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312" r:id="rId3"/>
    <p:sldId id="313" r:id="rId4"/>
    <p:sldId id="315" r:id="rId5"/>
    <p:sldId id="319" r:id="rId6"/>
    <p:sldId id="320" r:id="rId7"/>
    <p:sldId id="321" r:id="rId8"/>
    <p:sldId id="318" r:id="rId9"/>
    <p:sldId id="322" r:id="rId10"/>
    <p:sldId id="317" r:id="rId11"/>
    <p:sldId id="324" r:id="rId12"/>
    <p:sldId id="325" r:id="rId13"/>
    <p:sldId id="316" r:id="rId15"/>
    <p:sldId id="327" r:id="rId16"/>
    <p:sldId id="326" r:id="rId17"/>
    <p:sldId id="328" r:id="rId18"/>
    <p:sldId id="314" r:id="rId19"/>
    <p:sldId id="330" r:id="rId20"/>
    <p:sldId id="331" r:id="rId21"/>
    <p:sldId id="332" r:id="rId22"/>
    <p:sldId id="333" r:id="rId23"/>
    <p:sldId id="334" r:id="rId24"/>
  </p:sldIdLst>
  <p:sldSz cx="12192000" cy="6858000"/>
  <p:notesSz cx="6858000" cy="9144000"/>
  <p:embeddedFontLst>
    <p:embeddedFont>
      <p:font typeface="黑体" panose="02010609060101010101" charset="-122"/>
      <p:regular r:id="rId29"/>
    </p:embeddedFont>
    <p:embeddedFont>
      <p:font typeface="方正清刻本悦宋简体" panose="02000000000000000000" charset="-122"/>
      <p:regular r:id="rId30"/>
    </p:embeddedFont>
    <p:embeddedFont>
      <p:font typeface="楷体" panose="02010609060101010101" charset="-122"/>
      <p:regular r:id="rId31"/>
    </p:embeddedFont>
    <p:embeddedFont>
      <p:font typeface="方正启体_GBK" panose="02000000000000000000" charset="-122"/>
      <p:regular r:id="rId32"/>
    </p:embeddedFont>
    <p:embeddedFont>
      <p:font typeface="微软雅黑" panose="020B0503020204020204" charset="-122"/>
      <p:regular r:id="rId33"/>
    </p:embeddedFont>
    <p:embeddedFont>
      <p:font typeface="Calibri" panose="020F0502020204030204" charset="0"/>
      <p:regular r:id="rId34"/>
      <p:bold r:id="rId35"/>
      <p:italic r:id="rId36"/>
      <p:boldItalic r:id="rId37"/>
    </p:embeddedFont>
    <p:embeddedFont>
      <p:font typeface="等线" panose="02010600030101010101" charset="-122"/>
      <p:regular r:id="rId38"/>
    </p:embeddedFont>
  </p:embeddedFontLst>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chuying" initials="k" lastIdx="0" clrIdx="0"/>
  <p:cmAuthor id="2" name="Mia Vida Villanueva" initials="MVV" lastIdx="0" clrIdx="1"/>
  <p:cmAuthor id="3" name="1206988966@qq.com" initials="1" lastIdx="0" clrIdx="2"/>
  <p:cmAuthor id="4" name="AutoBVT" initials="A" lastIdx="0" clrIdx="3"/>
  <p:cmAuthor id="5" name="姜伟光" initials="姜" lastIdx="0" clrIdx="4"/>
  <p:cmAuthor id="6" name="Torto小多" initials="T" lastIdx="0" clrIdx="5"/>
  <p:cmAuthor id="7" name="倩文 黄" initials="倩文" lastIdx="0" clrIdx="6"/>
  <p:cmAuthor id="8" name="黄超" initials="黄" lastIdx="0" clrIdx="7"/>
  <p:cmAuthor id="9" name="86136" initials="8" lastIdx="0" clrIdx="8"/>
  <p:cmAuthor id="10" name="易" initials="易" lastIdx="0" clrIdx="9"/>
  <p:cmAuthor id="11" name="宋洁然" initials="宋" lastIdx="0" clrIdx="10"/>
  <p:cmAuthor id="12" name="12279" initials="1" lastIdx="0" clrIdx="11"/>
  <p:cmAuthor id="13" name="ming qiu" initials="m" lastIdx="0" clrIdx="12"/>
  <p:cmAuthor id="14" name="幸全" initials="幸全" lastIdx="0" clrIdx="13"/>
  <p:cmAuthor id="15" name="作者" initials="A" lastIdx="0" clrIdx="14"/>
  <p:cmAuthor id="16" name="PC" initials="" lastIdx="0" clrIdx="15"/>
  <p:cmAuthor id="17" name="fafa" initials="f" lastIdx="0" clrIdx="16"/>
  <p:cmAuthor id="18" name="王习习" initials="王" lastIdx="0" clrIdx="17"/>
  <p:cmAuthor id="19" name="善良 的路辉" initials="A" lastIdx="0" clrIdx="18"/>
  <p:cmAuthor id="20" name="文璇璇" initials="文" lastIdx="0" clrIdx="19"/>
  <p:cmAuthor id="21" name="Rcyz-HL" initials="R" lastIdx="0" clrIdx="2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B9FA5"/>
    <a:srgbClr val="D6E9EB"/>
    <a:srgbClr val="C2A665"/>
    <a:srgbClr val="E6E6E6"/>
    <a:srgbClr val="FDE9F4"/>
    <a:srgbClr val="FEF6FC"/>
    <a:srgbClr val="FEF7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8" autoAdjust="0"/>
    <p:restoredTop sz="94660"/>
  </p:normalViewPr>
  <p:slideViewPr>
    <p:cSldViewPr snapToGrid="0" showGuides="1">
      <p:cViewPr>
        <p:scale>
          <a:sx n="44" d="100"/>
          <a:sy n="44" d="100"/>
        </p:scale>
        <p:origin x="840" y="540"/>
      </p:cViewPr>
      <p:guideLst>
        <p:guide orient="horz" pos="2159"/>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146.xml"/><Relationship Id="rId38" Type="http://schemas.openxmlformats.org/officeDocument/2006/relationships/font" Target="fonts/font10.fntdata"/><Relationship Id="rId37" Type="http://schemas.openxmlformats.org/officeDocument/2006/relationships/font" Target="fonts/font9.fntdata"/><Relationship Id="rId36" Type="http://schemas.openxmlformats.org/officeDocument/2006/relationships/font" Target="fonts/font8.fntdata"/><Relationship Id="rId35" Type="http://schemas.openxmlformats.org/officeDocument/2006/relationships/font" Target="fonts/font7.fntdata"/><Relationship Id="rId34" Type="http://schemas.openxmlformats.org/officeDocument/2006/relationships/font" Target="fonts/font6.fntdata"/><Relationship Id="rId33" Type="http://schemas.openxmlformats.org/officeDocument/2006/relationships/font" Target="fonts/font5.fntdata"/><Relationship Id="rId32" Type="http://schemas.openxmlformats.org/officeDocument/2006/relationships/font" Target="fonts/font4.fntdata"/><Relationship Id="rId31" Type="http://schemas.openxmlformats.org/officeDocument/2006/relationships/font" Target="fonts/font3.fntdata"/><Relationship Id="rId30" Type="http://schemas.openxmlformats.org/officeDocument/2006/relationships/font" Target="fonts/font2.fntdata"/><Relationship Id="rId3" Type="http://schemas.openxmlformats.org/officeDocument/2006/relationships/slide" Target="slides/slide1.xml"/><Relationship Id="rId29" Type="http://schemas.openxmlformats.org/officeDocument/2006/relationships/font" Target="fonts/font1.fntdata"/><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C24CA1-F43D-46D6-AF6A-ABD265A4F3B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586B1A-7FDE-4781-BD72-6B3460D0E1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D586B1A-7FDE-4781-BD72-6B3460D0E15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D586B1A-7FDE-4781-BD72-6B3460D0E15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4" Type="http://schemas.openxmlformats.org/officeDocument/2006/relationships/tags" Target="../tags/tag77.xml"/><Relationship Id="rId73" Type="http://schemas.openxmlformats.org/officeDocument/2006/relationships/tags" Target="../tags/tag76.xml"/><Relationship Id="rId72" Type="http://schemas.openxmlformats.org/officeDocument/2006/relationships/tags" Target="../tags/tag75.xml"/><Relationship Id="rId71" Type="http://schemas.openxmlformats.org/officeDocument/2006/relationships/tags" Target="../tags/tag74.xml"/><Relationship Id="rId70" Type="http://schemas.openxmlformats.org/officeDocument/2006/relationships/tags" Target="../tags/tag73.xml"/><Relationship Id="rId7" Type="http://schemas.openxmlformats.org/officeDocument/2006/relationships/tags" Target="../tags/tag10.xml"/><Relationship Id="rId69" Type="http://schemas.openxmlformats.org/officeDocument/2006/relationships/tags" Target="../tags/tag72.xml"/><Relationship Id="rId68" Type="http://schemas.openxmlformats.org/officeDocument/2006/relationships/tags" Target="../tags/tag71.xml"/><Relationship Id="rId67" Type="http://schemas.openxmlformats.org/officeDocument/2006/relationships/tags" Target="../tags/tag70.xml"/><Relationship Id="rId66" Type="http://schemas.openxmlformats.org/officeDocument/2006/relationships/tags" Target="../tags/tag69.xml"/><Relationship Id="rId65" Type="http://schemas.openxmlformats.org/officeDocument/2006/relationships/tags" Target="../tags/tag68.xml"/><Relationship Id="rId64" Type="http://schemas.openxmlformats.org/officeDocument/2006/relationships/tags" Target="../tags/tag67.xml"/><Relationship Id="rId63" Type="http://schemas.openxmlformats.org/officeDocument/2006/relationships/tags" Target="../tags/tag66.xml"/><Relationship Id="rId62" Type="http://schemas.openxmlformats.org/officeDocument/2006/relationships/tags" Target="../tags/tag65.xml"/><Relationship Id="rId61" Type="http://schemas.openxmlformats.org/officeDocument/2006/relationships/tags" Target="../tags/tag64.xml"/><Relationship Id="rId60" Type="http://schemas.openxmlformats.org/officeDocument/2006/relationships/tags" Target="../tags/tag63.xml"/><Relationship Id="rId6" Type="http://schemas.openxmlformats.org/officeDocument/2006/relationships/tags" Target="../tags/tag9.xml"/><Relationship Id="rId59" Type="http://schemas.openxmlformats.org/officeDocument/2006/relationships/tags" Target="../tags/tag62.xml"/><Relationship Id="rId58" Type="http://schemas.openxmlformats.org/officeDocument/2006/relationships/tags" Target="../tags/tag61.xml"/><Relationship Id="rId57" Type="http://schemas.openxmlformats.org/officeDocument/2006/relationships/tags" Target="../tags/tag60.xml"/><Relationship Id="rId56" Type="http://schemas.openxmlformats.org/officeDocument/2006/relationships/tags" Target="../tags/tag59.xml"/><Relationship Id="rId55" Type="http://schemas.openxmlformats.org/officeDocument/2006/relationships/tags" Target="../tags/tag58.xml"/><Relationship Id="rId54" Type="http://schemas.openxmlformats.org/officeDocument/2006/relationships/tags" Target="../tags/tag57.xml"/><Relationship Id="rId53" Type="http://schemas.openxmlformats.org/officeDocument/2006/relationships/tags" Target="../tags/tag56.xml"/><Relationship Id="rId52" Type="http://schemas.openxmlformats.org/officeDocument/2006/relationships/tags" Target="../tags/tag55.xml"/><Relationship Id="rId51" Type="http://schemas.openxmlformats.org/officeDocument/2006/relationships/tags" Target="../tags/tag54.xml"/><Relationship Id="rId50" Type="http://schemas.openxmlformats.org/officeDocument/2006/relationships/tags" Target="../tags/tag53.xml"/><Relationship Id="rId5" Type="http://schemas.openxmlformats.org/officeDocument/2006/relationships/tags" Target="../tags/tag8.xml"/><Relationship Id="rId49" Type="http://schemas.openxmlformats.org/officeDocument/2006/relationships/tags" Target="../tags/tag52.xml"/><Relationship Id="rId48" Type="http://schemas.openxmlformats.org/officeDocument/2006/relationships/tags" Target="../tags/tag51.xml"/><Relationship Id="rId47" Type="http://schemas.openxmlformats.org/officeDocument/2006/relationships/tags" Target="../tags/tag50.xml"/><Relationship Id="rId46" Type="http://schemas.openxmlformats.org/officeDocument/2006/relationships/tags" Target="../tags/tag49.xml"/><Relationship Id="rId45" Type="http://schemas.openxmlformats.org/officeDocument/2006/relationships/tags" Target="../tags/tag48.xml"/><Relationship Id="rId44" Type="http://schemas.openxmlformats.org/officeDocument/2006/relationships/tags" Target="../tags/tag47.xml"/><Relationship Id="rId43" Type="http://schemas.openxmlformats.org/officeDocument/2006/relationships/tags" Target="../tags/tag46.xml"/><Relationship Id="rId42" Type="http://schemas.openxmlformats.org/officeDocument/2006/relationships/tags" Target="../tags/tag45.xml"/><Relationship Id="rId41" Type="http://schemas.openxmlformats.org/officeDocument/2006/relationships/tags" Target="../tags/tag44.xml"/><Relationship Id="rId40" Type="http://schemas.openxmlformats.org/officeDocument/2006/relationships/tags" Target="../tags/tag43.xml"/><Relationship Id="rId4" Type="http://schemas.openxmlformats.org/officeDocument/2006/relationships/tags" Target="../tags/tag7.xml"/><Relationship Id="rId39" Type="http://schemas.openxmlformats.org/officeDocument/2006/relationships/tags" Target="../tags/tag42.xml"/><Relationship Id="rId38" Type="http://schemas.openxmlformats.org/officeDocument/2006/relationships/tags" Target="../tags/tag41.xml"/><Relationship Id="rId37" Type="http://schemas.openxmlformats.org/officeDocument/2006/relationships/tags" Target="../tags/tag40.xml"/><Relationship Id="rId36" Type="http://schemas.openxmlformats.org/officeDocument/2006/relationships/tags" Target="../tags/tag39.xml"/><Relationship Id="rId35" Type="http://schemas.openxmlformats.org/officeDocument/2006/relationships/tags" Target="../tags/tag38.xml"/><Relationship Id="rId34" Type="http://schemas.openxmlformats.org/officeDocument/2006/relationships/tags" Target="../tags/tag37.xml"/><Relationship Id="rId33" Type="http://schemas.openxmlformats.org/officeDocument/2006/relationships/tags" Target="../tags/tag36.xml"/><Relationship Id="rId32" Type="http://schemas.openxmlformats.org/officeDocument/2006/relationships/tags" Target="../tags/tag35.xml"/><Relationship Id="rId31" Type="http://schemas.openxmlformats.org/officeDocument/2006/relationships/tags" Target="../tags/tag34.xml"/><Relationship Id="rId30" Type="http://schemas.openxmlformats.org/officeDocument/2006/relationships/tags" Target="../tags/tag33.xml"/><Relationship Id="rId3" Type="http://schemas.openxmlformats.org/officeDocument/2006/relationships/tags" Target="../tags/tag6.xml"/><Relationship Id="rId29" Type="http://schemas.openxmlformats.org/officeDocument/2006/relationships/tags" Target="../tags/tag32.xml"/><Relationship Id="rId28" Type="http://schemas.openxmlformats.org/officeDocument/2006/relationships/tags" Target="../tags/tag31.xml"/><Relationship Id="rId27" Type="http://schemas.openxmlformats.org/officeDocument/2006/relationships/tags" Target="../tags/tag30.xml"/><Relationship Id="rId26" Type="http://schemas.openxmlformats.org/officeDocument/2006/relationships/tags" Target="../tags/tag29.xml"/><Relationship Id="rId25" Type="http://schemas.openxmlformats.org/officeDocument/2006/relationships/tags" Target="../tags/tag28.xml"/><Relationship Id="rId24" Type="http://schemas.openxmlformats.org/officeDocument/2006/relationships/tags" Target="../tags/tag27.xml"/><Relationship Id="rId23" Type="http://schemas.openxmlformats.org/officeDocument/2006/relationships/tags" Target="../tags/tag26.xml"/><Relationship Id="rId22" Type="http://schemas.openxmlformats.org/officeDocument/2006/relationships/tags" Target="../tags/tag25.xml"/><Relationship Id="rId21" Type="http://schemas.openxmlformats.org/officeDocument/2006/relationships/tags" Target="../tags/tag24.xml"/><Relationship Id="rId20" Type="http://schemas.openxmlformats.org/officeDocument/2006/relationships/tags" Target="../tags/tag23.xml"/><Relationship Id="rId2" Type="http://schemas.openxmlformats.org/officeDocument/2006/relationships/tags" Target="../tags/tag5.xml"/><Relationship Id="rId19" Type="http://schemas.openxmlformats.org/officeDocument/2006/relationships/tags" Target="../tags/tag22.xml"/><Relationship Id="rId18" Type="http://schemas.openxmlformats.org/officeDocument/2006/relationships/tags" Target="../tags/tag21.xml"/><Relationship Id="rId17" Type="http://schemas.openxmlformats.org/officeDocument/2006/relationships/tags" Target="../tags/tag20.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封面页_1_4">
    <p:bg>
      <p:bgRef idx="1001">
        <a:schemeClr val="bg1"/>
      </p:bgRef>
    </p:bg>
    <p:spTree>
      <p:nvGrpSpPr>
        <p:cNvPr id="1" name=""/>
        <p:cNvGrpSpPr/>
        <p:nvPr/>
      </p:nvGrpSpPr>
      <p:grpSpPr>
        <a:xfrm>
          <a:off x="0" y="0"/>
          <a:ext cx="0" cy="0"/>
          <a:chOff x="0" y="0"/>
          <a:chExt cx="0" cy="0"/>
        </a:xfrm>
      </p:grpSpPr>
      <p:pic>
        <p:nvPicPr>
          <p:cNvPr id="14" name="图片 13"/>
          <p:cNvPicPr>
            <a:picLocks noChangeAspect="1"/>
          </p:cNvPicPr>
          <p:nvPr userDrawn="1">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日期"/>
          <p:cNvSpPr>
            <a:spLocks noGrp="1"/>
          </p:cNvSpPr>
          <p:nvPr>
            <p:ph type="body" idx="16386" hasCustomPrompt="1"/>
            <p:custDataLst>
              <p:tags r:id="rId4"/>
            </p:custDataLst>
          </p:nvPr>
        </p:nvSpPr>
        <p:spPr>
          <a:xfrm>
            <a:off x="2145771" y="1981200"/>
            <a:ext cx="7875058" cy="457200"/>
          </a:xfrm>
          <a:prstGeom prst="rect">
            <a:avLst/>
          </a:prstGeom>
        </p:spPr>
        <p:txBody>
          <a:bodyPr vert="horz" wrap="square" lIns="0" tIns="0" rIns="0" bIns="0" anchor="t" anchorCtr="0">
            <a:normAutofit/>
          </a:bodyPr>
          <a:lstStyle>
            <a:lvl1pPr marL="0" indent="0" algn="ctr">
              <a:lnSpc>
                <a:spcPct val="125000"/>
              </a:lnSpc>
              <a:spcBef>
                <a:spcPct val="0"/>
              </a:spcBef>
              <a:spcAft>
                <a:spcPct val="0"/>
              </a:spcAft>
              <a:buNone/>
              <a:defRPr sz="2400" spc="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20XX YEAR</a:t>
            </a:r>
            <a:endParaRPr lang="zh-CN" altLang="en-US" dirty="0"/>
          </a:p>
        </p:txBody>
      </p:sp>
      <p:sp>
        <p:nvSpPr>
          <p:cNvPr id="6" name="标题 1"/>
          <p:cNvSpPr>
            <a:spLocks noGrp="1"/>
          </p:cNvSpPr>
          <p:nvPr>
            <p:ph type="ctrTitle" idx="16385" hasCustomPrompt="1"/>
            <p:custDataLst>
              <p:tags r:id="rId5"/>
            </p:custDataLst>
          </p:nvPr>
        </p:nvSpPr>
        <p:spPr>
          <a:xfrm>
            <a:off x="1903677" y="2489200"/>
            <a:ext cx="8384646" cy="1879600"/>
          </a:xfrm>
        </p:spPr>
        <p:txBody>
          <a:bodyPr vert="horz" wrap="square" lIns="0" tIns="0" rIns="0" bIns="0" anchor="t" anchorCtr="0">
            <a:normAutofit/>
          </a:bodyPr>
          <a:lstStyle>
            <a:lvl1pPr marL="0" indent="0" algn="ctr">
              <a:lnSpc>
                <a:spcPct val="100000"/>
              </a:lnSpc>
              <a:spcBef>
                <a:spcPct val="0"/>
              </a:spcBef>
              <a:spcAft>
                <a:spcPct val="0"/>
              </a:spcAft>
              <a:buNone/>
              <a:defRPr sz="6000" b="1" spc="0">
                <a:solidFill>
                  <a:schemeClr val="accent1"/>
                </a:solidFill>
                <a:effectLst/>
              </a:defRPr>
            </a:lvl1pPr>
          </a:lstStyle>
          <a:p>
            <a:r>
              <a:rPr lang="zh-CN" altLang="en-US" dirty="0"/>
              <a:t>单击此处添加文档标题</a:t>
            </a:r>
            <a:endParaRPr lang="zh-CN" altLang="en-US" dirty="0"/>
          </a:p>
        </p:txBody>
      </p:sp>
      <p:sp>
        <p:nvSpPr>
          <p:cNvPr id="19" name="署名占位符 10"/>
          <p:cNvSpPr>
            <a:spLocks noGrp="1"/>
          </p:cNvSpPr>
          <p:nvPr>
            <p:ph type="body" sz="quarter" idx="16387" hasCustomPrompt="1"/>
            <p:custDataLst>
              <p:tags r:id="rId6"/>
            </p:custDataLst>
          </p:nvPr>
        </p:nvSpPr>
        <p:spPr>
          <a:xfrm>
            <a:off x="4812859" y="4419600"/>
            <a:ext cx="2540882" cy="533400"/>
          </a:xfrm>
          <a:prstGeom prst="roundRect">
            <a:avLst>
              <a:gd name="adj" fmla="val 50000"/>
            </a:avLst>
          </a:prstGeom>
          <a:solidFill>
            <a:schemeClr val="accent1"/>
          </a:solidFill>
        </p:spPr>
        <p:txBody>
          <a:bodyPr vert="horz" wrap="square" lIns="0" tIns="0" rIns="0" bIns="0" anchor="ctr" anchorCtr="0">
            <a:normAutofit/>
          </a:bodyPr>
          <a:lstStyle>
            <a:lvl1pPr marL="0" indent="0" algn="ctr">
              <a:lnSpc>
                <a:spcPct val="100000"/>
              </a:lnSpc>
              <a:spcBef>
                <a:spcPct val="0"/>
              </a:spcBef>
              <a:spcAft>
                <a:spcPct val="0"/>
              </a:spcAft>
              <a:buNone/>
              <a:defRPr sz="2000" b="0" spc="0">
                <a:solidFill>
                  <a:srgbClr val="FFFFFF"/>
                </a:solidFill>
              </a:defRPr>
            </a:lvl1pPr>
          </a:lstStyle>
          <a:p>
            <a:pPr lvl="0"/>
            <a:r>
              <a:rPr lang="zh-CN" altLang="en-US" dirty="0"/>
              <a:t>BY WPS</a:t>
            </a:r>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页-1-5_5">
    <p:bg>
      <p:bgRef idx="1001">
        <a:schemeClr val="bg1"/>
      </p:bgRef>
    </p:bg>
    <p:spTree>
      <p:nvGrpSpPr>
        <p:cNvPr id="1" name=""/>
        <p:cNvGrpSpPr/>
        <p:nvPr/>
      </p:nvGrpSpPr>
      <p:grpSpPr>
        <a:xfrm>
          <a:off x="0" y="0"/>
          <a:ext cx="0" cy="0"/>
          <a:chOff x="0" y="0"/>
          <a:chExt cx="0" cy="0"/>
        </a:xfrm>
      </p:grpSpPr>
      <p:sp>
        <p:nvSpPr>
          <p:cNvPr id="192" name="椭圆 191"/>
          <p:cNvSpPr/>
          <p:nvPr userDrawn="1">
            <p:custDataLst>
              <p:tags r:id="rId2"/>
            </p:custDataLst>
          </p:nvPr>
        </p:nvSpPr>
        <p:spPr>
          <a:xfrm flipH="1">
            <a:off x="1123569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3" name="椭圆 192"/>
          <p:cNvSpPr/>
          <p:nvPr userDrawn="1">
            <p:custDataLst>
              <p:tags r:id="rId3"/>
            </p:custDataLst>
          </p:nvPr>
        </p:nvSpPr>
        <p:spPr>
          <a:xfrm flipH="1">
            <a:off x="1138174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4" name="椭圆 193"/>
          <p:cNvSpPr/>
          <p:nvPr userDrawn="1">
            <p:custDataLst>
              <p:tags r:id="rId4"/>
            </p:custDataLst>
          </p:nvPr>
        </p:nvSpPr>
        <p:spPr>
          <a:xfrm flipH="1">
            <a:off x="1152779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5" name="椭圆 194"/>
          <p:cNvSpPr/>
          <p:nvPr userDrawn="1">
            <p:custDataLst>
              <p:tags r:id="rId5"/>
            </p:custDataLst>
          </p:nvPr>
        </p:nvSpPr>
        <p:spPr>
          <a:xfrm flipH="1">
            <a:off x="1167384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6" name="椭圆 195"/>
          <p:cNvSpPr/>
          <p:nvPr userDrawn="1">
            <p:custDataLst>
              <p:tags r:id="rId6"/>
            </p:custDataLst>
          </p:nvPr>
        </p:nvSpPr>
        <p:spPr>
          <a:xfrm flipH="1">
            <a:off x="1181989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7" name="椭圆 196"/>
          <p:cNvSpPr/>
          <p:nvPr userDrawn="1">
            <p:custDataLst>
              <p:tags r:id="rId7"/>
            </p:custDataLst>
          </p:nvPr>
        </p:nvSpPr>
        <p:spPr>
          <a:xfrm flipH="1">
            <a:off x="1196594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8" name="椭圆 197"/>
          <p:cNvSpPr/>
          <p:nvPr userDrawn="1">
            <p:custDataLst>
              <p:tags r:id="rId8"/>
            </p:custDataLst>
          </p:nvPr>
        </p:nvSpPr>
        <p:spPr>
          <a:xfrm flipH="1">
            <a:off x="12111990" y="6159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5" name="椭圆 184"/>
          <p:cNvSpPr/>
          <p:nvPr userDrawn="1">
            <p:custDataLst>
              <p:tags r:id="rId9"/>
            </p:custDataLst>
          </p:nvPr>
        </p:nvSpPr>
        <p:spPr>
          <a:xfrm flipH="1">
            <a:off x="1123569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6" name="椭圆 185"/>
          <p:cNvSpPr/>
          <p:nvPr userDrawn="1">
            <p:custDataLst>
              <p:tags r:id="rId10"/>
            </p:custDataLst>
          </p:nvPr>
        </p:nvSpPr>
        <p:spPr>
          <a:xfrm flipH="1">
            <a:off x="1138174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7" name="椭圆 186"/>
          <p:cNvSpPr/>
          <p:nvPr userDrawn="1">
            <p:custDataLst>
              <p:tags r:id="rId11"/>
            </p:custDataLst>
          </p:nvPr>
        </p:nvSpPr>
        <p:spPr>
          <a:xfrm flipH="1">
            <a:off x="1152779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8" name="椭圆 187"/>
          <p:cNvSpPr/>
          <p:nvPr userDrawn="1">
            <p:custDataLst>
              <p:tags r:id="rId12"/>
            </p:custDataLst>
          </p:nvPr>
        </p:nvSpPr>
        <p:spPr>
          <a:xfrm flipH="1">
            <a:off x="1167384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9" name="椭圆 188"/>
          <p:cNvSpPr/>
          <p:nvPr userDrawn="1">
            <p:custDataLst>
              <p:tags r:id="rId13"/>
            </p:custDataLst>
          </p:nvPr>
        </p:nvSpPr>
        <p:spPr>
          <a:xfrm flipH="1">
            <a:off x="1181989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0" name="椭圆 189"/>
          <p:cNvSpPr/>
          <p:nvPr userDrawn="1">
            <p:custDataLst>
              <p:tags r:id="rId14"/>
            </p:custDataLst>
          </p:nvPr>
        </p:nvSpPr>
        <p:spPr>
          <a:xfrm flipH="1">
            <a:off x="1196594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1" name="椭圆 190"/>
          <p:cNvSpPr/>
          <p:nvPr userDrawn="1">
            <p:custDataLst>
              <p:tags r:id="rId15"/>
            </p:custDataLst>
          </p:nvPr>
        </p:nvSpPr>
        <p:spPr>
          <a:xfrm flipH="1">
            <a:off x="12111990" y="17780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8" name="椭圆 177"/>
          <p:cNvSpPr/>
          <p:nvPr userDrawn="1">
            <p:custDataLst>
              <p:tags r:id="rId16"/>
            </p:custDataLst>
          </p:nvPr>
        </p:nvSpPr>
        <p:spPr>
          <a:xfrm flipH="1">
            <a:off x="1123569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9" name="椭圆 178"/>
          <p:cNvSpPr/>
          <p:nvPr userDrawn="1">
            <p:custDataLst>
              <p:tags r:id="rId17"/>
            </p:custDataLst>
          </p:nvPr>
        </p:nvSpPr>
        <p:spPr>
          <a:xfrm flipH="1">
            <a:off x="1138174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0" name="椭圆 179"/>
          <p:cNvSpPr/>
          <p:nvPr userDrawn="1">
            <p:custDataLst>
              <p:tags r:id="rId18"/>
            </p:custDataLst>
          </p:nvPr>
        </p:nvSpPr>
        <p:spPr>
          <a:xfrm flipH="1">
            <a:off x="1152779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1" name="椭圆 180"/>
          <p:cNvSpPr/>
          <p:nvPr userDrawn="1">
            <p:custDataLst>
              <p:tags r:id="rId19"/>
            </p:custDataLst>
          </p:nvPr>
        </p:nvSpPr>
        <p:spPr>
          <a:xfrm flipH="1">
            <a:off x="1167384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2" name="椭圆 181"/>
          <p:cNvSpPr/>
          <p:nvPr userDrawn="1">
            <p:custDataLst>
              <p:tags r:id="rId20"/>
            </p:custDataLst>
          </p:nvPr>
        </p:nvSpPr>
        <p:spPr>
          <a:xfrm flipH="1">
            <a:off x="1181989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3" name="椭圆 182"/>
          <p:cNvSpPr/>
          <p:nvPr userDrawn="1">
            <p:custDataLst>
              <p:tags r:id="rId21"/>
            </p:custDataLst>
          </p:nvPr>
        </p:nvSpPr>
        <p:spPr>
          <a:xfrm flipH="1">
            <a:off x="1196594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4" name="椭圆 183"/>
          <p:cNvSpPr/>
          <p:nvPr userDrawn="1">
            <p:custDataLst>
              <p:tags r:id="rId22"/>
            </p:custDataLst>
          </p:nvPr>
        </p:nvSpPr>
        <p:spPr>
          <a:xfrm flipH="1">
            <a:off x="12111990" y="29337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1" name="椭圆 170"/>
          <p:cNvSpPr/>
          <p:nvPr userDrawn="1">
            <p:custDataLst>
              <p:tags r:id="rId23"/>
            </p:custDataLst>
          </p:nvPr>
        </p:nvSpPr>
        <p:spPr>
          <a:xfrm flipH="1">
            <a:off x="1123569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2" name="椭圆 171"/>
          <p:cNvSpPr/>
          <p:nvPr userDrawn="1">
            <p:custDataLst>
              <p:tags r:id="rId24"/>
            </p:custDataLst>
          </p:nvPr>
        </p:nvSpPr>
        <p:spPr>
          <a:xfrm flipH="1">
            <a:off x="1138174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3" name="椭圆 172"/>
          <p:cNvSpPr/>
          <p:nvPr userDrawn="1">
            <p:custDataLst>
              <p:tags r:id="rId25"/>
            </p:custDataLst>
          </p:nvPr>
        </p:nvSpPr>
        <p:spPr>
          <a:xfrm flipH="1">
            <a:off x="1152779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4" name="椭圆 173"/>
          <p:cNvSpPr/>
          <p:nvPr userDrawn="1">
            <p:custDataLst>
              <p:tags r:id="rId26"/>
            </p:custDataLst>
          </p:nvPr>
        </p:nvSpPr>
        <p:spPr>
          <a:xfrm flipH="1">
            <a:off x="1167384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5" name="椭圆 174"/>
          <p:cNvSpPr/>
          <p:nvPr userDrawn="1">
            <p:custDataLst>
              <p:tags r:id="rId27"/>
            </p:custDataLst>
          </p:nvPr>
        </p:nvSpPr>
        <p:spPr>
          <a:xfrm flipH="1">
            <a:off x="1181989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6" name="椭圆 175"/>
          <p:cNvSpPr/>
          <p:nvPr userDrawn="1">
            <p:custDataLst>
              <p:tags r:id="rId28"/>
            </p:custDataLst>
          </p:nvPr>
        </p:nvSpPr>
        <p:spPr>
          <a:xfrm flipH="1">
            <a:off x="1196594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7" name="椭圆 176"/>
          <p:cNvSpPr/>
          <p:nvPr userDrawn="1">
            <p:custDataLst>
              <p:tags r:id="rId29"/>
            </p:custDataLst>
          </p:nvPr>
        </p:nvSpPr>
        <p:spPr>
          <a:xfrm flipH="1">
            <a:off x="12111990" y="40957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4" name="椭圆 163"/>
          <p:cNvSpPr/>
          <p:nvPr userDrawn="1">
            <p:custDataLst>
              <p:tags r:id="rId30"/>
            </p:custDataLst>
          </p:nvPr>
        </p:nvSpPr>
        <p:spPr>
          <a:xfrm flipH="1">
            <a:off x="1123569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5" name="椭圆 164"/>
          <p:cNvSpPr/>
          <p:nvPr userDrawn="1">
            <p:custDataLst>
              <p:tags r:id="rId31"/>
            </p:custDataLst>
          </p:nvPr>
        </p:nvSpPr>
        <p:spPr>
          <a:xfrm flipH="1">
            <a:off x="1138174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6" name="椭圆 165"/>
          <p:cNvSpPr/>
          <p:nvPr userDrawn="1">
            <p:custDataLst>
              <p:tags r:id="rId32"/>
            </p:custDataLst>
          </p:nvPr>
        </p:nvSpPr>
        <p:spPr>
          <a:xfrm flipH="1">
            <a:off x="1152779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7" name="椭圆 166"/>
          <p:cNvSpPr/>
          <p:nvPr userDrawn="1">
            <p:custDataLst>
              <p:tags r:id="rId33"/>
            </p:custDataLst>
          </p:nvPr>
        </p:nvSpPr>
        <p:spPr>
          <a:xfrm flipH="1">
            <a:off x="1167384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8" name="椭圆 167"/>
          <p:cNvSpPr/>
          <p:nvPr userDrawn="1">
            <p:custDataLst>
              <p:tags r:id="rId34"/>
            </p:custDataLst>
          </p:nvPr>
        </p:nvSpPr>
        <p:spPr>
          <a:xfrm flipH="1">
            <a:off x="1181989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9" name="椭圆 168"/>
          <p:cNvSpPr/>
          <p:nvPr userDrawn="1">
            <p:custDataLst>
              <p:tags r:id="rId35"/>
            </p:custDataLst>
          </p:nvPr>
        </p:nvSpPr>
        <p:spPr>
          <a:xfrm flipH="1">
            <a:off x="1196594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70" name="椭圆 169"/>
          <p:cNvSpPr/>
          <p:nvPr userDrawn="1">
            <p:custDataLst>
              <p:tags r:id="rId36"/>
            </p:custDataLst>
          </p:nvPr>
        </p:nvSpPr>
        <p:spPr>
          <a:xfrm flipH="1">
            <a:off x="12111990" y="52578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7" name="椭圆 156"/>
          <p:cNvSpPr/>
          <p:nvPr userDrawn="1">
            <p:custDataLst>
              <p:tags r:id="rId37"/>
            </p:custDataLst>
          </p:nvPr>
        </p:nvSpPr>
        <p:spPr>
          <a:xfrm flipH="1">
            <a:off x="1123569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8" name="椭圆 157"/>
          <p:cNvSpPr/>
          <p:nvPr userDrawn="1">
            <p:custDataLst>
              <p:tags r:id="rId38"/>
            </p:custDataLst>
          </p:nvPr>
        </p:nvSpPr>
        <p:spPr>
          <a:xfrm flipH="1">
            <a:off x="1138174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9" name="椭圆 158"/>
          <p:cNvSpPr/>
          <p:nvPr userDrawn="1">
            <p:custDataLst>
              <p:tags r:id="rId39"/>
            </p:custDataLst>
          </p:nvPr>
        </p:nvSpPr>
        <p:spPr>
          <a:xfrm flipH="1">
            <a:off x="1152779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0" name="椭圆 159"/>
          <p:cNvSpPr/>
          <p:nvPr userDrawn="1">
            <p:custDataLst>
              <p:tags r:id="rId40"/>
            </p:custDataLst>
          </p:nvPr>
        </p:nvSpPr>
        <p:spPr>
          <a:xfrm flipH="1">
            <a:off x="1167384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1" name="椭圆 160"/>
          <p:cNvSpPr/>
          <p:nvPr userDrawn="1">
            <p:custDataLst>
              <p:tags r:id="rId41"/>
            </p:custDataLst>
          </p:nvPr>
        </p:nvSpPr>
        <p:spPr>
          <a:xfrm flipH="1">
            <a:off x="1181989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2" name="椭圆 161"/>
          <p:cNvSpPr/>
          <p:nvPr userDrawn="1">
            <p:custDataLst>
              <p:tags r:id="rId42"/>
            </p:custDataLst>
          </p:nvPr>
        </p:nvSpPr>
        <p:spPr>
          <a:xfrm flipH="1">
            <a:off x="1196594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63" name="椭圆 162"/>
          <p:cNvSpPr/>
          <p:nvPr userDrawn="1">
            <p:custDataLst>
              <p:tags r:id="rId43"/>
            </p:custDataLst>
          </p:nvPr>
        </p:nvSpPr>
        <p:spPr>
          <a:xfrm flipH="1">
            <a:off x="12111990" y="64135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0" name="椭圆 149"/>
          <p:cNvSpPr/>
          <p:nvPr userDrawn="1">
            <p:custDataLst>
              <p:tags r:id="rId44"/>
            </p:custDataLst>
          </p:nvPr>
        </p:nvSpPr>
        <p:spPr>
          <a:xfrm flipH="1">
            <a:off x="1123569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1" name="椭圆 150"/>
          <p:cNvSpPr/>
          <p:nvPr userDrawn="1">
            <p:custDataLst>
              <p:tags r:id="rId45"/>
            </p:custDataLst>
          </p:nvPr>
        </p:nvSpPr>
        <p:spPr>
          <a:xfrm flipH="1">
            <a:off x="1138174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2" name="椭圆 151"/>
          <p:cNvSpPr/>
          <p:nvPr userDrawn="1">
            <p:custDataLst>
              <p:tags r:id="rId46"/>
            </p:custDataLst>
          </p:nvPr>
        </p:nvSpPr>
        <p:spPr>
          <a:xfrm flipH="1">
            <a:off x="1152779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3" name="椭圆 152"/>
          <p:cNvSpPr/>
          <p:nvPr userDrawn="1">
            <p:custDataLst>
              <p:tags r:id="rId47"/>
            </p:custDataLst>
          </p:nvPr>
        </p:nvSpPr>
        <p:spPr>
          <a:xfrm flipH="1">
            <a:off x="1167384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4" name="椭圆 153"/>
          <p:cNvSpPr/>
          <p:nvPr userDrawn="1">
            <p:custDataLst>
              <p:tags r:id="rId48"/>
            </p:custDataLst>
          </p:nvPr>
        </p:nvSpPr>
        <p:spPr>
          <a:xfrm flipH="1">
            <a:off x="1181989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5" name="椭圆 154"/>
          <p:cNvSpPr/>
          <p:nvPr userDrawn="1">
            <p:custDataLst>
              <p:tags r:id="rId49"/>
            </p:custDataLst>
          </p:nvPr>
        </p:nvSpPr>
        <p:spPr>
          <a:xfrm flipH="1">
            <a:off x="1196594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56" name="椭圆 155"/>
          <p:cNvSpPr/>
          <p:nvPr userDrawn="1">
            <p:custDataLst>
              <p:tags r:id="rId50"/>
            </p:custDataLst>
          </p:nvPr>
        </p:nvSpPr>
        <p:spPr>
          <a:xfrm flipH="1">
            <a:off x="12111990" y="757555"/>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3" name="椭圆 142"/>
          <p:cNvSpPr/>
          <p:nvPr userDrawn="1">
            <p:custDataLst>
              <p:tags r:id="rId51"/>
            </p:custDataLst>
          </p:nvPr>
        </p:nvSpPr>
        <p:spPr>
          <a:xfrm flipH="1">
            <a:off x="1123569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4" name="椭圆 143"/>
          <p:cNvSpPr/>
          <p:nvPr userDrawn="1">
            <p:custDataLst>
              <p:tags r:id="rId52"/>
            </p:custDataLst>
          </p:nvPr>
        </p:nvSpPr>
        <p:spPr>
          <a:xfrm flipH="1">
            <a:off x="1138174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5" name="椭圆 144"/>
          <p:cNvSpPr/>
          <p:nvPr userDrawn="1">
            <p:custDataLst>
              <p:tags r:id="rId53"/>
            </p:custDataLst>
          </p:nvPr>
        </p:nvSpPr>
        <p:spPr>
          <a:xfrm flipH="1">
            <a:off x="1152779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6" name="椭圆 145"/>
          <p:cNvSpPr/>
          <p:nvPr userDrawn="1">
            <p:custDataLst>
              <p:tags r:id="rId54"/>
            </p:custDataLst>
          </p:nvPr>
        </p:nvSpPr>
        <p:spPr>
          <a:xfrm flipH="1">
            <a:off x="1167384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7" name="椭圆 146"/>
          <p:cNvSpPr/>
          <p:nvPr userDrawn="1">
            <p:custDataLst>
              <p:tags r:id="rId55"/>
            </p:custDataLst>
          </p:nvPr>
        </p:nvSpPr>
        <p:spPr>
          <a:xfrm flipH="1">
            <a:off x="1181989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8" name="椭圆 147"/>
          <p:cNvSpPr/>
          <p:nvPr userDrawn="1">
            <p:custDataLst>
              <p:tags r:id="rId56"/>
            </p:custDataLst>
          </p:nvPr>
        </p:nvSpPr>
        <p:spPr>
          <a:xfrm flipH="1">
            <a:off x="1196594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49" name="椭圆 148"/>
          <p:cNvSpPr/>
          <p:nvPr userDrawn="1">
            <p:custDataLst>
              <p:tags r:id="rId57"/>
            </p:custDataLst>
          </p:nvPr>
        </p:nvSpPr>
        <p:spPr>
          <a:xfrm flipH="1">
            <a:off x="12111990" y="873760"/>
            <a:ext cx="45720" cy="4572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副标题 6"/>
          <p:cNvSpPr>
            <a:spLocks noGrp="1"/>
          </p:cNvSpPr>
          <p:nvPr>
            <p:ph type="subTitle" idx="16386" hasCustomPrompt="1"/>
            <p:custDataLst>
              <p:tags r:id="rId58"/>
            </p:custDataLst>
          </p:nvPr>
        </p:nvSpPr>
        <p:spPr>
          <a:xfrm>
            <a:off x="761471" y="2667000"/>
            <a:ext cx="2363258" cy="457200"/>
          </a:xfrm>
          <a:noFill/>
        </p:spPr>
        <p:txBody>
          <a:bodyPr lIns="0" tIns="0" rIns="0" bIns="0" anchor="t">
            <a:normAutofit/>
          </a:bodyPr>
          <a:lstStyle>
            <a:lvl1pPr marL="0" indent="0" algn="ctr">
              <a:lnSpc>
                <a:spcPct val="125000"/>
              </a:lnSpc>
              <a:spcBef>
                <a:spcPct val="0"/>
              </a:spcBef>
              <a:spcAft>
                <a:spcPct val="0"/>
              </a:spcAft>
              <a:buNone/>
              <a:defRPr sz="2400" b="0" spc="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CONTENTS</a:t>
            </a:r>
            <a:endParaRPr lang="zh-CN" altLang="en-US"/>
          </a:p>
        </p:txBody>
      </p:sp>
      <p:sp>
        <p:nvSpPr>
          <p:cNvPr id="8" name="标题 7"/>
          <p:cNvSpPr>
            <a:spLocks noGrp="1"/>
          </p:cNvSpPr>
          <p:nvPr>
            <p:ph type="ctrTitle" idx="16385" hasCustomPrompt="1"/>
            <p:custDataLst>
              <p:tags r:id="rId59"/>
            </p:custDataLst>
          </p:nvPr>
        </p:nvSpPr>
        <p:spPr>
          <a:xfrm>
            <a:off x="760942" y="3175000"/>
            <a:ext cx="2364317" cy="762000"/>
          </a:xfrm>
          <a:noFill/>
        </p:spPr>
        <p:txBody>
          <a:bodyPr lIns="0" tIns="0" rIns="0" bIns="0" anchor="t">
            <a:normAutofit/>
          </a:bodyPr>
          <a:lstStyle>
            <a:lvl1pPr marL="0" indent="0" algn="ctr">
              <a:lnSpc>
                <a:spcPct val="104000"/>
              </a:lnSpc>
              <a:spcBef>
                <a:spcPct val="0"/>
              </a:spcBef>
              <a:spcAft>
                <a:spcPct val="0"/>
              </a:spcAft>
              <a:buNone/>
              <a:defRPr sz="4800" b="1" spc="0">
                <a:solidFill>
                  <a:schemeClr val="tx1"/>
                </a:solidFill>
              </a:defRPr>
            </a:lvl1pPr>
          </a:lstStyle>
          <a:p>
            <a:r>
              <a:rPr lang="zh-CN" altLang="en-US"/>
              <a:t>目录</a:t>
            </a:r>
            <a:endParaRPr lang="zh-CN" altLang="en-US"/>
          </a:p>
        </p:txBody>
      </p:sp>
      <p:sp>
        <p:nvSpPr>
          <p:cNvPr id="9" name="文本占位符 8"/>
          <p:cNvSpPr>
            <a:spLocks noGrp="1"/>
          </p:cNvSpPr>
          <p:nvPr>
            <p:ph type="body" idx="16388" hasCustomPrompt="1"/>
            <p:custDataLst>
              <p:tags r:id="rId60"/>
            </p:custDataLst>
          </p:nvPr>
        </p:nvSpPr>
        <p:spPr>
          <a:xfrm>
            <a:off x="4070350" y="14478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01</a:t>
            </a:r>
            <a:endParaRPr lang="zh-CN" altLang="en-US" smtClean="0"/>
          </a:p>
        </p:txBody>
      </p:sp>
      <p:sp>
        <p:nvSpPr>
          <p:cNvPr id="10" name="装饰  9"/>
          <p:cNvSpPr>
            <a:spLocks noGrp="1"/>
          </p:cNvSpPr>
          <p:nvPr>
            <p:ph type="body" idx="16397" hasCustomPrompt="1"/>
            <p:custDataLst>
              <p:tags r:id="rId61"/>
            </p:custDataLst>
          </p:nvPr>
        </p:nvSpPr>
        <p:spPr>
          <a:xfrm>
            <a:off x="4851400" y="13716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1" name="文本占位符 10"/>
          <p:cNvSpPr>
            <a:spLocks noGrp="1"/>
          </p:cNvSpPr>
          <p:nvPr>
            <p:ph type="body" idx="16387" hasCustomPrompt="1"/>
            <p:custDataLst>
              <p:tags r:id="rId62"/>
            </p:custDataLst>
          </p:nvPr>
        </p:nvSpPr>
        <p:spPr>
          <a:xfrm>
            <a:off x="5080000" y="12954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2" name="文本占位符 11"/>
          <p:cNvSpPr>
            <a:spLocks noGrp="1"/>
          </p:cNvSpPr>
          <p:nvPr>
            <p:ph type="body" idx="16390" hasCustomPrompt="1"/>
            <p:custDataLst>
              <p:tags r:id="rId63"/>
            </p:custDataLst>
          </p:nvPr>
        </p:nvSpPr>
        <p:spPr>
          <a:xfrm>
            <a:off x="7994650" y="14478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02</a:t>
            </a:r>
            <a:endParaRPr lang="zh-CN" altLang="en-US" smtClean="0"/>
          </a:p>
        </p:txBody>
      </p:sp>
      <p:sp>
        <p:nvSpPr>
          <p:cNvPr id="13" name="装饰  2"/>
          <p:cNvSpPr>
            <a:spLocks noGrp="1"/>
          </p:cNvSpPr>
          <p:nvPr>
            <p:ph type="body" idx="16398" hasCustomPrompt="1"/>
            <p:custDataLst>
              <p:tags r:id="rId64"/>
            </p:custDataLst>
          </p:nvPr>
        </p:nvSpPr>
        <p:spPr>
          <a:xfrm>
            <a:off x="8775700" y="13716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89" hasCustomPrompt="1"/>
            <p:custDataLst>
              <p:tags r:id="rId65"/>
            </p:custDataLst>
          </p:nvPr>
        </p:nvSpPr>
        <p:spPr>
          <a:xfrm>
            <a:off x="9004300" y="12954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5" name="文本占位符 14"/>
          <p:cNvSpPr>
            <a:spLocks noGrp="1"/>
          </p:cNvSpPr>
          <p:nvPr>
            <p:ph type="body" idx="16392" hasCustomPrompt="1"/>
            <p:custDataLst>
              <p:tags r:id="rId66"/>
            </p:custDataLst>
          </p:nvPr>
        </p:nvSpPr>
        <p:spPr>
          <a:xfrm>
            <a:off x="4070350" y="31242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03</a:t>
            </a:r>
            <a:endParaRPr lang="zh-CN" altLang="en-US" smtClean="0"/>
          </a:p>
        </p:txBody>
      </p:sp>
      <p:sp>
        <p:nvSpPr>
          <p:cNvPr id="16" name="装饰  5"/>
          <p:cNvSpPr>
            <a:spLocks noGrp="1"/>
          </p:cNvSpPr>
          <p:nvPr>
            <p:ph type="body" idx="16399" hasCustomPrompt="1"/>
            <p:custDataLst>
              <p:tags r:id="rId67"/>
            </p:custDataLst>
          </p:nvPr>
        </p:nvSpPr>
        <p:spPr>
          <a:xfrm>
            <a:off x="4851400" y="30480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8" name="文本占位符 17"/>
          <p:cNvSpPr>
            <a:spLocks noGrp="1"/>
          </p:cNvSpPr>
          <p:nvPr>
            <p:ph type="body" idx="16391" hasCustomPrompt="1"/>
            <p:custDataLst>
              <p:tags r:id="rId68"/>
            </p:custDataLst>
          </p:nvPr>
        </p:nvSpPr>
        <p:spPr>
          <a:xfrm>
            <a:off x="5080000" y="29718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9" name="文本占位符 18"/>
          <p:cNvSpPr>
            <a:spLocks noGrp="1"/>
          </p:cNvSpPr>
          <p:nvPr>
            <p:ph type="body" idx="16394" hasCustomPrompt="1"/>
            <p:custDataLst>
              <p:tags r:id="rId69"/>
            </p:custDataLst>
          </p:nvPr>
        </p:nvSpPr>
        <p:spPr>
          <a:xfrm>
            <a:off x="7994650" y="31242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04</a:t>
            </a:r>
            <a:endParaRPr lang="zh-CN" altLang="en-US" smtClean="0"/>
          </a:p>
        </p:txBody>
      </p:sp>
      <p:sp>
        <p:nvSpPr>
          <p:cNvPr id="20" name="装饰  9"/>
          <p:cNvSpPr>
            <a:spLocks noGrp="1"/>
          </p:cNvSpPr>
          <p:nvPr>
            <p:ph type="body" idx="16400" hasCustomPrompt="1"/>
            <p:custDataLst>
              <p:tags r:id="rId70"/>
            </p:custDataLst>
          </p:nvPr>
        </p:nvSpPr>
        <p:spPr>
          <a:xfrm>
            <a:off x="8775700" y="30480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1" name="文本占位符 20"/>
          <p:cNvSpPr>
            <a:spLocks noGrp="1"/>
          </p:cNvSpPr>
          <p:nvPr>
            <p:ph type="body" idx="16393" hasCustomPrompt="1"/>
            <p:custDataLst>
              <p:tags r:id="rId71"/>
            </p:custDataLst>
          </p:nvPr>
        </p:nvSpPr>
        <p:spPr>
          <a:xfrm>
            <a:off x="9004300" y="29718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22" name="文本占位符 21"/>
          <p:cNvSpPr>
            <a:spLocks noGrp="1"/>
          </p:cNvSpPr>
          <p:nvPr>
            <p:ph type="body" idx="16396" hasCustomPrompt="1"/>
            <p:custDataLst>
              <p:tags r:id="rId72"/>
            </p:custDataLst>
          </p:nvPr>
        </p:nvSpPr>
        <p:spPr>
          <a:xfrm>
            <a:off x="4070350" y="4800600"/>
            <a:ext cx="596900" cy="508000"/>
          </a:xfrm>
          <a:noFill/>
        </p:spPr>
        <p:txBody>
          <a:bodyPr wrap="none" lIns="0" tIns="0" rIns="0" bIns="0" anchor="ctr">
            <a:noAutofit/>
          </a:bodyPr>
          <a:lstStyle>
            <a:lvl1pPr marL="0" indent="0" algn="ctr">
              <a:lnSpc>
                <a:spcPct val="109000"/>
              </a:lnSpc>
              <a:spcBef>
                <a:spcPct val="0"/>
              </a:spcBef>
              <a:spcAft>
                <a:spcPct val="0"/>
              </a:spcAft>
              <a:buNone/>
              <a:defRPr sz="4000" b="0" spc="0">
                <a:solidFill>
                  <a:schemeClr val="accent1"/>
                </a:solidFill>
              </a:defRPr>
            </a:lvl1pPr>
          </a:lstStyle>
          <a:p>
            <a:pPr lvl="0"/>
            <a:r>
              <a:rPr lang="zh-CN" altLang="en-US" smtClean="0"/>
              <a:t>05</a:t>
            </a:r>
            <a:endParaRPr lang="zh-CN" altLang="en-US" smtClean="0"/>
          </a:p>
        </p:txBody>
      </p:sp>
      <p:sp>
        <p:nvSpPr>
          <p:cNvPr id="23" name="装饰  2"/>
          <p:cNvSpPr>
            <a:spLocks noGrp="1"/>
          </p:cNvSpPr>
          <p:nvPr>
            <p:ph type="body" idx="16401" hasCustomPrompt="1"/>
            <p:custDataLst>
              <p:tags r:id="rId73"/>
            </p:custDataLst>
          </p:nvPr>
        </p:nvSpPr>
        <p:spPr>
          <a:xfrm>
            <a:off x="4851400" y="4724400"/>
            <a:ext cx="25400" cy="762000"/>
          </a:xfrm>
          <a:custGeom>
            <a:avLst/>
            <a:gdLst>
              <a:gd name="connisteX0" fmla="*/ 0 w 25400"/>
              <a:gd name="connsiteY0" fmla="*/ 12700 h 762000"/>
              <a:gd name="connisteX1" fmla="*/ 12700 w 25400"/>
              <a:gd name="connsiteY1" fmla="*/ 0 h 762000"/>
              <a:gd name="connisteX2" fmla="*/ 12700 w 25400"/>
              <a:gd name="connsiteY2" fmla="*/ 0 h 762000"/>
              <a:gd name="connisteX3" fmla="*/ 25400 w 25400"/>
              <a:gd name="connsiteY3" fmla="*/ 12700 h 762000"/>
              <a:gd name="connisteX4" fmla="*/ 25400 w 25400"/>
              <a:gd name="connsiteY4" fmla="*/ 749300 h 762000"/>
              <a:gd name="connisteX5" fmla="*/ 12700 w 25400"/>
              <a:gd name="connsiteY5" fmla="*/ 762000 h 762000"/>
              <a:gd name="connisteX6" fmla="*/ 12700 w 25400"/>
              <a:gd name="connsiteY6" fmla="*/ 762000 h 762000"/>
              <a:gd name="connisteX7" fmla="*/ 0 w 25400"/>
              <a:gd name="connsiteY7" fmla="*/ 749300 h 762000"/>
              <a:gd name="connisteX8" fmla="*/ 0 w 25400"/>
              <a:gd name="connsiteY8" fmla="*/ 12700 h 762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25400" h="762000">
                <a:moveTo>
                  <a:pt x="0" y="12700"/>
                </a:moveTo>
                <a:cubicBezTo>
                  <a:pt x="0" y="5686"/>
                  <a:pt x="5686" y="0"/>
                  <a:pt x="12700" y="0"/>
                </a:cubicBezTo>
                <a:lnTo>
                  <a:pt x="12700" y="0"/>
                </a:lnTo>
                <a:cubicBezTo>
                  <a:pt x="19714" y="0"/>
                  <a:pt x="25400" y="5686"/>
                  <a:pt x="25400" y="12700"/>
                </a:cubicBezTo>
                <a:lnTo>
                  <a:pt x="25400" y="749300"/>
                </a:lnTo>
                <a:cubicBezTo>
                  <a:pt x="25400" y="756314"/>
                  <a:pt x="19714" y="762000"/>
                  <a:pt x="12700" y="762000"/>
                </a:cubicBezTo>
                <a:lnTo>
                  <a:pt x="12700" y="762000"/>
                </a:lnTo>
                <a:cubicBezTo>
                  <a:pt x="5686" y="762000"/>
                  <a:pt x="0" y="756314"/>
                  <a:pt x="0" y="749300"/>
                </a:cubicBezTo>
                <a:lnTo>
                  <a:pt x="0" y="12700"/>
                </a:lnTo>
                <a:close/>
              </a:path>
            </a:pathLst>
          </a:custGeom>
          <a:solidFill>
            <a:schemeClr val="accent1">
              <a:alpha val="50000"/>
            </a:schemeClr>
          </a:soli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24" name="文本占位符 23"/>
          <p:cNvSpPr>
            <a:spLocks noGrp="1"/>
          </p:cNvSpPr>
          <p:nvPr>
            <p:ph type="body" idx="16395" hasCustomPrompt="1"/>
            <p:custDataLst>
              <p:tags r:id="rId74"/>
            </p:custDataLst>
          </p:nvPr>
        </p:nvSpPr>
        <p:spPr>
          <a:xfrm>
            <a:off x="5080000" y="4648200"/>
            <a:ext cx="2324100" cy="914400"/>
          </a:xfrm>
          <a:noFill/>
        </p:spPr>
        <p:txBody>
          <a:bodyPr lIns="0" tIns="0" rIns="0" bIns="0" anchor="ctr">
            <a:normAutofit/>
          </a:bodyPr>
          <a:lstStyle>
            <a:lvl1pPr marL="0" indent="0" algn="l">
              <a:lnSpc>
                <a:spcPct val="118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文本卡片_3项">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装饰  6"/>
          <p:cNvSpPr>
            <a:spLocks noGrp="1"/>
          </p:cNvSpPr>
          <p:nvPr>
            <p:ph type="body" idx="16392" hasCustomPrompt="1"/>
            <p:custDataLst>
              <p:tags r:id="rId3"/>
            </p:custDataLst>
          </p:nvPr>
        </p:nvSpPr>
        <p:spPr>
          <a:xfrm>
            <a:off x="6096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8" name="文本占位符 7"/>
          <p:cNvSpPr>
            <a:spLocks noGrp="1"/>
          </p:cNvSpPr>
          <p:nvPr>
            <p:ph type="body" idx="16386" hasCustomPrompt="1"/>
            <p:custDataLst>
              <p:tags r:id="rId4"/>
            </p:custDataLst>
          </p:nvPr>
        </p:nvSpPr>
        <p:spPr>
          <a:xfrm>
            <a:off x="914400" y="20828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单击添加项标题</a:t>
            </a:r>
            <a:endParaRPr lang="zh-CN" altLang="en-US" smtClean="0"/>
          </a:p>
        </p:txBody>
      </p:sp>
      <p:sp>
        <p:nvSpPr>
          <p:cNvPr id="9" name="文本占位符 8"/>
          <p:cNvSpPr>
            <a:spLocks noGrp="1"/>
          </p:cNvSpPr>
          <p:nvPr>
            <p:ph type="body" idx="16387" hasCustomPrompt="1"/>
            <p:custDataLst>
              <p:tags r:id="rId5"/>
            </p:custDataLst>
          </p:nvPr>
        </p:nvSpPr>
        <p:spPr>
          <a:xfrm>
            <a:off x="914400" y="2641600"/>
            <a:ext cx="28448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0" name="装饰  9"/>
          <p:cNvSpPr>
            <a:spLocks noGrp="1"/>
          </p:cNvSpPr>
          <p:nvPr>
            <p:ph type="body" idx="16393" hasCustomPrompt="1"/>
            <p:custDataLst>
              <p:tags r:id="rId6"/>
            </p:custDataLst>
          </p:nvPr>
        </p:nvSpPr>
        <p:spPr>
          <a:xfrm>
            <a:off x="43688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1" name="文本占位符 10"/>
          <p:cNvSpPr>
            <a:spLocks noGrp="1"/>
          </p:cNvSpPr>
          <p:nvPr>
            <p:ph type="body" idx="16388" hasCustomPrompt="1"/>
            <p:custDataLst>
              <p:tags r:id="rId7"/>
            </p:custDataLst>
          </p:nvPr>
        </p:nvSpPr>
        <p:spPr>
          <a:xfrm>
            <a:off x="4673600" y="20828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单击添加项标题</a:t>
            </a:r>
            <a:endParaRPr lang="zh-CN" altLang="en-US" smtClean="0"/>
          </a:p>
        </p:txBody>
      </p:sp>
      <p:sp>
        <p:nvSpPr>
          <p:cNvPr id="12" name="文本占位符 11"/>
          <p:cNvSpPr>
            <a:spLocks noGrp="1"/>
          </p:cNvSpPr>
          <p:nvPr>
            <p:ph type="body" idx="16389" hasCustomPrompt="1"/>
            <p:custDataLst>
              <p:tags r:id="rId8"/>
            </p:custDataLst>
          </p:nvPr>
        </p:nvSpPr>
        <p:spPr>
          <a:xfrm>
            <a:off x="4673600" y="2641600"/>
            <a:ext cx="28448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3" name="装饰  2"/>
          <p:cNvSpPr>
            <a:spLocks noGrp="1"/>
          </p:cNvSpPr>
          <p:nvPr>
            <p:ph type="body" idx="16394" hasCustomPrompt="1"/>
            <p:custDataLst>
              <p:tags r:id="rId9"/>
            </p:custDataLst>
          </p:nvPr>
        </p:nvSpPr>
        <p:spPr>
          <a:xfrm>
            <a:off x="8128000" y="1524000"/>
            <a:ext cx="3454400" cy="4724400"/>
          </a:xfrm>
          <a:custGeom>
            <a:avLst/>
            <a:gdLst>
              <a:gd name="connisteX0" fmla="*/ 0 w 3454400"/>
              <a:gd name="connsiteY0" fmla="*/ 203200 h 4724400"/>
              <a:gd name="connisteX1" fmla="*/ 203200 w 3454400"/>
              <a:gd name="connsiteY1" fmla="*/ 0 h 4724400"/>
              <a:gd name="connisteX2" fmla="*/ 3251200 w 3454400"/>
              <a:gd name="connsiteY2" fmla="*/ 0 h 4724400"/>
              <a:gd name="connisteX3" fmla="*/ 3454400 w 3454400"/>
              <a:gd name="connsiteY3" fmla="*/ 203200 h 4724400"/>
              <a:gd name="connisteX4" fmla="*/ 3454400 w 3454400"/>
              <a:gd name="connsiteY4" fmla="*/ 4521200 h 4724400"/>
              <a:gd name="connisteX5" fmla="*/ 3251200 w 3454400"/>
              <a:gd name="connsiteY5" fmla="*/ 4724400 h 4724400"/>
              <a:gd name="connisteX6" fmla="*/ 203200 w 3454400"/>
              <a:gd name="connsiteY6" fmla="*/ 4724400 h 4724400"/>
              <a:gd name="connisteX7" fmla="*/ 0 w 3454400"/>
              <a:gd name="connsiteY7" fmla="*/ 4521200 h 4724400"/>
              <a:gd name="connisteX8" fmla="*/ 0 w 3454400"/>
              <a:gd name="connsiteY8" fmla="*/ 203200 h 47244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454400" h="4724400">
                <a:moveTo>
                  <a:pt x="0" y="203200"/>
                </a:moveTo>
                <a:cubicBezTo>
                  <a:pt x="0" y="90976"/>
                  <a:pt x="90976" y="0"/>
                  <a:pt x="203200" y="0"/>
                </a:cubicBezTo>
                <a:lnTo>
                  <a:pt x="3251200" y="0"/>
                </a:lnTo>
                <a:cubicBezTo>
                  <a:pt x="3363424" y="0"/>
                  <a:pt x="3454400" y="90976"/>
                  <a:pt x="3454400" y="203200"/>
                </a:cubicBezTo>
                <a:lnTo>
                  <a:pt x="3454400" y="4521200"/>
                </a:lnTo>
                <a:cubicBezTo>
                  <a:pt x="3454400" y="4633424"/>
                  <a:pt x="3363424" y="4724400"/>
                  <a:pt x="3251200" y="4724400"/>
                </a:cubicBezTo>
                <a:lnTo>
                  <a:pt x="203200" y="4724400"/>
                </a:lnTo>
                <a:cubicBezTo>
                  <a:pt x="90976" y="4724400"/>
                  <a:pt x="0" y="4633424"/>
                  <a:pt x="0" y="4521200"/>
                </a:cubicBezTo>
                <a:lnTo>
                  <a:pt x="0" y="203200"/>
                </a:lnTo>
                <a:close/>
              </a:path>
            </a:pathLst>
          </a:custGeom>
          <a:gradFill>
            <a:gsLst>
              <a:gs pos="0">
                <a:schemeClr val="accent1">
                  <a:lumMod val="10000"/>
                  <a:lumOff val="90000"/>
                </a:schemeClr>
              </a:gs>
              <a:gs pos="100000">
                <a:schemeClr val="accent1">
                  <a:lumMod val="10000"/>
                  <a:lumOff val="90000"/>
                </a:schemeClr>
              </a:gs>
            </a:gsLst>
            <a:lin ang="5400000"/>
          </a:gradFill>
          <a:ln>
            <a:solidFill>
              <a:prstClr val="black">
                <a:alpha val="0"/>
              </a:prstClr>
            </a:solidFill>
            <a:prstDash val="solid"/>
          </a:ln>
        </p:spPr>
        <p:txBody>
          <a:bodyPr>
            <a:no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4" name="文本占位符 13"/>
          <p:cNvSpPr>
            <a:spLocks noGrp="1"/>
          </p:cNvSpPr>
          <p:nvPr>
            <p:ph type="body" idx="16390" hasCustomPrompt="1"/>
            <p:custDataLst>
              <p:tags r:id="rId10"/>
            </p:custDataLst>
          </p:nvPr>
        </p:nvSpPr>
        <p:spPr>
          <a:xfrm>
            <a:off x="8432800" y="2082800"/>
            <a:ext cx="2844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单击添加项标题</a:t>
            </a:r>
            <a:endParaRPr lang="zh-CN" altLang="en-US" smtClean="0"/>
          </a:p>
        </p:txBody>
      </p:sp>
      <p:sp>
        <p:nvSpPr>
          <p:cNvPr id="15" name="文本占位符 14"/>
          <p:cNvSpPr>
            <a:spLocks noGrp="1"/>
          </p:cNvSpPr>
          <p:nvPr>
            <p:ph type="body" idx="16391" hasCustomPrompt="1"/>
            <p:custDataLst>
              <p:tags r:id="rId11"/>
            </p:custDataLst>
          </p:nvPr>
        </p:nvSpPr>
        <p:spPr>
          <a:xfrm>
            <a:off x="8432800" y="2641600"/>
            <a:ext cx="2844800" cy="30480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s>
</file>

<file path=ppt/slides/_rels/slide2.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6" Type="http://schemas.openxmlformats.org/officeDocument/2006/relationships/slideLayout" Target="../slideLayouts/slideLayout4.xml"/><Relationship Id="rId15" Type="http://schemas.openxmlformats.org/officeDocument/2006/relationships/tags" Target="../tags/tag105.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tags" Target="../tags/tag9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8.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107.xml"/><Relationship Id="rId1" Type="http://schemas.openxmlformats.org/officeDocument/2006/relationships/tags" Target="../tags/tag106.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3.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1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18.wdp"/><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18.wdp"/><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4.xml"/></Relationships>
</file>

<file path=ppt/slides/_rels/slide18.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0" Type="http://schemas.openxmlformats.org/officeDocument/2006/relationships/slideLayout" Target="../slideLayouts/slideLayout2.xml"/><Relationship Id="rId3" Type="http://schemas.openxmlformats.org/officeDocument/2006/relationships/tags" Target="../tags/tag117.xml"/><Relationship Id="rId29" Type="http://schemas.openxmlformats.org/officeDocument/2006/relationships/tags" Target="../tags/tag141.xml"/><Relationship Id="rId28" Type="http://schemas.openxmlformats.org/officeDocument/2006/relationships/tags" Target="../tags/tag140.xml"/><Relationship Id="rId27" Type="http://schemas.openxmlformats.org/officeDocument/2006/relationships/tags" Target="../tags/tag139.xml"/><Relationship Id="rId26" Type="http://schemas.openxmlformats.org/officeDocument/2006/relationships/tags" Target="../tags/tag138.xml"/><Relationship Id="rId25" Type="http://schemas.openxmlformats.org/officeDocument/2006/relationships/tags" Target="../tags/tag137.xml"/><Relationship Id="rId24" Type="http://schemas.openxmlformats.org/officeDocument/2006/relationships/tags" Target="../tags/tag136.xml"/><Relationship Id="rId23" Type="http://schemas.openxmlformats.org/officeDocument/2006/relationships/tags" Target="../tags/tag135.xml"/><Relationship Id="rId22" Type="http://schemas.openxmlformats.org/officeDocument/2006/relationships/tags" Target="../tags/tag134.xml"/><Relationship Id="rId21" Type="http://schemas.openxmlformats.org/officeDocument/2006/relationships/tags" Target="../tags/tag133.xml"/><Relationship Id="rId20" Type="http://schemas.openxmlformats.org/officeDocument/2006/relationships/image" Target="../media/image27.png"/><Relationship Id="rId2" Type="http://schemas.openxmlformats.org/officeDocument/2006/relationships/tags" Target="../tags/tag116.xml"/><Relationship Id="rId19" Type="http://schemas.openxmlformats.org/officeDocument/2006/relationships/tags" Target="../tags/tag132.xml"/><Relationship Id="rId18" Type="http://schemas.openxmlformats.org/officeDocument/2006/relationships/tags" Target="../tags/tag131.xml"/><Relationship Id="rId17" Type="http://schemas.openxmlformats.org/officeDocument/2006/relationships/tags" Target="../tags/tag130.xml"/><Relationship Id="rId16" Type="http://schemas.openxmlformats.org/officeDocument/2006/relationships/image" Target="../media/image26.png"/><Relationship Id="rId15" Type="http://schemas.openxmlformats.org/officeDocument/2006/relationships/tags" Target="../tags/tag129.xml"/><Relationship Id="rId14" Type="http://schemas.openxmlformats.org/officeDocument/2006/relationships/tags" Target="../tags/tag128.xml"/><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tags" Target="../tags/tag115.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2.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image" Target="../media/image38.png"/><Relationship Id="rId1" Type="http://schemas.openxmlformats.org/officeDocument/2006/relationships/tags" Target="../tags/tag1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ph type="ctrTitle" idx="16385"/>
            <p:custDataLst>
              <p:tags r:id="rId1"/>
            </p:custDataLst>
          </p:nvPr>
        </p:nvSpPr>
        <p:spPr>
          <a:xfrm>
            <a:off x="1530350" y="2489200"/>
            <a:ext cx="9304655" cy="1879600"/>
          </a:xfrm>
        </p:spPr>
        <p:txBody>
          <a:bodyPr>
            <a:normAutofit fontScale="90000"/>
          </a:bodyPr>
          <a:p>
            <a:r>
              <a:rPr lang="zh-CN" altLang="en-US"/>
              <a:t>在时代浪潮中探寻历史学习的价值与路径</a:t>
            </a:r>
            <a:endParaRPr lang="zh-CN" altLang="en-US"/>
          </a:p>
        </p:txBody>
      </p:sp>
      <p:sp>
        <p:nvSpPr>
          <p:cNvPr id="4" name="署名占位符 10"/>
          <p:cNvSpPr>
            <a:spLocks noGrp="1"/>
          </p:cNvSpPr>
          <p:nvPr>
            <p:ph type="body" sz="quarter" idx="16387"/>
            <p:custDataLst>
              <p:tags r:id="rId2"/>
            </p:custDataLst>
          </p:nvPr>
        </p:nvSpPr>
        <p:spPr>
          <a:xfrm>
            <a:off x="4912554" y="4720590"/>
            <a:ext cx="2540882" cy="533400"/>
          </a:xfrm>
        </p:spPr>
        <p:txBody>
          <a:bodyPr>
            <a:normAutofit/>
          </a:bodyPr>
          <a:p>
            <a:r>
              <a:rPr lang="zh-CN" altLang="en-US"/>
              <a:t>Reporter: </a:t>
            </a:r>
            <a:r>
              <a:rPr lang="en-US" altLang="zh-CN"/>
              <a:t>YangXi</a:t>
            </a:r>
            <a:endParaRPr lang="en-US" altLang="zh-CN"/>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副标题 1"/>
          <p:cNvSpPr>
            <a:spLocks noGrp="1"/>
          </p:cNvSpPr>
          <p:nvPr>
            <p:ph type="subTitle" idx="16386"/>
            <p:custDataLst>
              <p:tags r:id="rId1"/>
            </p:custDataLst>
          </p:nvPr>
        </p:nvSpPr>
        <p:spPr>
          <a:xfrm>
            <a:off x="925301" y="1838325"/>
            <a:ext cx="2363258" cy="457200"/>
          </a:xfrm>
        </p:spPr>
        <p:txBody>
          <a:bodyPr/>
          <a:p>
            <a:r>
              <a:rPr lang="zh-CN" altLang="en-US"/>
              <a:t>CONTENTS</a:t>
            </a:r>
            <a:endParaRPr lang="zh-CN" altLang="en-US"/>
          </a:p>
        </p:txBody>
      </p:sp>
      <p:sp>
        <p:nvSpPr>
          <p:cNvPr id="3" name="标题 2"/>
          <p:cNvSpPr>
            <a:spLocks noGrp="1"/>
          </p:cNvSpPr>
          <p:nvPr>
            <p:ph type="ctrTitle" idx="16385"/>
            <p:custDataLst>
              <p:tags r:id="rId2"/>
            </p:custDataLst>
          </p:nvPr>
        </p:nvSpPr>
        <p:spPr>
          <a:xfrm>
            <a:off x="1052407" y="2413000"/>
            <a:ext cx="2364317" cy="762000"/>
          </a:xfrm>
        </p:spPr>
        <p:txBody>
          <a:bodyPr/>
          <a:p>
            <a:r>
              <a:rPr lang="zh-CN" altLang="en-US"/>
              <a:t>目录</a:t>
            </a:r>
            <a:endParaRPr lang="zh-CN" altLang="en-US"/>
          </a:p>
        </p:txBody>
      </p:sp>
      <p:sp>
        <p:nvSpPr>
          <p:cNvPr id="4" name="文本占位符 3"/>
          <p:cNvSpPr>
            <a:spLocks noGrp="1"/>
          </p:cNvSpPr>
          <p:nvPr>
            <p:ph type="body" idx="16388"/>
            <p:custDataLst>
              <p:tags r:id="rId3"/>
            </p:custDataLst>
          </p:nvPr>
        </p:nvSpPr>
        <p:spPr/>
        <p:txBody>
          <a:bodyPr/>
          <a:p>
            <a:r>
              <a:rPr lang="zh-CN" altLang="en-US"/>
              <a:t>01</a:t>
            </a:r>
            <a:endParaRPr lang="zh-CN" altLang="en-US"/>
          </a:p>
        </p:txBody>
      </p:sp>
      <p:sp>
        <p:nvSpPr>
          <p:cNvPr id="5" name="装饰  9"/>
          <p:cNvSpPr>
            <a:spLocks noGrp="1"/>
          </p:cNvSpPr>
          <p:nvPr>
            <p:ph type="body" idx="16397"/>
            <p:custDataLst>
              <p:tags r:id="rId4"/>
            </p:custDataLst>
          </p:nvPr>
        </p:nvSpPr>
        <p:spPr/>
        <p:txBody>
          <a:bodyPr/>
          <a:p>
            <a:r>
              <a:rPr lang="zh-CN" altLang="en-US"/>
              <a:t> </a:t>
            </a:r>
            <a:endParaRPr lang="zh-CN" altLang="en-US"/>
          </a:p>
        </p:txBody>
      </p:sp>
      <p:sp>
        <p:nvSpPr>
          <p:cNvPr id="6" name="文本占位符 5"/>
          <p:cNvSpPr>
            <a:spLocks noGrp="1"/>
          </p:cNvSpPr>
          <p:nvPr>
            <p:ph type="body" idx="16387"/>
            <p:custDataLst>
              <p:tags r:id="rId5"/>
            </p:custDataLst>
          </p:nvPr>
        </p:nvSpPr>
        <p:spPr/>
        <p:txBody>
          <a:bodyPr>
            <a:normAutofit/>
          </a:bodyPr>
          <a:p>
            <a:r>
              <a:rPr lang="zh-CN" altLang="en-US" sz="3200" b="1">
                <a:solidFill>
                  <a:srgbClr val="FF0000"/>
                </a:solidFill>
              </a:rPr>
              <a:t>你爱历史吗？</a:t>
            </a:r>
            <a:endParaRPr lang="zh-CN" altLang="en-US" sz="3200" b="1">
              <a:solidFill>
                <a:srgbClr val="FF0000"/>
              </a:solidFill>
            </a:endParaRPr>
          </a:p>
        </p:txBody>
      </p:sp>
      <p:sp>
        <p:nvSpPr>
          <p:cNvPr id="7" name="文本占位符 6"/>
          <p:cNvSpPr>
            <a:spLocks noGrp="1"/>
          </p:cNvSpPr>
          <p:nvPr>
            <p:ph type="body" idx="16390"/>
            <p:custDataLst>
              <p:tags r:id="rId6"/>
            </p:custDataLst>
          </p:nvPr>
        </p:nvSpPr>
        <p:spPr/>
        <p:txBody>
          <a:bodyPr/>
          <a:p>
            <a:r>
              <a:rPr lang="zh-CN" altLang="en-US"/>
              <a:t>02</a:t>
            </a:r>
            <a:endParaRPr lang="zh-CN" altLang="en-US"/>
          </a:p>
        </p:txBody>
      </p:sp>
      <p:sp>
        <p:nvSpPr>
          <p:cNvPr id="8" name="装饰  2"/>
          <p:cNvSpPr>
            <a:spLocks noGrp="1"/>
          </p:cNvSpPr>
          <p:nvPr>
            <p:ph type="body" idx="16398"/>
            <p:custDataLst>
              <p:tags r:id="rId7"/>
            </p:custDataLst>
          </p:nvPr>
        </p:nvSpPr>
        <p:spPr/>
        <p:txBody>
          <a:bodyPr/>
          <a:p>
            <a:r>
              <a:rPr lang="zh-CN" altLang="en-US"/>
              <a:t> </a:t>
            </a:r>
            <a:endParaRPr lang="zh-CN" altLang="en-US"/>
          </a:p>
        </p:txBody>
      </p:sp>
      <p:sp>
        <p:nvSpPr>
          <p:cNvPr id="9" name="文本占位符 8"/>
          <p:cNvSpPr>
            <a:spLocks noGrp="1"/>
          </p:cNvSpPr>
          <p:nvPr>
            <p:ph type="body" idx="16389"/>
            <p:custDataLst>
              <p:tags r:id="rId8"/>
            </p:custDataLst>
          </p:nvPr>
        </p:nvSpPr>
        <p:spPr>
          <a:xfrm>
            <a:off x="9004300" y="1295400"/>
            <a:ext cx="2868295" cy="914400"/>
          </a:xfrm>
        </p:spPr>
        <p:txBody>
          <a:bodyPr>
            <a:noAutofit/>
          </a:bodyPr>
          <a:p>
            <a:r>
              <a:rPr lang="zh-CN" altLang="en-US"/>
              <a:t>学历史的挑战与必要</a:t>
            </a:r>
            <a:endParaRPr lang="zh-CN" altLang="en-US"/>
          </a:p>
        </p:txBody>
      </p:sp>
      <p:sp>
        <p:nvSpPr>
          <p:cNvPr id="10" name="文本占位符 9"/>
          <p:cNvSpPr>
            <a:spLocks noGrp="1"/>
          </p:cNvSpPr>
          <p:nvPr>
            <p:ph type="body" idx="16392"/>
            <p:custDataLst>
              <p:tags r:id="rId9"/>
            </p:custDataLst>
          </p:nvPr>
        </p:nvSpPr>
        <p:spPr/>
        <p:txBody>
          <a:bodyPr/>
          <a:p>
            <a:r>
              <a:rPr lang="zh-CN" altLang="en-US"/>
              <a:t>03</a:t>
            </a:r>
            <a:endParaRPr lang="zh-CN" altLang="en-US"/>
          </a:p>
        </p:txBody>
      </p:sp>
      <p:sp>
        <p:nvSpPr>
          <p:cNvPr id="11" name="装饰  5"/>
          <p:cNvSpPr>
            <a:spLocks noGrp="1"/>
          </p:cNvSpPr>
          <p:nvPr>
            <p:ph type="body" idx="16399"/>
            <p:custDataLst>
              <p:tags r:id="rId10"/>
            </p:custDataLst>
          </p:nvPr>
        </p:nvSpPr>
        <p:spPr/>
        <p:txBody>
          <a:bodyPr/>
          <a:p>
            <a:r>
              <a:rPr lang="zh-CN" altLang="en-US"/>
              <a:t> </a:t>
            </a:r>
            <a:endParaRPr lang="zh-CN" altLang="en-US"/>
          </a:p>
        </p:txBody>
      </p:sp>
      <p:sp>
        <p:nvSpPr>
          <p:cNvPr id="12" name="文本占位符 11"/>
          <p:cNvSpPr>
            <a:spLocks noGrp="1"/>
          </p:cNvSpPr>
          <p:nvPr>
            <p:ph type="body" idx="16391"/>
            <p:custDataLst>
              <p:tags r:id="rId11"/>
            </p:custDataLst>
          </p:nvPr>
        </p:nvSpPr>
        <p:spPr>
          <a:xfrm>
            <a:off x="5080000" y="2971800"/>
            <a:ext cx="2914650" cy="914400"/>
          </a:xfrm>
        </p:spPr>
        <p:txBody>
          <a:bodyPr>
            <a:noAutofit/>
          </a:bodyPr>
          <a:p>
            <a:r>
              <a:rPr lang="zh-CN" altLang="en-US"/>
              <a:t>高中历史知识结构与真题试做</a:t>
            </a:r>
            <a:endParaRPr lang="zh-CN" altLang="en-US"/>
          </a:p>
        </p:txBody>
      </p:sp>
      <p:sp>
        <p:nvSpPr>
          <p:cNvPr id="13" name="文本占位符 12"/>
          <p:cNvSpPr>
            <a:spLocks noGrp="1"/>
          </p:cNvSpPr>
          <p:nvPr>
            <p:ph type="body" idx="16394"/>
            <p:custDataLst>
              <p:tags r:id="rId12"/>
            </p:custDataLst>
          </p:nvPr>
        </p:nvSpPr>
        <p:spPr/>
        <p:txBody>
          <a:bodyPr/>
          <a:p>
            <a:r>
              <a:rPr lang="zh-CN" altLang="en-US"/>
              <a:t>04</a:t>
            </a:r>
            <a:endParaRPr lang="zh-CN" altLang="en-US"/>
          </a:p>
        </p:txBody>
      </p:sp>
      <p:sp>
        <p:nvSpPr>
          <p:cNvPr id="14" name="装饰  9"/>
          <p:cNvSpPr>
            <a:spLocks noGrp="1"/>
          </p:cNvSpPr>
          <p:nvPr>
            <p:ph type="body" idx="16400"/>
            <p:custDataLst>
              <p:tags r:id="rId13"/>
            </p:custDataLst>
          </p:nvPr>
        </p:nvSpPr>
        <p:spPr/>
        <p:txBody>
          <a:bodyPr/>
          <a:p>
            <a:r>
              <a:rPr lang="zh-CN" altLang="en-US"/>
              <a:t> </a:t>
            </a:r>
            <a:endParaRPr lang="zh-CN" altLang="en-US"/>
          </a:p>
        </p:txBody>
      </p:sp>
      <p:sp>
        <p:nvSpPr>
          <p:cNvPr id="15" name="文本占位符 14"/>
          <p:cNvSpPr>
            <a:spLocks noGrp="1"/>
          </p:cNvSpPr>
          <p:nvPr>
            <p:ph type="body" idx="16393"/>
            <p:custDataLst>
              <p:tags r:id="rId14"/>
            </p:custDataLst>
          </p:nvPr>
        </p:nvSpPr>
        <p:spPr>
          <a:xfrm>
            <a:off x="9004300" y="2971800"/>
            <a:ext cx="2868295" cy="914400"/>
          </a:xfrm>
        </p:spPr>
        <p:txBody>
          <a:bodyPr>
            <a:noAutofit/>
          </a:bodyPr>
          <a:p>
            <a:r>
              <a:rPr lang="zh-CN" altLang="en-US"/>
              <a:t>我们需要采取怎样的应对办法</a:t>
            </a:r>
            <a:endParaRPr lang="zh-CN" altLang="en-US"/>
          </a:p>
        </p:txBody>
      </p:sp>
    </p:spTree>
    <p:custDataLst>
      <p:tags r:id="rId15"/>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solidFill>
            <a:srgbClr val="00B0F0"/>
          </a:solidFill>
          <a:ln>
            <a:solidFill>
              <a:schemeClr val="accent1"/>
            </a:solidFill>
          </a:ln>
        </p:spPr>
        <p:txBody>
          <a:bodyPr/>
          <a:p>
            <a:r>
              <a:rPr lang="zh-CN" altLang="en-US"/>
              <a:t>一、你爱历史</a:t>
            </a:r>
            <a:r>
              <a:rPr lang="zh-CN" altLang="en-US"/>
              <a:t>吗？</a:t>
            </a:r>
            <a:endParaRPr lang="zh-CN" altLang="en-US"/>
          </a:p>
        </p:txBody>
      </p:sp>
      <p:sp>
        <p:nvSpPr>
          <p:cNvPr id="3" name="内容占位符 2"/>
          <p:cNvSpPr>
            <a:spLocks noGrp="1"/>
          </p:cNvSpPr>
          <p:nvPr>
            <p:ph idx="1"/>
          </p:nvPr>
        </p:nvSpPr>
        <p:spPr/>
        <p:txBody>
          <a:bodyPr/>
          <a:p>
            <a:r>
              <a:rPr lang="zh-CN" altLang="en-US" b="1"/>
              <a:t>调查问卷</a:t>
            </a:r>
            <a:endParaRPr lang="zh-CN" altLang="en-US" b="1"/>
          </a:p>
          <a:p>
            <a:pPr marL="0" indent="0" fontAlgn="auto">
              <a:lnSpc>
                <a:spcPct val="150000"/>
              </a:lnSpc>
              <a:buNone/>
            </a:pPr>
            <a:r>
              <a:rPr lang="en-US" altLang="zh-CN"/>
              <a:t>1.</a:t>
            </a:r>
            <a:r>
              <a:rPr lang="zh-CN" altLang="en-US"/>
              <a:t>你平时历史能考多少分？</a:t>
            </a:r>
            <a:endParaRPr lang="zh-CN" altLang="en-US"/>
          </a:p>
          <a:p>
            <a:pPr marL="0" indent="0" fontAlgn="auto">
              <a:lnSpc>
                <a:spcPct val="150000"/>
              </a:lnSpc>
              <a:buNone/>
            </a:pPr>
            <a:r>
              <a:rPr lang="en-US" altLang="zh-CN"/>
              <a:t>2.</a:t>
            </a:r>
            <a:r>
              <a:rPr lang="zh-CN" altLang="en-US"/>
              <a:t>你是如何学习历史的？</a:t>
            </a:r>
            <a:endParaRPr lang="zh-CN" altLang="en-US"/>
          </a:p>
          <a:p>
            <a:pPr marL="0" indent="0" fontAlgn="auto">
              <a:lnSpc>
                <a:spcPct val="150000"/>
              </a:lnSpc>
              <a:buNone/>
            </a:pPr>
            <a:r>
              <a:rPr lang="en-US" altLang="zh-CN"/>
              <a:t>3.</a:t>
            </a:r>
            <a:r>
              <a:rPr lang="zh-CN" altLang="en-US"/>
              <a:t>你真得喜欢历史课吗？</a:t>
            </a:r>
            <a:endParaRPr lang="zh-CN" altLang="en-US"/>
          </a:p>
          <a:p>
            <a:pPr marL="0" indent="0" fontAlgn="auto">
              <a:lnSpc>
                <a:spcPct val="150000"/>
              </a:lnSpc>
              <a:buNone/>
            </a:pPr>
            <a:r>
              <a:rPr lang="en-US" altLang="zh-CN"/>
              <a:t>4.</a:t>
            </a:r>
            <a:r>
              <a:rPr lang="zh-CN" altLang="en-US"/>
              <a:t>你对高中历史教学有什么新的期待？</a:t>
            </a:r>
            <a:endParaRPr lang="zh-CN" altLang="en-US"/>
          </a:p>
          <a:p>
            <a:pPr marL="0" indent="0">
              <a:buNone/>
            </a:pP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838200" y="137795"/>
            <a:ext cx="10515600" cy="761365"/>
          </a:xfrm>
          <a:solidFill>
            <a:srgbClr val="00B0F0"/>
          </a:solidFill>
          <a:ln>
            <a:solidFill>
              <a:schemeClr val="accent1"/>
            </a:solidFill>
          </a:ln>
        </p:spPr>
        <p:txBody>
          <a:bodyPr>
            <a:noAutofit/>
          </a:bodyPr>
          <a:p>
            <a:r>
              <a:rPr lang="zh-CN" altLang="en-US"/>
              <a:t>二、学历史的挑战与必要</a:t>
            </a:r>
            <a:endParaRPr lang="zh-CN" altLang="en-US"/>
          </a:p>
        </p:txBody>
      </p:sp>
      <p:sp>
        <p:nvSpPr>
          <p:cNvPr id="3" name="内容占位符 2"/>
          <p:cNvSpPr>
            <a:spLocks noGrp="1"/>
          </p:cNvSpPr>
          <p:nvPr>
            <p:ph idx="1"/>
            <p:custDataLst>
              <p:tags r:id="rId2"/>
            </p:custDataLst>
          </p:nvPr>
        </p:nvSpPr>
        <p:spPr/>
        <p:txBody>
          <a:bodyPr>
            <a:noAutofit/>
          </a:bodyPr>
          <a:p>
            <a:pPr marL="0" indent="0">
              <a:buNone/>
            </a:pPr>
            <a:endParaRPr lang="zh-CN" altLang="en-US"/>
          </a:p>
          <a:p>
            <a:pPr marL="0" indent="0">
              <a:buNone/>
            </a:pPr>
            <a:endParaRPr lang="zh-CN" altLang="en-US"/>
          </a:p>
        </p:txBody>
      </p:sp>
      <p:pic>
        <p:nvPicPr>
          <p:cNvPr id="22" name="图片 21"/>
          <p:cNvPicPr>
            <a:picLocks noChangeAspect="1"/>
          </p:cNvPicPr>
          <p:nvPr/>
        </p:nvPicPr>
        <p:blipFill>
          <a:blip r:embed="rId3"/>
          <a:stretch>
            <a:fillRect/>
          </a:stretch>
        </p:blipFill>
        <p:spPr>
          <a:xfrm>
            <a:off x="838200" y="1078865"/>
            <a:ext cx="5444490" cy="5247640"/>
          </a:xfrm>
          <a:prstGeom prst="rect">
            <a:avLst/>
          </a:prstGeom>
        </p:spPr>
      </p:pic>
      <p:pic>
        <p:nvPicPr>
          <p:cNvPr id="23" name="图片 22"/>
          <p:cNvPicPr>
            <a:picLocks noChangeAspect="1"/>
          </p:cNvPicPr>
          <p:nvPr/>
        </p:nvPicPr>
        <p:blipFill>
          <a:blip r:embed="rId4"/>
          <a:stretch>
            <a:fillRect/>
          </a:stretch>
        </p:blipFill>
        <p:spPr>
          <a:xfrm>
            <a:off x="6447155" y="1019175"/>
            <a:ext cx="4799330" cy="515874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838200" y="137795"/>
            <a:ext cx="10515600" cy="761365"/>
          </a:xfrm>
          <a:solidFill>
            <a:srgbClr val="00B0F0"/>
          </a:solidFill>
          <a:ln>
            <a:solidFill>
              <a:schemeClr val="accent1"/>
            </a:solidFill>
          </a:ln>
        </p:spPr>
        <p:txBody>
          <a:bodyPr>
            <a:noAutofit/>
          </a:bodyPr>
          <a:p>
            <a:r>
              <a:rPr lang="zh-CN" altLang="en-US"/>
              <a:t>二、学历史的挑战与必要</a:t>
            </a:r>
            <a:endParaRPr lang="zh-CN" altLang="en-US"/>
          </a:p>
        </p:txBody>
      </p:sp>
      <p:sp>
        <p:nvSpPr>
          <p:cNvPr id="3" name="内容占位符 2"/>
          <p:cNvSpPr>
            <a:spLocks noGrp="1"/>
          </p:cNvSpPr>
          <p:nvPr>
            <p:ph idx="1"/>
            <p:custDataLst>
              <p:tags r:id="rId2"/>
            </p:custDataLst>
          </p:nvPr>
        </p:nvSpPr>
        <p:spPr>
          <a:xfrm>
            <a:off x="783590" y="1033780"/>
            <a:ext cx="10515600" cy="4351338"/>
          </a:xfrm>
        </p:spPr>
        <p:txBody>
          <a:bodyPr>
            <a:noAutofit/>
          </a:bodyPr>
          <a:p>
            <a:pPr marL="0" indent="0">
              <a:buNone/>
            </a:pPr>
            <a:r>
              <a:rPr lang="zh-CN" altLang="en-US" sz="2000" b="1">
                <a:solidFill>
                  <a:srgbClr val="FF0000"/>
                </a:solidFill>
                <a:uFillTx/>
                <a:latin typeface="微软雅黑" panose="020B0503020204020204" charset="-122"/>
                <a:ea typeface="微软雅黑" panose="020B0503020204020204" charset="-122"/>
                <a:cs typeface="微软雅黑" panose="020B0503020204020204" charset="-122"/>
              </a:rPr>
              <a:t>根据</a:t>
            </a:r>
            <a:r>
              <a:rPr lang="en-US" altLang="zh-CN" sz="2000" b="1">
                <a:solidFill>
                  <a:srgbClr val="FF0000"/>
                </a:solidFill>
                <a:uFillTx/>
                <a:latin typeface="微软雅黑" panose="020B0503020204020204" charset="-122"/>
                <a:ea typeface="微软雅黑" panose="020B0503020204020204" charset="-122"/>
                <a:cs typeface="微软雅黑" panose="020B0503020204020204" charset="-122"/>
              </a:rPr>
              <a:t>2025</a:t>
            </a:r>
            <a:r>
              <a:rPr lang="zh-CN" altLang="en-US" sz="2000" b="1">
                <a:solidFill>
                  <a:srgbClr val="FF0000"/>
                </a:solidFill>
                <a:uFillTx/>
                <a:latin typeface="微软雅黑" panose="020B0503020204020204" charset="-122"/>
                <a:ea typeface="微软雅黑" panose="020B0503020204020204" charset="-122"/>
                <a:cs typeface="微软雅黑" panose="020B0503020204020204" charset="-122"/>
              </a:rPr>
              <a:t>年江西高考招生数据，物理类（理科）和历史类（文科）招生人数存在显著差异：</a:t>
            </a:r>
            <a:endParaRPr lang="zh-CN" altLang="en-US"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1.</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本科招生计划</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  </a:t>
            </a:r>
            <a:endParaRPr lang="en-US" altLang="zh-CN"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物理类：本科招生计划为</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16.37</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万人，较</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2024</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年增加</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15.08%</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，占总计划人数的</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78.7%</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  </a:t>
            </a:r>
            <a:endParaRPr lang="en-US" altLang="zh-CN"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历史类：本科招生计划为</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4.43</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万人，较</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2024</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年减少</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7.97%</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，占总计划人数的</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21.3%</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a:t>
            </a:r>
            <a:endParaRPr lang="zh-CN" altLang="en-US"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2.</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录取率对比</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  </a:t>
            </a:r>
            <a:endParaRPr lang="en-US" altLang="zh-CN"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物理类：本科录取率为</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58.99%</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，本专科录取率为</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95.88%</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  </a:t>
            </a:r>
            <a:endParaRPr lang="en-US" altLang="zh-CN"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历史类：本科录取率为</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19.56%</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，本专科录取率为</a:t>
            </a:r>
            <a:r>
              <a:rPr lang="en-US" altLang="zh-CN" sz="2000" b="1">
                <a:solidFill>
                  <a:schemeClr val="tx1"/>
                </a:solidFill>
                <a:uFillTx/>
                <a:latin typeface="微软雅黑" panose="020B0503020204020204" charset="-122"/>
                <a:ea typeface="微软雅黑" panose="020B0503020204020204" charset="-122"/>
                <a:cs typeface="微软雅黑" panose="020B0503020204020204" charset="-122"/>
              </a:rPr>
              <a:t>52.10%</a:t>
            </a:r>
            <a:r>
              <a:rPr lang="zh-CN" altLang="en-US" sz="2000" b="1">
                <a:solidFill>
                  <a:schemeClr val="tx1"/>
                </a:solidFill>
                <a:uFillTx/>
                <a:latin typeface="微软雅黑" panose="020B0503020204020204" charset="-122"/>
                <a:ea typeface="微软雅黑" panose="020B0503020204020204" charset="-122"/>
                <a:cs typeface="微软雅黑" panose="020B0503020204020204" charset="-122"/>
              </a:rPr>
              <a:t>。</a:t>
            </a:r>
            <a:endParaRPr lang="zh-CN" altLang="en-US" sz="2000" b="1">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400">
                <a:solidFill>
                  <a:srgbClr val="FF0000"/>
                </a:solidFill>
                <a:uFillTx/>
                <a:latin typeface="微软雅黑" panose="020B0503020204020204" charset="-122"/>
                <a:ea typeface="微软雅黑" panose="020B0503020204020204" charset="-122"/>
                <a:cs typeface="微软雅黑" panose="020B0503020204020204" charset="-122"/>
              </a:rPr>
              <a:t>招生趋势</a:t>
            </a:r>
            <a:r>
              <a:rPr lang="en-US" altLang="zh-CN" sz="2400">
                <a:solidFill>
                  <a:srgbClr val="FF0000"/>
                </a:solidFill>
                <a:uFillTx/>
                <a:latin typeface="微软雅黑" panose="020B0503020204020204" charset="-122"/>
                <a:ea typeface="微软雅黑" panose="020B0503020204020204" charset="-122"/>
                <a:cs typeface="微软雅黑" panose="020B0503020204020204" charset="-122"/>
              </a:rPr>
              <a:t>  </a:t>
            </a:r>
            <a:endParaRPr lang="en-US" altLang="zh-CN" sz="2400">
              <a:solidFill>
                <a:srgbClr val="FF0000"/>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物理类招生计划持续扩张，</a:t>
            </a:r>
            <a:r>
              <a:rPr lang="en-US" altLang="zh-CN" sz="2400">
                <a:solidFill>
                  <a:schemeClr val="tx1"/>
                </a:solidFill>
                <a:uFillTx/>
                <a:latin typeface="微软雅黑" panose="020B0503020204020204" charset="-122"/>
                <a:ea typeface="微软雅黑" panose="020B0503020204020204" charset="-122"/>
                <a:cs typeface="微软雅黑" panose="020B0503020204020204" charset="-122"/>
              </a:rPr>
              <a:t>80%</a:t>
            </a: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的院校实现正增长，平均增幅达</a:t>
            </a:r>
            <a:r>
              <a:rPr lang="en-US" altLang="zh-CN" sz="2400">
                <a:solidFill>
                  <a:schemeClr val="tx1"/>
                </a:solidFill>
                <a:uFillTx/>
                <a:latin typeface="微软雅黑" panose="020B0503020204020204" charset="-122"/>
                <a:ea typeface="微软雅黑" panose="020B0503020204020204" charset="-122"/>
                <a:cs typeface="微软雅黑" panose="020B0503020204020204" charset="-122"/>
              </a:rPr>
              <a:t>28.6%</a:t>
            </a: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a:t>
            </a:r>
            <a:r>
              <a:rPr lang="en-US" altLang="zh-CN" sz="2400">
                <a:solidFill>
                  <a:schemeClr val="tx1"/>
                </a:solidFill>
                <a:uFillTx/>
                <a:latin typeface="微软雅黑" panose="020B0503020204020204" charset="-122"/>
                <a:ea typeface="微软雅黑" panose="020B0503020204020204" charset="-122"/>
                <a:cs typeface="微软雅黑" panose="020B0503020204020204" charset="-122"/>
              </a:rPr>
              <a:t>  </a:t>
            </a:r>
            <a:endParaRPr lang="en-US" altLang="zh-CN" sz="2400">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历史类招生计划收缩，</a:t>
            </a:r>
            <a:r>
              <a:rPr lang="en-US" altLang="zh-CN" sz="2400">
                <a:solidFill>
                  <a:schemeClr val="tx1"/>
                </a:solidFill>
                <a:uFillTx/>
                <a:latin typeface="微软雅黑" panose="020B0503020204020204" charset="-122"/>
                <a:ea typeface="微软雅黑" panose="020B0503020204020204" charset="-122"/>
                <a:cs typeface="微软雅黑" panose="020B0503020204020204" charset="-122"/>
              </a:rPr>
              <a:t>45%</a:t>
            </a: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的院校出现负增长，平均增幅仅</a:t>
            </a:r>
            <a:r>
              <a:rPr lang="en-US" altLang="zh-CN" sz="2400">
                <a:solidFill>
                  <a:schemeClr val="tx1"/>
                </a:solidFill>
                <a:uFillTx/>
                <a:latin typeface="微软雅黑" panose="020B0503020204020204" charset="-122"/>
                <a:ea typeface="微软雅黑" panose="020B0503020204020204" charset="-122"/>
                <a:cs typeface="微软雅黑" panose="020B0503020204020204" charset="-122"/>
              </a:rPr>
              <a:t>1.2%</a:t>
            </a: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a:t>
            </a:r>
            <a:endParaRPr lang="zh-CN" altLang="en-US" sz="2400">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r>
              <a:rPr lang="zh-CN" altLang="en-US" sz="2400">
                <a:solidFill>
                  <a:srgbClr val="FF0000"/>
                </a:solidFill>
                <a:uFillTx/>
                <a:latin typeface="微软雅黑" panose="020B0503020204020204" charset="-122"/>
                <a:ea typeface="微软雅黑" panose="020B0503020204020204" charset="-122"/>
                <a:cs typeface="微软雅黑" panose="020B0503020204020204" charset="-122"/>
              </a:rPr>
              <a:t>建议：</a:t>
            </a:r>
            <a:r>
              <a:rPr lang="zh-CN" altLang="en-US" sz="2400">
                <a:solidFill>
                  <a:schemeClr val="tx1"/>
                </a:solidFill>
                <a:uFillTx/>
                <a:latin typeface="微软雅黑" panose="020B0503020204020204" charset="-122"/>
                <a:ea typeface="微软雅黑" panose="020B0503020204020204" charset="-122"/>
                <a:cs typeface="微软雅黑" panose="020B0503020204020204" charset="-122"/>
              </a:rPr>
              <a:t>若计划报考江西高校，需结合自身学科优势和职业规划选择科目。物理类专业就业面广、录取率高，但竞争激烈；历史类专业需关注招生计划变化，提前规划备考策略。</a:t>
            </a:r>
            <a:endParaRPr lang="zh-CN" altLang="en-US" sz="2400">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endParaRPr lang="zh-CN" altLang="en-US" sz="2000">
              <a:solidFill>
                <a:schemeClr val="tx1"/>
              </a:solidFill>
              <a:uFillTx/>
              <a:latin typeface="微软雅黑" panose="020B0503020204020204" charset="-122"/>
              <a:ea typeface="微软雅黑" panose="020B0503020204020204" charset="-122"/>
              <a:cs typeface="微软雅黑" panose="020B0503020204020204" charset="-122"/>
            </a:endParaRPr>
          </a:p>
          <a:p>
            <a:pPr marL="0" indent="0">
              <a:buNone/>
            </a:pPr>
            <a:endParaRPr lang="zh-CN" altLang="en-US" sz="2000">
              <a:solidFill>
                <a:schemeClr val="tx1"/>
              </a:solidFill>
              <a:uFillTx/>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custDataLst>
              <p:tags r:id="rId1"/>
            </p:custDataLst>
          </p:nvPr>
        </p:nvSpPr>
        <p:spPr/>
        <p:txBody>
          <a:bodyPr>
            <a:noAutofit/>
          </a:bodyPr>
          <a:p>
            <a:pPr marL="0" indent="0">
              <a:buNone/>
            </a:pPr>
            <a:endParaRPr lang="zh-CN" altLang="en-US"/>
          </a:p>
          <a:p>
            <a:pPr marL="0" indent="0">
              <a:buNone/>
            </a:pPr>
            <a:endParaRPr lang="zh-CN" altLang="en-US"/>
          </a:p>
        </p:txBody>
      </p:sp>
      <p:pic>
        <p:nvPicPr>
          <p:cNvPr id="4" name="图片 3"/>
          <p:cNvPicPr>
            <a:picLocks noChangeAspect="1"/>
          </p:cNvPicPr>
          <p:nvPr/>
        </p:nvPicPr>
        <p:blipFill>
          <a:blip r:embed="rId2"/>
          <a:stretch>
            <a:fillRect/>
          </a:stretch>
        </p:blipFill>
        <p:spPr>
          <a:xfrm>
            <a:off x="374650" y="97155"/>
            <a:ext cx="5293360" cy="6649085"/>
          </a:xfrm>
          <a:prstGeom prst="rect">
            <a:avLst/>
          </a:prstGeom>
        </p:spPr>
      </p:pic>
      <p:pic>
        <p:nvPicPr>
          <p:cNvPr id="6" name="图片 5"/>
          <p:cNvPicPr>
            <a:picLocks noChangeAspect="1"/>
          </p:cNvPicPr>
          <p:nvPr/>
        </p:nvPicPr>
        <p:blipFill>
          <a:blip r:embed="rId3"/>
          <a:stretch>
            <a:fillRect/>
          </a:stretch>
        </p:blipFill>
        <p:spPr>
          <a:xfrm>
            <a:off x="6495415" y="212090"/>
            <a:ext cx="5116830" cy="653415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81965" y="110490"/>
            <a:ext cx="4287520" cy="661670"/>
          </a:xfrm>
          <a:solidFill>
            <a:srgbClr val="FFFF00"/>
          </a:solidFill>
          <a:ln>
            <a:solidFill>
              <a:schemeClr val="accent1"/>
            </a:solidFill>
          </a:ln>
        </p:spPr>
        <p:txBody>
          <a:bodyPr>
            <a:normAutofit fontScale="90000"/>
          </a:bodyPr>
          <a:p>
            <a:pPr algn="ctr"/>
            <a:r>
              <a:rPr lang="zh-CN" altLang="en-US"/>
              <a:t>网友</a:t>
            </a:r>
            <a:r>
              <a:rPr lang="zh-CN" altLang="en-US"/>
              <a:t>讨论</a:t>
            </a:r>
            <a:r>
              <a:rPr lang="zh-CN" altLang="en-US"/>
              <a:t>区</a:t>
            </a:r>
            <a:endParaRPr lang="zh-CN" altLang="en-US"/>
          </a:p>
        </p:txBody>
      </p:sp>
      <p:pic>
        <p:nvPicPr>
          <p:cNvPr id="4" name="内容占位符 3"/>
          <p:cNvPicPr>
            <a:picLocks noChangeAspect="1"/>
          </p:cNvPicPr>
          <p:nvPr>
            <p:ph idx="1"/>
          </p:nvPr>
        </p:nvPicPr>
        <p:blipFill>
          <a:blip r:embed="rId1"/>
          <a:stretch>
            <a:fillRect/>
          </a:stretch>
        </p:blipFill>
        <p:spPr>
          <a:xfrm>
            <a:off x="-15875" y="772160"/>
            <a:ext cx="5309870" cy="5918835"/>
          </a:xfrm>
          <a:prstGeom prst="rect">
            <a:avLst/>
          </a:prstGeom>
        </p:spPr>
      </p:pic>
      <p:pic>
        <p:nvPicPr>
          <p:cNvPr id="5" name="图片 4"/>
          <p:cNvPicPr>
            <a:picLocks noChangeAspect="1"/>
          </p:cNvPicPr>
          <p:nvPr/>
        </p:nvPicPr>
        <p:blipFill>
          <a:blip r:embed="rId2"/>
          <a:stretch>
            <a:fillRect/>
          </a:stretch>
        </p:blipFill>
        <p:spPr>
          <a:xfrm>
            <a:off x="5885815" y="314960"/>
            <a:ext cx="4891405" cy="63760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81965" y="110490"/>
            <a:ext cx="3379470" cy="742950"/>
          </a:xfrm>
          <a:solidFill>
            <a:srgbClr val="FFFF00"/>
          </a:solidFill>
          <a:ln>
            <a:solidFill>
              <a:schemeClr val="accent1"/>
            </a:solidFill>
          </a:ln>
        </p:spPr>
        <p:txBody>
          <a:bodyPr>
            <a:normAutofit fontScale="90000"/>
          </a:bodyPr>
          <a:p>
            <a:pPr algn="ctr"/>
            <a:r>
              <a:rPr lang="zh-CN" altLang="en-US"/>
              <a:t>网友</a:t>
            </a:r>
            <a:r>
              <a:rPr lang="zh-CN" altLang="en-US"/>
              <a:t>讨论</a:t>
            </a:r>
            <a:r>
              <a:rPr lang="zh-CN" altLang="en-US"/>
              <a:t>区</a:t>
            </a:r>
            <a:endParaRPr lang="zh-CN" altLang="en-US"/>
          </a:p>
        </p:txBody>
      </p:sp>
      <p:pic>
        <p:nvPicPr>
          <p:cNvPr id="6" name="内容占位符 5"/>
          <p:cNvPicPr>
            <a:picLocks noChangeAspect="1"/>
          </p:cNvPicPr>
          <p:nvPr>
            <p:ph idx="1"/>
          </p:nvPr>
        </p:nvPicPr>
        <p:blipFill>
          <a:blip r:embed="rId1"/>
          <a:stretch>
            <a:fillRect/>
          </a:stretch>
        </p:blipFill>
        <p:spPr>
          <a:xfrm>
            <a:off x="554355" y="771525"/>
            <a:ext cx="3307080" cy="5956300"/>
          </a:xfrm>
          <a:prstGeom prst="rect">
            <a:avLst/>
          </a:prstGeom>
        </p:spPr>
      </p:pic>
      <p:pic>
        <p:nvPicPr>
          <p:cNvPr id="7" name="图片 6"/>
          <p:cNvPicPr>
            <a:picLocks noChangeAspect="1"/>
          </p:cNvPicPr>
          <p:nvPr/>
        </p:nvPicPr>
        <p:blipFill>
          <a:blip r:embed="rId2"/>
          <a:stretch>
            <a:fillRect/>
          </a:stretch>
        </p:blipFill>
        <p:spPr>
          <a:xfrm>
            <a:off x="4166235" y="111125"/>
            <a:ext cx="3913505" cy="6617335"/>
          </a:xfrm>
          <a:prstGeom prst="rect">
            <a:avLst/>
          </a:prstGeom>
        </p:spPr>
      </p:pic>
      <p:pic>
        <p:nvPicPr>
          <p:cNvPr id="8" name="图片 7"/>
          <p:cNvPicPr>
            <a:picLocks noChangeAspect="1"/>
          </p:cNvPicPr>
          <p:nvPr/>
        </p:nvPicPr>
        <p:blipFill>
          <a:blip r:embed="rId3"/>
          <a:stretch>
            <a:fillRect/>
          </a:stretch>
        </p:blipFill>
        <p:spPr>
          <a:xfrm>
            <a:off x="8141970" y="110490"/>
            <a:ext cx="3789045" cy="66179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55955" y="191770"/>
            <a:ext cx="10515600" cy="779780"/>
          </a:xfrm>
          <a:solidFill>
            <a:srgbClr val="00B0F0"/>
          </a:solidFill>
          <a:ln>
            <a:solidFill>
              <a:schemeClr val="accent1"/>
            </a:solidFill>
          </a:ln>
        </p:spPr>
        <p:txBody>
          <a:bodyPr>
            <a:normAutofit fontScale="90000"/>
          </a:bodyPr>
          <a:p>
            <a:r>
              <a:rPr lang="zh-CN" altLang="en-US"/>
              <a:t>文科倒闭不等于学历史完蛋</a:t>
            </a:r>
            <a:endParaRPr lang="zh-CN" altLang="en-US"/>
          </a:p>
        </p:txBody>
      </p:sp>
      <p:sp>
        <p:nvSpPr>
          <p:cNvPr id="3" name="内容占位符 2"/>
          <p:cNvSpPr>
            <a:spLocks noGrp="1"/>
          </p:cNvSpPr>
          <p:nvPr>
            <p:ph idx="1"/>
          </p:nvPr>
        </p:nvSpPr>
        <p:spPr>
          <a:xfrm>
            <a:off x="655955" y="1124585"/>
            <a:ext cx="10515600" cy="4351338"/>
          </a:xfrm>
        </p:spPr>
        <p:txBody>
          <a:bodyPr/>
          <a:p>
            <a:pPr marL="0" indent="0">
              <a:buNone/>
            </a:pPr>
            <a:r>
              <a:rPr lang="zh-CN" altLang="en-US"/>
              <a:t>《普通高中历史课程标准（</a:t>
            </a:r>
            <a:r>
              <a:rPr lang="en-US" altLang="zh-CN"/>
              <a:t>2017</a:t>
            </a:r>
            <a:r>
              <a:rPr lang="zh-CN" altLang="en-US"/>
              <a:t>年版）》</a:t>
            </a:r>
            <a:endParaRPr lang="zh-CN" altLang="en-US"/>
          </a:p>
          <a:p>
            <a:pPr marL="0" indent="0">
              <a:buNone/>
            </a:pPr>
            <a:r>
              <a:rPr lang="zh-CN" altLang="en-US"/>
              <a:t>《义务教育历史课程标准（</a:t>
            </a:r>
            <a:r>
              <a:rPr lang="en-US" altLang="zh-CN"/>
              <a:t>2022</a:t>
            </a:r>
            <a:r>
              <a:rPr lang="zh-CN" altLang="en-US"/>
              <a:t>年版）》</a:t>
            </a:r>
            <a:endParaRPr lang="zh-CN" altLang="en-US"/>
          </a:p>
          <a:p>
            <a:pPr marL="0" indent="0">
              <a:buNone/>
            </a:pPr>
            <a:r>
              <a:rPr lang="zh-CN" altLang="en-US">
                <a:solidFill>
                  <a:srgbClr val="FF0000"/>
                </a:solidFill>
              </a:rPr>
              <a:t>一、历史教育的不可替代性</a:t>
            </a:r>
            <a:endParaRPr lang="zh-CN" altLang="en-US">
              <a:solidFill>
                <a:srgbClr val="FF0000"/>
              </a:solidFill>
            </a:endParaRPr>
          </a:p>
          <a:p>
            <a:pPr marL="0" indent="0">
              <a:buNone/>
            </a:pPr>
            <a:r>
              <a:rPr lang="en-US" altLang="zh-CN">
                <a:solidFill>
                  <a:srgbClr val="FF0000"/>
                </a:solidFill>
              </a:rPr>
              <a:t>1.</a:t>
            </a:r>
            <a:r>
              <a:rPr lang="zh-CN" altLang="en-US">
                <a:solidFill>
                  <a:srgbClr val="FF0000"/>
                </a:solidFill>
              </a:rPr>
              <a:t>传承文明：</a:t>
            </a:r>
            <a:r>
              <a:rPr lang="zh-CN" altLang="en-US">
                <a:solidFill>
                  <a:schemeClr val="tx1"/>
                </a:solidFill>
              </a:rPr>
              <a:t>历史学承载人类共同文化遗产，是理解中华五千年文明脉络的核心载体。</a:t>
            </a:r>
            <a:r>
              <a:rPr lang="en-US" altLang="zh-CN">
                <a:solidFill>
                  <a:schemeClr val="tx1"/>
                </a:solidFill>
              </a:rPr>
              <a:t>  </a:t>
            </a:r>
            <a:endParaRPr lang="en-US" altLang="zh-CN">
              <a:solidFill>
                <a:srgbClr val="FF0000"/>
              </a:solidFill>
            </a:endParaRPr>
          </a:p>
          <a:p>
            <a:pPr marL="0" indent="0">
              <a:buNone/>
            </a:pPr>
            <a:r>
              <a:rPr lang="en-US" altLang="zh-CN">
                <a:solidFill>
                  <a:srgbClr val="FF0000"/>
                </a:solidFill>
              </a:rPr>
              <a:t>2.</a:t>
            </a:r>
            <a:r>
              <a:rPr lang="zh-CN" altLang="en-US">
                <a:solidFill>
                  <a:srgbClr val="FF0000"/>
                </a:solidFill>
              </a:rPr>
              <a:t>启迪智慧：</a:t>
            </a:r>
            <a:r>
              <a:rPr lang="zh-CN" altLang="en-US">
                <a:solidFill>
                  <a:schemeClr val="tx1"/>
                </a:solidFill>
              </a:rPr>
              <a:t>通过总结历史经验（如变法改革、文明交流），为现实问题提供借鉴。</a:t>
            </a:r>
            <a:r>
              <a:rPr lang="en-US" altLang="zh-CN">
                <a:solidFill>
                  <a:schemeClr val="tx1"/>
                </a:solidFill>
              </a:rPr>
              <a:t>  </a:t>
            </a:r>
            <a:endParaRPr lang="en-US" altLang="zh-CN">
              <a:solidFill>
                <a:srgbClr val="FF0000"/>
              </a:solidFill>
            </a:endParaRPr>
          </a:p>
          <a:p>
            <a:pPr marL="0" indent="0">
              <a:buNone/>
            </a:pPr>
            <a:r>
              <a:rPr lang="en-US" altLang="zh-CN">
                <a:solidFill>
                  <a:srgbClr val="FF0000"/>
                </a:solidFill>
              </a:rPr>
              <a:t>3.</a:t>
            </a:r>
            <a:r>
              <a:rPr lang="zh-CN" altLang="en-US">
                <a:solidFill>
                  <a:srgbClr val="FF0000"/>
                </a:solidFill>
              </a:rPr>
              <a:t>塑造公民素养：</a:t>
            </a:r>
            <a:r>
              <a:rPr lang="zh-CN" altLang="en-US">
                <a:solidFill>
                  <a:schemeClr val="tx1"/>
                </a:solidFill>
              </a:rPr>
              <a:t>培养对多元文化的包容、对民族精神的坚守，增强文化自信与身份认同。</a:t>
            </a:r>
            <a:endParaRPr lang="zh-CN" altLang="en-US">
              <a:solidFill>
                <a:schemeClr val="tx1"/>
              </a:solidFill>
            </a:endParaRPr>
          </a:p>
          <a:p>
            <a:pPr marL="0" indent="0">
              <a:buNone/>
            </a:pP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55955" y="191770"/>
            <a:ext cx="10515600" cy="779780"/>
          </a:xfrm>
          <a:solidFill>
            <a:srgbClr val="00B0F0"/>
          </a:solidFill>
          <a:ln>
            <a:solidFill>
              <a:schemeClr val="accent1"/>
            </a:solidFill>
          </a:ln>
        </p:spPr>
        <p:txBody>
          <a:bodyPr>
            <a:normAutofit fontScale="90000"/>
          </a:bodyPr>
          <a:p>
            <a:r>
              <a:rPr lang="zh-CN" altLang="en-US"/>
              <a:t>文科倒闭不等于学历史完蛋</a:t>
            </a:r>
            <a:endParaRPr lang="zh-CN" altLang="en-US"/>
          </a:p>
        </p:txBody>
      </p:sp>
      <p:sp>
        <p:nvSpPr>
          <p:cNvPr id="3" name="内容占位符 2"/>
          <p:cNvSpPr>
            <a:spLocks noGrp="1"/>
          </p:cNvSpPr>
          <p:nvPr>
            <p:ph idx="1"/>
          </p:nvPr>
        </p:nvSpPr>
        <p:spPr>
          <a:xfrm>
            <a:off x="655955" y="1124585"/>
            <a:ext cx="10515600" cy="5552440"/>
          </a:xfrm>
        </p:spPr>
        <p:txBody>
          <a:bodyPr>
            <a:normAutofit/>
          </a:bodyPr>
          <a:p>
            <a:pPr marL="0" indent="0">
              <a:buNone/>
            </a:pPr>
            <a:r>
              <a:rPr lang="zh-CN" altLang="en-US" b="1">
                <a:solidFill>
                  <a:srgbClr val="FF0000"/>
                </a:solidFill>
              </a:rPr>
              <a:t>二、回应</a:t>
            </a:r>
            <a:r>
              <a:rPr lang="en-US" altLang="zh-CN" b="1">
                <a:solidFill>
                  <a:srgbClr val="FF0000"/>
                </a:solidFill>
              </a:rPr>
              <a:t>“</a:t>
            </a:r>
            <a:r>
              <a:rPr lang="zh-CN" altLang="en-US" b="1">
                <a:solidFill>
                  <a:srgbClr val="FF0000"/>
                </a:solidFill>
              </a:rPr>
              <a:t>文科生困境</a:t>
            </a:r>
            <a:r>
              <a:rPr lang="en-US" altLang="zh-CN" b="1">
                <a:solidFill>
                  <a:srgbClr val="FF0000"/>
                </a:solidFill>
              </a:rPr>
              <a:t>”</a:t>
            </a:r>
            <a:r>
              <a:rPr lang="zh-CN" altLang="en-US" b="1">
                <a:solidFill>
                  <a:srgbClr val="FF0000"/>
                </a:solidFill>
              </a:rPr>
              <a:t>的现实意义</a:t>
            </a:r>
            <a:endParaRPr lang="zh-CN" altLang="en-US" b="1">
              <a:solidFill>
                <a:srgbClr val="FF0000"/>
              </a:solidFill>
            </a:endParaRPr>
          </a:p>
          <a:p>
            <a:pPr marL="0" indent="0">
              <a:buNone/>
            </a:pPr>
            <a:r>
              <a:rPr lang="en-US" altLang="zh-CN">
                <a:solidFill>
                  <a:schemeClr val="tx1"/>
                </a:solidFill>
              </a:rPr>
              <a:t>        </a:t>
            </a:r>
            <a:r>
              <a:rPr lang="zh-CN" altLang="en-US">
                <a:solidFill>
                  <a:schemeClr val="tx1"/>
                </a:solidFill>
              </a:rPr>
              <a:t>历史学科培养的批判思维、文化理解力、跨时空分析能力，正是人工智能时代难以替代的核心竞争力。例如：</a:t>
            </a:r>
            <a:r>
              <a:rPr lang="en-US" altLang="zh-CN">
                <a:solidFill>
                  <a:schemeClr val="tx1"/>
                </a:solidFill>
              </a:rPr>
              <a:t>  </a:t>
            </a:r>
            <a:endParaRPr lang="en-US" altLang="zh-CN">
              <a:solidFill>
                <a:schemeClr val="tx1"/>
              </a:solidFill>
            </a:endParaRPr>
          </a:p>
          <a:p>
            <a:pPr marL="0" indent="0">
              <a:buNone/>
            </a:pPr>
            <a:r>
              <a:rPr lang="en-US" altLang="zh-CN" sz="2400">
                <a:solidFill>
                  <a:srgbClr val="FF0000"/>
                </a:solidFill>
              </a:rPr>
              <a:t>1.</a:t>
            </a:r>
            <a:r>
              <a:rPr lang="zh-CN" altLang="en-US" sz="2400">
                <a:solidFill>
                  <a:srgbClr val="FF0000"/>
                </a:solidFill>
              </a:rPr>
              <a:t>法律、外交、文化遗产保护等领域需依托历史视野；</a:t>
            </a:r>
            <a:r>
              <a:rPr lang="en-US" altLang="zh-CN" sz="2400">
                <a:solidFill>
                  <a:srgbClr val="FF0000"/>
                </a:solidFill>
              </a:rPr>
              <a:t>  </a:t>
            </a:r>
            <a:endParaRPr lang="en-US" altLang="zh-CN" sz="2400">
              <a:solidFill>
                <a:srgbClr val="FF0000"/>
              </a:solidFill>
            </a:endParaRPr>
          </a:p>
          <a:p>
            <a:pPr marL="0" indent="0">
              <a:buNone/>
            </a:pPr>
            <a:r>
              <a:rPr lang="en-US" altLang="zh-CN" sz="2400">
                <a:solidFill>
                  <a:srgbClr val="FF0000"/>
                </a:solidFill>
              </a:rPr>
              <a:t>2.</a:t>
            </a:r>
            <a:r>
              <a:rPr lang="zh-CN" altLang="en-US" sz="2400">
                <a:solidFill>
                  <a:srgbClr val="FF0000"/>
                </a:solidFill>
              </a:rPr>
              <a:t>数据分析、社会研究等岗位需史料实证的严谨方法；</a:t>
            </a:r>
            <a:r>
              <a:rPr lang="en-US" altLang="zh-CN" sz="2400">
                <a:solidFill>
                  <a:srgbClr val="FF0000"/>
                </a:solidFill>
              </a:rPr>
              <a:t>  </a:t>
            </a:r>
            <a:endParaRPr lang="en-US" altLang="zh-CN" sz="2400">
              <a:solidFill>
                <a:srgbClr val="FF0000"/>
              </a:solidFill>
            </a:endParaRPr>
          </a:p>
          <a:p>
            <a:pPr marL="0" indent="0">
              <a:buNone/>
            </a:pPr>
            <a:r>
              <a:rPr lang="en-US" altLang="zh-CN" sz="2400">
                <a:solidFill>
                  <a:srgbClr val="FF0000"/>
                </a:solidFill>
              </a:rPr>
              <a:t>3.</a:t>
            </a:r>
            <a:r>
              <a:rPr lang="zh-CN" altLang="en-US" sz="2400">
                <a:solidFill>
                  <a:srgbClr val="FF0000"/>
                </a:solidFill>
              </a:rPr>
              <a:t>新文科交叉领域（如</a:t>
            </a:r>
            <a:r>
              <a:rPr lang="en-US" altLang="zh-CN" sz="2400">
                <a:solidFill>
                  <a:srgbClr val="FF0000"/>
                </a:solidFill>
              </a:rPr>
              <a:t>“</a:t>
            </a:r>
            <a:r>
              <a:rPr lang="zh-CN" altLang="en-US" sz="2400">
                <a:solidFill>
                  <a:srgbClr val="FF0000"/>
                </a:solidFill>
              </a:rPr>
              <a:t>数字人文</a:t>
            </a:r>
            <a:r>
              <a:rPr lang="en-US" altLang="zh-CN" sz="2400">
                <a:solidFill>
                  <a:srgbClr val="FF0000"/>
                </a:solidFill>
              </a:rPr>
              <a:t>”“</a:t>
            </a:r>
            <a:r>
              <a:rPr lang="zh-CN" altLang="en-US" sz="2400">
                <a:solidFill>
                  <a:srgbClr val="FF0000"/>
                </a:solidFill>
              </a:rPr>
              <a:t>文化传播</a:t>
            </a:r>
            <a:r>
              <a:rPr lang="en-US" altLang="zh-CN" sz="2400">
                <a:solidFill>
                  <a:srgbClr val="FF0000"/>
                </a:solidFill>
              </a:rPr>
              <a:t>”</a:t>
            </a:r>
            <a:r>
              <a:rPr lang="zh-CN" altLang="en-US" sz="2400">
                <a:solidFill>
                  <a:srgbClr val="FF0000"/>
                </a:solidFill>
              </a:rPr>
              <a:t>）更需历史思维赋能创新。</a:t>
            </a:r>
            <a:endParaRPr lang="zh-CN" altLang="en-US" sz="2400">
              <a:solidFill>
                <a:srgbClr val="FF0000"/>
              </a:solidFill>
            </a:endParaRPr>
          </a:p>
          <a:p>
            <a:pPr marL="0" indent="0">
              <a:buNone/>
            </a:pPr>
            <a:endParaRPr lang="en-US" altLang="zh-CN">
              <a:solidFill>
                <a:schemeClr val="tx1"/>
              </a:solidFill>
            </a:endParaRPr>
          </a:p>
          <a:p>
            <a:pPr marL="0" indent="0">
              <a:buNone/>
            </a:pPr>
            <a:r>
              <a:rPr lang="zh-CN" altLang="en-US" b="1">
                <a:solidFill>
                  <a:srgbClr val="FF0000"/>
                </a:solidFill>
              </a:rPr>
              <a:t>建议：</a:t>
            </a:r>
            <a:r>
              <a:rPr lang="zh-CN" altLang="en-US">
                <a:solidFill>
                  <a:schemeClr val="tx1"/>
                </a:solidFill>
              </a:rPr>
              <a:t>文科生可结合历史素养拓展复合技能（如数据分析</a:t>
            </a:r>
            <a:r>
              <a:rPr lang="en-US" altLang="zh-CN">
                <a:solidFill>
                  <a:schemeClr val="tx1"/>
                </a:solidFill>
              </a:rPr>
              <a:t>+</a:t>
            </a:r>
            <a:r>
              <a:rPr lang="zh-CN" altLang="en-US">
                <a:solidFill>
                  <a:schemeClr val="tx1"/>
                </a:solidFill>
              </a:rPr>
              <a:t>文化解读），将人文底蕴转化为解决实际问题的优势。历史从未</a:t>
            </a:r>
            <a:r>
              <a:rPr lang="en-US" altLang="zh-CN">
                <a:solidFill>
                  <a:schemeClr val="tx1"/>
                </a:solidFill>
              </a:rPr>
              <a:t>“</a:t>
            </a:r>
            <a:r>
              <a:rPr lang="zh-CN" altLang="en-US">
                <a:solidFill>
                  <a:schemeClr val="tx1"/>
                </a:solidFill>
              </a:rPr>
              <a:t>无用</a:t>
            </a:r>
            <a:r>
              <a:rPr lang="en-US" altLang="zh-CN">
                <a:solidFill>
                  <a:schemeClr val="tx1"/>
                </a:solidFill>
              </a:rPr>
              <a:t>”</a:t>
            </a:r>
            <a:r>
              <a:rPr lang="zh-CN" altLang="en-US">
                <a:solidFill>
                  <a:schemeClr val="tx1"/>
                </a:solidFill>
              </a:rPr>
              <a:t>，关键在于如何激活其当代价值。</a:t>
            </a: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649730" y="920115"/>
            <a:ext cx="8892540" cy="5506720"/>
            <a:chOff x="3271" y="1349"/>
            <a:chExt cx="14004" cy="8672"/>
          </a:xfrm>
        </p:grpSpPr>
        <p:sp>
          <p:nvSpPr>
            <p:cNvPr id="13" name="文本框 12"/>
            <p:cNvSpPr txBox="1"/>
            <p:nvPr/>
          </p:nvSpPr>
          <p:spPr>
            <a:xfrm>
              <a:off x="7714" y="1349"/>
              <a:ext cx="3771" cy="822"/>
            </a:xfrm>
            <a:prstGeom prst="rect">
              <a:avLst/>
            </a:prstGeom>
            <a:noFill/>
            <a:ln w="9525">
              <a:noFill/>
            </a:ln>
          </p:spPr>
          <p:txBody>
            <a:bodyPr wrap="square">
              <a:spAutoFit/>
            </a:bodyPr>
            <a:p>
              <a:pPr indent="0" algn="ctr"/>
              <a:r>
                <a:rPr sz="2800">
                  <a:latin typeface="方正清刻本悦宋简体" panose="02000000000000000000" charset="-122"/>
                  <a:ea typeface="方正清刻本悦宋简体" panose="02000000000000000000" charset="-122"/>
                </a:rPr>
                <a:t>高中历史</a:t>
              </a:r>
              <a:r>
                <a:rPr lang="zh-CN" sz="2800">
                  <a:latin typeface="方正清刻本悦宋简体" panose="02000000000000000000" charset="-122"/>
                  <a:ea typeface="方正清刻本悦宋简体" panose="02000000000000000000" charset="-122"/>
                </a:rPr>
                <a:t>教材</a:t>
              </a:r>
              <a:endParaRPr lang="zh-CN" altLang="en-US" sz="2800">
                <a:latin typeface="方正清刻本悦宋简体" panose="02000000000000000000" charset="-122"/>
                <a:ea typeface="方正清刻本悦宋简体" panose="02000000000000000000" charset="-122"/>
              </a:endParaRPr>
            </a:p>
          </p:txBody>
        </p:sp>
        <p:pic>
          <p:nvPicPr>
            <p:cNvPr id="5" name="图片 4" descr="图片1"/>
            <p:cNvPicPr>
              <a:picLocks noChangeAspect="1"/>
            </p:cNvPicPr>
            <p:nvPr/>
          </p:nvPicPr>
          <p:blipFill>
            <a:blip r:embed="rId1"/>
            <a:stretch>
              <a:fillRect/>
            </a:stretch>
          </p:blipFill>
          <p:spPr>
            <a:xfrm>
              <a:off x="3271" y="4848"/>
              <a:ext cx="2428" cy="3402"/>
            </a:xfrm>
            <a:prstGeom prst="rect">
              <a:avLst/>
            </a:prstGeom>
          </p:spPr>
        </p:pic>
        <p:pic>
          <p:nvPicPr>
            <p:cNvPr id="6" name="图片 5" descr="图片2"/>
            <p:cNvPicPr>
              <a:picLocks noChangeAspect="1"/>
            </p:cNvPicPr>
            <p:nvPr/>
          </p:nvPicPr>
          <p:blipFill>
            <a:blip r:embed="rId2"/>
            <a:stretch>
              <a:fillRect/>
            </a:stretch>
          </p:blipFill>
          <p:spPr>
            <a:xfrm>
              <a:off x="5957" y="4848"/>
              <a:ext cx="2429" cy="3402"/>
            </a:xfrm>
            <a:prstGeom prst="rect">
              <a:avLst/>
            </a:prstGeom>
          </p:spPr>
        </p:pic>
        <p:pic>
          <p:nvPicPr>
            <p:cNvPr id="18" name="图片 17" descr="图片3"/>
            <p:cNvPicPr>
              <a:picLocks noChangeAspect="1"/>
            </p:cNvPicPr>
            <p:nvPr/>
          </p:nvPicPr>
          <p:blipFill>
            <a:blip r:embed="rId3"/>
            <a:stretch>
              <a:fillRect/>
            </a:stretch>
          </p:blipFill>
          <p:spPr>
            <a:xfrm>
              <a:off x="9470" y="4848"/>
              <a:ext cx="2430" cy="3402"/>
            </a:xfrm>
            <a:prstGeom prst="rect">
              <a:avLst/>
            </a:prstGeom>
          </p:spPr>
        </p:pic>
        <p:pic>
          <p:nvPicPr>
            <p:cNvPr id="21" name="图片 20" descr="图片4"/>
            <p:cNvPicPr>
              <a:picLocks noChangeAspect="1"/>
            </p:cNvPicPr>
            <p:nvPr/>
          </p:nvPicPr>
          <p:blipFill>
            <a:blip r:embed="rId4"/>
            <a:stretch>
              <a:fillRect/>
            </a:stretch>
          </p:blipFill>
          <p:spPr>
            <a:xfrm>
              <a:off x="12155" y="4848"/>
              <a:ext cx="2431" cy="3402"/>
            </a:xfrm>
            <a:prstGeom prst="rect">
              <a:avLst/>
            </a:prstGeom>
          </p:spPr>
        </p:pic>
        <p:pic>
          <p:nvPicPr>
            <p:cNvPr id="22" name="图片 21" descr="图片5"/>
            <p:cNvPicPr>
              <a:picLocks noChangeAspect="1"/>
            </p:cNvPicPr>
            <p:nvPr/>
          </p:nvPicPr>
          <p:blipFill>
            <a:blip r:embed="rId5"/>
            <a:stretch>
              <a:fillRect/>
            </a:stretch>
          </p:blipFill>
          <p:spPr>
            <a:xfrm>
              <a:off x="14847" y="4848"/>
              <a:ext cx="2428" cy="3402"/>
            </a:xfrm>
            <a:prstGeom prst="rect">
              <a:avLst/>
            </a:prstGeom>
          </p:spPr>
        </p:pic>
        <p:sp>
          <p:nvSpPr>
            <p:cNvPr id="23" name="文本框 22"/>
            <p:cNvSpPr txBox="1"/>
            <p:nvPr/>
          </p:nvSpPr>
          <p:spPr>
            <a:xfrm>
              <a:off x="3943" y="3132"/>
              <a:ext cx="3771" cy="822"/>
            </a:xfrm>
            <a:prstGeom prst="rect">
              <a:avLst/>
            </a:prstGeom>
            <a:noFill/>
            <a:ln w="9525">
              <a:noFill/>
            </a:ln>
          </p:spPr>
          <p:txBody>
            <a:bodyPr wrap="square">
              <a:spAutoFit/>
            </a:bodyPr>
            <a:p>
              <a:pPr indent="0" algn="ctr"/>
              <a:r>
                <a:rPr lang="zh-CN" sz="2800">
                  <a:latin typeface="方正清刻本悦宋简体" panose="02000000000000000000" charset="-122"/>
                  <a:ea typeface="方正清刻本悦宋简体" panose="02000000000000000000" charset="-122"/>
                </a:rPr>
                <a:t>通  史</a:t>
              </a:r>
              <a:endParaRPr lang="zh-CN" sz="2800">
                <a:latin typeface="方正清刻本悦宋简体" panose="02000000000000000000" charset="-122"/>
                <a:ea typeface="方正清刻本悦宋简体" panose="02000000000000000000" charset="-122"/>
              </a:endParaRPr>
            </a:p>
          </p:txBody>
        </p:sp>
        <p:sp>
          <p:nvSpPr>
            <p:cNvPr id="24" name="文本框 23"/>
            <p:cNvSpPr txBox="1"/>
            <p:nvPr/>
          </p:nvSpPr>
          <p:spPr>
            <a:xfrm>
              <a:off x="11485" y="3132"/>
              <a:ext cx="3771" cy="822"/>
            </a:xfrm>
            <a:prstGeom prst="rect">
              <a:avLst/>
            </a:prstGeom>
            <a:noFill/>
            <a:ln w="9525">
              <a:noFill/>
            </a:ln>
          </p:spPr>
          <p:txBody>
            <a:bodyPr wrap="square">
              <a:spAutoFit/>
            </a:bodyPr>
            <a:p>
              <a:pPr indent="0" algn="ctr"/>
              <a:r>
                <a:rPr lang="zh-CN" sz="2800">
                  <a:latin typeface="方正清刻本悦宋简体" panose="02000000000000000000" charset="-122"/>
                  <a:ea typeface="方正清刻本悦宋简体" panose="02000000000000000000" charset="-122"/>
                </a:rPr>
                <a:t>专题史</a:t>
              </a:r>
              <a:endParaRPr lang="zh-CN" sz="2800">
                <a:latin typeface="方正清刻本悦宋简体" panose="02000000000000000000" charset="-122"/>
                <a:ea typeface="方正清刻本悦宋简体" panose="02000000000000000000" charset="-122"/>
              </a:endParaRPr>
            </a:p>
          </p:txBody>
        </p:sp>
        <p:cxnSp>
          <p:nvCxnSpPr>
            <p:cNvPr id="25" name="肘形连接符 24"/>
            <p:cNvCxnSpPr>
              <a:stCxn id="23" idx="0"/>
              <a:endCxn id="24" idx="0"/>
            </p:cNvCxnSpPr>
            <p:nvPr/>
          </p:nvCxnSpPr>
          <p:spPr>
            <a:xfrm rot="16200000">
              <a:off x="9600" y="-625"/>
              <a:ext cx="5" cy="7542"/>
            </a:xfrm>
            <a:prstGeom prst="bentConnector3">
              <a:avLst>
                <a:gd name="adj1" fmla="val 75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 name="肘形连接符 26"/>
            <p:cNvCxnSpPr>
              <a:stCxn id="5" idx="0"/>
              <a:endCxn id="6" idx="0"/>
            </p:cNvCxnSpPr>
            <p:nvPr/>
          </p:nvCxnSpPr>
          <p:spPr>
            <a:xfrm rot="16200000">
              <a:off x="5828" y="3505"/>
              <a:ext cx="5" cy="2687"/>
            </a:xfrm>
            <a:prstGeom prst="bentConnector3">
              <a:avLst>
                <a:gd name="adj1" fmla="val 756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18" idx="0"/>
              <a:endCxn id="22" idx="0"/>
            </p:cNvCxnSpPr>
            <p:nvPr/>
          </p:nvCxnSpPr>
          <p:spPr>
            <a:xfrm rot="16200000">
              <a:off x="13373" y="2160"/>
              <a:ext cx="5" cy="5376"/>
            </a:xfrm>
            <a:prstGeom prst="bentConnector3">
              <a:avLst>
                <a:gd name="adj1" fmla="val 7550000"/>
              </a:avLst>
            </a:prstGeom>
            <a:ln w="2540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24" idx="2"/>
              <a:endCxn id="21" idx="0"/>
            </p:cNvCxnSpPr>
            <p:nvPr/>
          </p:nvCxnSpPr>
          <p:spPr>
            <a:xfrm>
              <a:off x="13371" y="3954"/>
              <a:ext cx="0" cy="8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828" y="3957"/>
              <a:ext cx="0" cy="5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9599" y="2185"/>
              <a:ext cx="0" cy="5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3271" y="8250"/>
              <a:ext cx="5115" cy="1771"/>
            </a:xfrm>
            <a:prstGeom prst="rect">
              <a:avLst/>
            </a:prstGeom>
            <a:noFill/>
            <a:ln w="9525">
              <a:noFill/>
            </a:ln>
          </p:spPr>
          <p:txBody>
            <a:bodyPr wrap="square">
              <a:spAutoFit/>
            </a:bodyPr>
            <a:p>
              <a:pPr indent="0" algn="ctr">
                <a:lnSpc>
                  <a:spcPct val="120000"/>
                </a:lnSpc>
              </a:pPr>
              <a:r>
                <a:rPr lang="zh-CN" sz="2800">
                  <a:latin typeface="方正清刻本悦宋简体" panose="02000000000000000000" charset="-122"/>
                  <a:ea typeface="方正清刻本悦宋简体" panose="02000000000000000000" charset="-122"/>
                </a:rPr>
                <a:t>高一年级学习</a:t>
              </a:r>
              <a:endParaRPr lang="zh-CN" sz="2800">
                <a:latin typeface="方正清刻本悦宋简体" panose="02000000000000000000" charset="-122"/>
                <a:ea typeface="方正清刻本悦宋简体" panose="02000000000000000000" charset="-122"/>
              </a:endParaRPr>
            </a:p>
            <a:p>
              <a:pPr indent="0" algn="ctr">
                <a:lnSpc>
                  <a:spcPct val="120000"/>
                </a:lnSpc>
              </a:pPr>
              <a:r>
                <a:rPr lang="zh-CN" sz="2800">
                  <a:latin typeface="方正清刻本悦宋简体" panose="02000000000000000000" charset="-122"/>
                  <a:ea typeface="方正清刻本悦宋简体" panose="02000000000000000000" charset="-122"/>
                </a:rPr>
                <a:t>（合格性考试）</a:t>
              </a:r>
              <a:endParaRPr lang="zh-CN" sz="2800">
                <a:latin typeface="方正清刻本悦宋简体" panose="02000000000000000000" charset="-122"/>
                <a:ea typeface="方正清刻本悦宋简体" panose="02000000000000000000" charset="-122"/>
              </a:endParaRPr>
            </a:p>
          </p:txBody>
        </p:sp>
        <p:sp>
          <p:nvSpPr>
            <p:cNvPr id="34" name="文本框 33"/>
            <p:cNvSpPr txBox="1"/>
            <p:nvPr/>
          </p:nvSpPr>
          <p:spPr>
            <a:xfrm>
              <a:off x="9471" y="8250"/>
              <a:ext cx="7803" cy="1771"/>
            </a:xfrm>
            <a:prstGeom prst="rect">
              <a:avLst/>
            </a:prstGeom>
            <a:noFill/>
            <a:ln w="9525">
              <a:noFill/>
            </a:ln>
          </p:spPr>
          <p:txBody>
            <a:bodyPr wrap="square">
              <a:spAutoFit/>
            </a:bodyPr>
            <a:p>
              <a:pPr indent="0" algn="ctr">
                <a:lnSpc>
                  <a:spcPct val="120000"/>
                </a:lnSpc>
              </a:pPr>
              <a:r>
                <a:rPr lang="zh-CN" sz="2800">
                  <a:latin typeface="方正清刻本悦宋简体" panose="02000000000000000000" charset="-122"/>
                  <a:ea typeface="方正清刻本悦宋简体" panose="02000000000000000000" charset="-122"/>
                </a:rPr>
                <a:t>选择历史科目的同学</a:t>
              </a:r>
              <a:endParaRPr lang="zh-CN" sz="2800">
                <a:latin typeface="方正清刻本悦宋简体" panose="02000000000000000000" charset="-122"/>
                <a:ea typeface="方正清刻本悦宋简体" panose="02000000000000000000" charset="-122"/>
              </a:endParaRPr>
            </a:p>
            <a:p>
              <a:pPr indent="0" algn="ctr">
                <a:lnSpc>
                  <a:spcPct val="120000"/>
                </a:lnSpc>
              </a:pPr>
              <a:r>
                <a:rPr lang="zh-CN" sz="2800">
                  <a:latin typeface="方正清刻本悦宋简体" panose="02000000000000000000" charset="-122"/>
                  <a:ea typeface="方正清刻本悦宋简体" panose="02000000000000000000" charset="-122"/>
                </a:rPr>
                <a:t>高二年级学习</a:t>
              </a:r>
              <a:endParaRPr lang="zh-CN" sz="2800">
                <a:latin typeface="方正清刻本悦宋简体" panose="02000000000000000000" charset="-122"/>
                <a:ea typeface="方正清刻本悦宋简体" panose="02000000000000000000" charset="-122"/>
              </a:endParaRPr>
            </a:p>
          </p:txBody>
        </p:sp>
      </p:grpSp>
      <p:sp>
        <p:nvSpPr>
          <p:cNvPr id="3" name="标题 2"/>
          <p:cNvSpPr>
            <a:spLocks noGrp="1"/>
          </p:cNvSpPr>
          <p:nvPr>
            <p:ph type="title"/>
          </p:nvPr>
        </p:nvSpPr>
        <p:spPr>
          <a:xfrm>
            <a:off x="1018540" y="128270"/>
            <a:ext cx="10334625" cy="617220"/>
          </a:xfrm>
          <a:solidFill>
            <a:srgbClr val="00B0F0"/>
          </a:solidFill>
          <a:ln>
            <a:solidFill>
              <a:schemeClr val="accent1"/>
            </a:solidFill>
          </a:ln>
        </p:spPr>
        <p:txBody>
          <a:bodyPr>
            <a:normAutofit fontScale="90000"/>
          </a:bodyPr>
          <a:p>
            <a:r>
              <a:rPr lang="zh-CN" altLang="en-US"/>
              <a:t>三、</a:t>
            </a:r>
            <a:r>
              <a:rPr lang="zh-CN" altLang="en-US">
                <a:sym typeface="+mn-ea"/>
              </a:rPr>
              <a:t>高中历史知识结构与真题试做</a:t>
            </a:r>
            <a:endParaRPr lang="en-US" altLang="zh-CN"/>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069330" y="1616075"/>
            <a:ext cx="6029960" cy="4233545"/>
          </a:xfrm>
        </p:spPr>
        <p:txBody>
          <a:bodyPr>
            <a:normAutofit fontScale="90000"/>
          </a:bodyPr>
          <a:p>
            <a:pPr marL="0" indent="0" fontAlgn="auto">
              <a:lnSpc>
                <a:spcPct val="150000"/>
              </a:lnSpc>
              <a:buNone/>
            </a:pPr>
            <a:r>
              <a:rPr lang="en-US" altLang="zh-CN" sz="2400"/>
              <a:t>1. </a:t>
            </a:r>
            <a:r>
              <a:rPr lang="zh-CN" altLang="en-US" sz="2400"/>
              <a:t>下图为不同时期新石器文化形势图。对图中信息解读正确的是（</a:t>
            </a:r>
            <a:r>
              <a:rPr lang="en-US" altLang="zh-CN" sz="2400"/>
              <a:t>        </a:t>
            </a:r>
            <a:r>
              <a:rPr lang="" altLang="en-US" sz="2400"/>
              <a:t> </a:t>
            </a:r>
            <a:r>
              <a:rPr lang="en-US" altLang="zh-CN" sz="2400"/>
              <a:t> </a:t>
            </a:r>
            <a:r>
              <a:rPr lang="zh-CN" altLang="en-US" sz="2400"/>
              <a:t>）</a:t>
            </a:r>
            <a:endParaRPr lang="zh-CN" altLang="en-US" sz="2400"/>
          </a:p>
          <a:p>
            <a:pPr marL="0" indent="0" fontAlgn="auto">
              <a:lnSpc>
                <a:spcPct val="150000"/>
              </a:lnSpc>
              <a:buNone/>
            </a:pPr>
            <a:r>
              <a:rPr lang="en-US" altLang="zh-CN" sz="2400"/>
              <a:t>A. </a:t>
            </a:r>
            <a:r>
              <a:rPr lang="zh-CN" altLang="en-US" sz="2400"/>
              <a:t>中原地区已经处于各种文化分化的复杂阶段</a:t>
            </a:r>
            <a:endParaRPr lang="zh-CN" altLang="en-US" sz="2400"/>
          </a:p>
          <a:p>
            <a:pPr marL="0" indent="0" fontAlgn="auto">
              <a:lnSpc>
                <a:spcPct val="150000"/>
              </a:lnSpc>
              <a:buNone/>
            </a:pPr>
            <a:r>
              <a:rPr lang="en-US" altLang="zh-CN" sz="2400"/>
              <a:t>B. </a:t>
            </a:r>
            <a:r>
              <a:rPr lang="zh-CN" altLang="en-US" sz="2400"/>
              <a:t>不同文化圈之间一开始就存在相互隔绝现象</a:t>
            </a:r>
            <a:endParaRPr lang="zh-CN" altLang="en-US" sz="2400"/>
          </a:p>
          <a:p>
            <a:pPr marL="0" indent="0" fontAlgn="auto">
              <a:lnSpc>
                <a:spcPct val="150000"/>
              </a:lnSpc>
              <a:buNone/>
            </a:pPr>
            <a:r>
              <a:rPr lang="en-US" altLang="zh-CN" sz="2400"/>
              <a:t>C. </a:t>
            </a:r>
            <a:r>
              <a:rPr lang="zh-CN" altLang="en-US" sz="2400"/>
              <a:t>中华文明呈现出多元并行到中原中心的趋势</a:t>
            </a:r>
            <a:endParaRPr lang="zh-CN" altLang="en-US" sz="2400"/>
          </a:p>
          <a:p>
            <a:pPr marL="0" indent="0" fontAlgn="auto">
              <a:lnSpc>
                <a:spcPct val="150000"/>
              </a:lnSpc>
              <a:buNone/>
            </a:pPr>
            <a:r>
              <a:rPr lang="en-US" altLang="zh-CN" sz="2400"/>
              <a:t>D. </a:t>
            </a:r>
            <a:r>
              <a:rPr lang="zh-CN" altLang="en-US" sz="2400"/>
              <a:t>新石器时代文化之间出现愈来愈分层的状况</a:t>
            </a:r>
            <a:endParaRPr lang="zh-CN" altLang="en-US" sz="2400"/>
          </a:p>
        </p:txBody>
      </p:sp>
      <p:pic>
        <p:nvPicPr>
          <p:cNvPr id="5" name="图片 4"/>
          <p:cNvPicPr>
            <a:picLocks noChangeAspect="1"/>
          </p:cNvPicPr>
          <p:nvPr/>
        </p:nvPicPr>
        <p:blipFill>
          <a:blip r:embed="rId1"/>
          <a:stretch>
            <a:fillRect/>
          </a:stretch>
        </p:blipFill>
        <p:spPr>
          <a:xfrm>
            <a:off x="94615" y="1177925"/>
            <a:ext cx="5974715" cy="4730115"/>
          </a:xfrm>
          <a:prstGeom prst="rect">
            <a:avLst/>
          </a:prstGeom>
        </p:spPr>
      </p:pic>
      <p:sp>
        <p:nvSpPr>
          <p:cNvPr id="6" name="文本框 5"/>
          <p:cNvSpPr txBox="1"/>
          <p:nvPr/>
        </p:nvSpPr>
        <p:spPr>
          <a:xfrm>
            <a:off x="6095365" y="1174115"/>
            <a:ext cx="4147820" cy="521970"/>
          </a:xfrm>
          <a:prstGeom prst="rect">
            <a:avLst/>
          </a:prstGeom>
          <a:noFill/>
        </p:spPr>
        <p:txBody>
          <a:bodyPr wrap="square" rtlCol="0">
            <a:spAutoFit/>
          </a:bodyPr>
          <a:p>
            <a:r>
              <a:rPr lang="en-US" altLang="zh-CN" sz="2800" b="1">
                <a:solidFill>
                  <a:srgbClr val="FF0000"/>
                </a:solidFill>
              </a:rPr>
              <a:t>2024</a:t>
            </a:r>
            <a:r>
              <a:rPr lang="zh-CN" altLang="en-US" sz="2800" b="1">
                <a:solidFill>
                  <a:srgbClr val="FF0000"/>
                </a:solidFill>
              </a:rPr>
              <a:t>年江西省高考真题</a:t>
            </a:r>
            <a:endParaRPr lang="zh-CN" altLang="en-US" sz="2800" b="1">
              <a:solidFill>
                <a:srgbClr val="FF0000"/>
              </a:solidFill>
            </a:endParaRPr>
          </a:p>
        </p:txBody>
      </p:sp>
      <p:sp>
        <p:nvSpPr>
          <p:cNvPr id="7" name="文本框 6"/>
          <p:cNvSpPr txBox="1"/>
          <p:nvPr/>
        </p:nvSpPr>
        <p:spPr>
          <a:xfrm>
            <a:off x="8776335" y="2113280"/>
            <a:ext cx="692785" cy="474980"/>
          </a:xfrm>
          <a:prstGeom prst="rect">
            <a:avLst/>
          </a:prstGeom>
          <a:noFill/>
        </p:spPr>
        <p:txBody>
          <a:bodyPr wrap="square" rtlCol="0">
            <a:noAutofit/>
          </a:bodyPr>
          <a:p>
            <a:r>
              <a:rPr lang="en-US" altLang="zh-CN" sz="4800" b="1">
                <a:solidFill>
                  <a:srgbClr val="FF0000"/>
                </a:solidFill>
              </a:rPr>
              <a:t>C</a:t>
            </a:r>
            <a:endParaRPr lang="en-US" altLang="zh-CN" sz="4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55270" y="677545"/>
            <a:ext cx="7382510" cy="607695"/>
          </a:xfrm>
          <a:prstGeom prst="rect">
            <a:avLst/>
          </a:prstGeom>
          <a:noFill/>
          <a:ln>
            <a:noFill/>
            <a:prstDash val="lgDash"/>
          </a:ln>
        </p:spPr>
        <p:txBody>
          <a:bodyPr wrap="square" rtlCol="0">
            <a:spAutoFit/>
          </a:bodyPr>
          <a:lstStyle/>
          <a:p>
            <a:pPr>
              <a:lnSpc>
                <a:spcPct val="140000"/>
              </a:lnSpc>
            </a:pPr>
            <a:r>
              <a:rPr lang="zh-CN" altLang="en-US" sz="2400" b="1" dirty="0">
                <a:solidFill>
                  <a:srgbClr val="C00000"/>
                </a:solidFill>
                <a:latin typeface="微软雅黑" panose="020B0503020204020204" charset="-122"/>
                <a:ea typeface="微软雅黑" panose="020B0503020204020204" charset="-122"/>
              </a:rPr>
              <a:t>█</a:t>
            </a:r>
            <a:r>
              <a:rPr lang="en-US" altLang="zh-CN" sz="2400" b="1" dirty="0">
                <a:solidFill>
                  <a:srgbClr val="C00000"/>
                </a:solidFill>
                <a:latin typeface="微软雅黑" panose="020B0503020204020204" charset="-122"/>
                <a:ea typeface="微软雅黑" panose="020B0503020204020204" charset="-122"/>
              </a:rPr>
              <a:t> </a:t>
            </a:r>
            <a:r>
              <a:rPr lang="zh-CN" altLang="en-US" sz="2400" b="1" dirty="0">
                <a:solidFill>
                  <a:srgbClr val="C00000"/>
                </a:solidFill>
                <a:latin typeface="微软雅黑" panose="020B0503020204020204" charset="-122"/>
                <a:ea typeface="微软雅黑" panose="020B0503020204020204" charset="-122"/>
              </a:rPr>
              <a:t>高考真题试</a:t>
            </a:r>
            <a:r>
              <a:rPr lang="zh-CN" altLang="en-US" sz="2400" b="1" dirty="0">
                <a:solidFill>
                  <a:srgbClr val="C00000"/>
                </a:solidFill>
                <a:latin typeface="微软雅黑" panose="020B0503020204020204" charset="-122"/>
                <a:ea typeface="微软雅黑" panose="020B0503020204020204" charset="-122"/>
              </a:rPr>
              <a:t>做</a:t>
            </a:r>
            <a:endParaRPr lang="zh-CN" altLang="en-US" sz="2400" b="1" dirty="0">
              <a:solidFill>
                <a:srgbClr val="C00000"/>
              </a:solidFill>
              <a:latin typeface="微软雅黑" panose="020B0503020204020204" charset="-122"/>
              <a:ea typeface="微软雅黑" panose="020B0503020204020204" charset="-122"/>
            </a:endParaRPr>
          </a:p>
        </p:txBody>
      </p:sp>
      <p:sp>
        <p:nvSpPr>
          <p:cNvPr id="4" name="文本框 3"/>
          <p:cNvSpPr txBox="1"/>
          <p:nvPr/>
        </p:nvSpPr>
        <p:spPr>
          <a:xfrm>
            <a:off x="366689" y="1289483"/>
            <a:ext cx="11550008" cy="2968625"/>
          </a:xfrm>
          <a:prstGeom prst="rect">
            <a:avLst/>
          </a:prstGeom>
          <a:ln>
            <a:solidFill>
              <a:schemeClr val="tx1"/>
            </a:solidFill>
            <a:prstDash val="dash"/>
          </a:ln>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spAutoFit/>
          </a:bodyPr>
          <a:lstStyle/>
          <a:p>
            <a:pPr lvl="0" algn="l">
              <a:lnSpc>
                <a:spcPct val="130000"/>
              </a:lnSpc>
              <a:spcBef>
                <a:spcPts val="0"/>
              </a:spcBef>
              <a:spcAft>
                <a:spcPts val="0"/>
              </a:spcAft>
              <a:buClrTx/>
              <a:buSzTx/>
              <a:buFontTx/>
            </a:pP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(2023·</a:t>
            </a: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山东卷</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,1)</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私有财产是生产力发展到一定程度的产物。下列与陶器相关的考古发现中</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可以用来作为私有财产已出现证据的是</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3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遗址出土有陶器和较多陶器碎片</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3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B.</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多人合葬墓随葬品有陶钵、陶罐、骨器等</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3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C.</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单人墓随葬品有陶器、石磬、玉钺等百余件</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3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D.</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陶器上绘有丰富多彩的几何图案和动植物纹样</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7" name="图片 6" descr="图标&#10;&#10;描述已自动生成"/>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22516" y="3150341"/>
            <a:ext cx="557318" cy="557318"/>
          </a:xfrm>
          <a:prstGeom prst="rect">
            <a:avLst/>
          </a:prstGeom>
        </p:spPr>
      </p:pic>
      <p:sp>
        <p:nvSpPr>
          <p:cNvPr id="11" name="文本框 10"/>
          <p:cNvSpPr txBox="1"/>
          <p:nvPr/>
        </p:nvSpPr>
        <p:spPr>
          <a:xfrm>
            <a:off x="366689" y="4544270"/>
            <a:ext cx="11550008" cy="2009775"/>
          </a:xfrm>
          <a:prstGeom prst="rect">
            <a:avLst/>
          </a:prstGeom>
          <a:ln>
            <a:solidFill>
              <a:schemeClr val="tx1"/>
            </a:solidFill>
            <a:prstDash val="dash"/>
          </a:ln>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spAutoFit/>
          </a:bodyPr>
          <a:lstStyle/>
          <a:p>
            <a:pPr lvl="0" algn="l">
              <a:lnSpc>
                <a:spcPct val="130000"/>
              </a:lnSpc>
              <a:spcBef>
                <a:spcPts val="0"/>
              </a:spcBef>
              <a:spcAft>
                <a:spcPts val="0"/>
              </a:spcAft>
              <a:buClrTx/>
              <a:buSzTx/>
              <a:buFontTx/>
            </a:pP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(2023·</a:t>
            </a: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全国新课标卷</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,24)</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中国新石器时代晚期</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南方的良渚文化与北方的龙山文化都呈现出向更高社会阶段发展的迹象</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这主要表现在</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3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公共墓地出现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B.</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农业的产生</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3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C.</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贫富分化加剧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D.</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文字的使用</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12" name="图片 11" descr="图标&#10;&#10;描述已自动生成"/>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91612" y="5982753"/>
            <a:ext cx="557318" cy="55731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66689" y="4233318"/>
            <a:ext cx="11550008" cy="2306320"/>
          </a:xfrm>
          <a:prstGeom prst="rect">
            <a:avLst/>
          </a:prstGeom>
          <a:ln>
            <a:solidFill>
              <a:schemeClr val="tx1"/>
            </a:solidFill>
            <a:prstDash val="dash"/>
          </a:ln>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spAutoFit/>
          </a:bodyPr>
          <a:lstStyle/>
          <a:p>
            <a:pPr lvl="0" algn="l">
              <a:lnSpc>
                <a:spcPct val="120000"/>
              </a:lnSpc>
              <a:spcBef>
                <a:spcPts val="0"/>
              </a:spcBef>
              <a:spcAft>
                <a:spcPts val="0"/>
              </a:spcAft>
              <a:buClrTx/>
              <a:buSzTx/>
              <a:buFontTx/>
            </a:pP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2022·</a:t>
            </a: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北京高考</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·1</a:t>
            </a: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近年，考古工作者在江西国字山发现了战国中期的大型墓葬。该墓葬具有突出的越文化特征，同时又有楚文化和江淮文化等文化因素，墓葬形制也与中原墓葬有相似之处。此考古发现（　　）</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．印证了“春秋五霸”的政治格局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B</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．反映了中华文明多元一体的特点</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C</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．证明中原率先成为中华文明核心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D</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．说明了统一多民族国家已经建立</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255270" y="677545"/>
            <a:ext cx="7382510" cy="607695"/>
          </a:xfrm>
          <a:prstGeom prst="rect">
            <a:avLst/>
          </a:prstGeom>
          <a:noFill/>
          <a:ln>
            <a:noFill/>
            <a:prstDash val="lgDash"/>
          </a:ln>
        </p:spPr>
        <p:txBody>
          <a:bodyPr wrap="square" rtlCol="0">
            <a:spAutoFit/>
          </a:bodyPr>
          <a:lstStyle/>
          <a:p>
            <a:pPr>
              <a:lnSpc>
                <a:spcPct val="140000"/>
              </a:lnSpc>
            </a:pPr>
            <a:r>
              <a:rPr lang="zh-CN" altLang="en-US" sz="2400" b="1" dirty="0">
                <a:solidFill>
                  <a:srgbClr val="C00000"/>
                </a:solidFill>
                <a:latin typeface="微软雅黑" panose="020B0503020204020204" charset="-122"/>
                <a:ea typeface="微软雅黑" panose="020B0503020204020204" charset="-122"/>
              </a:rPr>
              <a:t>█</a:t>
            </a:r>
            <a:r>
              <a:rPr lang="en-US" altLang="zh-CN" sz="2400" b="1" dirty="0">
                <a:solidFill>
                  <a:srgbClr val="C00000"/>
                </a:solidFill>
                <a:latin typeface="微软雅黑" panose="020B0503020204020204" charset="-122"/>
                <a:ea typeface="微软雅黑" panose="020B0503020204020204" charset="-122"/>
              </a:rPr>
              <a:t> </a:t>
            </a:r>
            <a:r>
              <a:rPr lang="zh-CN" altLang="en-US" sz="2400" b="1" dirty="0">
                <a:solidFill>
                  <a:srgbClr val="C00000"/>
                </a:solidFill>
                <a:latin typeface="微软雅黑" panose="020B0503020204020204" charset="-122"/>
                <a:ea typeface="微软雅黑" panose="020B0503020204020204" charset="-122"/>
              </a:rPr>
              <a:t>高考真题</a:t>
            </a:r>
            <a:r>
              <a:rPr lang="zh-CN" altLang="en-US" sz="2400" b="1" dirty="0">
                <a:solidFill>
                  <a:srgbClr val="C00000"/>
                </a:solidFill>
                <a:latin typeface="微软雅黑" panose="020B0503020204020204" charset="-122"/>
                <a:ea typeface="微软雅黑" panose="020B0503020204020204" charset="-122"/>
              </a:rPr>
              <a:t>试做</a:t>
            </a:r>
            <a:endParaRPr lang="zh-CN" altLang="en-US" sz="2400" b="1" dirty="0">
              <a:solidFill>
                <a:srgbClr val="C00000"/>
              </a:solidFill>
              <a:latin typeface="微软雅黑" panose="020B0503020204020204" charset="-122"/>
              <a:ea typeface="微软雅黑" panose="020B0503020204020204" charset="-122"/>
            </a:endParaRPr>
          </a:p>
        </p:txBody>
      </p:sp>
      <p:sp>
        <p:nvSpPr>
          <p:cNvPr id="3" name="文本框 2"/>
          <p:cNvSpPr txBox="1"/>
          <p:nvPr/>
        </p:nvSpPr>
        <p:spPr>
          <a:xfrm>
            <a:off x="366689" y="1455532"/>
            <a:ext cx="11550008" cy="2306320"/>
          </a:xfrm>
          <a:prstGeom prst="rect">
            <a:avLst/>
          </a:prstGeom>
          <a:ln>
            <a:solidFill>
              <a:schemeClr val="tx1"/>
            </a:solidFill>
            <a:prstDash val="dash"/>
          </a:ln>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spAutoFit/>
          </a:bodyPr>
          <a:lstStyle/>
          <a:p>
            <a:pPr lvl="0" algn="l">
              <a:lnSpc>
                <a:spcPct val="120000"/>
              </a:lnSpc>
              <a:spcBef>
                <a:spcPts val="0"/>
              </a:spcBef>
              <a:spcAft>
                <a:spcPts val="0"/>
              </a:spcAft>
              <a:buClrTx/>
              <a:buSzTx/>
              <a:buFontTx/>
            </a:pP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(2023·</a:t>
            </a: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湖南卷</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sym typeface="+mn-ea"/>
              </a:rPr>
              <a:t>,1)</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湖南澧县城头山古城遗址距今约</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6 000</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是中国迄今已知最早的新石器时代城址。城址内外发掘出大片房屋建筑遗迹</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多座陶窑</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以及中国迄今已知最早的祭坛和古稻田。这说明</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A.</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城市是最早出现的人类文明要素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B.</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长江流域是中华文明的重要源头</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lvl="0" algn="l">
              <a:lnSpc>
                <a:spcPct val="120000"/>
              </a:lnSpc>
              <a:spcBef>
                <a:spcPts val="0"/>
              </a:spcBef>
              <a:spcAft>
                <a:spcPts val="0"/>
              </a:spcAft>
              <a:buClrTx/>
              <a:buSzTx/>
              <a:buFontTx/>
            </a:pP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C.</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古城先民已摆脱对渔猎采集的依赖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D.</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遗址所处时代已迈入阶级社会门槛</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9" name="图片 8" descr="图标&#10;&#10;描述已自动生成"/>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6796840" y="5504215"/>
            <a:ext cx="557318" cy="557318"/>
          </a:xfrm>
          <a:prstGeom prst="rect">
            <a:avLst/>
          </a:prstGeom>
        </p:spPr>
      </p:pic>
      <p:pic>
        <p:nvPicPr>
          <p:cNvPr id="5" name="图片 4" descr="图标&#10;&#10;描述已自动生成"/>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6797475" y="2785878"/>
            <a:ext cx="557318" cy="55731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814695" y="802640"/>
            <a:ext cx="6284595" cy="5984240"/>
          </a:xfrm>
        </p:spPr>
        <p:txBody>
          <a:bodyPr>
            <a:normAutofit fontScale="90000"/>
          </a:bodyPr>
          <a:p>
            <a:pPr marL="0" indent="0" fontAlgn="auto">
              <a:lnSpc>
                <a:spcPct val="150000"/>
              </a:lnSpc>
              <a:buNone/>
            </a:pPr>
            <a:r>
              <a:rPr lang="zh-CN" altLang="en-US" sz="2400"/>
              <a:t>阅读材料，完成下列要求。（</a:t>
            </a:r>
            <a:r>
              <a:rPr lang="en-US" altLang="zh-CN" sz="2400"/>
              <a:t>12</a:t>
            </a:r>
            <a:r>
              <a:rPr lang="zh-CN" altLang="en-US" sz="2400"/>
              <a:t>分）</a:t>
            </a:r>
            <a:endParaRPr lang="zh-CN" altLang="en-US" sz="2400"/>
          </a:p>
          <a:p>
            <a:pPr marL="0" indent="0" fontAlgn="auto">
              <a:lnSpc>
                <a:spcPct val="150000"/>
              </a:lnSpc>
              <a:buNone/>
            </a:pPr>
            <a:r>
              <a:rPr lang="zh-CN" altLang="en-US" sz="2400">
                <a:latin typeface="楷体" panose="02010609060101010101" charset="-122"/>
                <a:ea typeface="楷体" panose="02010609060101010101" charset="-122"/>
                <a:cs typeface="楷体" panose="02010609060101010101" charset="-122"/>
              </a:rPr>
              <a:t>材料：</a:t>
            </a: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钱币，自诞生之日起，便不仅仅是交易的媒介。一枚枚小小的金属，承载着厚重的历史信息、精湛的工艺艺术和独特的时代精神。它们是国家政权的象征、经济发展的缩影、文化交流的见证。而纪念币，作为钱币家族中的璀璨明珠，更是肩负着铭记重大历史事件、弘扬杰出人物、展现民族文化和艺术成就的特殊使命。</a:t>
            </a:r>
            <a:endParaRPr lang="zh-CN" altLang="en-US" sz="2400">
              <a:latin typeface="楷体" panose="02010609060101010101" charset="-122"/>
              <a:ea typeface="楷体" panose="02010609060101010101" charset="-122"/>
              <a:cs typeface="楷体" panose="02010609060101010101" charset="-122"/>
            </a:endParaRPr>
          </a:p>
          <a:p>
            <a:pPr marL="0" indent="0" fontAlgn="auto">
              <a:lnSpc>
                <a:spcPct val="150000"/>
              </a:lnSpc>
              <a:buNone/>
            </a:pPr>
            <a:r>
              <a:rPr lang="zh-CN" altLang="en-US" sz="2400" b="1">
                <a:solidFill>
                  <a:schemeClr val="tx1"/>
                </a:solidFill>
              </a:rPr>
              <a:t>根据材料并结合所学知识，请设计某一钱币或纪念币，并指出其构思和理由。</a:t>
            </a:r>
            <a:endParaRPr lang="zh-CN" altLang="en-US" sz="2400" b="1">
              <a:solidFill>
                <a:schemeClr val="tx1"/>
              </a:solidFill>
            </a:endParaRPr>
          </a:p>
        </p:txBody>
      </p:sp>
      <p:sp>
        <p:nvSpPr>
          <p:cNvPr id="6" name="文本框 5"/>
          <p:cNvSpPr txBox="1"/>
          <p:nvPr/>
        </p:nvSpPr>
        <p:spPr>
          <a:xfrm>
            <a:off x="5724525" y="281305"/>
            <a:ext cx="6229350" cy="521970"/>
          </a:xfrm>
          <a:prstGeom prst="rect">
            <a:avLst/>
          </a:prstGeom>
          <a:noFill/>
        </p:spPr>
        <p:txBody>
          <a:bodyPr wrap="square" rtlCol="0">
            <a:spAutoFit/>
          </a:bodyPr>
          <a:p>
            <a:r>
              <a:rPr lang="en-US" altLang="zh-CN" sz="2800" b="1">
                <a:solidFill>
                  <a:srgbClr val="FF0000"/>
                </a:solidFill>
              </a:rPr>
              <a:t>2025</a:t>
            </a:r>
            <a:r>
              <a:rPr lang="zh-CN" altLang="en-US" sz="2800" b="1">
                <a:solidFill>
                  <a:srgbClr val="FF0000"/>
                </a:solidFill>
              </a:rPr>
              <a:t>年江西省高考真题</a:t>
            </a:r>
            <a:r>
              <a:rPr lang="en-US" altLang="zh-CN" sz="2800" b="1">
                <a:solidFill>
                  <a:srgbClr val="FF0000"/>
                </a:solidFill>
              </a:rPr>
              <a:t> · </a:t>
            </a:r>
            <a:r>
              <a:rPr lang="zh-CN" altLang="en-US" sz="2800" b="1">
                <a:solidFill>
                  <a:srgbClr val="FF0000"/>
                </a:solidFill>
              </a:rPr>
              <a:t>开放性</a:t>
            </a:r>
            <a:r>
              <a:rPr lang="zh-CN" altLang="en-US" sz="2800" b="1">
                <a:solidFill>
                  <a:srgbClr val="FF0000"/>
                </a:solidFill>
              </a:rPr>
              <a:t>试题</a:t>
            </a:r>
            <a:endParaRPr lang="zh-CN" altLang="en-US" sz="2800" b="1">
              <a:solidFill>
                <a:srgbClr val="FF0000"/>
              </a:solidFill>
            </a:endParaRPr>
          </a:p>
        </p:txBody>
      </p:sp>
      <p:pic>
        <p:nvPicPr>
          <p:cNvPr id="2" name="图片 1" descr="640"/>
          <p:cNvPicPr>
            <a:picLocks noChangeAspect="1"/>
          </p:cNvPicPr>
          <p:nvPr/>
        </p:nvPicPr>
        <p:blipFill>
          <a:blip r:embed="rId1"/>
          <a:stretch>
            <a:fillRect/>
          </a:stretch>
        </p:blipFill>
        <p:spPr>
          <a:xfrm>
            <a:off x="318770" y="1099820"/>
            <a:ext cx="1790700" cy="1743075"/>
          </a:xfrm>
          <a:prstGeom prst="rect">
            <a:avLst/>
          </a:prstGeom>
        </p:spPr>
      </p:pic>
      <p:pic>
        <p:nvPicPr>
          <p:cNvPr id="8" name="图片 7"/>
          <p:cNvPicPr>
            <a:picLocks noChangeAspect="1"/>
          </p:cNvPicPr>
          <p:nvPr/>
        </p:nvPicPr>
        <p:blipFill>
          <a:blip r:embed="rId2"/>
          <a:stretch>
            <a:fillRect/>
          </a:stretch>
        </p:blipFill>
        <p:spPr>
          <a:xfrm>
            <a:off x="2191385" y="1099820"/>
            <a:ext cx="1701165" cy="1695450"/>
          </a:xfrm>
          <a:prstGeom prst="rect">
            <a:avLst/>
          </a:prstGeom>
        </p:spPr>
      </p:pic>
      <p:pic>
        <p:nvPicPr>
          <p:cNvPr id="9" name="图片 8"/>
          <p:cNvPicPr/>
          <p:nvPr/>
        </p:nvPicPr>
        <p:blipFill>
          <a:blip r:embed="rId3"/>
          <a:stretch>
            <a:fillRect/>
          </a:stretch>
        </p:blipFill>
        <p:spPr>
          <a:xfrm>
            <a:off x="3892550" y="1099820"/>
            <a:ext cx="1705610" cy="1694815"/>
          </a:xfrm>
          <a:prstGeom prst="rect">
            <a:avLst/>
          </a:prstGeom>
        </p:spPr>
      </p:pic>
      <p:pic>
        <p:nvPicPr>
          <p:cNvPr id="10" name="图片 9"/>
          <p:cNvPicPr>
            <a:picLocks noChangeAspect="1"/>
          </p:cNvPicPr>
          <p:nvPr/>
        </p:nvPicPr>
        <p:blipFill>
          <a:blip r:embed="rId4"/>
          <a:stretch>
            <a:fillRect/>
          </a:stretch>
        </p:blipFill>
        <p:spPr>
          <a:xfrm>
            <a:off x="318135" y="3160395"/>
            <a:ext cx="3283585" cy="2254885"/>
          </a:xfrm>
          <a:prstGeom prst="rect">
            <a:avLst/>
          </a:prstGeom>
        </p:spPr>
      </p:pic>
      <p:pic>
        <p:nvPicPr>
          <p:cNvPr id="11" name="图片 10"/>
          <p:cNvPicPr>
            <a:picLocks noChangeAspect="1"/>
          </p:cNvPicPr>
          <p:nvPr/>
        </p:nvPicPr>
        <p:blipFill>
          <a:blip r:embed="rId5"/>
          <a:stretch>
            <a:fillRect/>
          </a:stretch>
        </p:blipFill>
        <p:spPr>
          <a:xfrm>
            <a:off x="3601720" y="3561080"/>
            <a:ext cx="1996440" cy="14541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28930" y="182245"/>
            <a:ext cx="11561445" cy="598805"/>
          </a:xfrm>
        </p:spPr>
        <p:txBody>
          <a:bodyPr>
            <a:normAutofit fontScale="90000"/>
          </a:bodyPr>
          <a:p>
            <a:r>
              <a:rPr lang="zh-CN" altLang="en-US" sz="3110" b="1">
                <a:solidFill>
                  <a:srgbClr val="FF0000"/>
                </a:solidFill>
              </a:rPr>
              <a:t>金银纪念币：国家宝藏（统一气象）</a:t>
            </a:r>
            <a:r>
              <a:rPr lang="zh-CN" altLang="en-US" sz="2000" b="1">
                <a:solidFill>
                  <a:schemeClr val="tx1"/>
                </a:solidFill>
              </a:rPr>
              <a:t>注：中国银行设计，适用于</a:t>
            </a:r>
            <a:r>
              <a:rPr lang="en-US" altLang="zh-CN" sz="2000" b="1">
                <a:solidFill>
                  <a:schemeClr val="tx1"/>
                </a:solidFill>
              </a:rPr>
              <a:t>2025</a:t>
            </a:r>
            <a:r>
              <a:rPr lang="zh-CN" altLang="en-US" sz="2000" b="1">
                <a:solidFill>
                  <a:schemeClr val="tx1"/>
                </a:solidFill>
              </a:rPr>
              <a:t>年江西高考真题讲解</a:t>
            </a:r>
            <a:endParaRPr lang="zh-CN" altLang="en-US" sz="2000" b="1">
              <a:solidFill>
                <a:schemeClr val="tx1"/>
              </a:solidFill>
            </a:endParaRPr>
          </a:p>
        </p:txBody>
      </p:sp>
      <p:pic>
        <p:nvPicPr>
          <p:cNvPr id="4" name="内容占位符 3"/>
          <p:cNvPicPr>
            <a:picLocks noChangeAspect="1"/>
          </p:cNvPicPr>
          <p:nvPr>
            <p:ph idx="1"/>
          </p:nvPr>
        </p:nvPicPr>
        <p:blipFill>
          <a:blip r:embed="rId1"/>
          <a:stretch>
            <a:fillRect/>
          </a:stretch>
        </p:blipFill>
        <p:spPr>
          <a:xfrm>
            <a:off x="1064260" y="781050"/>
            <a:ext cx="4707255" cy="5990590"/>
          </a:xfrm>
          <a:prstGeom prst="rect">
            <a:avLst/>
          </a:prstGeom>
        </p:spPr>
      </p:pic>
      <p:pic>
        <p:nvPicPr>
          <p:cNvPr id="5" name="图片 4"/>
          <p:cNvPicPr>
            <a:picLocks noChangeAspect="1"/>
          </p:cNvPicPr>
          <p:nvPr/>
        </p:nvPicPr>
        <p:blipFill>
          <a:blip r:embed="rId2"/>
          <a:stretch>
            <a:fillRect/>
          </a:stretch>
        </p:blipFill>
        <p:spPr>
          <a:xfrm>
            <a:off x="6256655" y="843280"/>
            <a:ext cx="4526280" cy="59283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文本框 3"/>
          <p:cNvSpPr txBox="1"/>
          <p:nvPr/>
        </p:nvSpPr>
        <p:spPr>
          <a:xfrm>
            <a:off x="6385560" y="1172845"/>
            <a:ext cx="5745480" cy="5636260"/>
          </a:xfrm>
          <a:prstGeom prst="rect">
            <a:avLst/>
          </a:prstGeom>
          <a:noFill/>
          <a:ln w="9525">
            <a:noFill/>
          </a:ln>
        </p:spPr>
        <p:txBody>
          <a:bodyPr wrap="square" anchor="t" anchorCtr="0">
            <a:noAutofit/>
          </a:bodyPr>
          <a:lstStyle/>
          <a:p>
            <a:pPr indent="0" fontAlgn="auto">
              <a:lnSpc>
                <a:spcPts val="3060"/>
              </a:lnSpc>
            </a:pPr>
            <a:r>
              <a:rPr lang="en-US" altLang="zh-CN" sz="2400" b="1">
                <a:solidFill>
                  <a:srgbClr val="C00000"/>
                </a:solidFill>
                <a:latin typeface="微软雅黑" panose="020B0503020204020204" charset="-122"/>
                <a:ea typeface="微软雅黑" panose="020B0503020204020204" charset="-122"/>
                <a:cs typeface="微软雅黑" panose="020B0503020204020204" charset="-122"/>
              </a:rPr>
              <a:t>3.</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应用性</a:t>
            </a:r>
            <a:r>
              <a:rPr lang="en-US" altLang="zh-CN" sz="2400">
                <a:solidFill>
                  <a:srgbClr val="C00000"/>
                </a:solidFill>
                <a:latin typeface="黑体" panose="02010609060101010101" charset="-122"/>
                <a:ea typeface="黑体" panose="02010609060101010101" charset="-122"/>
                <a:cs typeface="黑体" panose="02010609060101010101" charset="-122"/>
              </a:rPr>
              <a:t> </a:t>
            </a:r>
            <a:r>
              <a:rPr lang="en-US" altLang="zh-CN" sz="2400">
                <a:solidFill>
                  <a:srgbClr val="0000FF"/>
                </a:solidFill>
                <a:latin typeface="黑体" panose="02010609060101010101" charset="-122"/>
                <a:ea typeface="黑体" panose="02010609060101010101" charset="-122"/>
                <a:cs typeface="黑体" panose="02010609060101010101" charset="-122"/>
              </a:rPr>
              <a:t>   </a:t>
            </a:r>
            <a:endParaRPr lang="en-US" altLang="zh-CN" sz="2400">
              <a:solidFill>
                <a:srgbClr val="0000FF"/>
              </a:solidFill>
              <a:latin typeface="黑体" panose="02010609060101010101" charset="-122"/>
              <a:ea typeface="黑体" panose="02010609060101010101" charset="-122"/>
              <a:cs typeface="黑体" panose="02010609060101010101" charset="-122"/>
            </a:endParaRPr>
          </a:p>
          <a:p>
            <a:pPr indent="0" fontAlgn="auto">
              <a:lnSpc>
                <a:spcPts val="3060"/>
              </a:lnSpc>
            </a:pPr>
            <a:r>
              <a:rPr lang="en-US" altLang="zh-CN" sz="2400">
                <a:latin typeface="黑体" panose="02010609060101010101" charset="-122"/>
                <a:ea typeface="黑体" panose="02010609060101010101" charset="-122"/>
                <a:cs typeface="黑体" panose="02010609060101010101" charset="-122"/>
              </a:rPr>
              <a:t>  </a:t>
            </a:r>
            <a:r>
              <a:rPr lang="zh-CN" altLang="en-US" sz="2400">
                <a:latin typeface="黑体" panose="02010609060101010101" charset="-122"/>
                <a:ea typeface="黑体" panose="02010609060101010101" charset="-122"/>
                <a:cs typeface="黑体" panose="02010609060101010101" charset="-122"/>
              </a:rPr>
              <a:t>体现在</a:t>
            </a:r>
            <a:r>
              <a:rPr lang="zh-CN" altLang="en-US" sz="2400">
                <a:solidFill>
                  <a:schemeClr val="accent2"/>
                </a:solidFill>
                <a:latin typeface="黑体" panose="02010609060101010101" charset="-122"/>
                <a:ea typeface="黑体" panose="02010609060101010101" charset="-122"/>
                <a:cs typeface="黑体" panose="02010609060101010101" charset="-122"/>
              </a:rPr>
              <a:t>运用历史学科的知识和能力发现问题、分析问题、解决问题</a:t>
            </a:r>
            <a:r>
              <a:rPr lang="zh-CN" altLang="en-US" sz="2400">
                <a:latin typeface="黑体" panose="02010609060101010101" charset="-122"/>
                <a:ea typeface="黑体" panose="02010609060101010101" charset="-122"/>
                <a:cs typeface="黑体" panose="02010609060101010101" charset="-122"/>
              </a:rPr>
              <a:t>；运用正确的价值观和方法论，总结历史经验教训，</a:t>
            </a:r>
            <a:r>
              <a:rPr lang="zh-CN" altLang="en-US" sz="2400">
                <a:solidFill>
                  <a:srgbClr val="1D41D5"/>
                </a:solidFill>
                <a:latin typeface="黑体" panose="02010609060101010101" charset="-122"/>
                <a:ea typeface="黑体" panose="02010609060101010101" charset="-122"/>
                <a:cs typeface="黑体" panose="02010609060101010101" charset="-122"/>
              </a:rPr>
              <a:t>为现实提供有意义、有价值的借鉴</a:t>
            </a:r>
            <a:r>
              <a:rPr lang="zh-CN" altLang="en-US" sz="2400">
                <a:latin typeface="黑体" panose="02010609060101010101" charset="-122"/>
                <a:ea typeface="黑体" panose="02010609060101010101" charset="-122"/>
                <a:cs typeface="黑体" panose="02010609060101010101" charset="-122"/>
              </a:rPr>
              <a:t>；从现实出发，回溯历史，探究历史，形成对现实问题的正确认识，提高改造现实世界的能力。</a:t>
            </a:r>
            <a:endParaRPr lang="en-US" altLang="zh-CN" sz="2400">
              <a:latin typeface="黑体" panose="02010609060101010101" charset="-122"/>
              <a:ea typeface="黑体" panose="02010609060101010101" charset="-122"/>
              <a:cs typeface="黑体" panose="02010609060101010101" charset="-122"/>
            </a:endParaRPr>
          </a:p>
          <a:p>
            <a:pPr indent="0" fontAlgn="auto">
              <a:lnSpc>
                <a:spcPts val="3060"/>
              </a:lnSpc>
              <a:spcBef>
                <a:spcPts val="600"/>
              </a:spcBef>
            </a:pPr>
            <a:r>
              <a:rPr lang="en-US" altLang="zh-CN" sz="2400" b="1">
                <a:solidFill>
                  <a:srgbClr val="C00000"/>
                </a:solidFill>
                <a:latin typeface="微软雅黑" panose="020B0503020204020204" charset="-122"/>
                <a:ea typeface="微软雅黑" panose="020B0503020204020204" charset="-122"/>
                <a:cs typeface="微软雅黑" panose="020B0503020204020204" charset="-122"/>
              </a:rPr>
              <a:t>4.</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创新性</a:t>
            </a:r>
            <a:r>
              <a:rPr lang="en-US" altLang="zh-CN" sz="2400" b="1">
                <a:solidFill>
                  <a:srgbClr val="0000FF"/>
                </a:solidFill>
                <a:latin typeface="微软雅黑" panose="020B0503020204020204" charset="-122"/>
                <a:ea typeface="微软雅黑" panose="020B0503020204020204" charset="-122"/>
                <a:cs typeface="微软雅黑" panose="020B0503020204020204" charset="-122"/>
              </a:rPr>
              <a:t>  </a:t>
            </a:r>
            <a:r>
              <a:rPr lang="en-US" altLang="zh-CN" sz="2400">
                <a:solidFill>
                  <a:srgbClr val="0000FF"/>
                </a:solidFill>
                <a:latin typeface="黑体" panose="02010609060101010101" charset="-122"/>
                <a:ea typeface="黑体" panose="02010609060101010101" charset="-122"/>
                <a:cs typeface="黑体" panose="02010609060101010101" charset="-122"/>
              </a:rPr>
              <a:t> </a:t>
            </a:r>
            <a:r>
              <a:rPr lang="en-US" altLang="zh-CN" sz="2400">
                <a:latin typeface="黑体" panose="02010609060101010101" charset="-122"/>
                <a:ea typeface="黑体" panose="02010609060101010101" charset="-122"/>
                <a:cs typeface="黑体" panose="02010609060101010101" charset="-122"/>
              </a:rPr>
              <a:t> </a:t>
            </a:r>
            <a:endParaRPr lang="en-US" altLang="zh-CN" sz="2400">
              <a:latin typeface="黑体" panose="02010609060101010101" charset="-122"/>
              <a:ea typeface="黑体" panose="02010609060101010101" charset="-122"/>
              <a:cs typeface="黑体" panose="02010609060101010101" charset="-122"/>
            </a:endParaRPr>
          </a:p>
          <a:p>
            <a:pPr indent="0" fontAlgn="auto">
              <a:lnSpc>
                <a:spcPts val="3060"/>
              </a:lnSpc>
            </a:pPr>
            <a:r>
              <a:rPr lang="en-US" altLang="zh-CN" sz="2400">
                <a:latin typeface="黑体" panose="02010609060101010101" charset="-122"/>
                <a:ea typeface="黑体" panose="02010609060101010101" charset="-122"/>
                <a:cs typeface="黑体" panose="02010609060101010101" charset="-122"/>
              </a:rPr>
              <a:t>  </a:t>
            </a:r>
            <a:r>
              <a:rPr lang="zh-CN" altLang="en-US" sz="2400">
                <a:latin typeface="黑体" panose="02010609060101010101" charset="-122"/>
                <a:ea typeface="黑体" panose="02010609060101010101" charset="-122"/>
                <a:cs typeface="黑体" panose="02010609060101010101" charset="-122"/>
              </a:rPr>
              <a:t>体现在</a:t>
            </a:r>
            <a:r>
              <a:rPr lang="zh-CN" altLang="en-US" sz="2400">
                <a:solidFill>
                  <a:schemeClr val="accent2"/>
                </a:solidFill>
                <a:latin typeface="黑体" panose="02010609060101010101" charset="-122"/>
                <a:ea typeface="黑体" panose="02010609060101010101" charset="-122"/>
                <a:cs typeface="黑体" panose="02010609060101010101" charset="-122"/>
              </a:rPr>
              <a:t>对史料进行新的解释和新的运用</a:t>
            </a:r>
            <a:r>
              <a:rPr lang="zh-CN" altLang="en-US" sz="2400">
                <a:latin typeface="黑体" panose="02010609060101010101" charset="-122"/>
                <a:ea typeface="黑体" panose="02010609060101010101" charset="-122"/>
                <a:cs typeface="黑体" panose="02010609060101010101" charset="-122"/>
              </a:rPr>
              <a:t>，对历史事物之间的联系进行</a:t>
            </a:r>
            <a:r>
              <a:rPr lang="zh-CN" altLang="en-US" sz="2400">
                <a:solidFill>
                  <a:srgbClr val="1D41D5"/>
                </a:solidFill>
                <a:latin typeface="黑体" panose="02010609060101010101" charset="-122"/>
                <a:ea typeface="黑体" panose="02010609060101010101" charset="-122"/>
                <a:cs typeface="黑体" panose="02010609060101010101" charset="-122"/>
              </a:rPr>
              <a:t>新的发掘</a:t>
            </a:r>
            <a:r>
              <a:rPr lang="zh-CN" altLang="en-US" sz="2400">
                <a:latin typeface="黑体" panose="02010609060101010101" charset="-122"/>
                <a:ea typeface="黑体" panose="02010609060101010101" charset="-122"/>
                <a:cs typeface="黑体" panose="02010609060101010101" charset="-122"/>
              </a:rPr>
              <a:t>；对已有的历史观点、方法与历史结论进行批判性思考，得出新结论；运用创新思维，利用历史学知识和方法回应现实问题。</a:t>
            </a:r>
            <a:endParaRPr lang="zh-CN" altLang="en-US" sz="24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161925" y="617220"/>
            <a:ext cx="12000230" cy="483235"/>
          </a:xfrm>
          <a:prstGeom prst="rect">
            <a:avLst/>
          </a:prstGeom>
          <a:noFill/>
        </p:spPr>
        <p:txBody>
          <a:bodyPr wrap="square" rtlCol="0">
            <a:spAutoFit/>
          </a:bodyPr>
          <a:lstStyle/>
          <a:p>
            <a:pPr indent="0" fontAlgn="auto">
              <a:lnSpc>
                <a:spcPts val="3060"/>
              </a:lnSpc>
            </a:pPr>
            <a:r>
              <a:rPr lang="zh-CN" altLang="en-US" sz="2400" b="1">
                <a:solidFill>
                  <a:srgbClr val="1D41D5"/>
                </a:solidFill>
                <a:latin typeface="黑体" panose="02010609060101010101" charset="-122"/>
                <a:ea typeface="黑体" panose="02010609060101010101" charset="-122"/>
                <a:cs typeface="华文中宋" panose="02010600040101010101" pitchFamily="2" charset="-122"/>
                <a:sym typeface="+mn-ea"/>
              </a:rPr>
              <a:t>高考评价体系确立</a:t>
            </a:r>
            <a:r>
              <a:rPr lang="zh-CN" altLang="en-US" sz="2400" b="1">
                <a:solidFill>
                  <a:schemeClr val="tx1"/>
                </a:solidFill>
                <a:highlight>
                  <a:srgbClr val="FFFF00"/>
                </a:highlight>
                <a:latin typeface="微软雅黑" panose="020B0503020204020204" charset="-122"/>
                <a:ea typeface="微软雅黑" panose="020B0503020204020204" charset="-122"/>
                <a:cs typeface="华文中宋" panose="02010600040101010101" pitchFamily="2" charset="-122"/>
                <a:sym typeface="+mn-ea"/>
              </a:rPr>
              <a:t>基础性、综合性、应用性、创新性</a:t>
            </a:r>
            <a:r>
              <a:rPr lang="zh-CN" altLang="en-US" sz="2400" b="1">
                <a:solidFill>
                  <a:srgbClr val="1D41D5"/>
                </a:solidFill>
                <a:latin typeface="黑体" panose="02010609060101010101" charset="-122"/>
                <a:ea typeface="黑体" panose="02010609060101010101" charset="-122"/>
                <a:cs typeface="华文中宋" panose="02010600040101010101" pitchFamily="2" charset="-122"/>
                <a:sym typeface="+mn-ea"/>
              </a:rPr>
              <a:t>为考查要求。对历史科考试而言：</a:t>
            </a:r>
            <a:endParaRPr lang="zh-CN" altLang="en-US" sz="2400" b="1">
              <a:solidFill>
                <a:srgbClr val="1D41D5"/>
              </a:solidFill>
              <a:latin typeface="黑体" panose="02010609060101010101" charset="-122"/>
              <a:ea typeface="黑体" panose="02010609060101010101" charset="-122"/>
              <a:cs typeface="华文中宋" panose="02010600040101010101" pitchFamily="2" charset="-122"/>
              <a:sym typeface="+mn-ea"/>
            </a:endParaRPr>
          </a:p>
        </p:txBody>
      </p:sp>
      <p:sp>
        <p:nvSpPr>
          <p:cNvPr id="3" name="文本框 2"/>
          <p:cNvSpPr txBox="1"/>
          <p:nvPr/>
        </p:nvSpPr>
        <p:spPr>
          <a:xfrm>
            <a:off x="349885" y="1100455"/>
            <a:ext cx="5959475" cy="5662295"/>
          </a:xfrm>
          <a:prstGeom prst="rect">
            <a:avLst/>
          </a:prstGeom>
          <a:noFill/>
        </p:spPr>
        <p:txBody>
          <a:bodyPr wrap="square" rtlCol="0">
            <a:spAutoFit/>
          </a:bodyPr>
          <a:lstStyle/>
          <a:p>
            <a:pPr indent="0" fontAlgn="auto">
              <a:lnSpc>
                <a:spcPts val="3060"/>
              </a:lnSpc>
            </a:pPr>
            <a:r>
              <a:rPr lang="en-US" altLang="zh-CN" sz="2400" b="1">
                <a:solidFill>
                  <a:srgbClr val="C00000"/>
                </a:solidFill>
                <a:latin typeface="微软雅黑" panose="020B0503020204020204" charset="-122"/>
                <a:ea typeface="微软雅黑" panose="020B0503020204020204" charset="-122"/>
                <a:cs typeface="微软雅黑" panose="020B0503020204020204" charset="-122"/>
                <a:sym typeface="+mn-ea"/>
              </a:rPr>
              <a:t>1.</a:t>
            </a:r>
            <a:r>
              <a:rPr lang="zh-CN" altLang="en-US" sz="2400" b="1">
                <a:solidFill>
                  <a:srgbClr val="C00000"/>
                </a:solidFill>
                <a:latin typeface="微软雅黑" panose="020B0503020204020204" charset="-122"/>
                <a:ea typeface="微软雅黑" panose="020B0503020204020204" charset="-122"/>
                <a:cs typeface="微软雅黑" panose="020B0503020204020204" charset="-122"/>
                <a:sym typeface="+mn-ea"/>
              </a:rPr>
              <a:t>基础性</a:t>
            </a:r>
            <a:r>
              <a:rPr lang="en-US" altLang="zh-CN" sz="2400" b="1">
                <a:solidFill>
                  <a:srgbClr val="0000FF"/>
                </a:solidFill>
                <a:latin typeface="微软雅黑" panose="020B0503020204020204" charset="-122"/>
                <a:ea typeface="微软雅黑" panose="020B0503020204020204" charset="-122"/>
                <a:cs typeface="微软雅黑" panose="020B0503020204020204" charset="-122"/>
                <a:sym typeface="+mn-ea"/>
              </a:rPr>
              <a:t> </a:t>
            </a:r>
            <a:r>
              <a:rPr lang="en-US" altLang="zh-CN" sz="2400">
                <a:solidFill>
                  <a:srgbClr val="0000FF"/>
                </a:solidFill>
                <a:latin typeface="黑体" panose="02010609060101010101" charset="-122"/>
                <a:ea typeface="黑体" panose="02010609060101010101" charset="-122"/>
                <a:cs typeface="黑体" panose="02010609060101010101" charset="-122"/>
                <a:sym typeface="+mn-ea"/>
              </a:rPr>
              <a:t>  </a:t>
            </a:r>
            <a:r>
              <a:rPr lang="en-US" altLang="zh-CN" sz="2400">
                <a:latin typeface="黑体" panose="02010609060101010101" charset="-122"/>
                <a:ea typeface="黑体" panose="02010609060101010101" charset="-122"/>
                <a:cs typeface="黑体" panose="02010609060101010101" charset="-122"/>
                <a:sym typeface="+mn-ea"/>
              </a:rPr>
              <a:t> </a:t>
            </a:r>
            <a:endParaRPr lang="en-US" altLang="zh-CN" sz="2400">
              <a:latin typeface="黑体" panose="02010609060101010101" charset="-122"/>
              <a:ea typeface="黑体" panose="02010609060101010101" charset="-122"/>
              <a:cs typeface="黑体" panose="02010609060101010101" charset="-122"/>
              <a:sym typeface="+mn-ea"/>
            </a:endParaRPr>
          </a:p>
          <a:p>
            <a:pPr indent="0" fontAlgn="auto">
              <a:lnSpc>
                <a:spcPts val="3060"/>
              </a:lnSpc>
            </a:pPr>
            <a:r>
              <a:rPr lang="en-US" altLang="zh-CN" sz="2400">
                <a:latin typeface="黑体" panose="02010609060101010101" charset="-122"/>
                <a:ea typeface="黑体" panose="02010609060101010101" charset="-122"/>
                <a:cs typeface="黑体" panose="02010609060101010101" charset="-122"/>
                <a:sym typeface="+mn-ea"/>
              </a:rPr>
              <a:t>  </a:t>
            </a:r>
            <a:r>
              <a:rPr lang="zh-CN" altLang="en-US" sz="2400" b="1">
                <a:solidFill>
                  <a:srgbClr val="1D41D5"/>
                </a:solidFill>
                <a:latin typeface="微软雅黑" panose="020B0503020204020204" charset="-122"/>
                <a:ea typeface="微软雅黑" panose="020B0503020204020204" charset="-122"/>
                <a:cs typeface="黑体" panose="02010609060101010101" charset="-122"/>
                <a:sym typeface="+mn-ea"/>
              </a:rPr>
              <a:t>考查学生对主干知识和基本理论的掌握程度。</a:t>
            </a:r>
            <a:r>
              <a:rPr lang="zh-CN" altLang="en-US" sz="2400">
                <a:latin typeface="黑体" panose="02010609060101010101" charset="-122"/>
                <a:ea typeface="黑体" panose="02010609060101010101" charset="-122"/>
                <a:cs typeface="黑体" panose="02010609060101010101" charset="-122"/>
                <a:sym typeface="+mn-ea"/>
              </a:rPr>
              <a:t>注重考查中外历史上的</a:t>
            </a:r>
            <a:r>
              <a:rPr lang="zh-CN" altLang="en-US" sz="2400">
                <a:solidFill>
                  <a:schemeClr val="accent2"/>
                </a:solidFill>
                <a:latin typeface="黑体" panose="02010609060101010101" charset="-122"/>
                <a:ea typeface="黑体" panose="02010609060101010101" charset="-122"/>
                <a:cs typeface="黑体" panose="02010609060101010101" charset="-122"/>
                <a:sym typeface="+mn-ea"/>
              </a:rPr>
              <a:t>重大历史事件、历史现象、文明成果、重要历史人物和历史发展线索</a:t>
            </a:r>
            <a:r>
              <a:rPr lang="zh-CN" altLang="en-US" sz="2400">
                <a:latin typeface="黑体" panose="02010609060101010101" charset="-122"/>
                <a:ea typeface="黑体" panose="02010609060101010101" charset="-122"/>
                <a:cs typeface="黑体" panose="02010609060101010101" charset="-122"/>
                <a:sym typeface="+mn-ea"/>
              </a:rPr>
              <a:t>，考查基础的</a:t>
            </a:r>
            <a:r>
              <a:rPr lang="zh-CN" altLang="en-US" sz="2400">
                <a:solidFill>
                  <a:schemeClr val="accent2"/>
                </a:solidFill>
                <a:latin typeface="黑体" panose="02010609060101010101" charset="-122"/>
                <a:ea typeface="黑体" panose="02010609060101010101" charset="-122"/>
                <a:cs typeface="黑体" panose="02010609060101010101" charset="-122"/>
                <a:sym typeface="+mn-ea"/>
              </a:rPr>
              <a:t>学科方法、能力、素养</a:t>
            </a:r>
            <a:r>
              <a:rPr lang="zh-CN" altLang="en-US" sz="2400">
                <a:latin typeface="黑体" panose="02010609060101010101" charset="-122"/>
                <a:ea typeface="黑体" panose="02010609060101010101" charset="-122"/>
                <a:cs typeface="黑体" panose="02010609060101010101" charset="-122"/>
                <a:sym typeface="+mn-ea"/>
              </a:rPr>
              <a:t>。因此，要求学生对</a:t>
            </a:r>
            <a:r>
              <a:rPr lang="zh-CN" altLang="en-US" sz="2400" b="1">
                <a:solidFill>
                  <a:schemeClr val="accent2"/>
                </a:solidFill>
                <a:latin typeface="黑体" panose="02010609060101010101" charset="-122"/>
                <a:ea typeface="黑体" panose="02010609060101010101" charset="-122"/>
                <a:cs typeface="黑体" panose="02010609060101010101" charset="-122"/>
                <a:sym typeface="+mn-ea"/>
              </a:rPr>
              <a:t>基础部分内容的掌握必须扎实牢靠。</a:t>
            </a:r>
            <a:endParaRPr lang="zh-CN" altLang="en-US" sz="2400" b="1">
              <a:solidFill>
                <a:schemeClr val="accent2"/>
              </a:solidFill>
              <a:latin typeface="黑体" panose="02010609060101010101" charset="-122"/>
              <a:ea typeface="黑体" panose="02010609060101010101" charset="-122"/>
              <a:cs typeface="黑体" panose="02010609060101010101" charset="-122"/>
            </a:endParaRPr>
          </a:p>
          <a:p>
            <a:pPr indent="0" fontAlgn="auto">
              <a:lnSpc>
                <a:spcPts val="3060"/>
              </a:lnSpc>
              <a:spcBef>
                <a:spcPts val="600"/>
              </a:spcBef>
            </a:pPr>
            <a:r>
              <a:rPr lang="en-US" altLang="zh-CN" sz="2400" b="1">
                <a:solidFill>
                  <a:srgbClr val="C00000"/>
                </a:solidFill>
                <a:latin typeface="微软雅黑" panose="020B0503020204020204" charset="-122"/>
                <a:ea typeface="微软雅黑" panose="020B0503020204020204" charset="-122"/>
                <a:cs typeface="微软雅黑" panose="020B0503020204020204" charset="-122"/>
                <a:sym typeface="+mn-ea"/>
              </a:rPr>
              <a:t>2.</a:t>
            </a:r>
            <a:r>
              <a:rPr lang="zh-CN" altLang="en-US" sz="2400" b="1">
                <a:solidFill>
                  <a:srgbClr val="C00000"/>
                </a:solidFill>
                <a:latin typeface="微软雅黑" panose="020B0503020204020204" charset="-122"/>
                <a:ea typeface="微软雅黑" panose="020B0503020204020204" charset="-122"/>
                <a:cs typeface="微软雅黑" panose="020B0503020204020204" charset="-122"/>
                <a:sym typeface="+mn-ea"/>
              </a:rPr>
              <a:t>综合性</a:t>
            </a:r>
            <a:r>
              <a:rPr lang="en-US" altLang="zh-CN" sz="2400" b="1">
                <a:solidFill>
                  <a:srgbClr val="0000FF"/>
                </a:solidFill>
                <a:latin typeface="微软雅黑" panose="020B0503020204020204" charset="-122"/>
                <a:ea typeface="微软雅黑" panose="020B0503020204020204" charset="-122"/>
                <a:cs typeface="微软雅黑" panose="020B0503020204020204" charset="-122"/>
                <a:sym typeface="+mn-ea"/>
              </a:rPr>
              <a:t> </a:t>
            </a:r>
            <a:r>
              <a:rPr lang="en-US" altLang="zh-CN" sz="2400">
                <a:solidFill>
                  <a:srgbClr val="0000FF"/>
                </a:solidFill>
                <a:latin typeface="黑体" panose="02010609060101010101" charset="-122"/>
                <a:ea typeface="黑体" panose="02010609060101010101" charset="-122"/>
                <a:cs typeface="黑体" panose="02010609060101010101" charset="-122"/>
                <a:sym typeface="+mn-ea"/>
              </a:rPr>
              <a:t>  </a:t>
            </a:r>
            <a:r>
              <a:rPr lang="en-US" altLang="zh-CN" sz="2400">
                <a:latin typeface="黑体" panose="02010609060101010101" charset="-122"/>
                <a:ea typeface="黑体" panose="02010609060101010101" charset="-122"/>
                <a:cs typeface="黑体" panose="02010609060101010101" charset="-122"/>
                <a:sym typeface="+mn-ea"/>
              </a:rPr>
              <a:t> </a:t>
            </a:r>
            <a:endParaRPr lang="en-US" altLang="zh-CN" sz="2400">
              <a:latin typeface="黑体" panose="02010609060101010101" charset="-122"/>
              <a:ea typeface="黑体" panose="02010609060101010101" charset="-122"/>
              <a:cs typeface="黑体" panose="02010609060101010101" charset="-122"/>
              <a:sym typeface="+mn-ea"/>
            </a:endParaRPr>
          </a:p>
          <a:p>
            <a:pPr indent="0" fontAlgn="auto">
              <a:lnSpc>
                <a:spcPts val="3060"/>
              </a:lnSpc>
            </a:pPr>
            <a:r>
              <a:rPr lang="en-US" altLang="zh-CN" sz="2400">
                <a:latin typeface="黑体" panose="02010609060101010101" charset="-122"/>
                <a:ea typeface="黑体" panose="02010609060101010101" charset="-122"/>
                <a:cs typeface="黑体" panose="02010609060101010101" charset="-122"/>
                <a:sym typeface="+mn-ea"/>
              </a:rPr>
              <a:t>  </a:t>
            </a:r>
            <a:r>
              <a:rPr lang="zh-CN" altLang="en-US" sz="2400">
                <a:latin typeface="黑体" panose="02010609060101010101" charset="-122"/>
                <a:ea typeface="黑体" panose="02010609060101010101" charset="-122"/>
                <a:cs typeface="黑体" panose="02010609060101010101" charset="-122"/>
                <a:sym typeface="+mn-ea"/>
              </a:rPr>
              <a:t>体现在历史知识体系的</a:t>
            </a:r>
            <a:r>
              <a:rPr lang="zh-CN" altLang="en-US" sz="2400">
                <a:solidFill>
                  <a:srgbClr val="1D41D5"/>
                </a:solidFill>
                <a:latin typeface="黑体" panose="02010609060101010101" charset="-122"/>
                <a:ea typeface="黑体" panose="02010609060101010101" charset="-122"/>
                <a:cs typeface="黑体" panose="02010609060101010101" charset="-122"/>
                <a:sym typeface="+mn-ea"/>
              </a:rPr>
              <a:t>内部联系</a:t>
            </a:r>
            <a:r>
              <a:rPr lang="zh-CN" altLang="en-US" sz="2400">
                <a:latin typeface="黑体" panose="02010609060101010101" charset="-122"/>
                <a:ea typeface="黑体" panose="02010609060101010101" charset="-122"/>
                <a:cs typeface="黑体" panose="02010609060101010101" charset="-122"/>
                <a:sym typeface="+mn-ea"/>
              </a:rPr>
              <a:t>，强调</a:t>
            </a:r>
            <a:r>
              <a:rPr lang="zh-CN" altLang="en-US" sz="2400">
                <a:solidFill>
                  <a:schemeClr val="accent2"/>
                </a:solidFill>
                <a:latin typeface="黑体" panose="02010609060101010101" charset="-122"/>
                <a:ea typeface="黑体" panose="02010609060101010101" charset="-122"/>
                <a:cs typeface="黑体" panose="02010609060101010101" charset="-122"/>
                <a:sym typeface="+mn-ea"/>
              </a:rPr>
              <a:t>历史各分支内容的相互交叉与渗透</a:t>
            </a:r>
            <a:r>
              <a:rPr lang="zh-CN" altLang="en-US" sz="2400">
                <a:latin typeface="黑体" panose="02010609060101010101" charset="-122"/>
                <a:ea typeface="黑体" panose="02010609060101010101" charset="-122"/>
                <a:cs typeface="黑体" panose="02010609060101010101" charset="-122"/>
                <a:sym typeface="+mn-ea"/>
              </a:rPr>
              <a:t>，要求学生能够触类旁通、举一反三；能够</a:t>
            </a:r>
            <a:r>
              <a:rPr lang="zh-CN" altLang="en-US" sz="2400">
                <a:solidFill>
                  <a:schemeClr val="accent2"/>
                </a:solidFill>
                <a:latin typeface="黑体" panose="02010609060101010101" charset="-122"/>
                <a:ea typeface="黑体" panose="02010609060101010101" charset="-122"/>
                <a:cs typeface="黑体" panose="02010609060101010101" charset="-122"/>
                <a:sym typeface="+mn-ea"/>
              </a:rPr>
              <a:t>综合运用历史学科的知识、理论和方法，从多角度、多层次观察、思考历史事物</a:t>
            </a:r>
            <a:r>
              <a:rPr lang="zh-CN" altLang="en-US" sz="2400">
                <a:latin typeface="黑体" panose="02010609060101010101" charset="-122"/>
                <a:ea typeface="黑体" panose="02010609060101010101" charset="-122"/>
                <a:cs typeface="黑体" panose="02010609060101010101" charset="-122"/>
                <a:sym typeface="+mn-ea"/>
              </a:rPr>
              <a:t>，发现问题、分析问题和解决问题。</a:t>
            </a:r>
            <a:endParaRPr lang="zh-CN" altLang="en-US" sz="2400">
              <a:latin typeface="黑体" panose="02010609060101010101" charset="-122"/>
              <a:ea typeface="黑体" panose="02010609060101010101" charset="-122"/>
              <a:cs typeface="黑体" panose="02010609060101010101" charset="-122"/>
            </a:endParaRPr>
          </a:p>
        </p:txBody>
      </p:sp>
      <p:cxnSp>
        <p:nvCxnSpPr>
          <p:cNvPr id="8" name="直接连接符 7"/>
          <p:cNvCxnSpPr/>
          <p:nvPr>
            <p:custDataLst>
              <p:tags r:id="rId1"/>
            </p:custDataLst>
          </p:nvPr>
        </p:nvCxnSpPr>
        <p:spPr>
          <a:xfrm>
            <a:off x="6136005" y="1071245"/>
            <a:ext cx="64135" cy="564769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标题 3"/>
          <p:cNvSpPr>
            <a:spLocks noGrp="1"/>
          </p:cNvSpPr>
          <p:nvPr>
            <p:ph type="title"/>
          </p:nvPr>
        </p:nvSpPr>
        <p:spPr>
          <a:xfrm>
            <a:off x="161925" y="110490"/>
            <a:ext cx="11747500" cy="506730"/>
          </a:xfrm>
          <a:solidFill>
            <a:srgbClr val="00B0F0"/>
          </a:solidFill>
          <a:ln>
            <a:solidFill>
              <a:schemeClr val="accent1"/>
            </a:solidFill>
          </a:ln>
        </p:spPr>
        <p:txBody>
          <a:bodyPr>
            <a:normAutofit fontScale="90000"/>
          </a:bodyPr>
          <a:p>
            <a:r>
              <a:rPr lang="zh-CN" altLang="en-US" sz="2800">
                <a:sym typeface="+mn-ea"/>
              </a:rPr>
              <a:t>四、我们需要采取怎样的应对办法</a:t>
            </a:r>
            <a:endParaRPr lang="zh-CN" alt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ppt_x"/>
                                          </p:val>
                                        </p:tav>
                                        <p:tav tm="100000">
                                          <p:val>
                                            <p:strVal val="#ppt_x"/>
                                          </p:val>
                                        </p:tav>
                                      </p:tavLst>
                                    </p:anim>
                                    <p:anim calcmode="lin" valueType="num">
                                      <p:cBhvr additive="base">
                                        <p:cTn id="8" dur="500" fill="hold"/>
                                        <p:tgtEl>
                                          <p:spTgt spid="348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 name="椭圆 7"/>
          <p:cNvSpPr/>
          <p:nvPr>
            <p:custDataLst>
              <p:tags r:id="rId1"/>
            </p:custDataLst>
          </p:nvPr>
        </p:nvSpPr>
        <p:spPr>
          <a:xfrm>
            <a:off x="3697605" y="3336925"/>
            <a:ext cx="4805680" cy="1208405"/>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微软雅黑" panose="020B0503020204020204" charset="-122"/>
              <a:ea typeface="微软雅黑" panose="020B0503020204020204" charset="-122"/>
            </a:endParaRPr>
          </a:p>
        </p:txBody>
      </p:sp>
      <p:cxnSp>
        <p:nvCxnSpPr>
          <p:cNvPr id="190" name="直接连接符 189"/>
          <p:cNvCxnSpPr>
            <a:endCxn id="189" idx="1"/>
          </p:cNvCxnSpPr>
          <p:nvPr>
            <p:custDataLst>
              <p:tags r:id="rId2"/>
            </p:custDataLst>
          </p:nvPr>
        </p:nvCxnSpPr>
        <p:spPr>
          <a:xfrm>
            <a:off x="6117286" y="2738017"/>
            <a:ext cx="3175" cy="1807573"/>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1" name="TextBox 40"/>
          <p:cNvSpPr txBox="1"/>
          <p:nvPr>
            <p:custDataLst>
              <p:tags r:id="rId3"/>
            </p:custDataLst>
          </p:nvPr>
        </p:nvSpPr>
        <p:spPr>
          <a:xfrm>
            <a:off x="105410" y="3455670"/>
            <a:ext cx="3175635" cy="6508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2800" b="1" smtClean="0">
                <a:solidFill>
                  <a:schemeClr val="tx1"/>
                </a:solidFill>
                <a:latin typeface="黑体" panose="02010609060101010101" charset="-122"/>
                <a:ea typeface="黑体" panose="02010609060101010101" charset="-122"/>
                <a:cs typeface="黑体" panose="02010609060101010101" charset="-122"/>
              </a:rPr>
              <a:t>1.基础知识不扎实</a:t>
            </a:r>
            <a:endParaRPr lang="zh-CN" altLang="en-US" sz="2800" b="1" smtClean="0">
              <a:solidFill>
                <a:schemeClr val="tx1"/>
              </a:solidFill>
              <a:latin typeface="黑体" panose="02010609060101010101" charset="-122"/>
              <a:ea typeface="黑体" panose="02010609060101010101" charset="-122"/>
              <a:cs typeface="黑体" panose="02010609060101010101" charset="-122"/>
            </a:endParaRPr>
          </a:p>
        </p:txBody>
      </p:sp>
      <p:sp>
        <p:nvSpPr>
          <p:cNvPr id="192" name="TextBox 41"/>
          <p:cNvSpPr txBox="1"/>
          <p:nvPr>
            <p:custDataLst>
              <p:tags r:id="rId4"/>
            </p:custDataLst>
          </p:nvPr>
        </p:nvSpPr>
        <p:spPr>
          <a:xfrm>
            <a:off x="2737485" y="4926965"/>
            <a:ext cx="3175635" cy="6508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2800" b="1" smtClean="0">
                <a:solidFill>
                  <a:schemeClr val="tx1"/>
                </a:solidFill>
                <a:latin typeface="黑体" panose="02010609060101010101" charset="-122"/>
                <a:ea typeface="黑体" panose="02010609060101010101" charset="-122"/>
                <a:cs typeface="黑体" panose="02010609060101010101" charset="-122"/>
              </a:rPr>
              <a:t>2.</a:t>
            </a:r>
            <a:r>
              <a:rPr lang="zh-CN" altLang="en-US" sz="2800" b="1" smtClean="0">
                <a:solidFill>
                  <a:schemeClr val="tx1"/>
                </a:solidFill>
                <a:latin typeface="黑体" panose="02010609060101010101" charset="-122"/>
                <a:ea typeface="黑体" panose="02010609060101010101" charset="-122"/>
                <a:cs typeface="黑体" panose="02010609060101010101" charset="-122"/>
              </a:rPr>
              <a:t>时空观念不牢固</a:t>
            </a:r>
            <a:endParaRPr lang="zh-CN" altLang="en-US" sz="2800" b="1" smtClean="0">
              <a:solidFill>
                <a:schemeClr val="tx1"/>
              </a:solidFill>
              <a:latin typeface="黑体" panose="02010609060101010101" charset="-122"/>
              <a:ea typeface="黑体" panose="02010609060101010101" charset="-122"/>
              <a:cs typeface="黑体" panose="02010609060101010101" charset="-122"/>
            </a:endParaRPr>
          </a:p>
        </p:txBody>
      </p:sp>
      <p:sp>
        <p:nvSpPr>
          <p:cNvPr id="193" name="TextBox 42"/>
          <p:cNvSpPr txBox="1"/>
          <p:nvPr>
            <p:custDataLst>
              <p:tags r:id="rId5"/>
            </p:custDataLst>
          </p:nvPr>
        </p:nvSpPr>
        <p:spPr>
          <a:xfrm>
            <a:off x="6301105" y="4926965"/>
            <a:ext cx="3175635" cy="6508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2800" b="1" smtClean="0">
                <a:solidFill>
                  <a:schemeClr val="tx1"/>
                </a:solidFill>
                <a:latin typeface="黑体" panose="02010609060101010101" charset="-122"/>
                <a:ea typeface="黑体" panose="02010609060101010101" charset="-122"/>
                <a:cs typeface="黑体" panose="02010609060101010101" charset="-122"/>
              </a:rPr>
              <a:t>3.</a:t>
            </a:r>
            <a:r>
              <a:rPr lang="zh-CN" altLang="en-US" sz="2800" b="1" smtClean="0">
                <a:solidFill>
                  <a:schemeClr val="tx1"/>
                </a:solidFill>
                <a:latin typeface="黑体" panose="02010609060101010101" charset="-122"/>
                <a:ea typeface="黑体" panose="02010609060101010101" charset="-122"/>
                <a:cs typeface="黑体" panose="02010609060101010101" charset="-122"/>
              </a:rPr>
              <a:t>阅读理解不精准</a:t>
            </a:r>
            <a:endParaRPr lang="zh-CN" altLang="en-US" sz="2800" b="1" smtClean="0">
              <a:solidFill>
                <a:schemeClr val="tx1"/>
              </a:solidFill>
              <a:latin typeface="黑体" panose="02010609060101010101" charset="-122"/>
              <a:ea typeface="黑体" panose="02010609060101010101" charset="-122"/>
              <a:cs typeface="黑体" panose="02010609060101010101" charset="-122"/>
            </a:endParaRPr>
          </a:p>
        </p:txBody>
      </p:sp>
      <p:sp>
        <p:nvSpPr>
          <p:cNvPr id="194" name="TextBox 43"/>
          <p:cNvSpPr txBox="1"/>
          <p:nvPr>
            <p:custDataLst>
              <p:tags r:id="rId6"/>
            </p:custDataLst>
          </p:nvPr>
        </p:nvSpPr>
        <p:spPr>
          <a:xfrm>
            <a:off x="8736330" y="3465195"/>
            <a:ext cx="3175000" cy="6508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2800" b="1" smtClean="0">
                <a:solidFill>
                  <a:schemeClr val="tx1"/>
                </a:solidFill>
                <a:latin typeface="黑体" panose="02010609060101010101" charset="-122"/>
                <a:ea typeface="黑体" panose="02010609060101010101" charset="-122"/>
                <a:cs typeface="黑体" panose="02010609060101010101" charset="-122"/>
              </a:rPr>
              <a:t>4.</a:t>
            </a:r>
            <a:r>
              <a:rPr lang="zh-CN" altLang="en-US" sz="2800" b="1" smtClean="0">
                <a:solidFill>
                  <a:schemeClr val="tx1"/>
                </a:solidFill>
                <a:latin typeface="黑体" panose="02010609060101010101" charset="-122"/>
                <a:ea typeface="黑体" panose="02010609060101010101" charset="-122"/>
                <a:cs typeface="黑体" panose="02010609060101010101" charset="-122"/>
              </a:rPr>
              <a:t>教材理解不灵活</a:t>
            </a:r>
            <a:endParaRPr lang="zh-CN" altLang="en-US" sz="2800" b="1" smtClean="0">
              <a:solidFill>
                <a:schemeClr val="tx1"/>
              </a:solidFill>
              <a:latin typeface="黑体" panose="02010609060101010101" charset="-122"/>
              <a:ea typeface="黑体" panose="02010609060101010101" charset="-122"/>
              <a:cs typeface="黑体" panose="02010609060101010101" charset="-122"/>
            </a:endParaRPr>
          </a:p>
        </p:txBody>
      </p:sp>
      <p:grpSp>
        <p:nvGrpSpPr>
          <p:cNvPr id="195" name="组合 194"/>
          <p:cNvGrpSpPr/>
          <p:nvPr>
            <p:custDataLst>
              <p:tags r:id="rId7"/>
            </p:custDataLst>
          </p:nvPr>
        </p:nvGrpSpPr>
        <p:grpSpPr>
          <a:xfrm>
            <a:off x="4942359" y="1148276"/>
            <a:ext cx="2307590" cy="2307590"/>
            <a:chOff x="2636823" y="1967583"/>
            <a:chExt cx="4214963" cy="4214963"/>
          </a:xfrm>
          <a:solidFill>
            <a:srgbClr val="002060"/>
          </a:solidFill>
        </p:grpSpPr>
        <p:sp>
          <p:nvSpPr>
            <p:cNvPr id="196" name="椭圆 195"/>
            <p:cNvSpPr/>
            <p:nvPr>
              <p:custDataLst>
                <p:tags r:id="rId8"/>
              </p:custDataLst>
            </p:nvPr>
          </p:nvSpPr>
          <p:spPr>
            <a:xfrm>
              <a:off x="2636823" y="1967583"/>
              <a:ext cx="4214963" cy="421496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sp>
          <p:nvSpPr>
            <p:cNvPr id="197" name="文本框 91"/>
            <p:cNvSpPr txBox="1"/>
            <p:nvPr>
              <p:custDataLst>
                <p:tags r:id="rId9"/>
              </p:custDataLst>
            </p:nvPr>
          </p:nvSpPr>
          <p:spPr>
            <a:xfrm>
              <a:off x="3271271" y="2509241"/>
              <a:ext cx="2946067" cy="2762807"/>
            </a:xfrm>
            <a:prstGeom prst="rect">
              <a:avLst/>
            </a:prstGeom>
            <a:grpFill/>
          </p:spPr>
          <p:txBody>
            <a:bodyPr wrap="none" rtlCol="0">
              <a:spAutoFit/>
            </a:bodyPr>
            <a:lstStyle/>
            <a:p>
              <a:pPr algn="ctr">
                <a:lnSpc>
                  <a:spcPct val="110000"/>
                </a:lnSpc>
              </a:pPr>
              <a:r>
                <a:rPr lang="zh-CN" altLang="en-US" sz="2800" b="1" smtClean="0">
                  <a:solidFill>
                    <a:schemeClr val="bg1"/>
                  </a:solidFill>
                  <a:latin typeface="黑体" panose="02010609060101010101" charset="-122"/>
                  <a:ea typeface="黑体" panose="02010609060101010101" charset="-122"/>
                </a:rPr>
                <a:t>一听就懂</a:t>
              </a:r>
              <a:endParaRPr lang="zh-CN" altLang="en-US" sz="2800" b="1" smtClean="0">
                <a:solidFill>
                  <a:schemeClr val="bg1"/>
                </a:solidFill>
                <a:latin typeface="黑体" panose="02010609060101010101" charset="-122"/>
                <a:ea typeface="黑体" panose="02010609060101010101" charset="-122"/>
              </a:endParaRPr>
            </a:p>
            <a:p>
              <a:pPr algn="ctr">
                <a:lnSpc>
                  <a:spcPct val="110000"/>
                </a:lnSpc>
              </a:pPr>
              <a:r>
                <a:rPr lang="zh-CN" altLang="en-US" sz="2800" b="1" smtClean="0">
                  <a:solidFill>
                    <a:schemeClr val="bg1"/>
                  </a:solidFill>
                  <a:latin typeface="黑体" panose="02010609060101010101" charset="-122"/>
                  <a:ea typeface="黑体" panose="02010609060101010101" charset="-122"/>
                </a:rPr>
                <a:t>一看就会</a:t>
              </a:r>
              <a:endParaRPr lang="zh-CN" altLang="en-US" sz="2800" b="1" smtClean="0">
                <a:solidFill>
                  <a:schemeClr val="bg1"/>
                </a:solidFill>
                <a:latin typeface="黑体" panose="02010609060101010101" charset="-122"/>
                <a:ea typeface="黑体" panose="02010609060101010101" charset="-122"/>
              </a:endParaRPr>
            </a:p>
            <a:p>
              <a:pPr algn="ctr">
                <a:lnSpc>
                  <a:spcPct val="110000"/>
                </a:lnSpc>
              </a:pPr>
              <a:r>
                <a:rPr lang="zh-CN" altLang="en-US" sz="2800" b="1" smtClean="0">
                  <a:solidFill>
                    <a:schemeClr val="bg1"/>
                  </a:solidFill>
                  <a:latin typeface="黑体" panose="02010609060101010101" charset="-122"/>
                  <a:ea typeface="黑体" panose="02010609060101010101" charset="-122"/>
                </a:rPr>
                <a:t>一做就错</a:t>
              </a:r>
              <a:endParaRPr lang="zh-CN" altLang="en-US" sz="2800" b="1" smtClean="0">
                <a:solidFill>
                  <a:schemeClr val="bg1"/>
                </a:solidFill>
                <a:latin typeface="黑体" panose="02010609060101010101" charset="-122"/>
                <a:ea typeface="黑体" panose="02010609060101010101" charset="-122"/>
              </a:endParaRPr>
            </a:p>
          </p:txBody>
        </p:sp>
      </p:grpSp>
      <p:grpSp>
        <p:nvGrpSpPr>
          <p:cNvPr id="198" name="组合 197"/>
          <p:cNvGrpSpPr/>
          <p:nvPr>
            <p:custDataLst>
              <p:tags r:id="rId10"/>
            </p:custDataLst>
          </p:nvPr>
        </p:nvGrpSpPr>
        <p:grpSpPr>
          <a:xfrm>
            <a:off x="3198737" y="2771389"/>
            <a:ext cx="1075144" cy="1075144"/>
            <a:chOff x="2800449" y="3260788"/>
            <a:chExt cx="1075144" cy="1075144"/>
          </a:xfrm>
        </p:grpSpPr>
        <p:sp>
          <p:nvSpPr>
            <p:cNvPr id="199" name="椭圆 198"/>
            <p:cNvSpPr/>
            <p:nvPr>
              <p:custDataLst>
                <p:tags r:id="rId11"/>
              </p:custDataLst>
            </p:nvPr>
          </p:nvSpPr>
          <p:spPr>
            <a:xfrm>
              <a:off x="2800449" y="3260788"/>
              <a:ext cx="1075144" cy="1075144"/>
            </a:xfrm>
            <a:prstGeom prst="ellipse">
              <a:avLst/>
            </a:prstGeom>
            <a:solidFill>
              <a:srgbClr val="BCB7B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sp>
          <p:nvSpPr>
            <p:cNvPr id="200" name="Freeform 12"/>
            <p:cNvSpPr>
              <a:spLocks noEditPoints="1"/>
            </p:cNvSpPr>
            <p:nvPr>
              <p:custDataLst>
                <p:tags r:id="rId12"/>
              </p:custDataLst>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109740" tIns="54870" rIns="109740" bIns="54870"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2400">
                <a:solidFill>
                  <a:srgbClr val="FFFFFF"/>
                </a:solidFill>
                <a:latin typeface="微软雅黑" panose="020B0503020204020204" charset="-122"/>
                <a:ea typeface="微软雅黑" panose="020B0503020204020204" charset="-122"/>
              </a:endParaRPr>
            </a:p>
          </p:txBody>
        </p:sp>
      </p:grpSp>
      <p:grpSp>
        <p:nvGrpSpPr>
          <p:cNvPr id="201" name="组合 200"/>
          <p:cNvGrpSpPr/>
          <p:nvPr>
            <p:custDataLst>
              <p:tags r:id="rId13"/>
            </p:custDataLst>
          </p:nvPr>
        </p:nvGrpSpPr>
        <p:grpSpPr>
          <a:xfrm>
            <a:off x="4658056" y="3728346"/>
            <a:ext cx="1075055" cy="1075144"/>
            <a:chOff x="4279007" y="4144161"/>
            <a:chExt cx="1075144" cy="1075144"/>
          </a:xfrm>
        </p:grpSpPr>
        <p:sp>
          <p:nvSpPr>
            <p:cNvPr id="202" name="椭圆 201"/>
            <p:cNvSpPr/>
            <p:nvPr>
              <p:custDataLst>
                <p:tags r:id="rId14"/>
              </p:custDataLst>
            </p:nvPr>
          </p:nvSpPr>
          <p:spPr>
            <a:xfrm>
              <a:off x="4279007" y="4144161"/>
              <a:ext cx="1075144" cy="1075144"/>
            </a:xfrm>
            <a:prstGeom prst="ellipse">
              <a:avLst/>
            </a:prstGeom>
            <a:solidFill>
              <a:srgbClr val="BBB0AC"/>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pic>
          <p:nvPicPr>
            <p:cNvPr id="203" name="Picture 5" descr="C:\Users\Jonahs\Dropbox\Projects SCOTT\MEET Windows Azure\source\Background\tile-icon-CDN.png"/>
            <p:cNvPicPr>
              <a:picLocks noChangeAspect="1" noChangeArrowheads="1"/>
            </p:cNvPicPr>
            <p:nvPr>
              <p:custDataLst>
                <p:tags r:id="rId15"/>
              </p:custDataLst>
            </p:nvPr>
          </p:nvPicPr>
          <p:blipFill>
            <a:blip r:embed="rId16">
              <a:extLst>
                <a:ext uri="{28A0092B-C50C-407E-A947-70E740481C1C}">
                  <a14:useLocalDpi xmlns:a14="http://schemas.microsoft.com/office/drawing/2010/main" val="0"/>
                </a:ext>
              </a:extLst>
            </a:blip>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4" name="组合 203"/>
          <p:cNvGrpSpPr/>
          <p:nvPr>
            <p:custDataLst>
              <p:tags r:id="rId17"/>
            </p:custDataLst>
          </p:nvPr>
        </p:nvGrpSpPr>
        <p:grpSpPr>
          <a:xfrm>
            <a:off x="6504636" y="3728346"/>
            <a:ext cx="1075055" cy="1075144"/>
            <a:chOff x="6517624" y="4235525"/>
            <a:chExt cx="1075144" cy="1075144"/>
          </a:xfrm>
        </p:grpSpPr>
        <p:sp>
          <p:nvSpPr>
            <p:cNvPr id="205" name="椭圆 204"/>
            <p:cNvSpPr/>
            <p:nvPr>
              <p:custDataLst>
                <p:tags r:id="rId18"/>
              </p:custDataLst>
            </p:nvPr>
          </p:nvSpPr>
          <p:spPr>
            <a:xfrm>
              <a:off x="6517624" y="4235525"/>
              <a:ext cx="1075144" cy="1075144"/>
            </a:xfrm>
            <a:prstGeom prst="ellipse">
              <a:avLst/>
            </a:prstGeom>
            <a:solidFill>
              <a:srgbClr val="BCB7B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pic>
          <p:nvPicPr>
            <p:cNvPr id="206" name="Picture 10" descr="C:\Users\Jonahs\Dropbox\Projects SCOTT\MEET Windows Azure\source\Background\tile-icon-network.png"/>
            <p:cNvPicPr>
              <a:picLocks noChangeAspect="1" noChangeArrowheads="1"/>
            </p:cNvPicPr>
            <p:nvPr>
              <p:custDataLst>
                <p:tags r:id="rId19"/>
              </p:custDataLst>
            </p:nvPr>
          </p:nvPicPr>
          <p:blipFill>
            <a:blip r:embed="rId20">
              <a:extLst>
                <a:ext uri="{28A0092B-C50C-407E-A947-70E740481C1C}">
                  <a14:useLocalDpi xmlns:a14="http://schemas.microsoft.com/office/drawing/2010/main" val="0"/>
                </a:ext>
              </a:extLst>
            </a:blip>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7" name="组合 206"/>
          <p:cNvGrpSpPr/>
          <p:nvPr>
            <p:custDataLst>
              <p:tags r:id="rId21"/>
            </p:custDataLst>
          </p:nvPr>
        </p:nvGrpSpPr>
        <p:grpSpPr>
          <a:xfrm>
            <a:off x="7963866" y="2771389"/>
            <a:ext cx="1075055" cy="1075144"/>
            <a:chOff x="8045392" y="3260788"/>
            <a:chExt cx="1075144" cy="1075144"/>
          </a:xfrm>
        </p:grpSpPr>
        <p:sp>
          <p:nvSpPr>
            <p:cNvPr id="208" name="椭圆 207"/>
            <p:cNvSpPr/>
            <p:nvPr>
              <p:custDataLst>
                <p:tags r:id="rId22"/>
              </p:custDataLst>
            </p:nvPr>
          </p:nvSpPr>
          <p:spPr>
            <a:xfrm>
              <a:off x="8045392" y="3260788"/>
              <a:ext cx="1075144" cy="1075144"/>
            </a:xfrm>
            <a:prstGeom prst="ellipse">
              <a:avLst/>
            </a:prstGeom>
            <a:solidFill>
              <a:srgbClr val="BBB0AC"/>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charset="-122"/>
                <a:ea typeface="微软雅黑" panose="020B0503020204020204" charset="-122"/>
              </a:endParaRPr>
            </a:p>
          </p:txBody>
        </p:sp>
        <p:sp>
          <p:nvSpPr>
            <p:cNvPr id="209" name="Freeform 45"/>
            <p:cNvSpPr>
              <a:spLocks noEditPoints="1"/>
            </p:cNvSpPr>
            <p:nvPr>
              <p:custDataLst>
                <p:tags r:id="rId23"/>
              </p:custDataLst>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sz="1865">
                <a:solidFill>
                  <a:srgbClr val="FFFFFF"/>
                </a:solidFill>
                <a:latin typeface="微软雅黑" panose="020B0503020204020204" charset="-122"/>
                <a:ea typeface="微软雅黑" panose="020B0503020204020204" charset="-122"/>
              </a:endParaRPr>
            </a:p>
          </p:txBody>
        </p:sp>
      </p:grpSp>
      <p:sp>
        <p:nvSpPr>
          <p:cNvPr id="4" name="Rectangle 3"/>
          <p:cNvSpPr/>
          <p:nvPr>
            <p:custDataLst>
              <p:tags r:id="rId24"/>
            </p:custDataLst>
          </p:nvPr>
        </p:nvSpPr>
        <p:spPr>
          <a:xfrm>
            <a:off x="-30480" y="4087495"/>
            <a:ext cx="3788410" cy="534035"/>
          </a:xfrm>
          <a:prstGeom prst="rect">
            <a:avLst/>
          </a:prstGeom>
          <a:noFill/>
          <a:ln w="9525">
            <a:noFill/>
          </a:ln>
          <a:effectLst>
            <a:prstShdw prst="shdw12" dir="16200000">
              <a:schemeClr val="bg2">
                <a:alpha val="50000"/>
              </a:schemeClr>
            </a:prstShdw>
          </a:effectLst>
        </p:spPr>
        <p:txBody>
          <a:bodyPr wrap="square" anchor="t" anchorCtr="0">
            <a:spAutoFit/>
          </a:bodyPr>
          <a:lstStyle/>
          <a:p>
            <a:pPr>
              <a:lnSpc>
                <a:spcPct val="120000"/>
              </a:lnSpc>
            </a:pPr>
            <a:r>
              <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rPr>
              <a:t> 强化重点概念、易错概念</a:t>
            </a:r>
            <a:endPar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endParaRPr>
          </a:p>
        </p:txBody>
      </p:sp>
      <p:sp>
        <p:nvSpPr>
          <p:cNvPr id="5" name="Rectangle 3"/>
          <p:cNvSpPr/>
          <p:nvPr>
            <p:custDataLst>
              <p:tags r:id="rId25"/>
            </p:custDataLst>
          </p:nvPr>
        </p:nvSpPr>
        <p:spPr>
          <a:xfrm>
            <a:off x="2320290" y="5556885"/>
            <a:ext cx="3788410" cy="534035"/>
          </a:xfrm>
          <a:prstGeom prst="rect">
            <a:avLst/>
          </a:prstGeom>
          <a:noFill/>
          <a:ln w="9525">
            <a:noFill/>
          </a:ln>
          <a:effectLst>
            <a:prstShdw prst="shdw12" dir="16200000">
              <a:schemeClr val="bg2">
                <a:alpha val="50000"/>
              </a:schemeClr>
            </a:prstShdw>
          </a:effectLst>
        </p:spPr>
        <p:txBody>
          <a:bodyPr wrap="square" anchor="t" anchorCtr="0">
            <a:spAutoFit/>
          </a:bodyPr>
          <a:lstStyle/>
          <a:p>
            <a:pPr lvl="0" algn="l">
              <a:lnSpc>
                <a:spcPct val="120000"/>
              </a:lnSpc>
              <a:buClrTx/>
              <a:buSzTx/>
              <a:buFontTx/>
            </a:pPr>
            <a:r>
              <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 整合历史知识，梳理线索</a:t>
            </a:r>
            <a:endPar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endParaRPr>
          </a:p>
        </p:txBody>
      </p:sp>
      <p:sp>
        <p:nvSpPr>
          <p:cNvPr id="6" name="Rectangle 3"/>
          <p:cNvSpPr/>
          <p:nvPr>
            <p:custDataLst>
              <p:tags r:id="rId26"/>
            </p:custDataLst>
          </p:nvPr>
        </p:nvSpPr>
        <p:spPr>
          <a:xfrm>
            <a:off x="6100445" y="5556885"/>
            <a:ext cx="3788410" cy="534035"/>
          </a:xfrm>
          <a:prstGeom prst="rect">
            <a:avLst/>
          </a:prstGeom>
          <a:noFill/>
          <a:ln w="9525">
            <a:noFill/>
          </a:ln>
          <a:effectLst>
            <a:prstShdw prst="shdw12" dir="16200000">
              <a:schemeClr val="bg2">
                <a:alpha val="50000"/>
              </a:schemeClr>
            </a:prstShdw>
          </a:effectLst>
        </p:spPr>
        <p:txBody>
          <a:bodyPr wrap="square" anchor="t" anchorCtr="0">
            <a:spAutoFit/>
          </a:bodyPr>
          <a:lstStyle/>
          <a:p>
            <a:pPr lvl="0" algn="l">
              <a:lnSpc>
                <a:spcPct val="120000"/>
              </a:lnSpc>
              <a:buClrTx/>
              <a:buSzTx/>
              <a:buFontTx/>
            </a:pPr>
            <a:r>
              <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 强化能力训练、学法指导</a:t>
            </a:r>
            <a:endPar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endParaRPr>
          </a:p>
        </p:txBody>
      </p:sp>
      <p:sp>
        <p:nvSpPr>
          <p:cNvPr id="7" name="Rectangle 3"/>
          <p:cNvSpPr/>
          <p:nvPr>
            <p:custDataLst>
              <p:tags r:id="rId27"/>
            </p:custDataLst>
          </p:nvPr>
        </p:nvSpPr>
        <p:spPr>
          <a:xfrm>
            <a:off x="8460740" y="4087495"/>
            <a:ext cx="3788410" cy="534035"/>
          </a:xfrm>
          <a:prstGeom prst="rect">
            <a:avLst/>
          </a:prstGeom>
          <a:noFill/>
          <a:ln w="9525">
            <a:noFill/>
          </a:ln>
          <a:effectLst>
            <a:prstShdw prst="shdw12" dir="16200000">
              <a:schemeClr val="bg2">
                <a:alpha val="50000"/>
              </a:schemeClr>
            </a:prstShdw>
          </a:effectLst>
        </p:spPr>
        <p:txBody>
          <a:bodyPr wrap="square" anchor="t" anchorCtr="0">
            <a:spAutoFit/>
          </a:bodyPr>
          <a:lstStyle/>
          <a:p>
            <a:pPr lvl="0" algn="l">
              <a:lnSpc>
                <a:spcPct val="120000"/>
              </a:lnSpc>
              <a:buClrTx/>
              <a:buSzTx/>
              <a:buFontTx/>
            </a:pPr>
            <a:r>
              <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rPr>
              <a:t> 拓展知识边界、思维空间</a:t>
            </a:r>
            <a:endParaRPr lang="zh-CN" altLang="en-US" sz="2400" b="1">
              <a:solidFill>
                <a:schemeClr val="accent2">
                  <a:lumMod val="75000"/>
                </a:schemeClr>
              </a:solidFill>
              <a:latin typeface="方正苏新诗柳楷简体" panose="02000000000000000000" charset="-122"/>
              <a:ea typeface="方正苏新诗柳楷简体" panose="02000000000000000000" charset="-122"/>
              <a:cs typeface="方正苏新诗柳楷简体" panose="02000000000000000000" charset="-122"/>
              <a:sym typeface="+mn-ea"/>
            </a:endParaRPr>
          </a:p>
        </p:txBody>
      </p:sp>
      <p:sp>
        <p:nvSpPr>
          <p:cNvPr id="28" name="文本框 8"/>
          <p:cNvSpPr txBox="1"/>
          <p:nvPr>
            <p:custDataLst>
              <p:tags r:id="rId28"/>
            </p:custDataLst>
          </p:nvPr>
        </p:nvSpPr>
        <p:spPr>
          <a:xfrm>
            <a:off x="250" y="700653"/>
            <a:ext cx="7704161" cy="521970"/>
          </a:xfrm>
          <a:prstGeom prst="rect">
            <a:avLst/>
          </a:prstGeom>
          <a:noFill/>
          <a:ln w="9525">
            <a:noFill/>
          </a:ln>
        </p:spPr>
        <p:txBody>
          <a:bodyPr wrap="square" anchor="t" anchorCtr="0">
            <a:spAutoFit/>
          </a:bodyPr>
          <a:lstStyle>
            <a:defPPr>
              <a:defRPr lang="zh-CN"/>
            </a:defPPr>
            <a:lvl1pPr algn="ctr" eaLnBrk="0" hangingPunct="0">
              <a:defRPr sz="3600" b="1">
                <a:solidFill>
                  <a:srgbClr val="0000CC"/>
                </a:solidFill>
                <a:latin typeface="+mn-ea"/>
              </a:defRPr>
            </a:lvl1pPr>
          </a:lstStyle>
          <a:p>
            <a:pPr algn="l"/>
            <a:r>
              <a:rPr lang="en-US" altLang="zh-CN" sz="2800" smtClean="0">
                <a:solidFill>
                  <a:srgbClr val="C00000"/>
                </a:solidFill>
                <a:latin typeface="黑体" panose="02010609060101010101" charset="-122"/>
                <a:ea typeface="黑体" panose="02010609060101010101" charset="-122"/>
                <a:cs typeface="黑体" panose="02010609060101010101" charset="-122"/>
              </a:rPr>
              <a:t>(</a:t>
            </a:r>
            <a:r>
              <a:rPr lang="zh-CN" altLang="en-US" sz="2800" smtClean="0">
                <a:solidFill>
                  <a:srgbClr val="C00000"/>
                </a:solidFill>
                <a:latin typeface="黑体" panose="02010609060101010101" charset="-122"/>
                <a:ea typeface="黑体" panose="02010609060101010101" charset="-122"/>
                <a:cs typeface="黑体" panose="02010609060101010101" charset="-122"/>
              </a:rPr>
              <a:t>一</a:t>
            </a:r>
            <a:r>
              <a:rPr lang="en-US" altLang="zh-CN" sz="2800" smtClean="0">
                <a:solidFill>
                  <a:srgbClr val="C00000"/>
                </a:solidFill>
                <a:latin typeface="黑体" panose="02010609060101010101" charset="-122"/>
                <a:ea typeface="黑体" panose="02010609060101010101" charset="-122"/>
                <a:cs typeface="黑体" panose="02010609060101010101" charset="-122"/>
              </a:rPr>
              <a:t>)</a:t>
            </a:r>
            <a:r>
              <a:rPr lang="zh-CN" altLang="en-US" sz="2800" smtClean="0">
                <a:solidFill>
                  <a:srgbClr val="C00000"/>
                </a:solidFill>
                <a:latin typeface="黑体" panose="02010609060101010101" charset="-122"/>
                <a:ea typeface="黑体" panose="02010609060101010101" charset="-122"/>
                <a:cs typeface="黑体" panose="02010609060101010101" charset="-122"/>
              </a:rPr>
              <a:t>日常学习中</a:t>
            </a:r>
            <a:r>
              <a:rPr lang="zh-CN" altLang="en-US" sz="2800" smtClean="0">
                <a:solidFill>
                  <a:srgbClr val="C00000"/>
                </a:solidFill>
                <a:latin typeface="黑体" panose="02010609060101010101" charset="-122"/>
                <a:ea typeface="黑体" panose="02010609060101010101" charset="-122"/>
                <a:cs typeface="黑体" panose="02010609060101010101" charset="-122"/>
              </a:rPr>
              <a:t>我们可能出现的</a:t>
            </a:r>
            <a:r>
              <a:rPr lang="zh-CN" altLang="en-US" sz="2800" smtClean="0">
                <a:solidFill>
                  <a:srgbClr val="C00000"/>
                </a:solidFill>
                <a:latin typeface="黑体" panose="02010609060101010101" charset="-122"/>
                <a:ea typeface="黑体" panose="02010609060101010101" charset="-122"/>
                <a:cs typeface="黑体" panose="02010609060101010101" charset="-122"/>
              </a:rPr>
              <a:t>问题</a:t>
            </a:r>
            <a:endParaRPr lang="zh-CN" altLang="en-US" sz="2800" smtClean="0">
              <a:solidFill>
                <a:srgbClr val="C00000"/>
              </a:solidFill>
              <a:latin typeface="黑体" panose="02010609060101010101" charset="-122"/>
              <a:ea typeface="黑体" panose="02010609060101010101" charset="-122"/>
              <a:cs typeface="黑体" panose="02010609060101010101" charset="-122"/>
            </a:endParaRPr>
          </a:p>
        </p:txBody>
      </p:sp>
      <p:sp>
        <p:nvSpPr>
          <p:cNvPr id="29" name="文本框 5"/>
          <p:cNvSpPr txBox="1"/>
          <p:nvPr>
            <p:custDataLst>
              <p:tags r:id="rId29"/>
            </p:custDataLst>
          </p:nvPr>
        </p:nvSpPr>
        <p:spPr>
          <a:xfrm>
            <a:off x="7472045" y="983615"/>
            <a:ext cx="4601210" cy="1568450"/>
          </a:xfrm>
          <a:prstGeom prst="rect">
            <a:avLst/>
          </a:prstGeom>
          <a:noFill/>
          <a:ln>
            <a:noFill/>
          </a:ln>
        </p:spPr>
        <p:txBody>
          <a:bodyPr wrap="square" rtlCol="0" anchor="t">
            <a:spAutoFit/>
          </a:bodyPr>
          <a:lstStyle/>
          <a:p>
            <a:pPr marL="0" indent="0" algn="ctr" fontAlgn="auto">
              <a:spcBef>
                <a:spcPct val="0"/>
              </a:spcBef>
              <a:buNone/>
            </a:pPr>
            <a:r>
              <a:rPr lang="zh-CN" altLang="en-US" sz="3200" b="1">
                <a:solidFill>
                  <a:srgbClr val="1D41D5"/>
                </a:solidFill>
              </a:rPr>
              <a:t>时空错乱</a:t>
            </a:r>
            <a:r>
              <a:rPr lang="zh-CN" altLang="en-US" sz="3200" b="1" smtClean="0">
                <a:solidFill>
                  <a:srgbClr val="1D41D5"/>
                </a:solidFill>
              </a:rPr>
              <a:t>，常识欠缺；</a:t>
            </a:r>
            <a:endParaRPr lang="en-US" altLang="zh-CN" sz="3200" b="1" smtClean="0">
              <a:solidFill>
                <a:srgbClr val="1D41D5"/>
              </a:solidFill>
            </a:endParaRPr>
          </a:p>
          <a:p>
            <a:pPr marL="0" indent="0" algn="ctr" fontAlgn="auto">
              <a:spcBef>
                <a:spcPct val="0"/>
              </a:spcBef>
              <a:buNone/>
            </a:pPr>
            <a:r>
              <a:rPr lang="zh-CN" altLang="en-US" sz="3200" b="1" smtClean="0">
                <a:solidFill>
                  <a:srgbClr val="1D41D5"/>
                </a:solidFill>
              </a:rPr>
              <a:t>概念</a:t>
            </a:r>
            <a:r>
              <a:rPr lang="zh-CN" altLang="en-US" sz="3200" b="1">
                <a:solidFill>
                  <a:srgbClr val="1D41D5"/>
                </a:solidFill>
              </a:rPr>
              <a:t>不清</a:t>
            </a:r>
            <a:r>
              <a:rPr lang="zh-CN" altLang="en-US" sz="3200" b="1" smtClean="0">
                <a:solidFill>
                  <a:srgbClr val="1D41D5"/>
                </a:solidFill>
              </a:rPr>
              <a:t>，盲从教材；</a:t>
            </a:r>
            <a:endParaRPr lang="en-US" altLang="zh-CN" sz="3200" b="1" smtClean="0">
              <a:solidFill>
                <a:srgbClr val="1D41D5"/>
              </a:solidFill>
            </a:endParaRPr>
          </a:p>
          <a:p>
            <a:pPr marL="0" indent="0" algn="ctr" fontAlgn="auto">
              <a:spcBef>
                <a:spcPct val="0"/>
              </a:spcBef>
              <a:buNone/>
            </a:pPr>
            <a:r>
              <a:rPr lang="zh-CN" altLang="en-US" sz="3200" b="1" smtClean="0">
                <a:solidFill>
                  <a:srgbClr val="1D41D5"/>
                </a:solidFill>
              </a:rPr>
              <a:t>死记硬背，逻辑性差</a:t>
            </a:r>
            <a:r>
              <a:rPr lang="zh-CN" altLang="en-US" sz="3200" b="1">
                <a:solidFill>
                  <a:srgbClr val="1D41D5"/>
                </a:solidFill>
              </a:rPr>
              <a:t>。</a:t>
            </a:r>
            <a:endParaRPr lang="zh-CN" altLang="en-US" sz="3200" b="1">
              <a:solidFill>
                <a:srgbClr val="1D41D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fade">
                                      <p:cBhvr>
                                        <p:cTn id="7" dur="1000"/>
                                        <p:tgtEl>
                                          <p:spTgt spid="195"/>
                                        </p:tgtEl>
                                      </p:cBhvr>
                                    </p:animEffect>
                                    <p:anim calcmode="lin" valueType="num">
                                      <p:cBhvr>
                                        <p:cTn id="8" dur="1000" fill="hold"/>
                                        <p:tgtEl>
                                          <p:spTgt spid="195"/>
                                        </p:tgtEl>
                                        <p:attrNameLst>
                                          <p:attrName>ppt_x</p:attrName>
                                        </p:attrNameLst>
                                      </p:cBhvr>
                                      <p:tavLst>
                                        <p:tav tm="0">
                                          <p:val>
                                            <p:strVal val="#ppt_x"/>
                                          </p:val>
                                        </p:tav>
                                        <p:tav tm="100000">
                                          <p:val>
                                            <p:strVal val="#ppt_x"/>
                                          </p:val>
                                        </p:tav>
                                      </p:tavLst>
                                    </p:anim>
                                    <p:anim calcmode="lin" valueType="num">
                                      <p:cBhvr>
                                        <p:cTn id="9" dur="1000" fill="hold"/>
                                        <p:tgtEl>
                                          <p:spTgt spid="19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90"/>
                                        </p:tgtEl>
                                        <p:attrNameLst>
                                          <p:attrName>style.visibility</p:attrName>
                                        </p:attrNameLst>
                                      </p:cBhvr>
                                      <p:to>
                                        <p:strVal val="visible"/>
                                      </p:to>
                                    </p:set>
                                    <p:animEffect transition="in" filter="wipe(up)">
                                      <p:cBhvr>
                                        <p:cTn id="13" dur="500"/>
                                        <p:tgtEl>
                                          <p:spTgt spid="19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wipe(left)">
                                      <p:cBhvr>
                                        <p:cTn id="17" dur="500"/>
                                        <p:tgtEl>
                                          <p:spTgt spid="18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98"/>
                                        </p:tgtEl>
                                        <p:attrNameLst>
                                          <p:attrName>style.visibility</p:attrName>
                                        </p:attrNameLst>
                                      </p:cBhvr>
                                      <p:to>
                                        <p:strVal val="visible"/>
                                      </p:to>
                                    </p:set>
                                    <p:animEffect transition="in" filter="fade">
                                      <p:cBhvr>
                                        <p:cTn id="21" dur="1000"/>
                                        <p:tgtEl>
                                          <p:spTgt spid="198"/>
                                        </p:tgtEl>
                                      </p:cBhvr>
                                    </p:animEffect>
                                    <p:anim calcmode="lin" valueType="num">
                                      <p:cBhvr>
                                        <p:cTn id="22" dur="1000" fill="hold"/>
                                        <p:tgtEl>
                                          <p:spTgt spid="198"/>
                                        </p:tgtEl>
                                        <p:attrNameLst>
                                          <p:attrName>ppt_x</p:attrName>
                                        </p:attrNameLst>
                                      </p:cBhvr>
                                      <p:tavLst>
                                        <p:tav tm="0">
                                          <p:val>
                                            <p:strVal val="#ppt_x"/>
                                          </p:val>
                                        </p:tav>
                                        <p:tav tm="100000">
                                          <p:val>
                                            <p:strVal val="#ppt_x"/>
                                          </p:val>
                                        </p:tav>
                                      </p:tavLst>
                                    </p:anim>
                                    <p:anim calcmode="lin" valueType="num">
                                      <p:cBhvr>
                                        <p:cTn id="23" dur="1000" fill="hold"/>
                                        <p:tgtEl>
                                          <p:spTgt spid="19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01"/>
                                        </p:tgtEl>
                                        <p:attrNameLst>
                                          <p:attrName>style.visibility</p:attrName>
                                        </p:attrNameLst>
                                      </p:cBhvr>
                                      <p:to>
                                        <p:strVal val="visible"/>
                                      </p:to>
                                    </p:set>
                                    <p:animEffect transition="in" filter="fade">
                                      <p:cBhvr>
                                        <p:cTn id="26" dur="1000"/>
                                        <p:tgtEl>
                                          <p:spTgt spid="201"/>
                                        </p:tgtEl>
                                      </p:cBhvr>
                                    </p:animEffect>
                                    <p:anim calcmode="lin" valueType="num">
                                      <p:cBhvr>
                                        <p:cTn id="27" dur="1000" fill="hold"/>
                                        <p:tgtEl>
                                          <p:spTgt spid="201"/>
                                        </p:tgtEl>
                                        <p:attrNameLst>
                                          <p:attrName>ppt_x</p:attrName>
                                        </p:attrNameLst>
                                      </p:cBhvr>
                                      <p:tavLst>
                                        <p:tav tm="0">
                                          <p:val>
                                            <p:strVal val="#ppt_x"/>
                                          </p:val>
                                        </p:tav>
                                        <p:tav tm="100000">
                                          <p:val>
                                            <p:strVal val="#ppt_x"/>
                                          </p:val>
                                        </p:tav>
                                      </p:tavLst>
                                    </p:anim>
                                    <p:anim calcmode="lin" valueType="num">
                                      <p:cBhvr>
                                        <p:cTn id="28" dur="1000" fill="hold"/>
                                        <p:tgtEl>
                                          <p:spTgt spid="20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04"/>
                                        </p:tgtEl>
                                        <p:attrNameLst>
                                          <p:attrName>style.visibility</p:attrName>
                                        </p:attrNameLst>
                                      </p:cBhvr>
                                      <p:to>
                                        <p:strVal val="visible"/>
                                      </p:to>
                                    </p:set>
                                    <p:animEffect transition="in" filter="fade">
                                      <p:cBhvr>
                                        <p:cTn id="31" dur="1000"/>
                                        <p:tgtEl>
                                          <p:spTgt spid="204"/>
                                        </p:tgtEl>
                                      </p:cBhvr>
                                    </p:animEffect>
                                    <p:anim calcmode="lin" valueType="num">
                                      <p:cBhvr>
                                        <p:cTn id="32" dur="1000" fill="hold"/>
                                        <p:tgtEl>
                                          <p:spTgt spid="204"/>
                                        </p:tgtEl>
                                        <p:attrNameLst>
                                          <p:attrName>ppt_x</p:attrName>
                                        </p:attrNameLst>
                                      </p:cBhvr>
                                      <p:tavLst>
                                        <p:tav tm="0">
                                          <p:val>
                                            <p:strVal val="#ppt_x"/>
                                          </p:val>
                                        </p:tav>
                                        <p:tav tm="100000">
                                          <p:val>
                                            <p:strVal val="#ppt_x"/>
                                          </p:val>
                                        </p:tav>
                                      </p:tavLst>
                                    </p:anim>
                                    <p:anim calcmode="lin" valueType="num">
                                      <p:cBhvr>
                                        <p:cTn id="33" dur="1000" fill="hold"/>
                                        <p:tgtEl>
                                          <p:spTgt spid="20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07"/>
                                        </p:tgtEl>
                                        <p:attrNameLst>
                                          <p:attrName>style.visibility</p:attrName>
                                        </p:attrNameLst>
                                      </p:cBhvr>
                                      <p:to>
                                        <p:strVal val="visible"/>
                                      </p:to>
                                    </p:set>
                                    <p:animEffect transition="in" filter="fade">
                                      <p:cBhvr>
                                        <p:cTn id="36" dur="1000"/>
                                        <p:tgtEl>
                                          <p:spTgt spid="207"/>
                                        </p:tgtEl>
                                      </p:cBhvr>
                                    </p:animEffect>
                                    <p:anim calcmode="lin" valueType="num">
                                      <p:cBhvr>
                                        <p:cTn id="37" dur="1000" fill="hold"/>
                                        <p:tgtEl>
                                          <p:spTgt spid="207"/>
                                        </p:tgtEl>
                                        <p:attrNameLst>
                                          <p:attrName>ppt_x</p:attrName>
                                        </p:attrNameLst>
                                      </p:cBhvr>
                                      <p:tavLst>
                                        <p:tav tm="0">
                                          <p:val>
                                            <p:strVal val="#ppt_x"/>
                                          </p:val>
                                        </p:tav>
                                        <p:tav tm="100000">
                                          <p:val>
                                            <p:strVal val="#ppt_x"/>
                                          </p:val>
                                        </p:tav>
                                      </p:tavLst>
                                    </p:anim>
                                    <p:anim calcmode="lin" valueType="num">
                                      <p:cBhvr>
                                        <p:cTn id="38" dur="1000" fill="hold"/>
                                        <p:tgtEl>
                                          <p:spTgt spid="20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191"/>
                                        </p:tgtEl>
                                        <p:attrNameLst>
                                          <p:attrName>style.visibility</p:attrName>
                                        </p:attrNameLst>
                                      </p:cBhvr>
                                      <p:to>
                                        <p:strVal val="visible"/>
                                      </p:to>
                                    </p:set>
                                    <p:animEffect transition="in" filter="fade">
                                      <p:cBhvr>
                                        <p:cTn id="43" dur="1000"/>
                                        <p:tgtEl>
                                          <p:spTgt spid="191"/>
                                        </p:tgtEl>
                                      </p:cBhvr>
                                    </p:animEffect>
                                    <p:anim calcmode="lin" valueType="num">
                                      <p:cBhvr>
                                        <p:cTn id="44" dur="1000" fill="hold"/>
                                        <p:tgtEl>
                                          <p:spTgt spid="191"/>
                                        </p:tgtEl>
                                        <p:attrNameLst>
                                          <p:attrName>ppt_x</p:attrName>
                                        </p:attrNameLst>
                                      </p:cBhvr>
                                      <p:tavLst>
                                        <p:tav tm="0">
                                          <p:val>
                                            <p:strVal val="#ppt_x"/>
                                          </p:val>
                                        </p:tav>
                                        <p:tav tm="100000">
                                          <p:val>
                                            <p:strVal val="#ppt_x"/>
                                          </p:val>
                                        </p:tav>
                                      </p:tavLst>
                                    </p:anim>
                                    <p:anim calcmode="lin" valueType="num">
                                      <p:cBhvr>
                                        <p:cTn id="45" dur="1000" fill="hold"/>
                                        <p:tgtEl>
                                          <p:spTgt spid="19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92"/>
                                        </p:tgtEl>
                                        <p:attrNameLst>
                                          <p:attrName>style.visibility</p:attrName>
                                        </p:attrNameLst>
                                      </p:cBhvr>
                                      <p:to>
                                        <p:strVal val="visible"/>
                                      </p:to>
                                    </p:set>
                                    <p:animEffect transition="in" filter="fade">
                                      <p:cBhvr>
                                        <p:cTn id="48" dur="1000"/>
                                        <p:tgtEl>
                                          <p:spTgt spid="192"/>
                                        </p:tgtEl>
                                      </p:cBhvr>
                                    </p:animEffect>
                                    <p:anim calcmode="lin" valueType="num">
                                      <p:cBhvr>
                                        <p:cTn id="49" dur="1000" fill="hold"/>
                                        <p:tgtEl>
                                          <p:spTgt spid="192"/>
                                        </p:tgtEl>
                                        <p:attrNameLst>
                                          <p:attrName>ppt_x</p:attrName>
                                        </p:attrNameLst>
                                      </p:cBhvr>
                                      <p:tavLst>
                                        <p:tav tm="0">
                                          <p:val>
                                            <p:strVal val="#ppt_x"/>
                                          </p:val>
                                        </p:tav>
                                        <p:tav tm="100000">
                                          <p:val>
                                            <p:strVal val="#ppt_x"/>
                                          </p:val>
                                        </p:tav>
                                      </p:tavLst>
                                    </p:anim>
                                    <p:anim calcmode="lin" valueType="num">
                                      <p:cBhvr>
                                        <p:cTn id="50" dur="1000" fill="hold"/>
                                        <p:tgtEl>
                                          <p:spTgt spid="19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fade">
                                      <p:cBhvr>
                                        <p:cTn id="53" dur="1000"/>
                                        <p:tgtEl>
                                          <p:spTgt spid="193"/>
                                        </p:tgtEl>
                                      </p:cBhvr>
                                    </p:animEffect>
                                    <p:anim calcmode="lin" valueType="num">
                                      <p:cBhvr>
                                        <p:cTn id="54" dur="1000" fill="hold"/>
                                        <p:tgtEl>
                                          <p:spTgt spid="193"/>
                                        </p:tgtEl>
                                        <p:attrNameLst>
                                          <p:attrName>ppt_x</p:attrName>
                                        </p:attrNameLst>
                                      </p:cBhvr>
                                      <p:tavLst>
                                        <p:tav tm="0">
                                          <p:val>
                                            <p:strVal val="#ppt_x"/>
                                          </p:val>
                                        </p:tav>
                                        <p:tav tm="100000">
                                          <p:val>
                                            <p:strVal val="#ppt_x"/>
                                          </p:val>
                                        </p:tav>
                                      </p:tavLst>
                                    </p:anim>
                                    <p:anim calcmode="lin" valueType="num">
                                      <p:cBhvr>
                                        <p:cTn id="55" dur="1000" fill="hold"/>
                                        <p:tgtEl>
                                          <p:spTgt spid="19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94"/>
                                        </p:tgtEl>
                                        <p:attrNameLst>
                                          <p:attrName>style.visibility</p:attrName>
                                        </p:attrNameLst>
                                      </p:cBhvr>
                                      <p:to>
                                        <p:strVal val="visible"/>
                                      </p:to>
                                    </p:set>
                                    <p:animEffect transition="in" filter="fade">
                                      <p:cBhvr>
                                        <p:cTn id="58" dur="1000"/>
                                        <p:tgtEl>
                                          <p:spTgt spid="194"/>
                                        </p:tgtEl>
                                      </p:cBhvr>
                                    </p:animEffect>
                                    <p:anim calcmode="lin" valueType="num">
                                      <p:cBhvr>
                                        <p:cTn id="59" dur="1000" fill="hold"/>
                                        <p:tgtEl>
                                          <p:spTgt spid="194"/>
                                        </p:tgtEl>
                                        <p:attrNameLst>
                                          <p:attrName>ppt_x</p:attrName>
                                        </p:attrNameLst>
                                      </p:cBhvr>
                                      <p:tavLst>
                                        <p:tav tm="0">
                                          <p:val>
                                            <p:strVal val="#ppt_x"/>
                                          </p:val>
                                        </p:tav>
                                        <p:tav tm="100000">
                                          <p:val>
                                            <p:strVal val="#ppt_x"/>
                                          </p:val>
                                        </p:tav>
                                      </p:tavLst>
                                    </p:anim>
                                    <p:anim calcmode="lin" valueType="num">
                                      <p:cBhvr>
                                        <p:cTn id="60" dur="1000" fill="hold"/>
                                        <p:tgtEl>
                                          <p:spTgt spid="194"/>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4"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 to="" calcmode="lin" valueType="num">
                                      <p:cBhvr>
                                        <p:cTn id="65" dur="1" fill="hold"/>
                                        <p:tgtEl>
                                          <p:spTgt spid="29"/>
                                        </p:tgtEl>
                                      </p:cBhvr>
                                    </p:anim>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bldLvl="0" animBg="1"/>
      <p:bldP spid="191" grpId="0"/>
      <p:bldP spid="192" grpId="0"/>
      <p:bldP spid="193" grpId="0"/>
      <p:bldP spid="194" grpId="0"/>
      <p:bldP spid="4" grpId="0" bldLvl="0" animBg="1"/>
      <p:bldP spid="5" grpId="0" bldLvl="0" animBg="1"/>
      <p:bldP spid="6" grpId="0" bldLvl="0" animBg="1"/>
      <p:bldP spid="7" grpId="0" bldLvl="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8" name="组合 127"/>
          <p:cNvGrpSpPr/>
          <p:nvPr/>
        </p:nvGrpSpPr>
        <p:grpSpPr>
          <a:xfrm>
            <a:off x="1396162" y="1471369"/>
            <a:ext cx="1295807" cy="1399387"/>
            <a:chOff x="2546623" y="2154579"/>
            <a:chExt cx="1296144" cy="1399387"/>
          </a:xfrm>
          <a:solidFill>
            <a:srgbClr val="002060"/>
          </a:solidFill>
        </p:grpSpPr>
        <p:sp>
          <p:nvSpPr>
            <p:cNvPr id="129" name="菱形 128"/>
            <p:cNvSpPr/>
            <p:nvPr/>
          </p:nvSpPr>
          <p:spPr>
            <a:xfrm>
              <a:off x="2546623" y="2257822"/>
              <a:ext cx="1296144" cy="1296144"/>
            </a:xfrm>
            <a:prstGeom prst="diamon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30" name="椭圆 129"/>
            <p:cNvSpPr/>
            <p:nvPr/>
          </p:nvSpPr>
          <p:spPr>
            <a:xfrm>
              <a:off x="3126197" y="2154579"/>
              <a:ext cx="482333" cy="482333"/>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31" name="椭圆 130"/>
            <p:cNvSpPr/>
            <p:nvPr/>
          </p:nvSpPr>
          <p:spPr>
            <a:xfrm>
              <a:off x="3174818" y="2207744"/>
              <a:ext cx="385091" cy="3760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132" name="Picture 7" descr="C:\Users\Administrator\Downloads\20140811011225727_easyicon_net_301.951672862.pn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001243" y="2702070"/>
              <a:ext cx="432048" cy="407647"/>
            </a:xfrm>
            <a:prstGeom prst="rect">
              <a:avLst/>
            </a:prstGeom>
            <a:grpFill/>
            <a:extLst>
              <a:ext uri="{909E8E84-426E-40DD-AFC4-6F175D3DCCD1}">
                <a14:hiddenFill xmlns:a14="http://schemas.microsoft.com/office/drawing/2010/main">
                  <a:solidFill>
                    <a:srgbClr val="FFFFFF"/>
                  </a:solidFill>
                </a14:hiddenFill>
              </a:ext>
            </a:extLst>
          </p:spPr>
        </p:pic>
        <p:sp>
          <p:nvSpPr>
            <p:cNvPr id="133" name="TextBox 10"/>
            <p:cNvSpPr txBox="1"/>
            <p:nvPr/>
          </p:nvSpPr>
          <p:spPr>
            <a:xfrm>
              <a:off x="3166983" y="2195005"/>
              <a:ext cx="447156" cy="378460"/>
            </a:xfrm>
            <a:prstGeom prst="rect">
              <a:avLst/>
            </a:prstGeom>
            <a:grpFill/>
          </p:spPr>
          <p:txBody>
            <a:bodyPr wrap="square" rtlCol="0">
              <a:spAutoFit/>
            </a:bodyPr>
            <a:lstStyle/>
            <a:p>
              <a:r>
                <a:rPr lang="en-US" altLang="zh-CN" sz="1865" b="1" smtClean="0">
                  <a:solidFill>
                    <a:schemeClr val="bg1"/>
                  </a:solidFill>
                </a:rPr>
                <a:t>01</a:t>
              </a:r>
              <a:endParaRPr lang="zh-CN" altLang="en-US" sz="1865" b="1">
                <a:solidFill>
                  <a:schemeClr val="bg1"/>
                </a:solidFill>
              </a:endParaRPr>
            </a:p>
          </p:txBody>
        </p:sp>
      </p:grpSp>
      <p:grpSp>
        <p:nvGrpSpPr>
          <p:cNvPr id="134" name="组合 133"/>
          <p:cNvGrpSpPr/>
          <p:nvPr/>
        </p:nvGrpSpPr>
        <p:grpSpPr>
          <a:xfrm>
            <a:off x="4099764" y="1471369"/>
            <a:ext cx="1294765" cy="1399387"/>
            <a:chOff x="4460433" y="1988840"/>
            <a:chExt cx="1296144" cy="1399387"/>
          </a:xfrm>
          <a:solidFill>
            <a:srgbClr val="002060"/>
          </a:solidFill>
        </p:grpSpPr>
        <p:grpSp>
          <p:nvGrpSpPr>
            <p:cNvPr id="135" name="组合 134"/>
            <p:cNvGrpSpPr/>
            <p:nvPr/>
          </p:nvGrpSpPr>
          <p:grpSpPr>
            <a:xfrm>
              <a:off x="4460433" y="1988840"/>
              <a:ext cx="1296144" cy="1399387"/>
              <a:chOff x="2546623" y="2154579"/>
              <a:chExt cx="1296144" cy="1399387"/>
            </a:xfrm>
            <a:grpFill/>
          </p:grpSpPr>
          <p:sp>
            <p:nvSpPr>
              <p:cNvPr id="136" name="菱形 135"/>
              <p:cNvSpPr/>
              <p:nvPr/>
            </p:nvSpPr>
            <p:spPr>
              <a:xfrm>
                <a:off x="2546623" y="2257822"/>
                <a:ext cx="1296144" cy="1296144"/>
              </a:xfrm>
              <a:prstGeom prst="diamon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37" name="椭圆 136"/>
              <p:cNvSpPr/>
              <p:nvPr/>
            </p:nvSpPr>
            <p:spPr>
              <a:xfrm>
                <a:off x="3126197" y="2154579"/>
                <a:ext cx="482333" cy="482333"/>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38" name="椭圆 137"/>
              <p:cNvSpPr/>
              <p:nvPr/>
            </p:nvSpPr>
            <p:spPr>
              <a:xfrm>
                <a:off x="3174818" y="2207744"/>
                <a:ext cx="385091" cy="3760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39" name="TextBox 17"/>
              <p:cNvSpPr txBox="1"/>
              <p:nvPr/>
            </p:nvSpPr>
            <p:spPr>
              <a:xfrm>
                <a:off x="3181057" y="2195300"/>
                <a:ext cx="447516" cy="378460"/>
              </a:xfrm>
              <a:prstGeom prst="rect">
                <a:avLst/>
              </a:prstGeom>
              <a:grpFill/>
            </p:spPr>
            <p:txBody>
              <a:bodyPr wrap="square" rtlCol="0">
                <a:spAutoFit/>
              </a:bodyPr>
              <a:lstStyle/>
              <a:p>
                <a:r>
                  <a:rPr lang="en-US" altLang="zh-CN" sz="1865" b="1" smtClean="0">
                    <a:solidFill>
                      <a:schemeClr val="bg1"/>
                    </a:solidFill>
                  </a:rPr>
                  <a:t>02</a:t>
                </a:r>
                <a:endParaRPr lang="zh-CN" altLang="en-US" sz="1865" b="1">
                  <a:solidFill>
                    <a:schemeClr val="bg1"/>
                  </a:solidFill>
                </a:endParaRPr>
              </a:p>
            </p:txBody>
          </p:sp>
        </p:grpSp>
        <p:pic>
          <p:nvPicPr>
            <p:cNvPr id="140" name="Picture 5" descr="C:\Users\Administrator\Downloads\20140811010613621_easyicon_net_251.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16513" y="2578669"/>
              <a:ext cx="383983" cy="383983"/>
            </a:xfrm>
            <a:prstGeom prst="rect">
              <a:avLst/>
            </a:prstGeom>
            <a:grpFill/>
            <a:extLst>
              <a:ext uri="{909E8E84-426E-40DD-AFC4-6F175D3DCCD1}">
                <a14:hiddenFill xmlns:a14="http://schemas.microsoft.com/office/drawing/2010/main">
                  <a:solidFill>
                    <a:srgbClr val="FFFFFF"/>
                  </a:solidFill>
                </a14:hiddenFill>
              </a:ext>
            </a:extLst>
          </p:spPr>
        </p:pic>
      </p:grpSp>
      <p:grpSp>
        <p:nvGrpSpPr>
          <p:cNvPr id="141" name="组合 140"/>
          <p:cNvGrpSpPr/>
          <p:nvPr/>
        </p:nvGrpSpPr>
        <p:grpSpPr>
          <a:xfrm>
            <a:off x="6802324" y="1471369"/>
            <a:ext cx="1295400" cy="1399387"/>
            <a:chOff x="6731732" y="1988840"/>
            <a:chExt cx="1296144" cy="1399387"/>
          </a:xfrm>
          <a:solidFill>
            <a:srgbClr val="002060"/>
          </a:solidFill>
        </p:grpSpPr>
        <p:grpSp>
          <p:nvGrpSpPr>
            <p:cNvPr id="142" name="组合 141"/>
            <p:cNvGrpSpPr/>
            <p:nvPr/>
          </p:nvGrpSpPr>
          <p:grpSpPr>
            <a:xfrm>
              <a:off x="6731732" y="1988840"/>
              <a:ext cx="1296144" cy="1399387"/>
              <a:chOff x="2546623" y="2154579"/>
              <a:chExt cx="1296144" cy="1399387"/>
            </a:xfrm>
            <a:grpFill/>
          </p:grpSpPr>
          <p:sp>
            <p:nvSpPr>
              <p:cNvPr id="143" name="菱形 142"/>
              <p:cNvSpPr/>
              <p:nvPr/>
            </p:nvSpPr>
            <p:spPr>
              <a:xfrm>
                <a:off x="2546623" y="2257822"/>
                <a:ext cx="1296144" cy="1296144"/>
              </a:xfrm>
              <a:prstGeom prst="diamon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44" name="椭圆 143"/>
              <p:cNvSpPr/>
              <p:nvPr/>
            </p:nvSpPr>
            <p:spPr>
              <a:xfrm>
                <a:off x="3126197" y="2154579"/>
                <a:ext cx="482333" cy="482333"/>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45" name="椭圆 144"/>
              <p:cNvSpPr/>
              <p:nvPr/>
            </p:nvSpPr>
            <p:spPr>
              <a:xfrm>
                <a:off x="3174818" y="2207744"/>
                <a:ext cx="385091" cy="3760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46" name="TextBox 24"/>
              <p:cNvSpPr txBox="1"/>
              <p:nvPr/>
            </p:nvSpPr>
            <p:spPr>
              <a:xfrm>
                <a:off x="3159218" y="2201186"/>
                <a:ext cx="447297" cy="378460"/>
              </a:xfrm>
              <a:prstGeom prst="rect">
                <a:avLst/>
              </a:prstGeom>
              <a:grpFill/>
            </p:spPr>
            <p:txBody>
              <a:bodyPr wrap="square" rtlCol="0">
                <a:spAutoFit/>
              </a:bodyPr>
              <a:lstStyle/>
              <a:p>
                <a:r>
                  <a:rPr lang="en-US" altLang="zh-CN" sz="1865" b="1" smtClean="0">
                    <a:solidFill>
                      <a:schemeClr val="bg1"/>
                    </a:solidFill>
                  </a:rPr>
                  <a:t>03</a:t>
                </a:r>
                <a:endParaRPr lang="zh-CN" altLang="en-US" sz="1865" b="1">
                  <a:solidFill>
                    <a:schemeClr val="bg1"/>
                  </a:solidFill>
                </a:endParaRPr>
              </a:p>
            </p:txBody>
          </p:sp>
        </p:grpSp>
        <p:pic>
          <p:nvPicPr>
            <p:cNvPr id="147" name="Picture 6" descr="C:\Users\Administrator\Downloads\20140811010827497_easyicon_net_512.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91235" y="2578669"/>
              <a:ext cx="398389" cy="398389"/>
            </a:xfrm>
            <a:prstGeom prst="rect">
              <a:avLst/>
            </a:prstGeom>
            <a:grpFill/>
            <a:extLst>
              <a:ext uri="{909E8E84-426E-40DD-AFC4-6F175D3DCCD1}">
                <a14:hiddenFill xmlns:a14="http://schemas.microsoft.com/office/drawing/2010/main">
                  <a:solidFill>
                    <a:srgbClr val="FFFFFF"/>
                  </a:solidFill>
                </a14:hiddenFill>
              </a:ext>
            </a:extLst>
          </p:spPr>
        </p:pic>
      </p:grpSp>
      <p:grpSp>
        <p:nvGrpSpPr>
          <p:cNvPr id="148" name="组合 147"/>
          <p:cNvGrpSpPr/>
          <p:nvPr/>
        </p:nvGrpSpPr>
        <p:grpSpPr>
          <a:xfrm>
            <a:off x="9505519" y="1471369"/>
            <a:ext cx="1295400" cy="1399387"/>
            <a:chOff x="9003030" y="1988840"/>
            <a:chExt cx="1296144" cy="1399387"/>
          </a:xfrm>
          <a:solidFill>
            <a:srgbClr val="002060"/>
          </a:solidFill>
        </p:grpSpPr>
        <p:grpSp>
          <p:nvGrpSpPr>
            <p:cNvPr id="149" name="组合 148"/>
            <p:cNvGrpSpPr/>
            <p:nvPr/>
          </p:nvGrpSpPr>
          <p:grpSpPr>
            <a:xfrm>
              <a:off x="9003030" y="1988840"/>
              <a:ext cx="1296144" cy="1399387"/>
              <a:chOff x="2546623" y="2154579"/>
              <a:chExt cx="1296144" cy="1399387"/>
            </a:xfrm>
            <a:grpFill/>
          </p:grpSpPr>
          <p:sp>
            <p:nvSpPr>
              <p:cNvPr id="150" name="菱形 149"/>
              <p:cNvSpPr/>
              <p:nvPr/>
            </p:nvSpPr>
            <p:spPr>
              <a:xfrm>
                <a:off x="2546623" y="2257822"/>
                <a:ext cx="1296144" cy="1296144"/>
              </a:xfrm>
              <a:prstGeom prst="diamon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51" name="椭圆 150"/>
              <p:cNvSpPr/>
              <p:nvPr/>
            </p:nvSpPr>
            <p:spPr>
              <a:xfrm>
                <a:off x="3126197" y="2154579"/>
                <a:ext cx="482333" cy="482333"/>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52" name="椭圆 151"/>
              <p:cNvSpPr/>
              <p:nvPr/>
            </p:nvSpPr>
            <p:spPr>
              <a:xfrm>
                <a:off x="3174818" y="2207744"/>
                <a:ext cx="385091" cy="37600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53" name="TextBox 31"/>
              <p:cNvSpPr txBox="1"/>
              <p:nvPr/>
            </p:nvSpPr>
            <p:spPr>
              <a:xfrm>
                <a:off x="3140502" y="2181884"/>
                <a:ext cx="454143" cy="378460"/>
              </a:xfrm>
              <a:prstGeom prst="rect">
                <a:avLst/>
              </a:prstGeom>
              <a:grpFill/>
            </p:spPr>
            <p:txBody>
              <a:bodyPr wrap="square" rtlCol="0">
                <a:spAutoFit/>
              </a:bodyPr>
              <a:lstStyle/>
              <a:p>
                <a:r>
                  <a:rPr lang="en-US" altLang="zh-CN" sz="1865" b="1" smtClean="0">
                    <a:solidFill>
                      <a:schemeClr val="bg1"/>
                    </a:solidFill>
                  </a:rPr>
                  <a:t>04</a:t>
                </a:r>
                <a:endParaRPr lang="zh-CN" altLang="en-US" sz="1865" b="1">
                  <a:solidFill>
                    <a:schemeClr val="bg1"/>
                  </a:solidFill>
                </a:endParaRPr>
              </a:p>
            </p:txBody>
          </p:sp>
        </p:grpSp>
        <p:pic>
          <p:nvPicPr>
            <p:cNvPr id="154" name="Picture 4" descr="C:\Users\Administrator\Downloads\1.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448147" y="2547703"/>
              <a:ext cx="413434" cy="413434"/>
            </a:xfrm>
            <a:prstGeom prst="rect">
              <a:avLst/>
            </a:prstGeom>
            <a:grpFill/>
            <a:extLst>
              <a:ext uri="{909E8E84-426E-40DD-AFC4-6F175D3DCCD1}">
                <a14:hiddenFill xmlns:a14="http://schemas.microsoft.com/office/drawing/2010/main">
                  <a:solidFill>
                    <a:srgbClr val="FFFFFF"/>
                  </a:solidFill>
                </a14:hiddenFill>
              </a:ext>
            </a:extLst>
          </p:spPr>
        </p:pic>
      </p:grpSp>
      <p:grpSp>
        <p:nvGrpSpPr>
          <p:cNvPr id="155" name="组合 154"/>
          <p:cNvGrpSpPr/>
          <p:nvPr/>
        </p:nvGrpSpPr>
        <p:grpSpPr>
          <a:xfrm>
            <a:off x="739147" y="2847340"/>
            <a:ext cx="2571750" cy="506730"/>
            <a:chOff x="2147289" y="3393185"/>
            <a:chExt cx="1404184" cy="364998"/>
          </a:xfrm>
        </p:grpSpPr>
        <p:sp>
          <p:nvSpPr>
            <p:cNvPr id="156" name="矩形 155"/>
            <p:cNvSpPr/>
            <p:nvPr/>
          </p:nvSpPr>
          <p:spPr>
            <a:xfrm>
              <a:off x="2177457" y="3393185"/>
              <a:ext cx="1364642" cy="364998"/>
            </a:xfrm>
            <a:prstGeom prst="rect">
              <a:avLst/>
            </a:prstGeom>
            <a:solidFill>
              <a:srgbClr val="BCB7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157" name="TextBox 8"/>
            <p:cNvSpPr txBox="1">
              <a:spLocks noChangeArrowheads="1"/>
            </p:cNvSpPr>
            <p:nvPr/>
          </p:nvSpPr>
          <p:spPr bwMode="auto">
            <a:xfrm>
              <a:off x="2147289" y="3411938"/>
              <a:ext cx="1404184" cy="30965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zh-CN" altLang="en-US" sz="2200" b="1">
                  <a:solidFill>
                    <a:srgbClr val="610A09"/>
                  </a:solidFill>
                  <a:latin typeface="微软雅黑" panose="020B0503020204020204" charset="-122"/>
                  <a:ea typeface="微软雅黑" panose="020B0503020204020204" charset="-122"/>
                </a:rPr>
                <a:t>课前</a:t>
              </a:r>
              <a:r>
                <a:rPr lang="zh-CN" altLang="en-US" sz="2200" b="1">
                  <a:solidFill>
                    <a:schemeClr val="bg1"/>
                  </a:solidFill>
                  <a:latin typeface="微软雅黑" panose="020B0503020204020204" charset="-122"/>
                  <a:ea typeface="微软雅黑" panose="020B0503020204020204" charset="-122"/>
                </a:rPr>
                <a:t>互查基础知识</a:t>
              </a:r>
              <a:endParaRPr lang="zh-CN" altLang="en-US" sz="2200" b="1">
                <a:solidFill>
                  <a:schemeClr val="bg1"/>
                </a:solidFill>
                <a:latin typeface="微软雅黑" panose="020B0503020204020204" charset="-122"/>
                <a:ea typeface="微软雅黑" panose="020B0503020204020204" charset="-122"/>
              </a:endParaRPr>
            </a:p>
          </p:txBody>
        </p:sp>
      </p:grpSp>
      <p:grpSp>
        <p:nvGrpSpPr>
          <p:cNvPr id="158" name="组合 157"/>
          <p:cNvGrpSpPr/>
          <p:nvPr/>
        </p:nvGrpSpPr>
        <p:grpSpPr>
          <a:xfrm>
            <a:off x="3499496" y="2847340"/>
            <a:ext cx="2564765" cy="506730"/>
            <a:chOff x="4449162" y="3393185"/>
            <a:chExt cx="1400370" cy="364998"/>
          </a:xfrm>
        </p:grpSpPr>
        <p:sp>
          <p:nvSpPr>
            <p:cNvPr id="159" name="矩形 158"/>
            <p:cNvSpPr/>
            <p:nvPr/>
          </p:nvSpPr>
          <p:spPr>
            <a:xfrm>
              <a:off x="4460433" y="3393185"/>
              <a:ext cx="1364642" cy="364998"/>
            </a:xfrm>
            <a:prstGeom prst="rect">
              <a:avLst/>
            </a:prstGeom>
            <a:solidFill>
              <a:srgbClr val="BB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160" name="TextBox 8"/>
            <p:cNvSpPr txBox="1">
              <a:spLocks noChangeArrowheads="1"/>
            </p:cNvSpPr>
            <p:nvPr/>
          </p:nvSpPr>
          <p:spPr bwMode="auto">
            <a:xfrm>
              <a:off x="4449162" y="3411938"/>
              <a:ext cx="1400370" cy="30965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zh-CN" altLang="en-US" sz="2200" b="1">
                  <a:solidFill>
                    <a:srgbClr val="610A09"/>
                  </a:solidFill>
                  <a:latin typeface="微软雅黑" panose="020B0503020204020204" charset="-122"/>
                  <a:ea typeface="微软雅黑" panose="020B0503020204020204" charset="-122"/>
                </a:rPr>
                <a:t>课上</a:t>
              </a:r>
              <a:r>
                <a:rPr lang="zh-CN" altLang="en-US" sz="2200" b="1">
                  <a:solidFill>
                    <a:schemeClr val="bg1"/>
                  </a:solidFill>
                  <a:latin typeface="微软雅黑" panose="020B0503020204020204" charset="-122"/>
                  <a:ea typeface="微软雅黑" panose="020B0503020204020204" charset="-122"/>
                </a:rPr>
                <a:t>重点问题探究</a:t>
              </a:r>
              <a:endParaRPr lang="zh-CN" altLang="en-US" sz="2200" b="1">
                <a:solidFill>
                  <a:schemeClr val="bg1"/>
                </a:solidFill>
                <a:latin typeface="微软雅黑" panose="020B0503020204020204" charset="-122"/>
                <a:ea typeface="微软雅黑" panose="020B0503020204020204" charset="-122"/>
              </a:endParaRPr>
            </a:p>
          </p:txBody>
        </p:sp>
      </p:grpSp>
      <p:grpSp>
        <p:nvGrpSpPr>
          <p:cNvPr id="161" name="组合 160"/>
          <p:cNvGrpSpPr/>
          <p:nvPr/>
        </p:nvGrpSpPr>
        <p:grpSpPr>
          <a:xfrm>
            <a:off x="6164588" y="2847340"/>
            <a:ext cx="2524126" cy="506730"/>
            <a:chOff x="6677717" y="3393185"/>
            <a:chExt cx="1378181" cy="364998"/>
          </a:xfrm>
          <a:solidFill>
            <a:srgbClr val="FFC000"/>
          </a:solidFill>
        </p:grpSpPr>
        <p:sp>
          <p:nvSpPr>
            <p:cNvPr id="162" name="矩形 161"/>
            <p:cNvSpPr/>
            <p:nvPr/>
          </p:nvSpPr>
          <p:spPr>
            <a:xfrm>
              <a:off x="6683650" y="3393185"/>
              <a:ext cx="1364642" cy="3649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163" name="TextBox 8"/>
            <p:cNvSpPr txBox="1">
              <a:spLocks noChangeArrowheads="1"/>
            </p:cNvSpPr>
            <p:nvPr/>
          </p:nvSpPr>
          <p:spPr bwMode="auto">
            <a:xfrm>
              <a:off x="6677717" y="3411938"/>
              <a:ext cx="1378181" cy="309654"/>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zh-CN" altLang="en-US" sz="2200" b="1">
                  <a:solidFill>
                    <a:srgbClr val="610A09"/>
                  </a:solidFill>
                  <a:latin typeface="微软雅黑" panose="020B0503020204020204" charset="-122"/>
                  <a:ea typeface="微软雅黑" panose="020B0503020204020204" charset="-122"/>
                </a:rPr>
                <a:t>课后</a:t>
              </a:r>
              <a:r>
                <a:rPr lang="zh-CN" altLang="en-US" sz="2200" b="1">
                  <a:solidFill>
                    <a:schemeClr val="bg1"/>
                  </a:solidFill>
                  <a:latin typeface="微软雅黑" panose="020B0503020204020204" charset="-122"/>
                  <a:ea typeface="微软雅黑" panose="020B0503020204020204" charset="-122"/>
                  <a:sym typeface="+mn-ea"/>
                </a:rPr>
                <a:t>真题</a:t>
              </a:r>
              <a:r>
                <a:rPr lang="zh-CN" altLang="en-US" sz="2200" b="1">
                  <a:solidFill>
                    <a:schemeClr val="bg1"/>
                  </a:solidFill>
                  <a:latin typeface="微软雅黑" panose="020B0503020204020204" charset="-122"/>
                  <a:ea typeface="微软雅黑" panose="020B0503020204020204" charset="-122"/>
                </a:rPr>
                <a:t>模拟练习</a:t>
              </a:r>
              <a:endParaRPr lang="zh-CN" altLang="en-US" sz="2200" b="1">
                <a:solidFill>
                  <a:schemeClr val="bg1"/>
                </a:solidFill>
                <a:latin typeface="微软雅黑" panose="020B0503020204020204" charset="-122"/>
                <a:ea typeface="微软雅黑" panose="020B0503020204020204" charset="-122"/>
              </a:endParaRPr>
            </a:p>
          </p:txBody>
        </p:sp>
      </p:grpSp>
      <p:grpSp>
        <p:nvGrpSpPr>
          <p:cNvPr id="164" name="组合 163"/>
          <p:cNvGrpSpPr/>
          <p:nvPr/>
        </p:nvGrpSpPr>
        <p:grpSpPr>
          <a:xfrm>
            <a:off x="8915411" y="2847340"/>
            <a:ext cx="2541064" cy="506095"/>
            <a:chOff x="8945994" y="3393185"/>
            <a:chExt cx="1387429" cy="364998"/>
          </a:xfrm>
        </p:grpSpPr>
        <p:sp>
          <p:nvSpPr>
            <p:cNvPr id="165" name="矩形 164"/>
            <p:cNvSpPr/>
            <p:nvPr/>
          </p:nvSpPr>
          <p:spPr>
            <a:xfrm>
              <a:off x="8968781" y="3393185"/>
              <a:ext cx="1364642" cy="364998"/>
            </a:xfrm>
            <a:prstGeom prst="rect">
              <a:avLst/>
            </a:prstGeom>
            <a:solidFill>
              <a:srgbClr val="B1A9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solidFill>
                  <a:schemeClr val="bg1"/>
                </a:solidFill>
              </a:endParaRPr>
            </a:p>
          </p:txBody>
        </p:sp>
        <p:sp>
          <p:nvSpPr>
            <p:cNvPr id="166" name="TextBox 8"/>
            <p:cNvSpPr txBox="1">
              <a:spLocks noChangeArrowheads="1"/>
            </p:cNvSpPr>
            <p:nvPr/>
          </p:nvSpPr>
          <p:spPr bwMode="auto">
            <a:xfrm>
              <a:off x="8945994" y="3416540"/>
              <a:ext cx="1367779" cy="31004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zh-CN" altLang="en-US" sz="2200" b="1">
                  <a:solidFill>
                    <a:srgbClr val="610A09"/>
                  </a:solidFill>
                  <a:latin typeface="微软雅黑" panose="020B0503020204020204" charset="-122"/>
                  <a:ea typeface="微软雅黑" panose="020B0503020204020204" charset="-122"/>
                </a:rPr>
                <a:t>知识</a:t>
              </a:r>
              <a:r>
                <a:rPr lang="zh-CN" altLang="en-US" sz="2200" b="1">
                  <a:solidFill>
                    <a:schemeClr val="bg1"/>
                  </a:solidFill>
                  <a:latin typeface="微软雅黑" panose="020B0503020204020204" charset="-122"/>
                  <a:ea typeface="微软雅黑" panose="020B0503020204020204" charset="-122"/>
                </a:rPr>
                <a:t>整体自主建构</a:t>
              </a:r>
              <a:endParaRPr lang="zh-CN" altLang="en-US" sz="2200" b="1">
                <a:solidFill>
                  <a:schemeClr val="bg1"/>
                </a:solidFill>
                <a:latin typeface="微软雅黑" panose="020B0503020204020204" charset="-122"/>
                <a:ea typeface="微软雅黑" panose="020B0503020204020204" charset="-122"/>
              </a:endParaRPr>
            </a:p>
          </p:txBody>
        </p:sp>
      </p:grpSp>
      <p:sp>
        <p:nvSpPr>
          <p:cNvPr id="167" name="TextBox 44"/>
          <p:cNvSpPr txBox="1"/>
          <p:nvPr/>
        </p:nvSpPr>
        <p:spPr>
          <a:xfrm>
            <a:off x="1197787" y="3494495"/>
            <a:ext cx="1710281" cy="1751965"/>
          </a:xfrm>
          <a:prstGeom prst="rect">
            <a:avLst/>
          </a:prstGeom>
          <a:noFill/>
        </p:spPr>
        <p:txBody>
          <a:bodyPr wrap="square" lIns="91416" tIns="45708" rIns="91416" bIns="45708" rtlCol="0">
            <a:spAutoFit/>
          </a:bodyPr>
          <a:lstStyle/>
          <a:p>
            <a:pPr algn="ctr">
              <a:lnSpc>
                <a:spcPct val="150000"/>
              </a:lnSpc>
            </a:pPr>
            <a:r>
              <a:rPr lang="zh-CN" altLang="en-US" sz="2400" b="1">
                <a:latin typeface="微软雅黑" panose="020B0503020204020204" charset="-122"/>
                <a:ea typeface="微软雅黑" panose="020B0503020204020204" charset="-122"/>
                <a:cs typeface="微软雅黑" panose="020B0503020204020204" charset="-122"/>
              </a:rPr>
              <a:t>自主预习</a:t>
            </a:r>
            <a:br>
              <a:rPr lang="zh-CN" altLang="en-US" sz="2400" b="1">
                <a:latin typeface="微软雅黑" panose="020B0503020204020204" charset="-122"/>
                <a:ea typeface="微软雅黑" panose="020B0503020204020204" charset="-122"/>
                <a:cs typeface="微软雅黑" panose="020B0503020204020204" charset="-122"/>
              </a:rPr>
            </a:br>
            <a:r>
              <a:rPr lang="zh-CN" altLang="en-US" sz="2400" b="1">
                <a:latin typeface="微软雅黑" panose="020B0503020204020204" charset="-122"/>
                <a:ea typeface="微软雅黑" panose="020B0503020204020204" charset="-122"/>
                <a:cs typeface="微软雅黑" panose="020B0503020204020204" charset="-122"/>
              </a:rPr>
              <a:t>同伴互查</a:t>
            </a:r>
            <a:br>
              <a:rPr lang="zh-CN" altLang="en-US" sz="2400" b="1">
                <a:latin typeface="微软雅黑" panose="020B0503020204020204" charset="-122"/>
                <a:ea typeface="微软雅黑" panose="020B0503020204020204" charset="-122"/>
                <a:cs typeface="微软雅黑" panose="020B0503020204020204" charset="-122"/>
              </a:rPr>
            </a:br>
            <a:r>
              <a:rPr lang="zh-CN" altLang="en-US" sz="2400" b="1">
                <a:latin typeface="微软雅黑" panose="020B0503020204020204" charset="-122"/>
                <a:ea typeface="微软雅黑" panose="020B0503020204020204" charset="-122"/>
                <a:cs typeface="微软雅黑" panose="020B0503020204020204" charset="-122"/>
              </a:rPr>
              <a:t>相互激励</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68" name="TextBox 45"/>
          <p:cNvSpPr txBox="1"/>
          <p:nvPr/>
        </p:nvSpPr>
        <p:spPr>
          <a:xfrm>
            <a:off x="3787543" y="3494495"/>
            <a:ext cx="1710055" cy="1751965"/>
          </a:xfrm>
          <a:prstGeom prst="rect">
            <a:avLst/>
          </a:prstGeom>
          <a:noFill/>
        </p:spPr>
        <p:txBody>
          <a:bodyPr wrap="square" lIns="91416" tIns="45708" rIns="91416" bIns="45708" rtlCol="0">
            <a:spAutoFit/>
          </a:bodyPr>
          <a:lstStyle/>
          <a:p>
            <a:pPr algn="ctr">
              <a:lnSpc>
                <a:spcPct val="150000"/>
              </a:lnSpc>
            </a:pPr>
            <a:r>
              <a:rPr lang="zh-CN" altLang="en-US" sz="2400" b="1">
                <a:latin typeface="微软雅黑" panose="020B0503020204020204" charset="-122"/>
                <a:ea typeface="微软雅黑" panose="020B0503020204020204" charset="-122"/>
                <a:cs typeface="微软雅黑" panose="020B0503020204020204" charset="-122"/>
              </a:rPr>
              <a:t>主题引领</a:t>
            </a:r>
            <a:br>
              <a:rPr lang="zh-CN" altLang="en-US" sz="2400" b="1">
                <a:latin typeface="微软雅黑" panose="020B0503020204020204" charset="-122"/>
                <a:ea typeface="微软雅黑" panose="020B0503020204020204" charset="-122"/>
                <a:cs typeface="微软雅黑" panose="020B0503020204020204" charset="-122"/>
              </a:rPr>
            </a:br>
            <a:r>
              <a:rPr lang="zh-CN" altLang="en-US" sz="2400" b="1">
                <a:latin typeface="微软雅黑" panose="020B0503020204020204" charset="-122"/>
                <a:ea typeface="微软雅黑" panose="020B0503020204020204" charset="-122"/>
                <a:cs typeface="微软雅黑" panose="020B0503020204020204" charset="-122"/>
              </a:rPr>
              <a:t>材料分析</a:t>
            </a:r>
            <a:endParaRPr lang="zh-CN" altLang="en-US" sz="2400" b="1">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2400" b="1">
                <a:latin typeface="微软雅黑" panose="020B0503020204020204" charset="-122"/>
                <a:ea typeface="微软雅黑" panose="020B0503020204020204" charset="-122"/>
                <a:cs typeface="微软雅黑" panose="020B0503020204020204" charset="-122"/>
              </a:rPr>
              <a:t>迁移应用</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69" name="TextBox 46"/>
          <p:cNvSpPr txBox="1"/>
          <p:nvPr/>
        </p:nvSpPr>
        <p:spPr>
          <a:xfrm>
            <a:off x="6407553" y="3494405"/>
            <a:ext cx="2025015" cy="1751965"/>
          </a:xfrm>
          <a:prstGeom prst="rect">
            <a:avLst/>
          </a:prstGeom>
          <a:noFill/>
        </p:spPr>
        <p:txBody>
          <a:bodyPr wrap="square" lIns="91416" tIns="45708" rIns="91416" bIns="45708" rtlCol="0">
            <a:spAutoFit/>
          </a:bodyPr>
          <a:lstStyle/>
          <a:p>
            <a:pPr algn="ctr">
              <a:lnSpc>
                <a:spcPct val="150000"/>
              </a:lnSpc>
            </a:pPr>
            <a:r>
              <a:rPr lang="zh-CN" altLang="en-US" sz="2400" b="1">
                <a:latin typeface="微软雅黑" panose="020B0503020204020204" charset="-122"/>
                <a:ea typeface="微软雅黑" panose="020B0503020204020204" charset="-122"/>
              </a:rPr>
              <a:t>知识点和题型针对性练习</a:t>
            </a:r>
            <a:endParaRPr lang="zh-CN" altLang="en-US" sz="2400" b="1">
              <a:latin typeface="微软雅黑" panose="020B0503020204020204" charset="-122"/>
              <a:ea typeface="微软雅黑" panose="020B0503020204020204" charset="-122"/>
            </a:endParaRPr>
          </a:p>
          <a:p>
            <a:pPr algn="ctr">
              <a:lnSpc>
                <a:spcPct val="150000"/>
              </a:lnSpc>
            </a:pPr>
            <a:r>
              <a:rPr lang="zh-CN" altLang="en-US" sz="2400" b="1">
                <a:latin typeface="微软雅黑" panose="020B0503020204020204" charset="-122"/>
                <a:ea typeface="微软雅黑" panose="020B0503020204020204" charset="-122"/>
              </a:rPr>
              <a:t>错题整理反思</a:t>
            </a:r>
            <a:endParaRPr lang="zh-CN" altLang="en-US" sz="2400" b="1">
              <a:latin typeface="微软雅黑" panose="020B0503020204020204" charset="-122"/>
              <a:ea typeface="微软雅黑" panose="020B0503020204020204" charset="-122"/>
            </a:endParaRPr>
          </a:p>
        </p:txBody>
      </p:sp>
      <p:sp>
        <p:nvSpPr>
          <p:cNvPr id="170" name="TextBox 47"/>
          <p:cNvSpPr txBox="1"/>
          <p:nvPr/>
        </p:nvSpPr>
        <p:spPr>
          <a:xfrm>
            <a:off x="9342523" y="3494495"/>
            <a:ext cx="1710055" cy="1751965"/>
          </a:xfrm>
          <a:prstGeom prst="rect">
            <a:avLst/>
          </a:prstGeom>
          <a:noFill/>
        </p:spPr>
        <p:txBody>
          <a:bodyPr wrap="square" lIns="91416" tIns="45708" rIns="91416" bIns="45708" rtlCol="0">
            <a:spAutoFit/>
          </a:bodyPr>
          <a:lstStyle/>
          <a:p>
            <a:pPr algn="ctr">
              <a:lnSpc>
                <a:spcPct val="150000"/>
              </a:lnSpc>
            </a:pPr>
            <a:r>
              <a:rPr lang="zh-CN" altLang="en-US" sz="2400" b="1">
                <a:latin typeface="微软雅黑" panose="020B0503020204020204" charset="-122"/>
                <a:ea typeface="微软雅黑" panose="020B0503020204020204" charset="-122"/>
                <a:cs typeface="微软雅黑" panose="020B0503020204020204" charset="-122"/>
              </a:rPr>
              <a:t>理解性</a:t>
            </a:r>
            <a:br>
              <a:rPr lang="zh-CN" altLang="en-US" sz="2400" b="1">
                <a:latin typeface="微软雅黑" panose="020B0503020204020204" charset="-122"/>
                <a:ea typeface="微软雅黑" panose="020B0503020204020204" charset="-122"/>
                <a:cs typeface="微软雅黑" panose="020B0503020204020204" charset="-122"/>
              </a:rPr>
            </a:br>
            <a:r>
              <a:rPr lang="zh-CN" altLang="en-US" sz="2400" b="1">
                <a:latin typeface="微软雅黑" panose="020B0503020204020204" charset="-122"/>
                <a:ea typeface="微软雅黑" panose="020B0503020204020204" charset="-122"/>
                <a:cs typeface="微软雅黑" panose="020B0503020204020204" charset="-122"/>
              </a:rPr>
              <a:t>结构化</a:t>
            </a:r>
            <a:endParaRPr lang="zh-CN" altLang="en-US" sz="2400" b="1">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2400" b="1">
                <a:latin typeface="微软雅黑" panose="020B0503020204020204" charset="-122"/>
                <a:ea typeface="微软雅黑" panose="020B0503020204020204" charset="-122"/>
                <a:cs typeface="微软雅黑" panose="020B0503020204020204" charset="-122"/>
              </a:rPr>
              <a:t>思维导图</a:t>
            </a:r>
            <a:endParaRPr lang="zh-CN" altLang="en-US" sz="2400" b="1">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5"/>
          <a:stretch>
            <a:fillRect/>
          </a:stretch>
        </p:blipFill>
        <p:spPr>
          <a:xfrm>
            <a:off x="3195977" y="5478235"/>
            <a:ext cx="6588312" cy="916305"/>
          </a:xfrm>
          <a:prstGeom prst="rect">
            <a:avLst/>
          </a:prstGeom>
        </p:spPr>
      </p:pic>
      <p:sp>
        <p:nvSpPr>
          <p:cNvPr id="28" name="文本框 8"/>
          <p:cNvSpPr txBox="1"/>
          <p:nvPr>
            <p:custDataLst>
              <p:tags r:id="rId6"/>
            </p:custDataLst>
          </p:nvPr>
        </p:nvSpPr>
        <p:spPr>
          <a:xfrm>
            <a:off x="794635" y="768598"/>
            <a:ext cx="7704161" cy="583565"/>
          </a:xfrm>
          <a:prstGeom prst="rect">
            <a:avLst/>
          </a:prstGeom>
          <a:noFill/>
          <a:ln w="9525">
            <a:noFill/>
          </a:ln>
        </p:spPr>
        <p:txBody>
          <a:bodyPr wrap="square" anchor="t" anchorCtr="0">
            <a:spAutoFit/>
          </a:bodyPr>
          <a:lstStyle>
            <a:defPPr>
              <a:defRPr lang="zh-CN"/>
            </a:defPPr>
            <a:lvl1pPr algn="ctr" eaLnBrk="0" hangingPunct="0">
              <a:defRPr sz="3600" b="1">
                <a:solidFill>
                  <a:srgbClr val="0000CC"/>
                </a:solidFill>
                <a:latin typeface="+mn-ea"/>
              </a:defRPr>
            </a:lvl1pPr>
          </a:lstStyle>
          <a:p>
            <a:pPr algn="l"/>
            <a:r>
              <a:rPr lang="en-US" altLang="zh-CN" sz="3200" smtClean="0">
                <a:solidFill>
                  <a:srgbClr val="C00000"/>
                </a:solidFill>
                <a:latin typeface="微软雅黑" panose="020B0503020204020204" charset="-122"/>
                <a:ea typeface="微软雅黑" panose="020B0503020204020204" charset="-122"/>
                <a:cs typeface="微软雅黑" panose="020B0503020204020204" charset="-122"/>
              </a:rPr>
              <a:t>(</a:t>
            </a:r>
            <a:r>
              <a:rPr lang="zh-CN" altLang="en-US" sz="3200" smtClean="0">
                <a:solidFill>
                  <a:srgbClr val="C00000"/>
                </a:solidFill>
                <a:latin typeface="微软雅黑" panose="020B0503020204020204" charset="-122"/>
                <a:ea typeface="微软雅黑" panose="020B0503020204020204" charset="-122"/>
                <a:cs typeface="微软雅黑" panose="020B0503020204020204" charset="-122"/>
              </a:rPr>
              <a:t>二</a:t>
            </a:r>
            <a:r>
              <a:rPr lang="en-US" altLang="zh-CN" sz="3200" smtClean="0">
                <a:solidFill>
                  <a:srgbClr val="C00000"/>
                </a:solidFill>
                <a:latin typeface="微软雅黑" panose="020B0503020204020204" charset="-122"/>
                <a:ea typeface="微软雅黑" panose="020B0503020204020204" charset="-122"/>
                <a:cs typeface="微软雅黑" panose="020B0503020204020204" charset="-122"/>
              </a:rPr>
              <a:t>)</a:t>
            </a:r>
            <a:r>
              <a:rPr lang="zh-CN" altLang="en-US" sz="3200" smtClean="0">
                <a:solidFill>
                  <a:srgbClr val="C00000"/>
                </a:solidFill>
                <a:latin typeface="微软雅黑" panose="020B0503020204020204" charset="-122"/>
                <a:ea typeface="微软雅黑" panose="020B0503020204020204" charset="-122"/>
                <a:cs typeface="微软雅黑" panose="020B0503020204020204" charset="-122"/>
              </a:rPr>
              <a:t>今后</a:t>
            </a:r>
            <a:r>
              <a:rPr lang="zh-CN" altLang="en-US" sz="3200" smtClean="0">
                <a:solidFill>
                  <a:srgbClr val="C00000"/>
                </a:solidFill>
                <a:latin typeface="微软雅黑" panose="020B0503020204020204" charset="-122"/>
                <a:ea typeface="微软雅黑" panose="020B0503020204020204" charset="-122"/>
                <a:cs typeface="微软雅黑" panose="020B0503020204020204" charset="-122"/>
              </a:rPr>
              <a:t>需要努力的方向</a:t>
            </a:r>
            <a:endParaRPr lang="zh-CN" altLang="en-US" sz="3200" smtClean="0">
              <a:solidFill>
                <a:srgbClr val="C0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additive="base">
                                        <p:cTn id="7" dur="500" fill="hold"/>
                                        <p:tgtEl>
                                          <p:spTgt spid="155"/>
                                        </p:tgtEl>
                                        <p:attrNameLst>
                                          <p:attrName>ppt_x</p:attrName>
                                        </p:attrNameLst>
                                      </p:cBhvr>
                                      <p:tavLst>
                                        <p:tav tm="0">
                                          <p:val>
                                            <p:strVal val="0-#ppt_w/2"/>
                                          </p:val>
                                        </p:tav>
                                        <p:tav tm="100000">
                                          <p:val>
                                            <p:strVal val="#ppt_x"/>
                                          </p:val>
                                        </p:tav>
                                      </p:tavLst>
                                    </p:anim>
                                    <p:anim calcmode="lin" valueType="num">
                                      <p:cBhvr additive="base">
                                        <p:cTn id="8" dur="500" fill="hold"/>
                                        <p:tgtEl>
                                          <p:spTgt spid="1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8"/>
                                        </p:tgtEl>
                                        <p:attrNameLst>
                                          <p:attrName>style.visibility</p:attrName>
                                        </p:attrNameLst>
                                      </p:cBhvr>
                                      <p:to>
                                        <p:strVal val="visible"/>
                                      </p:to>
                                    </p:set>
                                    <p:anim calcmode="lin" valueType="num">
                                      <p:cBhvr additive="base">
                                        <p:cTn id="11" dur="500" fill="hold"/>
                                        <p:tgtEl>
                                          <p:spTgt spid="158"/>
                                        </p:tgtEl>
                                        <p:attrNameLst>
                                          <p:attrName>ppt_x</p:attrName>
                                        </p:attrNameLst>
                                      </p:cBhvr>
                                      <p:tavLst>
                                        <p:tav tm="0">
                                          <p:val>
                                            <p:strVal val="0-#ppt_w/2"/>
                                          </p:val>
                                        </p:tav>
                                        <p:tav tm="100000">
                                          <p:val>
                                            <p:strVal val="#ppt_x"/>
                                          </p:val>
                                        </p:tav>
                                      </p:tavLst>
                                    </p:anim>
                                    <p:anim calcmode="lin" valueType="num">
                                      <p:cBhvr additive="base">
                                        <p:cTn id="12" dur="500" fill="hold"/>
                                        <p:tgtEl>
                                          <p:spTgt spid="15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1"/>
                                        </p:tgtEl>
                                        <p:attrNameLst>
                                          <p:attrName>style.visibility</p:attrName>
                                        </p:attrNameLst>
                                      </p:cBhvr>
                                      <p:to>
                                        <p:strVal val="visible"/>
                                      </p:to>
                                    </p:set>
                                    <p:anim calcmode="lin" valueType="num">
                                      <p:cBhvr additive="base">
                                        <p:cTn id="15" dur="500" fill="hold"/>
                                        <p:tgtEl>
                                          <p:spTgt spid="161"/>
                                        </p:tgtEl>
                                        <p:attrNameLst>
                                          <p:attrName>ppt_x</p:attrName>
                                        </p:attrNameLst>
                                      </p:cBhvr>
                                      <p:tavLst>
                                        <p:tav tm="0">
                                          <p:val>
                                            <p:strVal val="0-#ppt_w/2"/>
                                          </p:val>
                                        </p:tav>
                                        <p:tav tm="100000">
                                          <p:val>
                                            <p:strVal val="#ppt_x"/>
                                          </p:val>
                                        </p:tav>
                                      </p:tavLst>
                                    </p:anim>
                                    <p:anim calcmode="lin" valueType="num">
                                      <p:cBhvr additive="base">
                                        <p:cTn id="16" dur="500" fill="hold"/>
                                        <p:tgtEl>
                                          <p:spTgt spid="16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64"/>
                                        </p:tgtEl>
                                        <p:attrNameLst>
                                          <p:attrName>style.visibility</p:attrName>
                                        </p:attrNameLst>
                                      </p:cBhvr>
                                      <p:to>
                                        <p:strVal val="visible"/>
                                      </p:to>
                                    </p:set>
                                    <p:anim calcmode="lin" valueType="num">
                                      <p:cBhvr additive="base">
                                        <p:cTn id="19" dur="500" fill="hold"/>
                                        <p:tgtEl>
                                          <p:spTgt spid="164"/>
                                        </p:tgtEl>
                                        <p:attrNameLst>
                                          <p:attrName>ppt_x</p:attrName>
                                        </p:attrNameLst>
                                      </p:cBhvr>
                                      <p:tavLst>
                                        <p:tav tm="0">
                                          <p:val>
                                            <p:strVal val="0-#ppt_w/2"/>
                                          </p:val>
                                        </p:tav>
                                        <p:tav tm="100000">
                                          <p:val>
                                            <p:strVal val="#ppt_x"/>
                                          </p:val>
                                        </p:tav>
                                      </p:tavLst>
                                    </p:anim>
                                    <p:anim calcmode="lin" valueType="num">
                                      <p:cBhvr additive="base">
                                        <p:cTn id="20" dur="500" fill="hold"/>
                                        <p:tgtEl>
                                          <p:spTgt spid="16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300"/>
                                  </p:stCondLst>
                                  <p:childTnLst>
                                    <p:set>
                                      <p:cBhvr>
                                        <p:cTn id="22" dur="1" fill="hold">
                                          <p:stCondLst>
                                            <p:cond delay="0"/>
                                          </p:stCondLst>
                                        </p:cTn>
                                        <p:tgtEl>
                                          <p:spTgt spid="128"/>
                                        </p:tgtEl>
                                        <p:attrNameLst>
                                          <p:attrName>style.visibility</p:attrName>
                                        </p:attrNameLst>
                                      </p:cBhvr>
                                      <p:to>
                                        <p:strVal val="visible"/>
                                      </p:to>
                                    </p:set>
                                    <p:anim calcmode="lin" valueType="num">
                                      <p:cBhvr additive="base">
                                        <p:cTn id="23" dur="500" fill="hold"/>
                                        <p:tgtEl>
                                          <p:spTgt spid="128"/>
                                        </p:tgtEl>
                                        <p:attrNameLst>
                                          <p:attrName>ppt_x</p:attrName>
                                        </p:attrNameLst>
                                      </p:cBhvr>
                                      <p:tavLst>
                                        <p:tav tm="0">
                                          <p:val>
                                            <p:strVal val="0-#ppt_w/2"/>
                                          </p:val>
                                        </p:tav>
                                        <p:tav tm="100000">
                                          <p:val>
                                            <p:strVal val="#ppt_x"/>
                                          </p:val>
                                        </p:tav>
                                      </p:tavLst>
                                    </p:anim>
                                    <p:anim calcmode="lin" valueType="num">
                                      <p:cBhvr additive="base">
                                        <p:cTn id="24" dur="500" fill="hold"/>
                                        <p:tgtEl>
                                          <p:spTgt spid="12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134"/>
                                        </p:tgtEl>
                                        <p:attrNameLst>
                                          <p:attrName>style.visibility</p:attrName>
                                        </p:attrNameLst>
                                      </p:cBhvr>
                                      <p:to>
                                        <p:strVal val="visible"/>
                                      </p:to>
                                    </p:set>
                                    <p:anim calcmode="lin" valueType="num">
                                      <p:cBhvr additive="base">
                                        <p:cTn id="27" dur="500" fill="hold"/>
                                        <p:tgtEl>
                                          <p:spTgt spid="134"/>
                                        </p:tgtEl>
                                        <p:attrNameLst>
                                          <p:attrName>ppt_x</p:attrName>
                                        </p:attrNameLst>
                                      </p:cBhvr>
                                      <p:tavLst>
                                        <p:tav tm="0">
                                          <p:val>
                                            <p:strVal val="0-#ppt_w/2"/>
                                          </p:val>
                                        </p:tav>
                                        <p:tav tm="100000">
                                          <p:val>
                                            <p:strVal val="#ppt_x"/>
                                          </p:val>
                                        </p:tav>
                                      </p:tavLst>
                                    </p:anim>
                                    <p:anim calcmode="lin" valueType="num">
                                      <p:cBhvr additive="base">
                                        <p:cTn id="28" dur="500" fill="hold"/>
                                        <p:tgtEl>
                                          <p:spTgt spid="13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300"/>
                                  </p:stCondLst>
                                  <p:childTnLst>
                                    <p:set>
                                      <p:cBhvr>
                                        <p:cTn id="30" dur="1" fill="hold">
                                          <p:stCondLst>
                                            <p:cond delay="0"/>
                                          </p:stCondLst>
                                        </p:cTn>
                                        <p:tgtEl>
                                          <p:spTgt spid="141"/>
                                        </p:tgtEl>
                                        <p:attrNameLst>
                                          <p:attrName>style.visibility</p:attrName>
                                        </p:attrNameLst>
                                      </p:cBhvr>
                                      <p:to>
                                        <p:strVal val="visible"/>
                                      </p:to>
                                    </p:set>
                                    <p:anim calcmode="lin" valueType="num">
                                      <p:cBhvr additive="base">
                                        <p:cTn id="31" dur="500" fill="hold"/>
                                        <p:tgtEl>
                                          <p:spTgt spid="141"/>
                                        </p:tgtEl>
                                        <p:attrNameLst>
                                          <p:attrName>ppt_x</p:attrName>
                                        </p:attrNameLst>
                                      </p:cBhvr>
                                      <p:tavLst>
                                        <p:tav tm="0">
                                          <p:val>
                                            <p:strVal val="0-#ppt_w/2"/>
                                          </p:val>
                                        </p:tav>
                                        <p:tav tm="100000">
                                          <p:val>
                                            <p:strVal val="#ppt_x"/>
                                          </p:val>
                                        </p:tav>
                                      </p:tavLst>
                                    </p:anim>
                                    <p:anim calcmode="lin" valueType="num">
                                      <p:cBhvr additive="base">
                                        <p:cTn id="32" dur="500" fill="hold"/>
                                        <p:tgtEl>
                                          <p:spTgt spid="141"/>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300"/>
                                  </p:stCondLst>
                                  <p:childTnLst>
                                    <p:set>
                                      <p:cBhvr>
                                        <p:cTn id="34" dur="1" fill="hold">
                                          <p:stCondLst>
                                            <p:cond delay="0"/>
                                          </p:stCondLst>
                                        </p:cTn>
                                        <p:tgtEl>
                                          <p:spTgt spid="148"/>
                                        </p:tgtEl>
                                        <p:attrNameLst>
                                          <p:attrName>style.visibility</p:attrName>
                                        </p:attrNameLst>
                                      </p:cBhvr>
                                      <p:to>
                                        <p:strVal val="visible"/>
                                      </p:to>
                                    </p:set>
                                    <p:anim calcmode="lin" valueType="num">
                                      <p:cBhvr additive="base">
                                        <p:cTn id="35" dur="500" fill="hold"/>
                                        <p:tgtEl>
                                          <p:spTgt spid="148"/>
                                        </p:tgtEl>
                                        <p:attrNameLst>
                                          <p:attrName>ppt_x</p:attrName>
                                        </p:attrNameLst>
                                      </p:cBhvr>
                                      <p:tavLst>
                                        <p:tav tm="0">
                                          <p:val>
                                            <p:strVal val="0-#ppt_w/2"/>
                                          </p:val>
                                        </p:tav>
                                        <p:tav tm="100000">
                                          <p:val>
                                            <p:strVal val="#ppt_x"/>
                                          </p:val>
                                        </p:tav>
                                      </p:tavLst>
                                    </p:anim>
                                    <p:anim calcmode="lin" valueType="num">
                                      <p:cBhvr additive="base">
                                        <p:cTn id="36" dur="500" fill="hold"/>
                                        <p:tgtEl>
                                          <p:spTgt spid="14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167"/>
                                        </p:tgtEl>
                                        <p:attrNameLst>
                                          <p:attrName>style.visibility</p:attrName>
                                        </p:attrNameLst>
                                      </p:cBhvr>
                                      <p:to>
                                        <p:strVal val="visible"/>
                                      </p:to>
                                    </p:set>
                                    <p:animEffect transition="in" filter="fade">
                                      <p:cBhvr>
                                        <p:cTn id="41" dur="500"/>
                                        <p:tgtEl>
                                          <p:spTgt spid="167"/>
                                        </p:tgtEl>
                                      </p:cBhvr>
                                    </p:animEffect>
                                    <p:anim calcmode="lin" valueType="num">
                                      <p:cBhvr>
                                        <p:cTn id="42" dur="500" fill="hold"/>
                                        <p:tgtEl>
                                          <p:spTgt spid="167"/>
                                        </p:tgtEl>
                                        <p:attrNameLst>
                                          <p:attrName>ppt_x</p:attrName>
                                        </p:attrNameLst>
                                      </p:cBhvr>
                                      <p:tavLst>
                                        <p:tav tm="0">
                                          <p:val>
                                            <p:strVal val="#ppt_x"/>
                                          </p:val>
                                        </p:tav>
                                        <p:tav tm="100000">
                                          <p:val>
                                            <p:strVal val="#ppt_x"/>
                                          </p:val>
                                        </p:tav>
                                      </p:tavLst>
                                    </p:anim>
                                    <p:anim calcmode="lin" valueType="num">
                                      <p:cBhvr>
                                        <p:cTn id="43" dur="500" fill="hold"/>
                                        <p:tgtEl>
                                          <p:spTgt spid="16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168"/>
                                        </p:tgtEl>
                                        <p:attrNameLst>
                                          <p:attrName>style.visibility</p:attrName>
                                        </p:attrNameLst>
                                      </p:cBhvr>
                                      <p:to>
                                        <p:strVal val="visible"/>
                                      </p:to>
                                    </p:set>
                                    <p:animEffect transition="in" filter="fade">
                                      <p:cBhvr>
                                        <p:cTn id="48" dur="500"/>
                                        <p:tgtEl>
                                          <p:spTgt spid="168"/>
                                        </p:tgtEl>
                                      </p:cBhvr>
                                    </p:animEffect>
                                    <p:anim calcmode="lin" valueType="num">
                                      <p:cBhvr>
                                        <p:cTn id="49" dur="500" fill="hold"/>
                                        <p:tgtEl>
                                          <p:spTgt spid="168"/>
                                        </p:tgtEl>
                                        <p:attrNameLst>
                                          <p:attrName>ppt_x</p:attrName>
                                        </p:attrNameLst>
                                      </p:cBhvr>
                                      <p:tavLst>
                                        <p:tav tm="0">
                                          <p:val>
                                            <p:strVal val="#ppt_x"/>
                                          </p:val>
                                        </p:tav>
                                        <p:tav tm="100000">
                                          <p:val>
                                            <p:strVal val="#ppt_x"/>
                                          </p:val>
                                        </p:tav>
                                      </p:tavLst>
                                    </p:anim>
                                    <p:anim calcmode="lin" valueType="num">
                                      <p:cBhvr>
                                        <p:cTn id="50" dur="500" fill="hold"/>
                                        <p:tgtEl>
                                          <p:spTgt spid="16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fade">
                                      <p:cBhvr>
                                        <p:cTn id="55" dur="500"/>
                                        <p:tgtEl>
                                          <p:spTgt spid="169"/>
                                        </p:tgtEl>
                                      </p:cBhvr>
                                    </p:animEffect>
                                    <p:anim calcmode="lin" valueType="num">
                                      <p:cBhvr>
                                        <p:cTn id="56" dur="500" fill="hold"/>
                                        <p:tgtEl>
                                          <p:spTgt spid="169"/>
                                        </p:tgtEl>
                                        <p:attrNameLst>
                                          <p:attrName>ppt_x</p:attrName>
                                        </p:attrNameLst>
                                      </p:cBhvr>
                                      <p:tavLst>
                                        <p:tav tm="0">
                                          <p:val>
                                            <p:strVal val="#ppt_x"/>
                                          </p:val>
                                        </p:tav>
                                        <p:tav tm="100000">
                                          <p:val>
                                            <p:strVal val="#ppt_x"/>
                                          </p:val>
                                        </p:tav>
                                      </p:tavLst>
                                    </p:anim>
                                    <p:anim calcmode="lin" valueType="num">
                                      <p:cBhvr>
                                        <p:cTn id="57" dur="500" fill="hold"/>
                                        <p:tgtEl>
                                          <p:spTgt spid="169"/>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grpId="0" nodeType="clickEffect">
                                  <p:stCondLst>
                                    <p:cond delay="0"/>
                                  </p:stCondLst>
                                  <p:childTnLst>
                                    <p:set>
                                      <p:cBhvr>
                                        <p:cTn id="61" dur="1" fill="hold">
                                          <p:stCondLst>
                                            <p:cond delay="0"/>
                                          </p:stCondLst>
                                        </p:cTn>
                                        <p:tgtEl>
                                          <p:spTgt spid="170"/>
                                        </p:tgtEl>
                                        <p:attrNameLst>
                                          <p:attrName>style.visibility</p:attrName>
                                        </p:attrNameLst>
                                      </p:cBhvr>
                                      <p:to>
                                        <p:strVal val="visible"/>
                                      </p:to>
                                    </p:set>
                                    <p:animEffect transition="in" filter="fade">
                                      <p:cBhvr>
                                        <p:cTn id="62" dur="500"/>
                                        <p:tgtEl>
                                          <p:spTgt spid="170"/>
                                        </p:tgtEl>
                                      </p:cBhvr>
                                    </p:animEffect>
                                    <p:anim calcmode="lin" valueType="num">
                                      <p:cBhvr>
                                        <p:cTn id="63" dur="500" fill="hold"/>
                                        <p:tgtEl>
                                          <p:spTgt spid="170"/>
                                        </p:tgtEl>
                                        <p:attrNameLst>
                                          <p:attrName>ppt_x</p:attrName>
                                        </p:attrNameLst>
                                      </p:cBhvr>
                                      <p:tavLst>
                                        <p:tav tm="0">
                                          <p:val>
                                            <p:strVal val="#ppt_x"/>
                                          </p:val>
                                        </p:tav>
                                        <p:tav tm="100000">
                                          <p:val>
                                            <p:strVal val="#ppt_x"/>
                                          </p:val>
                                        </p:tav>
                                      </p:tavLst>
                                    </p:anim>
                                    <p:anim calcmode="lin" valueType="num">
                                      <p:cBhvr>
                                        <p:cTn id="64" dur="500" fill="hold"/>
                                        <p:tgtEl>
                                          <p:spTgt spid="170"/>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P spid="169" grpId="0"/>
      <p:bldP spid="1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1" cstate="print">
            <a:duotone>
              <a:schemeClr val="accent6">
                <a:shade val="45000"/>
                <a:satMod val="135000"/>
              </a:schemeClr>
              <a:prstClr val="white"/>
            </a:duotone>
            <a:extLst>
              <a:ext uri="{28A0092B-C50C-407E-A947-70E740481C1C}">
                <a14:useLocalDpi xmlns:a14="http://schemas.microsoft.com/office/drawing/2010/main" val="0"/>
              </a:ext>
            </a:extLst>
          </a:blip>
          <a:srcRect b="66349"/>
          <a:stretch>
            <a:fillRect/>
          </a:stretch>
        </p:blipFill>
        <p:spPr>
          <a:xfrm>
            <a:off x="3425371" y="4550229"/>
            <a:ext cx="8766629" cy="2307771"/>
          </a:xfrm>
          <a:prstGeom prst="rect">
            <a:avLst/>
          </a:prstGeom>
        </p:spPr>
      </p:pic>
      <p:sp>
        <p:nvSpPr>
          <p:cNvPr id="3" name="文本框 2"/>
          <p:cNvSpPr txBox="1"/>
          <p:nvPr/>
        </p:nvSpPr>
        <p:spPr>
          <a:xfrm>
            <a:off x="541020" y="829310"/>
            <a:ext cx="5695950" cy="521970"/>
          </a:xfrm>
          <a:prstGeom prst="rect">
            <a:avLst/>
          </a:prstGeom>
          <a:noFill/>
          <a:ln w="9525">
            <a:noFill/>
          </a:ln>
        </p:spPr>
        <p:txBody>
          <a:bodyPr wrap="square">
            <a:spAutoFit/>
          </a:bodyPr>
          <a:p>
            <a:pPr indent="0"/>
            <a:r>
              <a:rPr lang="zh-CN" sz="2800" b="1" spc="200">
                <a:solidFill>
                  <a:schemeClr val="tx1"/>
                </a:solidFill>
                <a:uFillTx/>
                <a:latin typeface="微软雅黑" panose="020B0503020204020204" charset="-122"/>
                <a:ea typeface="微软雅黑" panose="020B0503020204020204" charset="-122"/>
              </a:rPr>
              <a:t>此外，要记得过一个充实的周末</a:t>
            </a:r>
            <a:endParaRPr lang="zh-CN" sz="2800" b="1" spc="200">
              <a:solidFill>
                <a:schemeClr val="tx1"/>
              </a:solidFill>
              <a:uFillTx/>
              <a:latin typeface="微软雅黑" panose="020B0503020204020204" charset="-122"/>
              <a:ea typeface="微软雅黑" panose="020B0503020204020204" charset="-122"/>
            </a:endParaRPr>
          </a:p>
        </p:txBody>
      </p:sp>
      <p:pic>
        <p:nvPicPr>
          <p:cNvPr id="5" name="图片 4" descr="2017122919015187187"/>
          <p:cNvPicPr/>
          <p:nvPr/>
        </p:nvPicPr>
        <p:blipFill>
          <a:blip r:embed="rId2"/>
          <a:stretch>
            <a:fillRect/>
          </a:stretch>
        </p:blipFill>
        <p:spPr>
          <a:xfrm>
            <a:off x="9037955" y="1519555"/>
            <a:ext cx="2412000" cy="3600000"/>
          </a:xfrm>
          <a:prstGeom prst="rect">
            <a:avLst/>
          </a:prstGeom>
          <a:effectLst>
            <a:outerShdw blurRad="50800" dist="38100" dir="2700000" algn="tl" rotWithShape="0">
              <a:prstClr val="black">
                <a:alpha val="40000"/>
              </a:prstClr>
            </a:outerShdw>
          </a:effectLst>
        </p:spPr>
      </p:pic>
      <p:pic>
        <p:nvPicPr>
          <p:cNvPr id="15" name="图片 14" descr="5f3d998496c1428281f743d232bafcdd_th"/>
          <p:cNvPicPr/>
          <p:nvPr/>
        </p:nvPicPr>
        <p:blipFill>
          <a:blip r:embed="rId3"/>
          <a:stretch>
            <a:fillRect/>
          </a:stretch>
        </p:blipFill>
        <p:spPr>
          <a:xfrm>
            <a:off x="6236970" y="1519555"/>
            <a:ext cx="2412000" cy="3600000"/>
          </a:xfrm>
          <a:prstGeom prst="rect">
            <a:avLst/>
          </a:prstGeom>
          <a:effectLst>
            <a:outerShdw blurRad="50800" dist="38100" dir="2700000" algn="tl" rotWithShape="0">
              <a:prstClr val="black">
                <a:alpha val="40000"/>
              </a:prstClr>
            </a:outerShdw>
          </a:effectLst>
        </p:spPr>
      </p:pic>
      <p:pic>
        <p:nvPicPr>
          <p:cNvPr id="16" name="图片 15" descr="0938ecfdf690436ba88e11d8880613c1"/>
          <p:cNvPicPr/>
          <p:nvPr/>
        </p:nvPicPr>
        <p:blipFill>
          <a:blip r:embed="rId4"/>
          <a:stretch>
            <a:fillRect/>
          </a:stretch>
        </p:blipFill>
        <p:spPr>
          <a:xfrm>
            <a:off x="3429635" y="1519555"/>
            <a:ext cx="2412000" cy="3600000"/>
          </a:xfrm>
          <a:prstGeom prst="rect">
            <a:avLst/>
          </a:prstGeom>
          <a:effectLst>
            <a:outerShdw blurRad="50800" dist="38100" dir="2700000" algn="tl" rotWithShape="0">
              <a:prstClr val="black">
                <a:alpha val="40000"/>
              </a:prstClr>
            </a:outerShdw>
          </a:effectLst>
        </p:spPr>
      </p:pic>
      <p:pic>
        <p:nvPicPr>
          <p:cNvPr id="17" name="图片 16"/>
          <p:cNvPicPr>
            <a:picLocks noChangeAspect="1"/>
          </p:cNvPicPr>
          <p:nvPr/>
        </p:nvPicPr>
        <p:blipFill>
          <a:blip r:embed="rId5"/>
          <a:stretch>
            <a:fillRect/>
          </a:stretch>
        </p:blipFill>
        <p:spPr>
          <a:xfrm>
            <a:off x="622935" y="1519555"/>
            <a:ext cx="2412000" cy="3600000"/>
          </a:xfrm>
          <a:prstGeom prst="rect">
            <a:avLst/>
          </a:prstGeom>
          <a:effectLst>
            <a:outerShdw blurRad="50800" dist="38100" dir="2700000" algn="tl" rotWithShape="0">
              <a:prstClr val="black">
                <a:alpha val="40000"/>
              </a:prstClr>
            </a:outerShdw>
          </a:effectLst>
        </p:spPr>
      </p:pic>
      <p:sp>
        <p:nvSpPr>
          <p:cNvPr id="18" name="文本框 17"/>
          <p:cNvSpPr txBox="1"/>
          <p:nvPr/>
        </p:nvSpPr>
        <p:spPr>
          <a:xfrm>
            <a:off x="648970" y="5297805"/>
            <a:ext cx="10827385" cy="1168400"/>
          </a:xfrm>
          <a:prstGeom prst="rect">
            <a:avLst/>
          </a:prstGeom>
          <a:noFill/>
        </p:spPr>
        <p:txBody>
          <a:bodyPr wrap="square" rtlCol="0">
            <a:spAutoFit/>
          </a:bodyPr>
          <a:p>
            <a:pPr algn="just">
              <a:lnSpc>
                <a:spcPct val="125000"/>
              </a:lnSpc>
              <a:spcBef>
                <a:spcPts val="0"/>
              </a:spcBef>
              <a:spcAft>
                <a:spcPts val="0"/>
              </a:spcAft>
            </a:pPr>
            <a:r>
              <a:rPr lang="en-US" altLang="zh-CN" sz="2800">
                <a:latin typeface="方正启体_GBK" panose="02000000000000000000" charset="-122"/>
                <a:ea typeface="方正启体_GBK" panose="02000000000000000000" charset="-122"/>
                <a:cs typeface="方正启体_GBK" panose="02000000000000000000" charset="-122"/>
              </a:rPr>
              <a:t>          </a:t>
            </a:r>
            <a:r>
              <a:rPr lang="zh-CN" altLang="en-US" sz="2800">
                <a:latin typeface="微软雅黑" panose="020B0503020204020204" charset="-122"/>
                <a:ea typeface="微软雅黑" panose="020B0503020204020204" charset="-122"/>
                <a:cs typeface="方正启体_GBK" panose="02000000000000000000" charset="-122"/>
              </a:rPr>
              <a:t>可以利用课余时间走访参观</a:t>
            </a:r>
            <a:r>
              <a:rPr lang="zh-CN" altLang="en-US" sz="2800">
                <a:solidFill>
                  <a:srgbClr val="C00000"/>
                </a:solidFill>
                <a:latin typeface="微软雅黑" panose="020B0503020204020204" charset="-122"/>
                <a:ea typeface="微软雅黑" panose="020B0503020204020204" charset="-122"/>
                <a:cs typeface="方正启体_GBK" panose="02000000000000000000" charset="-122"/>
              </a:rPr>
              <a:t>博物馆</a:t>
            </a:r>
            <a:r>
              <a:rPr lang="zh-CN" altLang="en-US" sz="2800">
                <a:latin typeface="微软雅黑" panose="020B0503020204020204" charset="-122"/>
                <a:ea typeface="微软雅黑" panose="020B0503020204020204" charset="-122"/>
                <a:cs typeface="方正启体_GBK" panose="02000000000000000000" charset="-122"/>
              </a:rPr>
              <a:t>、</a:t>
            </a:r>
            <a:r>
              <a:rPr lang="zh-CN" altLang="en-US" sz="2800">
                <a:solidFill>
                  <a:srgbClr val="C00000"/>
                </a:solidFill>
                <a:latin typeface="微软雅黑" panose="020B0503020204020204" charset="-122"/>
                <a:ea typeface="微软雅黑" panose="020B0503020204020204" charset="-122"/>
                <a:cs typeface="方正启体_GBK" panose="02000000000000000000" charset="-122"/>
              </a:rPr>
              <a:t>纪念馆</a:t>
            </a:r>
            <a:r>
              <a:rPr lang="zh-CN" altLang="en-US" sz="2800">
                <a:latin typeface="微软雅黑" panose="020B0503020204020204" charset="-122"/>
                <a:ea typeface="微软雅黑" panose="020B0503020204020204" charset="-122"/>
                <a:cs typeface="方正启体_GBK" panose="02000000000000000000" charset="-122"/>
              </a:rPr>
              <a:t>、</a:t>
            </a:r>
            <a:r>
              <a:rPr lang="zh-CN" altLang="en-US" sz="2800">
                <a:solidFill>
                  <a:srgbClr val="C00000"/>
                </a:solidFill>
                <a:latin typeface="微软雅黑" panose="020B0503020204020204" charset="-122"/>
                <a:ea typeface="微软雅黑" panose="020B0503020204020204" charset="-122"/>
                <a:cs typeface="方正启体_GBK" panose="02000000000000000000" charset="-122"/>
              </a:rPr>
              <a:t>考古遗址公园</a:t>
            </a:r>
            <a:r>
              <a:rPr lang="zh-CN" altLang="en-US" sz="2800">
                <a:latin typeface="微软雅黑" panose="020B0503020204020204" charset="-122"/>
                <a:ea typeface="微软雅黑" panose="020B0503020204020204" charset="-122"/>
                <a:cs typeface="方正启体_GBK" panose="02000000000000000000" charset="-122"/>
              </a:rPr>
              <a:t>等，去领略历史的独特魅力</a:t>
            </a:r>
            <a:endParaRPr lang="zh-CN" altLang="en-US" sz="2800">
              <a:latin typeface="微软雅黑" panose="020B0503020204020204" charset="-122"/>
              <a:ea typeface="微软雅黑" panose="020B0503020204020204" charset="-122"/>
              <a:cs typeface="方正启体_GBK"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5" name="文本框 4"/>
          <p:cNvSpPr txBox="1"/>
          <p:nvPr>
            <p:custDataLst>
              <p:tags r:id="rId3"/>
            </p:custDataLst>
          </p:nvPr>
        </p:nvSpPr>
        <p:spPr>
          <a:xfrm>
            <a:off x="5908040" y="2967990"/>
            <a:ext cx="5194935" cy="922020"/>
          </a:xfrm>
          <a:prstGeom prst="rect">
            <a:avLst/>
          </a:prstGeom>
          <a:noFill/>
        </p:spPr>
        <p:txBody>
          <a:bodyPr wrap="square" rtlCol="0">
            <a:spAutoFit/>
          </a:bodyPr>
          <a:p>
            <a:r>
              <a:rPr lang="zh-CN" altLang="en-US" sz="5400">
                <a:latin typeface="微软雅黑" panose="020B0503020204020204" charset="-122"/>
                <a:ea typeface="微软雅黑" panose="020B0503020204020204" charset="-122"/>
              </a:rPr>
              <a:t>感谢各位的观看</a:t>
            </a:r>
            <a:endParaRPr lang="zh-CN" altLang="en-US" sz="5400">
              <a:latin typeface="微软雅黑" panose="020B0503020204020204" charset="-122"/>
              <a:ea typeface="微软雅黑" panose="020B0503020204020204" charset="-122"/>
            </a:endParaRPr>
          </a:p>
        </p:txBody>
      </p:sp>
    </p:spTree>
    <p:custDataLst>
      <p:tags r:id="rId4"/>
    </p:custDataLst>
  </p:cSld>
  <p:clrMapOvr>
    <a:masterClrMapping/>
  </p:clrMapOvr>
  <p:transition/>
</p:sld>
</file>

<file path=ppt/tags/tag1.xml><?xml version="1.0" encoding="utf-8"?>
<p:tagLst xmlns:p="http://schemas.openxmlformats.org/presentationml/2006/main">
  <p:tag name="LayoutZOrder" val="2"/>
  <p:tag name="KSO_WM_UNIT_TYPE" val="i"/>
  <p:tag name="KSO_WM_UNIT_ID" val="_9*i*"/>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xml><?xml version="1.0" encoding="utf-8"?>
<p:tagLst xmlns:p="http://schemas.openxmlformats.org/presentationml/2006/main">
  <p:tag name="KSO_WM_UNIT_TYPE" val="f"/>
  <p:tag name="KSO_WM_BEAUTIFY_FLAG" val="#wm#"/>
  <p:tag name="KSO_WM_UNIT_INDEX" val="1"/>
  <p:tag name="KSO_WM_UNIT_SUBTYPE" val="c"/>
  <p:tag name="KSO_WM_UNIT_TEXT_TYPE" val="1"/>
  <p:tag name="KSO_WM_UNIT_ID" val="_9*f*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881"/>
  <p:tag name="KSO_WM_TEMPLATE_CATEGORY" val="custom"/>
  <p:tag name="KSO_WM_FIGMA_FLAG" val="#fgm#"/>
  <p:tag name="KSO_WM_SCREEN_THEME_FLAG" val="Dlrq25wU2PGuGg5bbmjbDI7zyM8oLLlPxNbcjWbaciB34DUdNKSl21ymH0IKOYLqGMxOUrIF6ZKYgvVjB5ScrcX9fO8NPyzv/P7KUEfCGpU="/>
</p:tagLst>
</file>

<file path=ppt/tags/tag3.xml><?xml version="1.0" encoding="utf-8"?>
<p:tagLst xmlns:p="http://schemas.openxmlformats.org/presentationml/2006/main">
  <p:tag name="KSO_WM_UNIT_TYPE" val="a"/>
  <p:tag name="KSO_WM_BEAUTIFY_FLAG" val="#wm#"/>
  <p:tag name="KSO_WM_UNIT_INDEX" val="1"/>
  <p:tag name="KSO_WM_UNIT_TEXT_TYPE" val="1"/>
  <p:tag name="KSO_WM_LAYOUT_CHECK_HASH" val="841b90ed12f39eeab77b2daa9cd4f5361b17a9a2"/>
  <p:tag name="KSO_WM_NEWLAYOUT_ID" val="851"/>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881"/>
  <p:tag name="KSO_WM_TEMPLATE_CATEGORY" val="custom"/>
  <p:tag name="KSO_WM_FIGMA_FLAG" val="#fgm#"/>
  <p:tag name="KSO_WM_SCREEN_THEME_FLAG" val="Dlrq25wU2PGuGg5bbmjbDI7zyM8oLLlPxNbcjWbaciB34DUdNKSl21ymH0IKOYLqGMxOUrIF6ZKYgvVjB5ScrcX9fO8NPyzv/P7KUEfCGpU="/>
</p:tagLst>
</file>

<file path=ppt/tags/tag4.xml><?xml version="1.0" encoding="utf-8"?>
<p:tagLst xmlns:p="http://schemas.openxmlformats.org/presentationml/2006/main">
  <p:tag name="KSO_WM_UNIT_HIGHLIGHT" val="0"/>
  <p:tag name="KSO_WM_BEAUTIFY_FLAG" val="#wm#"/>
  <p:tag name="KSO_WM_UNIT_INDEX" val="2"/>
  <p:tag name="KSO_WM_UNIT_SUBTYPE" val="b"/>
  <p:tag name="KSO_WM_UNIT_TEXT_TYPE" val="1"/>
  <p:tag name="KSO_WM_UNIT_TYPE" val="f"/>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881"/>
  <p:tag name="KSO_WM_TEMPLATE_CATEGORY" val="custom"/>
  <p:tag name="KSO_WM_FIGMA_FLAG" val="#fgm#"/>
  <p:tag name="KSO_WM_SCREEN_THEME_FLAG" val="Dlrq25wU2PGuGg5bbmjbDI7zyM8oLLlPxNbcjWbaciB34DUdNKSl21ymH0IKOYLqGMxOUrIF6ZKYgvVjB5ScrcX9fO8NPyzv/P7KUEfCGpU="/>
</p:tagLst>
</file>

<file path=ppt/tags/tag5.xml><?xml version="1.0" encoding="utf-8"?>
<p:tagLst xmlns:p="http://schemas.openxmlformats.org/presentationml/2006/main">
  <p:tag name="LayoutZOrder" val="1"/>
  <p:tag name="KSO_WM_UNIT_TYPE" val="i"/>
  <p:tag name="KSO_WM_UNIT_INDEX" val="1"/>
  <p:tag name="KSO_WM_UNIT_ID" val="_1*i*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6.xml><?xml version="1.0" encoding="utf-8"?>
<p:tagLst xmlns:p="http://schemas.openxmlformats.org/presentationml/2006/main">
  <p:tag name="LayoutZOrder" val="2"/>
  <p:tag name="KSO_WM_UNIT_TYPE" val="i"/>
  <p:tag name="KSO_WM_UNIT_INDEX" val="2"/>
  <p:tag name="KSO_WM_UNIT_ID" val="_1*i*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7.xml><?xml version="1.0" encoding="utf-8"?>
<p:tagLst xmlns:p="http://schemas.openxmlformats.org/presentationml/2006/main">
  <p:tag name="LayoutZOrder" val="3"/>
  <p:tag name="KSO_WM_UNIT_TYPE" val="i"/>
  <p:tag name="KSO_WM_UNIT_INDEX" val="3"/>
  <p:tag name="KSO_WM_UNIT_ID" val="_1*i*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8.xml><?xml version="1.0" encoding="utf-8"?>
<p:tagLst xmlns:p="http://schemas.openxmlformats.org/presentationml/2006/main">
  <p:tag name="LayoutZOrder" val="4"/>
  <p:tag name="KSO_WM_UNIT_TYPE" val="i"/>
  <p:tag name="KSO_WM_UNIT_INDEX" val="4"/>
  <p:tag name="KSO_WM_UNIT_ID" val="_1*i*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9.xml><?xml version="1.0" encoding="utf-8"?>
<p:tagLst xmlns:p="http://schemas.openxmlformats.org/presentationml/2006/main">
  <p:tag name="LayoutZOrder" val="5"/>
  <p:tag name="KSO_WM_UNIT_TYPE" val="i"/>
  <p:tag name="KSO_WM_UNIT_INDEX" val="5"/>
  <p:tag name="KSO_WM_UNIT_ID" val="_1*i*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0.xml><?xml version="1.0" encoding="utf-8"?>
<p:tagLst xmlns:p="http://schemas.openxmlformats.org/presentationml/2006/main">
  <p:tag name="LayoutZOrder" val="6"/>
  <p:tag name="KSO_WM_UNIT_TYPE" val="i"/>
  <p:tag name="KSO_WM_UNIT_INDEX" val="6"/>
  <p:tag name="KSO_WM_UNIT_ID" val="_1*i*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1.xml><?xml version="1.0" encoding="utf-8"?>
<p:tagLst xmlns:p="http://schemas.openxmlformats.org/presentationml/2006/main">
  <p:tag name="LayoutZOrder" val="7"/>
  <p:tag name="KSO_WM_UNIT_TYPE" val="i"/>
  <p:tag name="KSO_WM_UNIT_INDEX" val="7"/>
  <p:tag name="KSO_WM_UNIT_ID" val="_1*i*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2.xml><?xml version="1.0" encoding="utf-8"?>
<p:tagLst xmlns:p="http://schemas.openxmlformats.org/presentationml/2006/main">
  <p:tag name="LayoutZOrder" val="8"/>
  <p:tag name="KSO_WM_UNIT_TYPE" val="i"/>
  <p:tag name="KSO_WM_UNIT_INDEX" val="8"/>
  <p:tag name="KSO_WM_UNIT_ID" val="_1*i*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3.xml><?xml version="1.0" encoding="utf-8"?>
<p:tagLst xmlns:p="http://schemas.openxmlformats.org/presentationml/2006/main">
  <p:tag name="LayoutZOrder" val="9"/>
  <p:tag name="KSO_WM_UNIT_TYPE" val="i"/>
  <p:tag name="KSO_WM_UNIT_INDEX" val="9"/>
  <p:tag name="KSO_WM_UNIT_ID" val="_1*i*9"/>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4.xml><?xml version="1.0" encoding="utf-8"?>
<p:tagLst xmlns:p="http://schemas.openxmlformats.org/presentationml/2006/main">
  <p:tag name="LayoutZOrder" val="10"/>
  <p:tag name="KSO_WM_UNIT_TYPE" val="i"/>
  <p:tag name="KSO_WM_UNIT_INDEX" val="10"/>
  <p:tag name="KSO_WM_UNIT_ID" val="_1*i*1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5.xml><?xml version="1.0" encoding="utf-8"?>
<p:tagLst xmlns:p="http://schemas.openxmlformats.org/presentationml/2006/main">
  <p:tag name="LayoutZOrder" val="11"/>
  <p:tag name="KSO_WM_UNIT_TYPE" val="i"/>
  <p:tag name="KSO_WM_UNIT_INDEX" val="11"/>
  <p:tag name="KSO_WM_UNIT_ID" val="_1*i*1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6.xml><?xml version="1.0" encoding="utf-8"?>
<p:tagLst xmlns:p="http://schemas.openxmlformats.org/presentationml/2006/main">
  <p:tag name="LayoutZOrder" val="12"/>
  <p:tag name="KSO_WM_UNIT_TYPE" val="i"/>
  <p:tag name="KSO_WM_UNIT_INDEX" val="12"/>
  <p:tag name="KSO_WM_UNIT_ID" val="_1*i*1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7.xml><?xml version="1.0" encoding="utf-8"?>
<p:tagLst xmlns:p="http://schemas.openxmlformats.org/presentationml/2006/main">
  <p:tag name="LayoutZOrder" val="13"/>
  <p:tag name="KSO_WM_UNIT_TYPE" val="i"/>
  <p:tag name="KSO_WM_UNIT_INDEX" val="13"/>
  <p:tag name="KSO_WM_UNIT_ID" val="_1*i*1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8.xml><?xml version="1.0" encoding="utf-8"?>
<p:tagLst xmlns:p="http://schemas.openxmlformats.org/presentationml/2006/main">
  <p:tag name="LayoutZOrder" val="14"/>
  <p:tag name="KSO_WM_UNIT_TYPE" val="i"/>
  <p:tag name="KSO_WM_UNIT_INDEX" val="14"/>
  <p:tag name="KSO_WM_UNIT_ID" val="_1*i*1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19.xml><?xml version="1.0" encoding="utf-8"?>
<p:tagLst xmlns:p="http://schemas.openxmlformats.org/presentationml/2006/main">
  <p:tag name="LayoutZOrder" val="15"/>
  <p:tag name="KSO_WM_UNIT_TYPE" val="i"/>
  <p:tag name="KSO_WM_UNIT_INDEX" val="15"/>
  <p:tag name="KSO_WM_UNIT_ID" val="_1*i*1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0.xml><?xml version="1.0" encoding="utf-8"?>
<p:tagLst xmlns:p="http://schemas.openxmlformats.org/presentationml/2006/main">
  <p:tag name="LayoutZOrder" val="16"/>
  <p:tag name="KSO_WM_UNIT_TYPE" val="i"/>
  <p:tag name="KSO_WM_UNIT_INDEX" val="16"/>
  <p:tag name="KSO_WM_UNIT_ID" val="_1*i*1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1.xml><?xml version="1.0" encoding="utf-8"?>
<p:tagLst xmlns:p="http://schemas.openxmlformats.org/presentationml/2006/main">
  <p:tag name="LayoutZOrder" val="17"/>
  <p:tag name="KSO_WM_UNIT_TYPE" val="i"/>
  <p:tag name="KSO_WM_UNIT_INDEX" val="17"/>
  <p:tag name="KSO_WM_UNIT_ID" val="_1*i*1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2.xml><?xml version="1.0" encoding="utf-8"?>
<p:tagLst xmlns:p="http://schemas.openxmlformats.org/presentationml/2006/main">
  <p:tag name="LayoutZOrder" val="18"/>
  <p:tag name="KSO_WM_UNIT_TYPE" val="i"/>
  <p:tag name="KSO_WM_UNIT_INDEX" val="18"/>
  <p:tag name="KSO_WM_UNIT_ID" val="_1*i*1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3.xml><?xml version="1.0" encoding="utf-8"?>
<p:tagLst xmlns:p="http://schemas.openxmlformats.org/presentationml/2006/main">
  <p:tag name="LayoutZOrder" val="19"/>
  <p:tag name="KSO_WM_UNIT_TYPE" val="i"/>
  <p:tag name="KSO_WM_UNIT_INDEX" val="19"/>
  <p:tag name="KSO_WM_UNIT_ID" val="_1*i*19"/>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4.xml><?xml version="1.0" encoding="utf-8"?>
<p:tagLst xmlns:p="http://schemas.openxmlformats.org/presentationml/2006/main">
  <p:tag name="LayoutZOrder" val="20"/>
  <p:tag name="KSO_WM_UNIT_TYPE" val="i"/>
  <p:tag name="KSO_WM_UNIT_INDEX" val="20"/>
  <p:tag name="KSO_WM_UNIT_ID" val="_1*i*2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5.xml><?xml version="1.0" encoding="utf-8"?>
<p:tagLst xmlns:p="http://schemas.openxmlformats.org/presentationml/2006/main">
  <p:tag name="LayoutZOrder" val="21"/>
  <p:tag name="KSO_WM_UNIT_TYPE" val="i"/>
  <p:tag name="KSO_WM_UNIT_INDEX" val="21"/>
  <p:tag name="KSO_WM_UNIT_ID" val="_1*i*2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6.xml><?xml version="1.0" encoding="utf-8"?>
<p:tagLst xmlns:p="http://schemas.openxmlformats.org/presentationml/2006/main">
  <p:tag name="LayoutZOrder" val="22"/>
  <p:tag name="KSO_WM_UNIT_TYPE" val="i"/>
  <p:tag name="KSO_WM_UNIT_INDEX" val="22"/>
  <p:tag name="KSO_WM_UNIT_ID" val="_1*i*2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7.xml><?xml version="1.0" encoding="utf-8"?>
<p:tagLst xmlns:p="http://schemas.openxmlformats.org/presentationml/2006/main">
  <p:tag name="LayoutZOrder" val="23"/>
  <p:tag name="KSO_WM_UNIT_TYPE" val="i"/>
  <p:tag name="KSO_WM_UNIT_INDEX" val="23"/>
  <p:tag name="KSO_WM_UNIT_ID" val="_1*i*2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8.xml><?xml version="1.0" encoding="utf-8"?>
<p:tagLst xmlns:p="http://schemas.openxmlformats.org/presentationml/2006/main">
  <p:tag name="LayoutZOrder" val="24"/>
  <p:tag name="KSO_WM_UNIT_TYPE" val="i"/>
  <p:tag name="KSO_WM_UNIT_INDEX" val="24"/>
  <p:tag name="KSO_WM_UNIT_ID" val="_1*i*2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29.xml><?xml version="1.0" encoding="utf-8"?>
<p:tagLst xmlns:p="http://schemas.openxmlformats.org/presentationml/2006/main">
  <p:tag name="LayoutZOrder" val="25"/>
  <p:tag name="KSO_WM_UNIT_TYPE" val="i"/>
  <p:tag name="KSO_WM_UNIT_INDEX" val="25"/>
  <p:tag name="KSO_WM_UNIT_ID" val="_1*i*2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0.xml><?xml version="1.0" encoding="utf-8"?>
<p:tagLst xmlns:p="http://schemas.openxmlformats.org/presentationml/2006/main">
  <p:tag name="LayoutZOrder" val="26"/>
  <p:tag name="KSO_WM_UNIT_TYPE" val="i"/>
  <p:tag name="KSO_WM_UNIT_INDEX" val="26"/>
  <p:tag name="KSO_WM_UNIT_ID" val="_1*i*2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1.xml><?xml version="1.0" encoding="utf-8"?>
<p:tagLst xmlns:p="http://schemas.openxmlformats.org/presentationml/2006/main">
  <p:tag name="LayoutZOrder" val="27"/>
  <p:tag name="KSO_WM_UNIT_TYPE" val="i"/>
  <p:tag name="KSO_WM_UNIT_INDEX" val="27"/>
  <p:tag name="KSO_WM_UNIT_ID" val="_1*i*2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2.xml><?xml version="1.0" encoding="utf-8"?>
<p:tagLst xmlns:p="http://schemas.openxmlformats.org/presentationml/2006/main">
  <p:tag name="LayoutZOrder" val="28"/>
  <p:tag name="KSO_WM_UNIT_TYPE" val="i"/>
  <p:tag name="KSO_WM_UNIT_INDEX" val="28"/>
  <p:tag name="KSO_WM_UNIT_ID" val="_1*i*2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3.xml><?xml version="1.0" encoding="utf-8"?>
<p:tagLst xmlns:p="http://schemas.openxmlformats.org/presentationml/2006/main">
  <p:tag name="LayoutZOrder" val="29"/>
  <p:tag name="KSO_WM_UNIT_TYPE" val="i"/>
  <p:tag name="KSO_WM_UNIT_INDEX" val="29"/>
  <p:tag name="KSO_WM_UNIT_ID" val="_1*i*29"/>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4.xml><?xml version="1.0" encoding="utf-8"?>
<p:tagLst xmlns:p="http://schemas.openxmlformats.org/presentationml/2006/main">
  <p:tag name="LayoutZOrder" val="30"/>
  <p:tag name="KSO_WM_UNIT_TYPE" val="i"/>
  <p:tag name="KSO_WM_UNIT_INDEX" val="30"/>
  <p:tag name="KSO_WM_UNIT_ID" val="_1*i*3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5.xml><?xml version="1.0" encoding="utf-8"?>
<p:tagLst xmlns:p="http://schemas.openxmlformats.org/presentationml/2006/main">
  <p:tag name="LayoutZOrder" val="31"/>
  <p:tag name="KSO_WM_UNIT_TYPE" val="i"/>
  <p:tag name="KSO_WM_UNIT_INDEX" val="31"/>
  <p:tag name="KSO_WM_UNIT_ID" val="_1*i*3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6.xml><?xml version="1.0" encoding="utf-8"?>
<p:tagLst xmlns:p="http://schemas.openxmlformats.org/presentationml/2006/main">
  <p:tag name="LayoutZOrder" val="32"/>
  <p:tag name="KSO_WM_UNIT_TYPE" val="i"/>
  <p:tag name="KSO_WM_UNIT_INDEX" val="32"/>
  <p:tag name="KSO_WM_UNIT_ID" val="_1*i*3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7.xml><?xml version="1.0" encoding="utf-8"?>
<p:tagLst xmlns:p="http://schemas.openxmlformats.org/presentationml/2006/main">
  <p:tag name="LayoutZOrder" val="33"/>
  <p:tag name="KSO_WM_UNIT_TYPE" val="i"/>
  <p:tag name="KSO_WM_UNIT_INDEX" val="33"/>
  <p:tag name="KSO_WM_UNIT_ID" val="_1*i*3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8.xml><?xml version="1.0" encoding="utf-8"?>
<p:tagLst xmlns:p="http://schemas.openxmlformats.org/presentationml/2006/main">
  <p:tag name="LayoutZOrder" val="34"/>
  <p:tag name="KSO_WM_UNIT_TYPE" val="i"/>
  <p:tag name="KSO_WM_UNIT_INDEX" val="34"/>
  <p:tag name="KSO_WM_UNIT_ID" val="_1*i*3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39.xml><?xml version="1.0" encoding="utf-8"?>
<p:tagLst xmlns:p="http://schemas.openxmlformats.org/presentationml/2006/main">
  <p:tag name="LayoutZOrder" val="35"/>
  <p:tag name="KSO_WM_UNIT_TYPE" val="i"/>
  <p:tag name="KSO_WM_UNIT_INDEX" val="35"/>
  <p:tag name="KSO_WM_UNIT_ID" val="_1*i*3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0.xml><?xml version="1.0" encoding="utf-8"?>
<p:tagLst xmlns:p="http://schemas.openxmlformats.org/presentationml/2006/main">
  <p:tag name="LayoutZOrder" val="36"/>
  <p:tag name="KSO_WM_UNIT_TYPE" val="i"/>
  <p:tag name="KSO_WM_UNIT_INDEX" val="36"/>
  <p:tag name="KSO_WM_UNIT_ID" val="_1*i*3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1.xml><?xml version="1.0" encoding="utf-8"?>
<p:tagLst xmlns:p="http://schemas.openxmlformats.org/presentationml/2006/main">
  <p:tag name="LayoutZOrder" val="37"/>
  <p:tag name="KSO_WM_UNIT_TYPE" val="i"/>
  <p:tag name="KSO_WM_UNIT_INDEX" val="37"/>
  <p:tag name="KSO_WM_UNIT_ID" val="_1*i*3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2.xml><?xml version="1.0" encoding="utf-8"?>
<p:tagLst xmlns:p="http://schemas.openxmlformats.org/presentationml/2006/main">
  <p:tag name="LayoutZOrder" val="38"/>
  <p:tag name="KSO_WM_UNIT_TYPE" val="i"/>
  <p:tag name="KSO_WM_UNIT_INDEX" val="38"/>
  <p:tag name="KSO_WM_UNIT_ID" val="_1*i*3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3.xml><?xml version="1.0" encoding="utf-8"?>
<p:tagLst xmlns:p="http://schemas.openxmlformats.org/presentationml/2006/main">
  <p:tag name="LayoutZOrder" val="39"/>
  <p:tag name="KSO_WM_UNIT_TYPE" val="i"/>
  <p:tag name="KSO_WM_UNIT_INDEX" val="39"/>
  <p:tag name="KSO_WM_UNIT_ID" val="_1*i*39"/>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4.xml><?xml version="1.0" encoding="utf-8"?>
<p:tagLst xmlns:p="http://schemas.openxmlformats.org/presentationml/2006/main">
  <p:tag name="LayoutZOrder" val="40"/>
  <p:tag name="KSO_WM_UNIT_TYPE" val="i"/>
  <p:tag name="KSO_WM_UNIT_INDEX" val="40"/>
  <p:tag name="KSO_WM_UNIT_ID" val="_1*i*4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5.xml><?xml version="1.0" encoding="utf-8"?>
<p:tagLst xmlns:p="http://schemas.openxmlformats.org/presentationml/2006/main">
  <p:tag name="LayoutZOrder" val="41"/>
  <p:tag name="KSO_WM_UNIT_TYPE" val="i"/>
  <p:tag name="KSO_WM_UNIT_INDEX" val="41"/>
  <p:tag name="KSO_WM_UNIT_ID" val="_1*i*4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6.xml><?xml version="1.0" encoding="utf-8"?>
<p:tagLst xmlns:p="http://schemas.openxmlformats.org/presentationml/2006/main">
  <p:tag name="LayoutZOrder" val="42"/>
  <p:tag name="KSO_WM_UNIT_TYPE" val="i"/>
  <p:tag name="KSO_WM_UNIT_INDEX" val="42"/>
  <p:tag name="KSO_WM_UNIT_ID" val="_1*i*4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7.xml><?xml version="1.0" encoding="utf-8"?>
<p:tagLst xmlns:p="http://schemas.openxmlformats.org/presentationml/2006/main">
  <p:tag name="LayoutZOrder" val="43"/>
  <p:tag name="KSO_WM_UNIT_TYPE" val="i"/>
  <p:tag name="KSO_WM_UNIT_INDEX" val="43"/>
  <p:tag name="KSO_WM_UNIT_ID" val="_1*i*4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8.xml><?xml version="1.0" encoding="utf-8"?>
<p:tagLst xmlns:p="http://schemas.openxmlformats.org/presentationml/2006/main">
  <p:tag name="LayoutZOrder" val="44"/>
  <p:tag name="KSO_WM_UNIT_TYPE" val="i"/>
  <p:tag name="KSO_WM_UNIT_INDEX" val="44"/>
  <p:tag name="KSO_WM_UNIT_ID" val="_1*i*4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49.xml><?xml version="1.0" encoding="utf-8"?>
<p:tagLst xmlns:p="http://schemas.openxmlformats.org/presentationml/2006/main">
  <p:tag name="LayoutZOrder" val="45"/>
  <p:tag name="KSO_WM_UNIT_TYPE" val="i"/>
  <p:tag name="KSO_WM_UNIT_INDEX" val="45"/>
  <p:tag name="KSO_WM_UNIT_ID" val="_1*i*4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0.xml><?xml version="1.0" encoding="utf-8"?>
<p:tagLst xmlns:p="http://schemas.openxmlformats.org/presentationml/2006/main">
  <p:tag name="LayoutZOrder" val="46"/>
  <p:tag name="KSO_WM_UNIT_TYPE" val="i"/>
  <p:tag name="KSO_WM_UNIT_INDEX" val="46"/>
  <p:tag name="KSO_WM_UNIT_ID" val="_1*i*4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1.xml><?xml version="1.0" encoding="utf-8"?>
<p:tagLst xmlns:p="http://schemas.openxmlformats.org/presentationml/2006/main">
  <p:tag name="LayoutZOrder" val="47"/>
  <p:tag name="KSO_WM_UNIT_TYPE" val="i"/>
  <p:tag name="KSO_WM_UNIT_INDEX" val="47"/>
  <p:tag name="KSO_WM_UNIT_ID" val="_1*i*47"/>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2.xml><?xml version="1.0" encoding="utf-8"?>
<p:tagLst xmlns:p="http://schemas.openxmlformats.org/presentationml/2006/main">
  <p:tag name="LayoutZOrder" val="48"/>
  <p:tag name="KSO_WM_UNIT_TYPE" val="i"/>
  <p:tag name="KSO_WM_UNIT_INDEX" val="48"/>
  <p:tag name="KSO_WM_UNIT_ID" val="_1*i*48"/>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3.xml><?xml version="1.0" encoding="utf-8"?>
<p:tagLst xmlns:p="http://schemas.openxmlformats.org/presentationml/2006/main">
  <p:tag name="LayoutZOrder" val="49"/>
  <p:tag name="KSO_WM_UNIT_TYPE" val="i"/>
  <p:tag name="KSO_WM_UNIT_INDEX" val="49"/>
  <p:tag name="KSO_WM_UNIT_ID" val="_1*i*49"/>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4.xml><?xml version="1.0" encoding="utf-8"?>
<p:tagLst xmlns:p="http://schemas.openxmlformats.org/presentationml/2006/main">
  <p:tag name="LayoutZOrder" val="50"/>
  <p:tag name="KSO_WM_UNIT_TYPE" val="i"/>
  <p:tag name="KSO_WM_UNIT_INDEX" val="50"/>
  <p:tag name="KSO_WM_UNIT_ID" val="_1*i*50"/>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5.xml><?xml version="1.0" encoding="utf-8"?>
<p:tagLst xmlns:p="http://schemas.openxmlformats.org/presentationml/2006/main">
  <p:tag name="LayoutZOrder" val="51"/>
  <p:tag name="KSO_WM_UNIT_TYPE" val="i"/>
  <p:tag name="KSO_WM_UNIT_INDEX" val="51"/>
  <p:tag name="KSO_WM_UNIT_ID" val="_1*i*51"/>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6.xml><?xml version="1.0" encoding="utf-8"?>
<p:tagLst xmlns:p="http://schemas.openxmlformats.org/presentationml/2006/main">
  <p:tag name="LayoutZOrder" val="52"/>
  <p:tag name="KSO_WM_UNIT_TYPE" val="i"/>
  <p:tag name="KSO_WM_UNIT_INDEX" val="52"/>
  <p:tag name="KSO_WM_UNIT_ID" val="_1*i*52"/>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7.xml><?xml version="1.0" encoding="utf-8"?>
<p:tagLst xmlns:p="http://schemas.openxmlformats.org/presentationml/2006/main">
  <p:tag name="LayoutZOrder" val="53"/>
  <p:tag name="KSO_WM_UNIT_TYPE" val="i"/>
  <p:tag name="KSO_WM_UNIT_INDEX" val="53"/>
  <p:tag name="KSO_WM_UNIT_ID" val="_1*i*53"/>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8.xml><?xml version="1.0" encoding="utf-8"?>
<p:tagLst xmlns:p="http://schemas.openxmlformats.org/presentationml/2006/main">
  <p:tag name="LayoutZOrder" val="54"/>
  <p:tag name="KSO_WM_UNIT_TYPE" val="i"/>
  <p:tag name="KSO_WM_UNIT_INDEX" val="54"/>
  <p:tag name="KSO_WM_UNIT_ID" val="_1*i*54"/>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59.xml><?xml version="1.0" encoding="utf-8"?>
<p:tagLst xmlns:p="http://schemas.openxmlformats.org/presentationml/2006/main">
  <p:tag name="LayoutZOrder" val="55"/>
  <p:tag name="KSO_WM_UNIT_TYPE" val="i"/>
  <p:tag name="KSO_WM_UNIT_INDEX" val="55"/>
  <p:tag name="KSO_WM_UNIT_ID" val="_1*i*55"/>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60.xml><?xml version="1.0" encoding="utf-8"?>
<p:tagLst xmlns:p="http://schemas.openxmlformats.org/presentationml/2006/main">
  <p:tag name="LayoutZOrder" val="56"/>
  <p:tag name="KSO_WM_UNIT_TYPE" val="i"/>
  <p:tag name="KSO_WM_UNIT_INDEX" val="56"/>
  <p:tag name="KSO_WM_UNIT_ID" val="_1*i*56"/>
  <p:tag name="KSO_WM_BEAUTIFY_FLAG" val="#wm#"/>
  <p:tag name="KSO_WM_TAG_VERSION" val="3.0"/>
  <p:tag name="KSO_WM_UNIT_LAYERLEVEL" val="1"/>
  <p:tag name="KSO_WM_TEMPLATE_CATEGORY" val="custom"/>
  <p:tag name="KSO_WM_TEMPLATE_USER_THEME" val="1"/>
  <p:tag name="KSO_WM_UNIT_ISNUMDGMTITLE" val="0"/>
  <p:tag name="KSO_WM_UNIT_NOCLEAR" val="0"/>
  <p:tag name="KSO_WM_UNIT_HIGHLIGHT" val="0"/>
  <p:tag name="KSO_WM_UNIT_COMPATIBLE" val="0"/>
  <p:tag name="KSO_WM_UNIT_DIAGRAM_ISNUMVISUAL" val="0"/>
  <p:tag name="KSO_WM_UNIT_DIAGRAM_ISREFERUNIT" val="0"/>
  <p:tag name="KSO_WM_TEMPLATE_INDEX" val="40480881"/>
  <p:tag name="KSO_WM_SCREEN_THEME_FLAG" val="Dlrq25wU2PGuGg5bbmjbDI7zyM8oLLlPxNbcjWbaciB34DUdNKSl21ymH0IKOYLqGMxOUrIF6ZKYgvVjB5ScrcX9fO8NPyzv/P7KUEfCGpU="/>
</p:tagLst>
</file>

<file path=ppt/tags/tag61.xml><?xml version="1.0" encoding="utf-8"?>
<p:tagLst xmlns:p="http://schemas.openxmlformats.org/presentationml/2006/main">
  <p:tag name="KSO_WM_BEAUTIFY_FLAG" val="#fgm#"/>
  <p:tag name="KSO_WM_FIGMA_FLAG" val="#fgm#"/>
  <p:tag name="KSO_WM_UNIT_INDEX" val="1"/>
  <p:tag name="KSO_WM_UNIT_TEXT_TYPE" val="1"/>
  <p:tag name="KSO_WM_UNIT_TYPE" val="b"/>
  <p:tag name="KSO_WM_SCREEN_THEME_FLAG" val="Dlrq25wU2PGuGg5bbmjbDI7zyM8oLLlPxNbcjWbaciB34DUdNKSl21ymH0IKOYLqGMxOUrIF6ZKYgvVjB5ScrcX9fO8NPyzv/P7KUEfCGpU="/>
</p:tagLst>
</file>

<file path=ppt/tags/tag62.xml><?xml version="1.0" encoding="utf-8"?>
<p:tagLst xmlns:p="http://schemas.openxmlformats.org/presentationml/2006/main">
  <p:tag name="KSO_WM_BEAUTIFY_FLAG" val="#fgm#"/>
  <p:tag name="KSO_WM_FIGMA_FLAG" val="#fgm#"/>
  <p:tag name="KSO_WM_UNIT_INDEX" val="1"/>
  <p:tag name="KSO_WM_UNIT_TEXT_TYPE" val="1"/>
  <p:tag name="KSO_WM_UNIT_TYPE" val="a"/>
  <p:tag name="KSO_WM_LAYOUT_CHECK_HASH" val="c14fcfe1ee256c13d019520b1a88d7787c5e36f5"/>
  <p:tag name="KSO_WM_NEWLAYOUT_GROUP_ID" val="layout_1-5"/>
  <p:tag name="KSO_WM_NEWLAYOUT_ID" val="slide_cea45c27deb23863"/>
  <p:tag name="KSO_WM_SCREEN_THEME_FLAG" val="Dlrq25wU2PGuGg5bbmjbDI7zyM8oLLlPxNbcjWbaciB34DUdNKSl21ymH0IKOYLqGMxOUrIF6ZKYgvVjB5ScrcX9fO8NPyzv/P7KUEfCGpU="/>
</p:tagLst>
</file>

<file path=ppt/tags/tag63.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 name="KSO_WM_SCREEN_THEME_FLAG" val="Dlrq25wU2PGuGg5bbmjbDI7zyM8oLLlPxNbcjWbaciB34DUdNKSl21ymH0IKOYLqGMxOUrIF6ZKYgvVjB5ScrcX9fO8NPyzv/P7KUEfCGpU="/>
</p:tagLst>
</file>

<file path=ppt/tags/tag6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 name="KSO_WM_SCREEN_THEME_FLAG" val="Dlrq25wU2PGuGg5bbmjbDI7zyM8oLLlPxNbcjWbaciB34DUdNKSl21ymH0IKOYLqGMxOUrIF6ZKYgvVjB5ScrcX9fO8NPyzv/P7KUEfCGpU="/>
</p:tagLst>
</file>

<file path=ppt/tags/tag6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SCREEN_THEME_FLAG" val="Dlrq25wU2PGuGg5bbmjbDI7zyM8oLLlPxNbcjWbaciB34DUdNKSl21ymH0IKOYLqGMxOUrIF6ZKYgvVjB5ScrcX9fO8NPyzv/P7KUEfCGpU="/>
</p:tagLst>
</file>

<file path=ppt/tags/tag66.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 name="KSO_WM_SCREEN_THEME_FLAG" val="Dlrq25wU2PGuGg5bbmjbDI7zyM8oLLlPxNbcjWbaciB34DUdNKSl21ymH0IKOYLqGMxOUrIF6ZKYgvVjB5ScrcX9fO8NPyzv/P7KUEfCGpU="/>
</p:tagLst>
</file>

<file path=ppt/tags/tag6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SCREEN_THEME_FLAG" val="Dlrq25wU2PGuGg5bbmjbDI7zyM8oLLlPxNbcjWbaciB34DUdNKSl21ymH0IKOYLqGMxOUrIF6ZKYgvVjB5ScrcX9fO8NPyzv/P7KUEfCGpU="/>
</p:tagLst>
</file>

<file path=ppt/tags/tag6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SCREEN_THEME_FLAG" val="Dlrq25wU2PGuGg5bbmjbDI7zyM8oLLlPxNbcjWbaciB34DUdNKSl21ymH0IKOYLqGMxOUrIF6ZKYgvVjB5ScrcX9fO8NPyzv/P7KUEfCGpU="/>
</p:tagLst>
</file>

<file path=ppt/tags/tag69.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 name="KSO_WM_SCREEN_THEME_FLAG" val="Dlrq25wU2PGuGg5bbmjbDI7zyM8oLLlPxNbcjWbaciB34DUdNKSl21ymH0IKOYLqGMxOUrIF6ZKYgvVjB5ScrcX9fO8NPyzv/P7KUEfCGpU="/>
</p:tagLst>
</file>

<file path=ppt/tags/tag7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 name="KSO_WM_SCREEN_THEME_FLAG" val="Dlrq25wU2PGuGg5bbmjbDI7zyM8oLLlPxNbcjWbaciB34DUdNKSl21ymH0IKOYLqGMxOUrIF6ZKYgvVjB5ScrcX9fO8NPyzv/P7KUEfCGpU="/>
</p:tagLst>
</file>

<file path=ppt/tags/tag7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SCREEN_THEME_FLAG" val="Dlrq25wU2PGuGg5bbmjbDI7zyM8oLLlPxNbcjWbaciB34DUdNKSl21ymH0IKOYLqGMxOUrIF6ZKYgvVjB5ScrcX9fO8NPyzv/P7KUEfCGpU="/>
</p:tagLst>
</file>

<file path=ppt/tags/tag72.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 name="KSO_WM_SCREEN_THEME_FLAG" val="Dlrq25wU2PGuGg5bbmjbDI7zyM8oLLlPxNbcjWbaciB34DUdNKSl21ymH0IKOYLqGMxOUrIF6ZKYgvVjB5ScrcX9fO8NPyzv/P7KUEfCGpU="/>
</p:tagLst>
</file>

<file path=ppt/tags/tag73.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 name="KSO_WM_SCREEN_THEME_FLAG" val="Dlrq25wU2PGuGg5bbmjbDI7zyM8oLLlPxNbcjWbaciB34DUdNKSl21ymH0IKOYLqGMxOUrIF6ZKYgvVjB5ScrcX9fO8NPyzv/P7KUEfCGpU="/>
</p:tagLst>
</file>

<file path=ppt/tags/tag74.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SCREEN_THEME_FLAG" val="Dlrq25wU2PGuGg5bbmjbDI7zyM8oLLlPxNbcjWbaciB34DUdNKSl21ymH0IKOYLqGMxOUrIF6ZKYgvVjB5ScrcX9fO8NPyzv/P7KUEfCGpU="/>
</p:tagLst>
</file>

<file path=ppt/tags/tag75.xml><?xml version="1.0" encoding="utf-8"?>
<p:tagLst xmlns:p="http://schemas.openxmlformats.org/presentationml/2006/main">
  <p:tag name="KSO_WM_BEAUTIFY_FLAG" val="#fgm#"/>
  <p:tag name="KSO_WM_DIAGRAM_GROUP_CODE" val="1"/>
  <p:tag name="KSO_WM_FIGMA_FLAG" val="#fgm#"/>
  <p:tag name="KSO_WM_UNIT_INDEX" val="1_5_1"/>
  <p:tag name="KSO_WM_UNIT_SUBTYPE" val="d"/>
  <p:tag name="KSO_WM_UNIT_TYPE" val="l_h_i"/>
  <p:tag name="KSO_WM_SCREEN_THEME_FLAG" val="Dlrq25wU2PGuGg5bbmjbDI7zyM8oLLlPxNbcjWbaciB34DUdNKSl21ymH0IKOYLqGMxOUrIF6ZKYgvVjB5ScrcX9fO8NPyzv/P7KUEfCGpU="/>
</p:tagLst>
</file>

<file path=ppt/tags/tag76.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5_2"/>
  <p:tag name="KSO_WM_UNIT_TYPE" val="l_h_i"/>
  <p:tag name="KSO_WM_SCREEN_THEME_FLAG" val="Dlrq25wU2PGuGg5bbmjbDI7zyM8oLLlPxNbcjWbaciB34DUdNKSl21ymH0IKOYLqGMxOUrIF6ZKYgvVjB5ScrcX9fO8NPyzv/P7KUEfCGpU="/>
</p:tagLst>
</file>

<file path=ppt/tags/tag77.xml><?xml version="1.0" encoding="utf-8"?>
<p:tagLst xmlns:p="http://schemas.openxmlformats.org/presentationml/2006/main">
  <p:tag name="KSO_WM_BEAUTIFY_FLAG" val="#fgm#"/>
  <p:tag name="KSO_WM_DIAGRAM_GROUP_CODE" val="1"/>
  <p:tag name="KSO_WM_FIGMA_FLAG" val="#fgm#"/>
  <p:tag name="KSO_WM_UNIT_INDEX" val="1_5_1"/>
  <p:tag name="KSO_WM_UNIT_TYPE" val="l_h_a"/>
  <p:tag name="KSO_WM_SCREEN_THEME_FLAG" val="Dlrq25wU2PGuGg5bbmjbDI7zyM8oLLlPxNbcjWbaciB34DUdNKSl21ymH0IKOYLqGMxOUrIF6ZKYgvVjB5ScrcX9fO8NPyzv/P7KUEfCGpU="/>
</p:tagLst>
</file>

<file path=ppt/tags/tag78.xml><?xml version="1.0" encoding="utf-8"?>
<p:tagLst xmlns:p="http://schemas.openxmlformats.org/presentationml/2006/main">
  <p:tag name="KSO_WM_BEAUTIFY_FLAG" val="#fgm#"/>
  <p:tag name="KSO_WM_FIGMA_FLAG" val="#fgm#"/>
  <p:tag name="KSO_WM_UNIT_INDEX" val="1"/>
  <p:tag name="KSO_WM_UNIT_TYPE" val="a"/>
  <p:tag name="KSO_WM_LAYOUT_CHECK_HASH" val="5e7b9e01edec6efc4f0e09369955c7a467f5c771"/>
  <p:tag name="KSO_WM_NEWLAYOUT_ID" val="42"/>
  <p:tag name="KSO_WM_SCREEN_THEME_FLAG" val="Dlrq25wU2PGuGg5bbmjbDI7zyM8oLLlPxNbcjWbaciB34DUdNKSl21ymH0IKOYLqGMxOUrIF6ZKYgvVjB5ScrcX9fO8NPyzv/P7KUEfCGpU="/>
</p:tagLst>
</file>

<file path=ppt/tags/tag79.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1_1"/>
  <p:tag name="KSO_WM_UNIT_TYPE" val="l_h_i"/>
  <p:tag name="KSO_WM_SCREEN_THEME_FLAG" val="Dlrq25wU2PGuGg5bbmjbDI7zyM8oLLlPxNbcjWbaciB34DUdNKSl21ymH0IKOYLqGMxOUrIF6ZKYgvVjB5ScrcX9fO8NPyzv/P7KUEfCGpU="/>
</p:tagLst>
</file>

<file path=ppt/tags/tag8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SCREEN_THEME_FLAG" val="Dlrq25wU2PGuGg5bbmjbDI7zyM8oLLlPxNbcjWbaciB34DUdNKSl21ymH0IKOYLqGMxOUrIF6ZKYgvVjB5ScrcX9fO8NPyzv/P7KUEfCGpU="/>
</p:tagLst>
</file>

<file path=ppt/tags/tag81.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 name="KSO_WM_SCREEN_THEME_FLAG" val="Dlrq25wU2PGuGg5bbmjbDI7zyM8oLLlPxNbcjWbaciB34DUdNKSl21ymH0IKOYLqGMxOUrIF6ZKYgvVjB5ScrcX9fO8NPyzv/P7KUEfCGpU="/>
</p:tagLst>
</file>

<file path=ppt/tags/tag82.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2_1"/>
  <p:tag name="KSO_WM_UNIT_TYPE" val="l_h_i"/>
  <p:tag name="KSO_WM_SCREEN_THEME_FLAG" val="Dlrq25wU2PGuGg5bbmjbDI7zyM8oLLlPxNbcjWbaciB34DUdNKSl21ymH0IKOYLqGMxOUrIF6ZKYgvVjB5ScrcX9fO8NPyzv/P7KUEfCGpU="/>
</p:tagLst>
</file>

<file path=ppt/tags/tag83.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SCREEN_THEME_FLAG" val="Dlrq25wU2PGuGg5bbmjbDI7zyM8oLLlPxNbcjWbaciB34DUdNKSl21ymH0IKOYLqGMxOUrIF6ZKYgvVjB5ScrcX9fO8NPyzv/P7KUEfCGpU="/>
</p:tagLst>
</file>

<file path=ppt/tags/tag84.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 name="KSO_WM_SCREEN_THEME_FLAG" val="Dlrq25wU2PGuGg5bbmjbDI7zyM8oLLlPxNbcjWbaciB34DUdNKSl21ymH0IKOYLqGMxOUrIF6ZKYgvVjB5ScrcX9fO8NPyzv/P7KUEfCGpU="/>
</p:tagLst>
</file>

<file path=ppt/tags/tag85.xml><?xml version="1.0" encoding="utf-8"?>
<p:tagLst xmlns:p="http://schemas.openxmlformats.org/presentationml/2006/main">
  <p:tag name="KSO_WM_FIGMA_DECORATION_INDEX" val="18"/>
  <p:tag name="$PH_EXT" val="2"/>
  <p:tag name="KSO_WM_BEAUTIFY_FLAG" val="#fgm#"/>
  <p:tag name="KSO_WM_DIAGRAM_GROUP_CODE" val="1"/>
  <p:tag name="KSO_WM_FIGMA_FLAG" val="#fgm#"/>
  <p:tag name="KSO_WM_SHAPE_BGTYPE" val="lt1"/>
  <p:tag name="KSO_WM_SHAPE_BRIGHT_DATA" val="[{&quot;dk1&quot;:-60,&quot;dk2&quot;:-50,&quot;lt1&quot;:90,&quot;lt2&quot;:100},{&quot;dk1&quot;:-60,&quot;dk2&quot;:-50,&quot;lt1&quot;:90,&quot;lt2&quot;:100}]"/>
  <p:tag name="KSO_WM_SHAPE_UPDATE_BRIGHT" val="1"/>
  <p:tag name="KSO_WM_SYNC_SLIDE_TEXT" val="1"/>
  <p:tag name="KSO_WM_UNIT_INDEX" val="1_3_1"/>
  <p:tag name="KSO_WM_UNIT_TYPE" val="l_h_i"/>
  <p:tag name="KSO_WM_SCREEN_THEME_FLAG" val="Dlrq25wU2PGuGg5bbmjbDI7zyM8oLLlPxNbcjWbaciB34DUdNKSl21ymH0IKOYLqGMxOUrIF6ZKYgvVjB5ScrcX9fO8NPyzv/P7KUEfCGpU="/>
</p:tagLst>
</file>

<file path=ppt/tags/tag86.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SCREEN_THEME_FLAG" val="Dlrq25wU2PGuGg5bbmjbDI7zyM8oLLlPxNbcjWbaciB34DUdNKSl21ymH0IKOYLqGMxOUrIF6ZKYgvVjB5ScrcX9fO8NPyzv/P7KUEfCGpU="/>
</p:tagLst>
</file>

<file path=ppt/tags/tag87.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 name="KSO_WM_SCREEN_THEME_FLAG" val="Dlrq25wU2PGuGg5bbmjbDI7zyM8oLLlPxNbcjWbaciB34DUdNKSl21ymH0IKOYLqGMxOUrIF6ZKYgvVjB5ScrcX9fO8NPyzv/P7KUEfCGpU="/>
</p:tagLst>
</file>

<file path=ppt/tags/tag88.xml><?xml version="1.0" encoding="utf-8"?>
<p:tagLst xmlns:p="http://schemas.openxmlformats.org/presentationml/2006/main">
  <p:tag name="KSO_WM_UNIT_TYPE" val="a"/>
  <p:tag name="KSO_WM_BEAUTIFY_FLAG" val="#wm#"/>
  <p:tag name="KSO_WM_UNIT_INDEX" val="1"/>
  <p:tag name="KSO_WM_UNIT_TEXT_TYPE" val="1"/>
  <p:tag name="KSO_WM_LAYOUT_CHECK_HASH" val="841b90ed12f39eeab77b2daa9cd4f5361b17a9a2"/>
  <p:tag name="KSO_WM_NEWLAYOUT_ID" val="851"/>
  <p:tag name="KSO_WM_UNIT_PRESET_TEXT" val="单击此处添加文档标题"/>
  <p:tag name="KSO_WM_UNIT_ID" val="_9*a*1"/>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40480881"/>
  <p:tag name="KSO_WM_TEMPLATE_CATEGORY" val="custom"/>
  <p:tag name="KSO_WM_FIGMA_FLAG" val="#fgm#"/>
  <p:tag name="KSO_WM_SCREEN_THEME_FLAG" val="Dlrq25wU2PGuGg5bbmjbDI7zyM8oLLlPxNbcjWbaciB34DUdNKSl21ymH0IKOYLqGMxOUrIF6ZKYgvVjB5ScrcX9fO8NPyzv/P7KUEfCGpU="/>
</p:tagLst>
</file>

<file path=ppt/tags/tag89.xml><?xml version="1.0" encoding="utf-8"?>
<p:tagLst xmlns:p="http://schemas.openxmlformats.org/presentationml/2006/main">
  <p:tag name="KSO_WM_UNIT_HIGHLIGHT" val="0"/>
  <p:tag name="KSO_WM_BEAUTIFY_FLAG" val="#wm#"/>
  <p:tag name="KSO_WM_UNIT_INDEX" val="2"/>
  <p:tag name="KSO_WM_UNIT_SUBTYPE" val="b"/>
  <p:tag name="KSO_WM_UNIT_TEXT_TYPE" val="1"/>
  <p:tag name="KSO_WM_UNIT_TYPE" val="f"/>
  <p:tag name="KSO_WM_UNIT_PRESET_TEXT" val="BY WPS"/>
  <p:tag name="KSO_WM_UNIT_ID" val="_9*f*2"/>
  <p:tag name="KSO_WM_TAG_VERSION" val="3.0"/>
  <p:tag name="KSO_WM_UNIT_ISNUMDGMTITLE" val="0"/>
  <p:tag name="KSO_WM_UNIT_NOCLEAR" val="0"/>
  <p:tag name="KSO_WM_UNIT_COMPATIBLE" val="0"/>
  <p:tag name="KSO_WM_UNIT_DIAGRAM_ISNUMVISUAL" val="0"/>
  <p:tag name="KSO_WM_UNIT_DIAGRAM_ISREFERUNIT" val="0"/>
  <p:tag name="KSO_WM_UNIT_LAYERLEVEL" val="1"/>
  <p:tag name="KSO_WM_TEMPLATE_INDEX" val="40480881"/>
  <p:tag name="KSO_WM_TEMPLATE_CATEGORY" val="custom"/>
  <p:tag name="KSO_WM_FIGMA_FLAG" val="#fgm#"/>
  <p:tag name="KSO_WM_SCREEN_THEME_FLAG" val="Dlrq25wU2PGuGg5bbmjbDI7zyM8oLLlPxNbcjWbaciB34DUdNKSl21ymH0IKOYLqGMxOUrIF6ZKYgvVjB5ScrcX9fO8NPyzv/P7KUEfCGpU="/>
</p:tagLst>
</file>

<file path=ppt/tags/tag90.xml><?xml version="1.0" encoding="utf-8"?>
<p:tagLst xmlns:p="http://schemas.openxmlformats.org/presentationml/2006/main">
  <p:tag name="KSO_WM_SLIDE_CONTENT_ORIENTATION" val="center"/>
  <p:tag name="KSO_WM_SLIDE_HAS_MASK" val="0"/>
  <p:tag name="KSO_WM_SLIDE_ITEM_CNT" val="0"/>
  <p:tag name="KSO_WM_SLIDE_TYPE" val="title"/>
  <p:tag name="KSO_WM_TEMPLATE_SUBCATEGORY" val="29"/>
  <p:tag name="KSO_WM_BEAUTIFY_FLAG" val="#wm#"/>
  <p:tag name="KSO_WM_TEMPLATE_SLIDE_ID" val="slide_7d1b418b74e2b859"/>
  <p:tag name="KSO_WM_TEMPLATE_THUMBS_INDEX" val="1、9"/>
  <p:tag name="KSO_WM_TEMPLATE_INDEX" val="40480881"/>
  <p:tag name="KSO_WM_TEMPLATE_CATEGORY" val="custom"/>
  <p:tag name="KSO_WM_SLIDE_INDEX" val="1"/>
  <p:tag name="KSO_WM_SLIDE_ID" val="custom40480881_1"/>
  <p:tag name="KSO_WM_TEMPLATE_MASTER_TYPE" val="0"/>
  <p:tag name="KSO_WM_SLIDE_LAYOUT" val="a_f"/>
  <p:tag name="KSO_WM_SLIDE_LAYOUT_CNT" val="1_2"/>
  <p:tag name="KSO_WM_TAG_VERSION" val="3.0"/>
  <p:tag name="CP_OUTLINE_TITLE" val="开学第一课：在时代浪潮中探寻历史学习的价值与路径"/>
  <p:tag name="CP_OUTLINE_TYPE" val="pt_title"/>
  <p:tag name="KSO_WM_SCREEN_THEME_FLAG" val="Dlrq25wU2PGuGg5bbmjbDI7zyM8oLLlPxNbcjWbaciB34DUdNKSl21ymH0IKOYLqGMxOUrIF6ZKYgvVjB5ScrcX9fO8NPyzv/P7KUEfCGpU="/>
</p:tagLst>
</file>

<file path=ppt/tags/tag91.xml><?xml version="1.0" encoding="utf-8"?>
<p:tagLst xmlns:p="http://schemas.openxmlformats.org/presentationml/2006/main">
  <p:tag name="KSO_WM_BEAUTIFY_FLAG" val="#fgm#"/>
  <p:tag name="KSO_WM_FIGMA_FLAG" val="#fgm#"/>
  <p:tag name="KSO_WM_UNIT_INDEX" val="1"/>
  <p:tag name="KSO_WM_UNIT_TEXT_TYPE" val="1"/>
  <p:tag name="KSO_WM_UNIT_TYPE" val="b"/>
  <p:tag name="KSO_WM_SCREEN_THEME_FLAG" val="Dlrq25wU2PGuGg5bbmjbDI7zyM8oLLlPxNbcjWbaciB34DUdNKSl21ymH0IKOYLqGMxOUrIF6ZKYgvVjB5ScrcX9fO8NPyzv/P7KUEfCGpU="/>
</p:tagLst>
</file>

<file path=ppt/tags/tag92.xml><?xml version="1.0" encoding="utf-8"?>
<p:tagLst xmlns:p="http://schemas.openxmlformats.org/presentationml/2006/main">
  <p:tag name="KSO_WM_BEAUTIFY_FLAG" val="#wm#"/>
  <p:tag name="KSO_WM_FIGMA_FLAG" val="#fgm#"/>
  <p:tag name="KSO_WM_UNIT_INDEX" val="1"/>
  <p:tag name="KSO_WM_UNIT_TEXT_TYPE" val="1"/>
  <p:tag name="KSO_WM_UNIT_TYPE" val="a"/>
  <p:tag name="KSO_WM_LAYOUT_CHECK_HASH" val="c14fcfe1ee256c13d019520b1a88d7787c5e36f5"/>
  <p:tag name="KSO_WM_NEWLAYOUT_GROUP_ID" val="layout_1-5"/>
  <p:tag name="KSO_WM_NEWLAYOUT_ID" val="slide_cea45c27deb23863"/>
  <p:tag name="KSO_WM_SCREEN_THEME_FLAG" val="Dlrq25wU2PGuGg5bbmjbDI7zyM8oLLlPxNbcjWbaciB34DUdNKSl21ymH0IKOYLqGMxOUrIF6ZKYgvVjB5ScrcX9fO8NPyzv/P7KUEfCGpU="/>
</p:tagLst>
</file>

<file path=ppt/tags/tag93.xml><?xml version="1.0" encoding="utf-8"?>
<p:tagLst xmlns:p="http://schemas.openxmlformats.org/presentationml/2006/main">
  <p:tag name="KSO_WM_BEAUTIFY_FLAG" val="#fgm#"/>
  <p:tag name="KSO_WM_DIAGRAM_GROUP_CODE" val="1"/>
  <p:tag name="KSO_WM_FIGMA_FLAG" val="#fgm#"/>
  <p:tag name="KSO_WM_UNIT_INDEX" val="1_1_1"/>
  <p:tag name="KSO_WM_UNIT_SUBTYPE" val="d"/>
  <p:tag name="KSO_WM_UNIT_TYPE" val="l_h_i"/>
  <p:tag name="KSO_WM_UNIT_PRESET_TEXT" val="01"/>
  <p:tag name="KSO_WM_SLIDE_FIGMA_DIAGRAM" val="1"/>
  <p:tag name="KSO_WM_SCREEN_THEME_FLAG" val="Dlrq25wU2PGuGg5bbmjbDI7zyM8oLLlPxNbcjWbaciB34DUdNKSl21ymH0IKOYLqGMxOUrIF6ZKYgvVjB5ScrcX9fO8NPyzv/P7KUEfCGpU="/>
</p:tagLst>
</file>

<file path=ppt/tags/tag94.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1_2"/>
  <p:tag name="KSO_WM_UNIT_TYPE" val="l_h_i"/>
  <p:tag name="KSO_WM_UNIT_PRESET_TEXT" val=" "/>
  <p:tag name="KSO_WM_SLIDE_FIGMA_DIAGRAM" val="1"/>
  <p:tag name="KSO_WM_SCREEN_THEME_FLAG" val="Dlrq25wU2PGuGg5bbmjbDI7zyM8oLLlPxNbcjWbaciB34DUdNKSl21ymH0IKOYLqGMxOUrIF6ZKYgvVjB5ScrcX9fO8NPyzv/P7KUEfCGpU="/>
</p:tagLst>
</file>

<file path=ppt/tags/tag9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UNIT_PRESET_TEXT" val="单击此处添加项标题"/>
  <p:tag name="KSO_WM_SLIDE_FIGMA_DIAGRAM" val="1"/>
  <p:tag name="KSO_WM_SCREEN_THEME_FLAG" val="Dlrq25wU2PGuGg5bbmjbDI7zyM8oLLlPxNbcjWbaciB34DUdNKSl21ymH0IKOYLqGMxOUrIF6ZKYgvVjB5ScrcX9fO8NPyzv/P7KUEfCGpU="/>
</p:tagLst>
</file>

<file path=ppt/tags/tag96.xml><?xml version="1.0" encoding="utf-8"?>
<p:tagLst xmlns:p="http://schemas.openxmlformats.org/presentationml/2006/main">
  <p:tag name="KSO_WM_BEAUTIFY_FLAG" val="#fgm#"/>
  <p:tag name="KSO_WM_DIAGRAM_GROUP_CODE" val="1"/>
  <p:tag name="KSO_WM_FIGMA_FLAG" val="#fgm#"/>
  <p:tag name="KSO_WM_UNIT_INDEX" val="1_2_1"/>
  <p:tag name="KSO_WM_UNIT_SUBTYPE" val="d"/>
  <p:tag name="KSO_WM_UNIT_TYPE" val="l_h_i"/>
  <p:tag name="KSO_WM_UNIT_PRESET_TEXT" val="02"/>
  <p:tag name="KSO_WM_SLIDE_FIGMA_DIAGRAM" val="1"/>
  <p:tag name="KSO_WM_SCREEN_THEME_FLAG" val="Dlrq25wU2PGuGg5bbmjbDI7zyM8oLLlPxNbcjWbaciB34DUdNKSl21ymH0IKOYLqGMxOUrIF6ZKYgvVjB5ScrcX9fO8NPyzv/P7KUEfCGpU="/>
</p:tagLst>
</file>

<file path=ppt/tags/tag97.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2_2"/>
  <p:tag name="KSO_WM_UNIT_TYPE" val="l_h_i"/>
  <p:tag name="KSO_WM_UNIT_PRESET_TEXT" val=" "/>
  <p:tag name="KSO_WM_SLIDE_FIGMA_DIAGRAM" val="1"/>
  <p:tag name="KSO_WM_SCREEN_THEME_FLAG" val="Dlrq25wU2PGuGg5bbmjbDI7zyM8oLLlPxNbcjWbaciB34DUdNKSl21ymH0IKOYLqGMxOUrIF6ZKYgvVjB5ScrcX9fO8NPyzv/P7KUEfCGpU="/>
</p:tagLst>
</file>

<file path=ppt/tags/tag98.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 name="KSO_WM_UNIT_PRESET_TEXT" val="单击此处添加项标题"/>
  <p:tag name="KSO_WM_SLIDE_FIGMA_DIAGRAM" val="1"/>
  <p:tag name="KSO_WM_SCREEN_THEME_FLAG" val="Dlrq25wU2PGuGg5bbmjbDI7zyM8oLLlPxNbcjWbaciB34DUdNKSl21ymH0IKOYLqGMxOUrIF6ZKYgvVjB5ScrcX9fO8NPyzv/P7KUEfCGpU="/>
</p:tagLst>
</file>

<file path=ppt/tags/tag99.xml><?xml version="1.0" encoding="utf-8"?>
<p:tagLst xmlns:p="http://schemas.openxmlformats.org/presentationml/2006/main">
  <p:tag name="KSO_WM_BEAUTIFY_FLAG" val="#fgm#"/>
  <p:tag name="KSO_WM_DIAGRAM_GROUP_CODE" val="1"/>
  <p:tag name="KSO_WM_FIGMA_FLAG" val="#fgm#"/>
  <p:tag name="KSO_WM_UNIT_INDEX" val="1_3_1"/>
  <p:tag name="KSO_WM_UNIT_SUBTYPE" val="d"/>
  <p:tag name="KSO_WM_UNIT_TYPE" val="l_h_i"/>
  <p:tag name="KSO_WM_UNIT_PRESET_TEXT" val="03"/>
  <p:tag name="KSO_WM_SLIDE_FIGMA_DIAGRAM" val="1"/>
  <p:tag name="KSO_WM_SCREEN_THEME_FLAG" val="Dlrq25wU2PGuGg5bbmjbDI7zyM8oLLlPxNbcjWbaciB34DUdNKSl21ymH0IKOYLqGMxOUrIF6ZKYgvVjB5ScrcX9fO8NPyzv/P7KUEfCGpU="/>
</p:tagLst>
</file>

<file path=ppt/tags/tag100.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3_2"/>
  <p:tag name="KSO_WM_UNIT_TYPE" val="l_h_i"/>
  <p:tag name="KSO_WM_UNIT_PRESET_TEXT" val=" "/>
  <p:tag name="KSO_WM_SLIDE_FIGMA_DIAGRAM" val="1"/>
  <p:tag name="KSO_WM_SCREEN_THEME_FLAG" val="Dlrq25wU2PGuGg5bbmjbDI7zyM8oLLlPxNbcjWbaciB34DUdNKSl21ymH0IKOYLqGMxOUrIF6ZKYgvVjB5ScrcX9fO8NPyzv/P7KUEfCGpU="/>
</p:tagLst>
</file>

<file path=ppt/tags/tag101.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 name="KSO_WM_UNIT_PRESET_TEXT" val="单击此处添加项标题"/>
  <p:tag name="KSO_WM_SLIDE_FIGMA_DIAGRAM" val="1"/>
  <p:tag name="KSO_WM_SCREEN_THEME_FLAG" val="Dlrq25wU2PGuGg5bbmjbDI7zyM8oLLlPxNbcjWbaciB34DUdNKSl21ymH0IKOYLqGMxOUrIF6ZKYgvVjB5ScrcX9fO8NPyzv/P7KUEfCGpU="/>
</p:tagLst>
</file>

<file path=ppt/tags/tag102.xml><?xml version="1.0" encoding="utf-8"?>
<p:tagLst xmlns:p="http://schemas.openxmlformats.org/presentationml/2006/main">
  <p:tag name="KSO_WM_BEAUTIFY_FLAG" val="#fgm#"/>
  <p:tag name="KSO_WM_DIAGRAM_GROUP_CODE" val="1"/>
  <p:tag name="KSO_WM_FIGMA_FLAG" val="#fgm#"/>
  <p:tag name="KSO_WM_UNIT_INDEX" val="1_4_1"/>
  <p:tag name="KSO_WM_UNIT_SUBTYPE" val="d"/>
  <p:tag name="KSO_WM_UNIT_TYPE" val="l_h_i"/>
  <p:tag name="KSO_WM_UNIT_PRESET_TEXT" val="04"/>
  <p:tag name="KSO_WM_SLIDE_FIGMA_DIAGRAM" val="1"/>
  <p:tag name="KSO_WM_SCREEN_THEME_FLAG" val="Dlrq25wU2PGuGg5bbmjbDI7zyM8oLLlPxNbcjWbaciB34DUdNKSl21ymH0IKOYLqGMxOUrIF6ZKYgvVjB5ScrcX9fO8NPyzv/P7KUEfCGpU="/>
</p:tagLst>
</file>

<file path=ppt/tags/tag103.xml><?xml version="1.0" encoding="utf-8"?>
<p:tagLst xmlns:p="http://schemas.openxmlformats.org/presentationml/2006/main">
  <p:tag name="KSO_WM_FIGMA_DECORATION_INDEX" val="25"/>
  <p:tag name="$PH_EXT" val="2"/>
  <p:tag name="KSO_WM_BEAUTIFY_FLAG" val="#fgm#"/>
  <p:tag name="KSO_WM_DIAGRAM_GROUP_CODE" val="1"/>
  <p:tag name="KSO_WM_FIGMA_FLAG" val="#fgm#"/>
  <p:tag name="KSO_WM_SYNC_SLIDE_TEXT" val="1"/>
  <p:tag name="KSO_WM_UNIT_INDEX" val="1_4_2"/>
  <p:tag name="KSO_WM_UNIT_TYPE" val="l_h_i"/>
  <p:tag name="KSO_WM_UNIT_PRESET_TEXT" val=" "/>
  <p:tag name="KSO_WM_SLIDE_FIGMA_DIAGRAM" val="1"/>
  <p:tag name="KSO_WM_SCREEN_THEME_FLAG" val="Dlrq25wU2PGuGg5bbmjbDI7zyM8oLLlPxNbcjWbaciB34DUdNKSl21ymH0IKOYLqGMxOUrIF6ZKYgvVjB5ScrcX9fO8NPyzv/P7KUEfCGpU="/>
</p:tagLst>
</file>

<file path=ppt/tags/tag104.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 name="KSO_WM_UNIT_PRESET_TEXT" val="单击此处添加项标题"/>
  <p:tag name="KSO_WM_SLIDE_FIGMA_DIAGRAM" val="1"/>
  <p:tag name="KSO_WM_SCREEN_THEME_FLAG" val="Dlrq25wU2PGuGg5bbmjbDI7zyM8oLLlPxNbcjWbaciB34DUdNKSl21ymH0IKOYLqGMxOUrIF6ZKYgvVjB5ScrcX9fO8NPyzv/P7KUEfCGpU="/>
</p:tagLst>
</file>

<file path=ppt/tags/tag105.xml><?xml version="1.0" encoding="utf-8"?>
<p:tagLst xmlns:p="http://schemas.openxmlformats.org/presentationml/2006/main">
  <p:tag name="KSO_WM_SLIDE_HAS_MASK" val="0"/>
  <p:tag name="KSO_WM_SLIDE_ITEM_CNT" val="5"/>
  <p:tag name="KSO_WM_SLIDE_TYPE" val="contents"/>
  <p:tag name="KSO_WM_TEMPLATE_SUBCATEGORY" val="29"/>
  <p:tag name="KSO_WM_BEAUTIFY_FLAG" val="#wm#"/>
  <p:tag name="KSO_WM_TEMPLATE_FIGMA_ID" val="69796624802"/>
  <p:tag name="KSO_WM_TEMPLATE_SLIDE_ID" val="slide_cea45c27deb23863"/>
  <p:tag name="CP_OUTLINE_TITLE" val="目录"/>
  <p:tag name="CP_OUTLINE_TYPE" val="pt_contents"/>
  <p:tag name="KSO_WM_SCREEN_THEME_FLAG" val="Dlrq25wU2PGuGg5bbmjbDI7zyM8oLLlPxNbcjWbaciB34DUdNKSl21ymH0IKOYLqGMxOUrIF6ZKYgvVjB5ScrcX9fO8NPyzv/P7KUEfCGpU="/>
</p:tagLst>
</file>

<file path=ppt/tags/tag106.xml><?xml version="1.0" encoding="utf-8"?>
<p:tagLst xmlns:p="http://schemas.openxmlformats.org/presentationml/2006/main">
  <p:tag name="KSO_WM_BEAUTIFY_FLAG" val="#fgm#"/>
  <p:tag name="KSO_WM_FIGMA_FLAG" val="#fgm#"/>
  <p:tag name="KSO_WM_UNIT_INDEX" val="1"/>
  <p:tag name="KSO_WM_UNIT_TYPE" val="a"/>
  <p:tag name="KSO_WM_LAYOUT_CHECK_HASH" val="5e7b9e01edec6efc4f0e09369955c7a467f5c771"/>
  <p:tag name="KSO_WM_NEWLAYOUT_ID" val="42"/>
  <p:tag name="KSO_WM_SCREEN_THEME_FLAG" val="Dlrq25wU2PGuGg5bbmjbDI7zyM8oLLlPxNbcjWbaciB34DUdNKSl21ymH0IKOYLqGMxOUrIF6ZKYgvVjB5ScrcX9fO8NPyzv/P7KUEfCGpU="/>
</p:tagLst>
</file>

<file path=ppt/tags/tag107.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SCREEN_THEME_FLAG" val="Dlrq25wU2PGuGg5bbmjbDI7zyM8oLLlPxNbcjWbaciB34DUdNKSl21ymH0IKOYLqGMxOUrIF6ZKYgvVjB5ScrcX9fO8NPyzv/P7KUEfCGpU="/>
</p:tagLst>
</file>

<file path=ppt/tags/tag108.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SLIDE_ID" val="slide_a736eb13ee1e7479"/>
  <p:tag name="KSO_WM_SCREEN_THEME_FLAG" val="Dlrq25wU2PGuGg5bbmjbDI7zyM8oLLlPxNbcjWbaciB34DUdNKSl21ymH0IKOYLqGMxOUrIF6ZKYgvVjB5ScrcX9fO8NPyzv/P7KUEfCGpU="/>
</p:tagLst>
</file>

<file path=ppt/tags/tag109.xml><?xml version="1.0" encoding="utf-8"?>
<p:tagLst xmlns:p="http://schemas.openxmlformats.org/presentationml/2006/main">
  <p:tag name="KSO_WM_BEAUTIFY_FLAG" val="#fgm#"/>
  <p:tag name="KSO_WM_FIGMA_FLAG" val="#fgm#"/>
  <p:tag name="KSO_WM_UNIT_INDEX" val="1"/>
  <p:tag name="KSO_WM_UNIT_TYPE" val="a"/>
  <p:tag name="KSO_WM_LAYOUT_CHECK_HASH" val="5e7b9e01edec6efc4f0e09369955c7a467f5c771"/>
  <p:tag name="KSO_WM_NEWLAYOUT_ID" val="42"/>
  <p:tag name="KSO_WM_SCREEN_THEME_FLAG" val="Dlrq25wU2PGuGg5bbmjbDI7zyM8oLLlPxNbcjWbaciB34DUdNKSl21ymH0IKOYLqGMxOUrIF6ZKYgvVjB5ScrcX9fO8NPyzv/P7KUEfCGpU="/>
</p:tagLst>
</file>

<file path=ppt/tags/tag110.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SCREEN_THEME_FLAG" val="Dlrq25wU2PGuGg5bbmjbDI7zyM8oLLlPxNbcjWbaciB34DUdNKSl21ymH0IKOYLqGMxOUrIF6ZKYgvVjB5ScrcX9fO8NPyzv/P7KUEfCGpU="/>
</p:tagLst>
</file>

<file path=ppt/tags/tag111.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SLIDE_ID" val="slide_a736eb13ee1e7479"/>
  <p:tag name="KSO_WM_SCREEN_THEME_FLAG" val="Dlrq25wU2PGuGg5bbmjbDI7zyM8oLLlPxNbcjWbaciB34DUdNKSl21ymH0IKOYLqGMxOUrIF6ZKYgvVjB5ScrcX9fO8NPyzv/P7KUEfCGpU="/>
</p:tagLst>
</file>

<file path=ppt/tags/tag112.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 name="KSO_WM_SCREEN_THEME_FLAG" val="Dlrq25wU2PGuGg5bbmjbDI7zyM8oLLlPxNbcjWbaciB34DUdNKSl21ymH0IKOYLqGMxOUrIF6ZKYgvVjB5ScrcX9fO8NPyzv/P7KUEfCGpU="/>
</p:tagLst>
</file>

<file path=ppt/tags/tag113.xml><?xml version="1.0" encoding="utf-8"?>
<p:tagLst xmlns:p="http://schemas.openxmlformats.org/presentationml/2006/main">
  <p:tag name="KSO_WM_SLIDE_CONTENT_ORIENTATION" val=""/>
  <p:tag name="KSO_WM_SLIDE_HAS_MASK" val="0"/>
  <p:tag name="KSO_WM_SLIDE_ITEM_CNT" val="3"/>
  <p:tag name="KSO_WM_SLIDE_TYPE" val="text"/>
  <p:tag name="KSO_WM_TEMPLATE_SUBCATEGORY" val="29"/>
  <p:tag name="KSO_WM_BEAUTIFY_FLAG" val="#wm#"/>
  <p:tag name="KSO_WM_TEMPLATE_SLIDE_ID" val="slide_a736eb13ee1e7479"/>
  <p:tag name="KSO_WM_SCREEN_THEME_FLAG" val="Dlrq25wU2PGuGg5bbmjbDI7zyM8oLLlPxNbcjWbaciB34DUdNKSl21ymH0IKOYLqGMxOUrIF6ZKYgvVjB5ScrcX9fO8NPyzv/P7KUEfCGpU="/>
</p:tagLst>
</file>

<file path=ppt/tags/tag114.xml><?xml version="1.0" encoding="utf-8"?>
<p:tagLst xmlns:p="http://schemas.openxmlformats.org/presentationml/2006/main">
  <p:tag name="KSO_WM_BEAUTIFY_FLAG" val=""/>
  <p:tag name="KSO_WM_SCREEN_THEME_FLAG" val="Dlrq25wU2PGuGg5bbmjbDI7zyM8oLLlPxNbcjWbaciB34DUdNKSl21ymH0IKOYLqGMxOUrIF6ZKYgvVjB5ScrcX9fO8NPyzv/P7KUEfCGpU="/>
</p:tagLst>
</file>

<file path=ppt/tags/tag115.xml><?xml version="1.0" encoding="utf-8"?>
<p:tagLst xmlns:p="http://schemas.openxmlformats.org/presentationml/2006/main">
  <p:tag name="AS_UNIQUEID" val="9373"/>
  <p:tag name="KSO_WM_SCREEN_THEME_FLAG" val="Dlrq25wU2PGuGg5bbmjbDI7zyM8oLLlPxNbcjWbaciB34DUdNKSl21ymH0IKOYLqGMxOUrIF6ZKYgvVjB5ScrcX9fO8NPyzv/P7KUEfCGpU="/>
</p:tagLst>
</file>

<file path=ppt/tags/tag116.xml><?xml version="1.0" encoding="utf-8"?>
<p:tagLst xmlns:p="http://schemas.openxmlformats.org/presentationml/2006/main">
  <p:tag name="AS_UNIQUEID" val="9374"/>
  <p:tag name="KSO_WM_SCREEN_THEME_FLAG" val="Dlrq25wU2PGuGg5bbmjbDI7zyM8oLLlPxNbcjWbaciB34DUdNKSl21ymH0IKOYLqGMxOUrIF6ZKYgvVjB5ScrcX9fO8NPyzv/P7KUEfCGpU="/>
</p:tagLst>
</file>

<file path=ppt/tags/tag117.xml><?xml version="1.0" encoding="utf-8"?>
<p:tagLst xmlns:p="http://schemas.openxmlformats.org/presentationml/2006/main">
  <p:tag name="AS_UNIQUEID" val="9375"/>
  <p:tag name="KSO_WM_SCREEN_THEME_FLAG" val="Dlrq25wU2PGuGg5bbmjbDI7zyM8oLLlPxNbcjWbaciB34DUdNKSl21ymH0IKOYLqGMxOUrIF6ZKYgvVjB5ScrcX9fO8NPyzv/P7KUEfCGpU="/>
</p:tagLst>
</file>

<file path=ppt/tags/tag118.xml><?xml version="1.0" encoding="utf-8"?>
<p:tagLst xmlns:p="http://schemas.openxmlformats.org/presentationml/2006/main">
  <p:tag name="AS_UNIQUEID" val="9376"/>
  <p:tag name="KSO_WM_SCREEN_THEME_FLAG" val="Dlrq25wU2PGuGg5bbmjbDI7zyM8oLLlPxNbcjWbaciB34DUdNKSl21ymH0IKOYLqGMxOUrIF6ZKYgvVjB5ScrcX9fO8NPyzv/P7KUEfCGpU="/>
</p:tagLst>
</file>

<file path=ppt/tags/tag119.xml><?xml version="1.0" encoding="utf-8"?>
<p:tagLst xmlns:p="http://schemas.openxmlformats.org/presentationml/2006/main">
  <p:tag name="AS_UNIQUEID" val="9377"/>
  <p:tag name="KSO_WM_SCREEN_THEME_FLAG" val="Dlrq25wU2PGuGg5bbmjbDI7zyM8oLLlPxNbcjWbaciB34DUdNKSl21ymH0IKOYLqGMxOUrIF6ZKYgvVjB5ScrcX9fO8NPyzv/P7KUEfCGpU="/>
</p:tagLst>
</file>

<file path=ppt/tags/tag120.xml><?xml version="1.0" encoding="utf-8"?>
<p:tagLst xmlns:p="http://schemas.openxmlformats.org/presentationml/2006/main">
  <p:tag name="AS_UNIQUEID" val="9378"/>
  <p:tag name="KSO_WM_SCREEN_THEME_FLAG" val="Dlrq25wU2PGuGg5bbmjbDI7zyM8oLLlPxNbcjWbaciB34DUdNKSl21ymH0IKOYLqGMxOUrIF6ZKYgvVjB5ScrcX9fO8NPyzv/P7KUEfCGpU="/>
</p:tagLst>
</file>

<file path=ppt/tags/tag121.xml><?xml version="1.0" encoding="utf-8"?>
<p:tagLst xmlns:p="http://schemas.openxmlformats.org/presentationml/2006/main">
  <p:tag name="AS_UNIQUEID" val="9379"/>
  <p:tag name="KSO_WM_SCREEN_THEME_FLAG" val="Dlrq25wU2PGuGg5bbmjbDI7zyM8oLLlPxNbcjWbaciB34DUdNKSl21ymH0IKOYLqGMxOUrIF6ZKYgvVjB5ScrcX9fO8NPyzv/P7KUEfCGpU="/>
</p:tagLst>
</file>

<file path=ppt/tags/tag122.xml><?xml version="1.0" encoding="utf-8"?>
<p:tagLst xmlns:p="http://schemas.openxmlformats.org/presentationml/2006/main">
  <p:tag name="AS_UNIQUEID" val="9380"/>
  <p:tag name="KSO_WM_SCREEN_THEME_FLAG" val="Dlrq25wU2PGuGg5bbmjbDI7zyM8oLLlPxNbcjWbaciB34DUdNKSl21ymH0IKOYLqGMxOUrIF6ZKYgvVjB5ScrcX9fO8NPyzv/P7KUEfCGpU="/>
</p:tagLst>
</file>

<file path=ppt/tags/tag123.xml><?xml version="1.0" encoding="utf-8"?>
<p:tagLst xmlns:p="http://schemas.openxmlformats.org/presentationml/2006/main">
  <p:tag name="AS_UNIQUEID" val="9381"/>
  <p:tag name="KSO_WM_SCREEN_THEME_FLAG" val="Dlrq25wU2PGuGg5bbmjbDI7zyM8oLLlPxNbcjWbaciB34DUdNKSl21ymH0IKOYLqGMxOUrIF6ZKYgvVjB5ScrcX9fO8NPyzv/P7KUEfCGpU="/>
</p:tagLst>
</file>

<file path=ppt/tags/tag124.xml><?xml version="1.0" encoding="utf-8"?>
<p:tagLst xmlns:p="http://schemas.openxmlformats.org/presentationml/2006/main">
  <p:tag name="AS_UNIQUEID" val="9382"/>
  <p:tag name="KSO_WM_SCREEN_THEME_FLAG" val="Dlrq25wU2PGuGg5bbmjbDI7zyM8oLLlPxNbcjWbaciB34DUdNKSl21ymH0IKOYLqGMxOUrIF6ZKYgvVjB5ScrcX9fO8NPyzv/P7KUEfCGpU="/>
</p:tagLst>
</file>

<file path=ppt/tags/tag125.xml><?xml version="1.0" encoding="utf-8"?>
<p:tagLst xmlns:p="http://schemas.openxmlformats.org/presentationml/2006/main">
  <p:tag name="AS_UNIQUEID" val="9383"/>
  <p:tag name="KSO_WM_SCREEN_THEME_FLAG" val="Dlrq25wU2PGuGg5bbmjbDI7zyM8oLLlPxNbcjWbaciB34DUdNKSl21ymH0IKOYLqGMxOUrIF6ZKYgvVjB5ScrcX9fO8NPyzv/P7KUEfCGpU="/>
</p:tagLst>
</file>

<file path=ppt/tags/tag126.xml><?xml version="1.0" encoding="utf-8"?>
<p:tagLst xmlns:p="http://schemas.openxmlformats.org/presentationml/2006/main">
  <p:tag name="AS_UNIQUEID" val="9384"/>
  <p:tag name="KSO_WM_SCREEN_THEME_FLAG" val="Dlrq25wU2PGuGg5bbmjbDI7zyM8oLLlPxNbcjWbaciB34DUdNKSl21ymH0IKOYLqGMxOUrIF6ZKYgvVjB5ScrcX9fO8NPyzv/P7KUEfCGpU="/>
</p:tagLst>
</file>

<file path=ppt/tags/tag127.xml><?xml version="1.0" encoding="utf-8"?>
<p:tagLst xmlns:p="http://schemas.openxmlformats.org/presentationml/2006/main">
  <p:tag name="AS_UNIQUEID" val="9385"/>
  <p:tag name="KSO_WM_SCREEN_THEME_FLAG" val="Dlrq25wU2PGuGg5bbmjbDI7zyM8oLLlPxNbcjWbaciB34DUdNKSl21ymH0IKOYLqGMxOUrIF6ZKYgvVjB5ScrcX9fO8NPyzv/P7KUEfCGpU="/>
</p:tagLst>
</file>

<file path=ppt/tags/tag128.xml><?xml version="1.0" encoding="utf-8"?>
<p:tagLst xmlns:p="http://schemas.openxmlformats.org/presentationml/2006/main">
  <p:tag name="AS_UNIQUEID" val="9386"/>
  <p:tag name="KSO_WM_SCREEN_THEME_FLAG" val="Dlrq25wU2PGuGg5bbmjbDI7zyM8oLLlPxNbcjWbaciB34DUdNKSl21ymH0IKOYLqGMxOUrIF6ZKYgvVjB5ScrcX9fO8NPyzv/P7KUEfCGpU="/>
</p:tagLst>
</file>

<file path=ppt/tags/tag129.xml><?xml version="1.0" encoding="utf-8"?>
<p:tagLst xmlns:p="http://schemas.openxmlformats.org/presentationml/2006/main">
  <p:tag name="AS_UNIQUEID" val="9387"/>
  <p:tag name="KSO_WM_SCREEN_THEME_FLAG" val="Dlrq25wU2PGuGg5bbmjbDI7zyM8oLLlPxNbcjWbaciB34DUdNKSl21ymH0IKOYLqGMxOUrIF6ZKYgvVjB5ScrcX9fO8NPyzv/P7KUEfCGpU="/>
</p:tagLst>
</file>

<file path=ppt/tags/tag130.xml><?xml version="1.0" encoding="utf-8"?>
<p:tagLst xmlns:p="http://schemas.openxmlformats.org/presentationml/2006/main">
  <p:tag name="AS_UNIQUEID" val="9388"/>
  <p:tag name="KSO_WM_SCREEN_THEME_FLAG" val="Dlrq25wU2PGuGg5bbmjbDI7zyM8oLLlPxNbcjWbaciB34DUdNKSl21ymH0IKOYLqGMxOUrIF6ZKYgvVjB5ScrcX9fO8NPyzv/P7KUEfCGpU="/>
</p:tagLst>
</file>

<file path=ppt/tags/tag131.xml><?xml version="1.0" encoding="utf-8"?>
<p:tagLst xmlns:p="http://schemas.openxmlformats.org/presentationml/2006/main">
  <p:tag name="AS_UNIQUEID" val="9389"/>
  <p:tag name="KSO_WM_SCREEN_THEME_FLAG" val="Dlrq25wU2PGuGg5bbmjbDI7zyM8oLLlPxNbcjWbaciB34DUdNKSl21ymH0IKOYLqGMxOUrIF6ZKYgvVjB5ScrcX9fO8NPyzv/P7KUEfCGpU="/>
</p:tagLst>
</file>

<file path=ppt/tags/tag132.xml><?xml version="1.0" encoding="utf-8"?>
<p:tagLst xmlns:p="http://schemas.openxmlformats.org/presentationml/2006/main">
  <p:tag name="AS_UNIQUEID" val="9390"/>
  <p:tag name="KSO_WM_SCREEN_THEME_FLAG" val="Dlrq25wU2PGuGg5bbmjbDI7zyM8oLLlPxNbcjWbaciB34DUdNKSl21ymH0IKOYLqGMxOUrIF6ZKYgvVjB5ScrcX9fO8NPyzv/P7KUEfCGpU="/>
</p:tagLst>
</file>

<file path=ppt/tags/tag133.xml><?xml version="1.0" encoding="utf-8"?>
<p:tagLst xmlns:p="http://schemas.openxmlformats.org/presentationml/2006/main">
  <p:tag name="AS_UNIQUEID" val="9391"/>
  <p:tag name="KSO_WM_SCREEN_THEME_FLAG" val="Dlrq25wU2PGuGg5bbmjbDI7zyM8oLLlPxNbcjWbaciB34DUdNKSl21ymH0IKOYLqGMxOUrIF6ZKYgvVjB5ScrcX9fO8NPyzv/P7KUEfCGpU="/>
</p:tagLst>
</file>

<file path=ppt/tags/tag134.xml><?xml version="1.0" encoding="utf-8"?>
<p:tagLst xmlns:p="http://schemas.openxmlformats.org/presentationml/2006/main">
  <p:tag name="AS_UNIQUEID" val="9392"/>
  <p:tag name="KSO_WM_SCREEN_THEME_FLAG" val="Dlrq25wU2PGuGg5bbmjbDI7zyM8oLLlPxNbcjWbaciB34DUdNKSl21ymH0IKOYLqGMxOUrIF6ZKYgvVjB5ScrcX9fO8NPyzv/P7KUEfCGpU="/>
</p:tagLst>
</file>

<file path=ppt/tags/tag135.xml><?xml version="1.0" encoding="utf-8"?>
<p:tagLst xmlns:p="http://schemas.openxmlformats.org/presentationml/2006/main">
  <p:tag name="AS_UNIQUEID" val="9393"/>
  <p:tag name="KSO_WM_SCREEN_THEME_FLAG" val="Dlrq25wU2PGuGg5bbmjbDI7zyM8oLLlPxNbcjWbaciB34DUdNKSl21ymH0IKOYLqGMxOUrIF6ZKYgvVjB5ScrcX9fO8NPyzv/P7KUEfCGpU="/>
</p:tagLst>
</file>

<file path=ppt/tags/tag136.xml><?xml version="1.0" encoding="utf-8"?>
<p:tagLst xmlns:p="http://schemas.openxmlformats.org/presentationml/2006/main">
  <p:tag name="AS_UNIQUEID" val="9394"/>
  <p:tag name="KSO_WM_SCREEN_THEME_FLAG" val="Dlrq25wU2PGuGg5bbmjbDI7zyM8oLLlPxNbcjWbaciB34DUdNKSl21ymH0IKOYLqGMxOUrIF6ZKYgvVjB5ScrcX9fO8NPyzv/P7KUEfCGpU="/>
</p:tagLst>
</file>

<file path=ppt/tags/tag137.xml><?xml version="1.0" encoding="utf-8"?>
<p:tagLst xmlns:p="http://schemas.openxmlformats.org/presentationml/2006/main">
  <p:tag name="AS_UNIQUEID" val="9395"/>
  <p:tag name="KSO_WM_SCREEN_THEME_FLAG" val="Dlrq25wU2PGuGg5bbmjbDI7zyM8oLLlPxNbcjWbaciB34DUdNKSl21ymH0IKOYLqGMxOUrIF6ZKYgvVjB5ScrcX9fO8NPyzv/P7KUEfCGpU="/>
</p:tagLst>
</file>

<file path=ppt/tags/tag138.xml><?xml version="1.0" encoding="utf-8"?>
<p:tagLst xmlns:p="http://schemas.openxmlformats.org/presentationml/2006/main">
  <p:tag name="AS_UNIQUEID" val="9396"/>
  <p:tag name="KSO_WM_SCREEN_THEME_FLAG" val="Dlrq25wU2PGuGg5bbmjbDI7zyM8oLLlPxNbcjWbaciB34DUdNKSl21ymH0IKOYLqGMxOUrIF6ZKYgvVjB5ScrcX9fO8NPyzv/P7KUEfCGpU="/>
</p:tagLst>
</file>

<file path=ppt/tags/tag139.xml><?xml version="1.0" encoding="utf-8"?>
<p:tagLst xmlns:p="http://schemas.openxmlformats.org/presentationml/2006/main">
  <p:tag name="AS_UNIQUEID" val="9397"/>
  <p:tag name="KSO_WM_SCREEN_THEME_FLAG" val="Dlrq25wU2PGuGg5bbmjbDI7zyM8oLLlPxNbcjWbaciB34DUdNKSl21ymH0IKOYLqGMxOUrIF6ZKYgvVjB5ScrcX9fO8NPyzv/P7KUEfCGpU="/>
</p:tagLst>
</file>

<file path=ppt/tags/tag140.xml><?xml version="1.0" encoding="utf-8"?>
<p:tagLst xmlns:p="http://schemas.openxmlformats.org/presentationml/2006/main">
  <p:tag name="AS_UNIQUEID" val="9398"/>
  <p:tag name="KSO_WM_SCREEN_THEME_FLAG" val="Dlrq25wU2PGuGg5bbmjbDI7zyM8oLLlPxNbcjWbaciB34DUdNKSl21ymH0IKOYLqGMxOUrIF6ZKYgvVjB5ScrcX9fO8NPyzv/P7KUEfCGpU="/>
</p:tagLst>
</file>

<file path=ppt/tags/tag141.xml><?xml version="1.0" encoding="utf-8"?>
<p:tagLst xmlns:p="http://schemas.openxmlformats.org/presentationml/2006/main">
  <p:tag name="AS_UNIQUEID" val="9399"/>
  <p:tag name="KSO_WM_SCREEN_THEME_FLAG" val="Dlrq25wU2PGuGg5bbmjbDI7zyM8oLLlPxNbcjWbaciB34DUdNKSl21ymH0IKOYLqGMxOUrIF6ZKYgvVjB5ScrcX9fO8NPyzv/P7KUEfCGpU="/>
</p:tagLst>
</file>

<file path=ppt/tags/tag142.xml><?xml version="1.0" encoding="utf-8"?>
<p:tagLst xmlns:p="http://schemas.openxmlformats.org/presentationml/2006/main">
  <p:tag name="KSO_WM_BEAUTIFY_FLAG" val=""/>
  <p:tag name="KSO_WM_SCREEN_THEME_FLAG" val="Dlrq25wU2PGuGg5bbmjbDI7zyM8oLLlPxNbcjWbaciB34DUdNKSl21ymH0IKOYLqGMxOUrIF6ZKYgvVjB5ScrcX9fO8NPyzv/P7KUEfCGpU="/>
</p:tagLst>
</file>

<file path=ppt/tags/tag143.xml><?xml version="1.0" encoding="utf-8"?>
<p:tagLst xmlns:p="http://schemas.openxmlformats.org/presentationml/2006/main">
  <p:tag name="KSO_WM_BEAUTIFY_FLAG" val=""/>
  <p:tag name="KSO_WM_SCREEN_THEME_FLAG" val="Dlrq25wU2PGuGg5bbmjbDI7zyM8oLLlPxNbcjWbaciB34DUdNKSl21ymH0IKOYLqGMxOUrIF6ZKYgvVjB5ScrcX9fO8NPyzv/P7KUEfCGpU="/>
</p:tagLst>
</file>

<file path=ppt/tags/tag144.xml><?xml version="1.0" encoding="utf-8"?>
<p:tagLst xmlns:p="http://schemas.openxmlformats.org/presentationml/2006/main">
  <p:tag name="KSO_WM_BEAUTIFY_FLAG" val=""/>
  <p:tag name="KSO_WM_SCREEN_THEME_FLAG" val="Dlrq25wU2PGuGg5bbmjbDI7zyM8oLLlPxNbcjWbaciB34DUdNKSl21ymH0IKOYLqGMxOUrIF6ZKYgvVjB5ScrcX9fO8NPyzv/P7KUEfCGpU="/>
</p:tagLst>
</file>

<file path=ppt/tags/tag145.xml><?xml version="1.0" encoding="utf-8"?>
<p:tagLst xmlns:p="http://schemas.openxmlformats.org/presentationml/2006/main">
  <p:tag name="KSO_WM_BEAUTIFY_FLAG" val="#wm#"/>
  <p:tag name="KSO_WM_TEMPLATE_CATEGORY" val="custom"/>
  <p:tag name="KSO_WM_TEMPLATE_INDEX" val="20205176"/>
  <p:tag name="KSO_WM_SCREEN_THEME_FLAG" val="Dlrq25wU2PGuGg5bbmjbDI7zyM8oLLlPxNbcjWbaciB34DUdNKSl21ymH0IKOYLqGMxOUrIF6ZKYgvVjB5ScrcX9fO8NPyzv/P7KUEfCGpU="/>
</p:tagLst>
</file>

<file path=ppt/tags/tag146.xml><?xml version="1.0" encoding="utf-8"?>
<p:tagLst xmlns:p="http://schemas.openxmlformats.org/presentationml/2006/main">
  <p:tag name="KSO_WPP_MARK_KEY" val="86e78235-5c34-412a-98a8-71d564cdaa89"/>
  <p:tag name="COMMONDATA" val="eyJoZGlkIjoiMmFlMmQ4YjUxZDM5NDg0ZTU1MDRkOTk1NjE2YWEzMjgifQ=="/>
  <p:tag name="KSO_WM_SCREEN_THEME_FLAG" val="Dlrq25wU2PGuGg5bbmjbDI7zyM8oLLlPxNbcjWbaciB34DUdNKSl21ymH0IKOYLqGMxOUrIF6ZKYgvVjB5ScrcX9fO8NPyzv/P7KUEfCGpU="/>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3009</Words>
  <PresentationFormat>宽屏</PresentationFormat>
  <Paragraphs>216</Paragraphs>
  <Slides>21</Slides>
  <Notes>18</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21</vt:i4>
      </vt:variant>
    </vt:vector>
  </HeadingPairs>
  <TitlesOfParts>
    <vt:vector size="45" baseType="lpstr">
      <vt:lpstr>Arial</vt:lpstr>
      <vt:lpstr>宋体</vt:lpstr>
      <vt:lpstr>Wingdings</vt:lpstr>
      <vt:lpstr>汉仪尚巍手书W</vt:lpstr>
      <vt:lpstr>阿里巴巴普惠体 B</vt:lpstr>
      <vt:lpstr>思源黑体 CN Light</vt:lpstr>
      <vt:lpstr>思源黑体 CN Normal</vt:lpstr>
      <vt:lpstr>黑体</vt:lpstr>
      <vt:lpstr>方正清刻本悦宋简体</vt:lpstr>
      <vt:lpstr>楷体</vt:lpstr>
      <vt:lpstr>Times New Roman</vt:lpstr>
      <vt:lpstr>方正启体_GBK</vt:lpstr>
      <vt:lpstr>微软雅黑</vt:lpstr>
      <vt:lpstr>Arial Unicode MS</vt:lpstr>
      <vt:lpstr>Calibri</vt:lpstr>
      <vt:lpstr>等线</vt:lpstr>
      <vt:lpstr>方正仿宋_GB2312</vt:lpstr>
      <vt:lpstr>汉仪雅酷黑简</vt:lpstr>
      <vt:lpstr>方正特雅宋简</vt:lpstr>
      <vt:lpstr>Calibri</vt:lpstr>
      <vt:lpstr>华文中宋</vt:lpstr>
      <vt:lpstr>方正苏新诗柳楷简体</vt:lpstr>
      <vt:lpstr>汉仪尚巍手书简</vt:lpstr>
      <vt:lpstr>Office 主题</vt:lpstr>
      <vt:lpstr>开学第一课：在时代浪潮中探寻历史学习的价值与路径</vt:lpstr>
      <vt:lpstr>目录</vt:lpstr>
      <vt:lpstr>PowerPoint 演示文稿</vt:lpstr>
      <vt:lpstr>一、你爱历史吗？</vt:lpstr>
      <vt:lpstr>二、学历史的挑战与必要</vt:lpstr>
      <vt:lpstr>二、学历史的挑战与必要</vt:lpstr>
      <vt:lpstr>一、你爱历史吗？</vt:lpstr>
      <vt:lpstr>网友讨论区</vt:lpstr>
      <vt:lpstr>一、你爱历史吗？</vt:lpstr>
      <vt:lpstr>文科倒闭不等于学历史完蛋</vt:lpstr>
      <vt:lpstr>三、高中历史知识结构与真题试做</vt:lpstr>
      <vt:lpstr>一、你爱历史吗？</vt:lpstr>
      <vt:lpstr>PowerPoint 演示文稿</vt:lpstr>
      <vt:lpstr>PowerPoint 演示文稿</vt:lpstr>
      <vt:lpstr>PowerPoint 演示文稿</vt:lpstr>
      <vt:lpstr>PowerPoint 演示文稿</vt:lpstr>
      <vt:lpstr>四、我们需要采取怎样的应对办法</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2020-06-28T01:11:00Z</dcterms:created>
  <dcterms:modified xsi:type="dcterms:W3CDTF">2025-08-28T03:29:49Z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A3B5F474107A42F08CFB0475C1E41CEE_12</vt:lpwstr>
  </property>
</Properties>
</file>