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jpeg" ContentType="image/jpeg"/>
  <Default Extension="rels" ContentType="application/vnd.openxmlformats-package.relationships+xml"/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tags/tag8.xml" ContentType="application/vnd.openxmlformats-officedocument.presentationml.tags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tags/tag38.xml" ContentType="application/vnd.openxmlformats-officedocument.presentationml.tag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45.xml" ContentType="application/vnd.openxmlformats-officedocument.presentationml.tags+xml"/>
  <Override PartName="/ppt/tags/tag34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41.xml" ContentType="application/vnd.openxmlformats-officedocument.presentationml.tags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tags/tag9.xml" ContentType="application/vnd.openxmlformats-officedocument.presentationml.tags+xml"/>
  <Override PartName="/ppt/tags/tag30.xml" ContentType="application/vnd.openxmlformats-officedocument.presentationml.tag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ags/tag3.xml" ContentType="application/vnd.openxmlformats-officedocument.presentationml.tags+xml"/>
  <Override PartName="/ppt/tags/tag39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ppt/tags/tag28.xml" ContentType="application/vnd.openxmlformats-officedocument.presentationml.tags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tags/tag17.xml" ContentType="application/vnd.openxmlformats-officedocument.presentationml.tags+xml"/>
  <Override PartName="/ppt/tags/tag26.xml" ContentType="application/vnd.openxmlformats-officedocument.presentationml.tags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slideLayouts/slideLayout10.xml" ContentType="application/vnd.openxmlformats-officedocument.presentationml.slideLayout+xml"/>
  <Override PartName="/ppt/tags/tag15.xml" ContentType="application/vnd.openxmlformats-officedocument.presentationml.tags+xml"/>
  <Override PartName="/ppt/tags/tag24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tags/tag31.xml" ContentType="application/vnd.openxmlformats-officedocument.presentationml.tags+xml"/>
  <Override PartName="/ppt/tags/tag40.xml" ContentType="application/vnd.openxmlformats-officedocument.presentationml.tags+xml"/>
  <Override PartName="/ppt/tags/tag42.xml" ContentType="application/vnd.openxmlformats-officedocument.presentationml.tags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tags/tag2.xml" ContentType="application/vnd.openxmlformats-officedocument.presentationml.tag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tags/tag29.xml" ContentType="application/vnd.openxmlformats-officedocument.presentationml.tags+xml"/>
  <Override PartName="/ppt/tags/tag47.xml" ContentType="application/vnd.openxmlformats-officedocument.presentationml.tags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tags/tag18.xml" ContentType="application/vnd.openxmlformats-officedocument.presentationml.tags+xml"/>
  <Override PartName="/ppt/tags/tag36.xml" ContentType="application/vnd.openxmlformats-officedocument.presentationml.tag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43.xml" ContentType="application/vnd.openxmlformats-officedocument.presentationml.tags+xml"/>
  <Override PartName="/ppt/tags/tag32.xml" ContentType="application/vnd.openxmlformats-officedocument.presentationml.tag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49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5" r:id="rId4"/>
    <p:sldMasterId id="2147483721" r:id="rId5"/>
  </p:sldMasterIdLst>
  <p:notesMasterIdLst>
    <p:notesMasterId r:id="rId21"/>
  </p:notesMasterIdLst>
  <p:sldIdLst>
    <p:sldId id="270" r:id="rId6"/>
    <p:sldId id="271" r:id="rId7"/>
    <p:sldId id="261" r:id="rId8"/>
    <p:sldId id="262" r:id="rId9"/>
    <p:sldId id="279" r:id="rId10"/>
    <p:sldId id="277" r:id="rId11"/>
    <p:sldId id="268" r:id="rId12"/>
    <p:sldId id="269" r:id="rId13"/>
    <p:sldId id="288" r:id="rId14"/>
    <p:sldId id="263" r:id="rId15"/>
    <p:sldId id="272" r:id="rId16"/>
    <p:sldId id="264" r:id="rId17"/>
    <p:sldId id="265" r:id="rId18"/>
    <p:sldId id="266" r:id="rId19"/>
    <p:sldId id="289" r:id="rId20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2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3.xml" Id="rId8" /><Relationship Type="http://schemas.openxmlformats.org/officeDocument/2006/relationships/slide" Target="slides/slide8.xml" Id="rId13" /><Relationship Type="http://schemas.openxmlformats.org/officeDocument/2006/relationships/slide" Target="slides/slide13.xml" Id="rId18" /><Relationship Type="http://schemas.openxmlformats.org/officeDocument/2006/relationships/slideMaster" Target="slideMasters/slideMaster3.xml" Id="rId3" /><Relationship Type="http://schemas.openxmlformats.org/officeDocument/2006/relationships/notesMaster" Target="notesMasters/notesMaster1.xml" Id="rId21" /><Relationship Type="http://schemas.openxmlformats.org/officeDocument/2006/relationships/slide" Target="slides/slide2.xml" Id="rId7" /><Relationship Type="http://schemas.openxmlformats.org/officeDocument/2006/relationships/slide" Target="slides/slide7.xml" Id="rId12" /><Relationship Type="http://schemas.openxmlformats.org/officeDocument/2006/relationships/slide" Target="slides/slide12.xml" Id="rId17" /><Relationship Type="http://schemas.openxmlformats.org/officeDocument/2006/relationships/tableStyles" Target="tableStyles.xml" Id="rId25" /><Relationship Type="http://schemas.openxmlformats.org/officeDocument/2006/relationships/slideMaster" Target="slideMasters/slideMaster2.xml" Id="rId2" /><Relationship Type="http://schemas.openxmlformats.org/officeDocument/2006/relationships/slide" Target="slides/slide11.xml" Id="rId16" /><Relationship Type="http://schemas.openxmlformats.org/officeDocument/2006/relationships/slide" Target="slides/slide15.xml" Id="rId20" /><Relationship Type="http://schemas.openxmlformats.org/officeDocument/2006/relationships/slideMaster" Target="slideMasters/slideMaster1.xml" Id="rId1" /><Relationship Type="http://schemas.openxmlformats.org/officeDocument/2006/relationships/slide" Target="slides/slide1.xml" Id="rId6" /><Relationship Type="http://schemas.openxmlformats.org/officeDocument/2006/relationships/slide" Target="slides/slide6.xml" Id="rId11" /><Relationship Type="http://schemas.openxmlformats.org/officeDocument/2006/relationships/theme" Target="theme/theme1.xml" Id="rId24" /><Relationship Type="http://schemas.openxmlformats.org/officeDocument/2006/relationships/slideMaster" Target="slideMasters/slideMaster5.xml" Id="rId5" /><Relationship Type="http://schemas.openxmlformats.org/officeDocument/2006/relationships/slide" Target="slides/slide10.xml" Id="rId15" /><Relationship Type="http://schemas.openxmlformats.org/officeDocument/2006/relationships/viewProps" Target="viewProps.xml" Id="rId23" /><Relationship Type="http://schemas.openxmlformats.org/officeDocument/2006/relationships/slide" Target="slides/slide5.xml" Id="rId10" /><Relationship Type="http://schemas.openxmlformats.org/officeDocument/2006/relationships/slide" Target="slides/slide14.xml" Id="rId19" /><Relationship Type="http://schemas.openxmlformats.org/officeDocument/2006/relationships/slideMaster" Target="slideMasters/slideMaster4.xml" Id="rId4" /><Relationship Type="http://schemas.openxmlformats.org/officeDocument/2006/relationships/slide" Target="slides/slide4.xml" Id="rId9" /><Relationship Type="http://schemas.openxmlformats.org/officeDocument/2006/relationships/slide" Target="slides/slide9.xml" Id="rId14" /><Relationship Type="http://schemas.openxmlformats.org/officeDocument/2006/relationships/presProps" Target="presProps.xml" Id="rId22" /><Relationship Type="http://schemas.openxmlformats.org/officeDocument/2006/relationships/tags" Target="/ppt/tags/tag49.xml" Id="R733f1989286849cd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D00FF3-9695-4507-A932-99EA5C84B12B}" type="datetimeFigureOut">
              <a:rPr lang="zh-CN" altLang="en-US" smtClean="0"/>
              <a:pPr/>
              <a:t>2017/9/21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5FE26-4E7B-47CE-8D96-F28E7BD6870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1100138" y="1017588"/>
            <a:ext cx="4413250" cy="27574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4387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658813" y="3929063"/>
            <a:ext cx="5295900" cy="3216275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44388" name="灯片编号占位符 3"/>
          <p:cNvSpPr txBox="1">
            <a:spLocks noGrp="1" noChangeArrowheads="1"/>
          </p:cNvSpPr>
          <p:nvPr/>
        </p:nvSpPr>
        <p:spPr bwMode="auto">
          <a:xfrm>
            <a:off x="3746500" y="7756525"/>
            <a:ext cx="2868613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4390" tIns="42195" rIns="84390" bIns="42195" anchor="b"/>
          <a:lstStyle/>
          <a:p>
            <a:pPr algn="r"/>
            <a:fld id="{98A80234-65D5-448E-9368-6E9D1E36D558}" type="slidenum">
              <a:rPr lang="zh-CN" altLang="en-US" sz="1100">
                <a:latin typeface="Calibri" pitchFamily="34" charset="0"/>
              </a:rPr>
              <a:pPr algn="r"/>
              <a:t>14</a:t>
            </a:fld>
            <a:endParaRPr lang="en-US" altLang="zh-CN" sz="110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9BDA0-1B76-4B0A-8580-D8259C0D6D6D}" type="datetimeFigureOut">
              <a:rPr lang="zh-CN" altLang="en-US" smtClean="0"/>
              <a:pPr/>
              <a:t>2017/9/21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1371-21AB-42E2-A319-547B5DBA393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9BDA0-1B76-4B0A-8580-D8259C0D6D6D}" type="datetimeFigureOut">
              <a:rPr lang="zh-CN" altLang="en-US" smtClean="0"/>
              <a:pPr/>
              <a:t>2017/9/21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1371-21AB-42E2-A319-547B5DBA393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9BDA0-1B76-4B0A-8580-D8259C0D6D6D}" type="datetimeFigureOut">
              <a:rPr lang="zh-CN" altLang="en-US" smtClean="0"/>
              <a:pPr/>
              <a:t>2017/9/21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1371-21AB-42E2-A319-547B5DBA393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498275F-F250-4172-AECD-DDEF3A64E9C1}" type="slidenum">
              <a:rPr lang="en-US" altLang="zh-CN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altLang="zh-CN" dirty="0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639E2D2-0D37-4D95-AC10-58AB65977AF3}" type="slidenum">
              <a:rPr lang="en-US" altLang="zh-CN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altLang="zh-CN" dirty="0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226F314-2425-48FE-98D3-299D74019027}" type="slidenum">
              <a:rPr lang="en-US" altLang="zh-CN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altLang="zh-CN" dirty="0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935163"/>
            <a:ext cx="4038600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935163"/>
            <a:ext cx="4038600" cy="4389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23B4B18-A34B-4092-8FA2-A231C3001A47}" type="slidenum">
              <a:rPr lang="en-US" altLang="zh-CN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altLang="zh-CN" dirty="0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B337C73-194D-4EDC-9D29-FEF481484975}" type="slidenum">
              <a:rPr lang="en-US" altLang="zh-CN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altLang="zh-CN" dirty="0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529327B-8DA5-44DD-AA2B-691BED0FCDD2}" type="slidenum">
              <a:rPr lang="en-US" altLang="zh-CN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altLang="zh-CN" dirty="0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5FE0075-8DFD-4ECA-AFF0-3ABB6AA3BC54}" type="slidenum">
              <a:rPr lang="en-US" altLang="zh-CN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altLang="zh-CN" dirty="0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9AF97BD-109C-4638-B636-778300D43169}" type="slidenum">
              <a:rPr lang="en-US" altLang="zh-CN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altLang="zh-CN" dirty="0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9BDA0-1B76-4B0A-8580-D8259C0D6D6D}" type="datetimeFigureOut">
              <a:rPr lang="zh-CN" altLang="en-US" smtClean="0"/>
              <a:pPr/>
              <a:t>2017/9/21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1371-21AB-42E2-A319-547B5DBA393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09E24A4-DA1A-478D-84B4-46AF050F67C6}" type="slidenum">
              <a:rPr lang="en-US" altLang="zh-CN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altLang="zh-CN" dirty="0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23D259F-B553-4CA8-8A4A-C896A6AD5AA1}" type="slidenum">
              <a:rPr lang="en-US" altLang="zh-CN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altLang="zh-CN" dirty="0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704850"/>
            <a:ext cx="2057400" cy="561975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704850"/>
            <a:ext cx="6019800" cy="561975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9EC5F0C-F3A4-4991-83A1-0FD28CF9DCEF}" type="slidenum">
              <a:rPr lang="en-US" altLang="zh-CN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 altLang="zh-CN" dirty="0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3" name="Rectangle 127"/>
          <p:cNvSpPr>
            <a:spLocks noChangeArrowheads="1"/>
          </p:cNvSpPr>
          <p:nvPr/>
        </p:nvSpPr>
        <p:spPr bwMode="gray">
          <a:xfrm>
            <a:off x="0" y="0"/>
            <a:ext cx="9144000" cy="18288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80808"/>
              </a:solidFill>
            </a:endParaRP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152400" y="381000"/>
            <a:ext cx="6838950" cy="3365500"/>
            <a:chOff x="664" y="1951"/>
            <a:chExt cx="4308" cy="2120"/>
          </a:xfrm>
        </p:grpSpPr>
        <p:sp>
          <p:nvSpPr>
            <p:cNvPr id="4112" name="Freeform 16"/>
            <p:cNvSpPr>
              <a:spLocks/>
            </p:cNvSpPr>
            <p:nvPr/>
          </p:nvSpPr>
          <p:spPr bwMode="invGray">
            <a:xfrm>
              <a:off x="743" y="2045"/>
              <a:ext cx="1267" cy="1938"/>
            </a:xfrm>
            <a:custGeom>
              <a:avLst/>
              <a:gdLst/>
              <a:ahLst/>
              <a:cxnLst>
                <a:cxn ang="0">
                  <a:pos x="116" y="258"/>
                </a:cxn>
                <a:cxn ang="0">
                  <a:pos x="320" y="210"/>
                </a:cxn>
                <a:cxn ang="0">
                  <a:pos x="434" y="240"/>
                </a:cxn>
                <a:cxn ang="0">
                  <a:pos x="416" y="444"/>
                </a:cxn>
                <a:cxn ang="0">
                  <a:pos x="272" y="582"/>
                </a:cxn>
                <a:cxn ang="0">
                  <a:pos x="218" y="714"/>
                </a:cxn>
                <a:cxn ang="0">
                  <a:pos x="284" y="964"/>
                </a:cxn>
                <a:cxn ang="0">
                  <a:pos x="316" y="960"/>
                </a:cxn>
                <a:cxn ang="0">
                  <a:pos x="328" y="906"/>
                </a:cxn>
                <a:cxn ang="0">
                  <a:pos x="478" y="1154"/>
                </a:cxn>
                <a:cxn ang="0">
                  <a:pos x="650" y="1200"/>
                </a:cxn>
                <a:cxn ang="0">
                  <a:pos x="794" y="1350"/>
                </a:cxn>
                <a:cxn ang="0">
                  <a:pos x="854" y="1422"/>
                </a:cxn>
                <a:cxn ang="0">
                  <a:pos x="770" y="1608"/>
                </a:cxn>
                <a:cxn ang="0">
                  <a:pos x="916" y="1782"/>
                </a:cxn>
                <a:cxn ang="0">
                  <a:pos x="1034" y="2022"/>
                </a:cxn>
                <a:cxn ang="0">
                  <a:pos x="1094" y="2310"/>
                </a:cxn>
                <a:cxn ang="0">
                  <a:pos x="1194" y="2540"/>
                </a:cxn>
                <a:cxn ang="0">
                  <a:pos x="1280" y="2520"/>
                </a:cxn>
                <a:cxn ang="0">
                  <a:pos x="1244" y="2394"/>
                </a:cxn>
                <a:cxn ang="0">
                  <a:pos x="1288" y="2306"/>
                </a:cxn>
                <a:cxn ang="0">
                  <a:pos x="1368" y="2228"/>
                </a:cxn>
                <a:cxn ang="0">
                  <a:pos x="1448" y="2076"/>
                </a:cxn>
                <a:cxn ang="0">
                  <a:pos x="1568" y="1950"/>
                </a:cxn>
                <a:cxn ang="0">
                  <a:pos x="1622" y="1746"/>
                </a:cxn>
                <a:cxn ang="0">
                  <a:pos x="1552" y="1538"/>
                </a:cxn>
                <a:cxn ang="0">
                  <a:pos x="1376" y="1410"/>
                </a:cxn>
                <a:cxn ang="0">
                  <a:pos x="1104" y="1280"/>
                </a:cxn>
                <a:cxn ang="0">
                  <a:pos x="974" y="1260"/>
                </a:cxn>
                <a:cxn ang="0">
                  <a:pos x="904" y="1268"/>
                </a:cxn>
                <a:cxn ang="0">
                  <a:pos x="794" y="1308"/>
                </a:cxn>
                <a:cxn ang="0">
                  <a:pos x="758" y="1174"/>
                </a:cxn>
                <a:cxn ang="0">
                  <a:pos x="736" y="1062"/>
                </a:cxn>
                <a:cxn ang="0">
                  <a:pos x="632" y="1104"/>
                </a:cxn>
                <a:cxn ang="0">
                  <a:pos x="568" y="950"/>
                </a:cxn>
                <a:cxn ang="0">
                  <a:pos x="740" y="912"/>
                </a:cxn>
                <a:cxn ang="0">
                  <a:pos x="842" y="906"/>
                </a:cxn>
                <a:cxn ang="0">
                  <a:pos x="896" y="900"/>
                </a:cxn>
                <a:cxn ang="0">
                  <a:pos x="1058" y="750"/>
                </a:cxn>
                <a:cxn ang="0">
                  <a:pos x="1184" y="678"/>
                </a:cxn>
                <a:cxn ang="0">
                  <a:pos x="1278" y="636"/>
                </a:cxn>
                <a:cxn ang="0">
                  <a:pos x="1340" y="538"/>
                </a:cxn>
                <a:cxn ang="0">
                  <a:pos x="1288" y="512"/>
                </a:cxn>
                <a:cxn ang="0">
                  <a:pos x="1526" y="456"/>
                </a:cxn>
                <a:cxn ang="0">
                  <a:pos x="1406" y="342"/>
                </a:cxn>
                <a:cxn ang="0">
                  <a:pos x="1328" y="264"/>
                </a:cxn>
                <a:cxn ang="0">
                  <a:pos x="1222" y="364"/>
                </a:cxn>
                <a:cxn ang="0">
                  <a:pos x="1110" y="444"/>
                </a:cxn>
                <a:cxn ang="0">
                  <a:pos x="1022" y="304"/>
                </a:cxn>
                <a:cxn ang="0">
                  <a:pos x="1212" y="240"/>
                </a:cxn>
                <a:cxn ang="0">
                  <a:pos x="1266" y="198"/>
                </a:cxn>
                <a:cxn ang="0">
                  <a:pos x="1328" y="172"/>
                </a:cxn>
                <a:cxn ang="0">
                  <a:pos x="1286" y="144"/>
                </a:cxn>
                <a:cxn ang="0">
                  <a:pos x="1262" y="120"/>
                </a:cxn>
                <a:cxn ang="0">
                  <a:pos x="1202" y="102"/>
                </a:cxn>
                <a:cxn ang="0">
                  <a:pos x="1106" y="136"/>
                </a:cxn>
                <a:cxn ang="0">
                  <a:pos x="950" y="120"/>
                </a:cxn>
                <a:cxn ang="0">
                  <a:pos x="550" y="0"/>
                </a:cxn>
                <a:cxn ang="0">
                  <a:pos x="344" y="32"/>
                </a:cxn>
                <a:cxn ang="0">
                  <a:pos x="290" y="102"/>
                </a:cxn>
                <a:cxn ang="0">
                  <a:pos x="128" y="174"/>
                </a:cxn>
                <a:cxn ang="0">
                  <a:pos x="128" y="216"/>
                </a:cxn>
                <a:cxn ang="0">
                  <a:pos x="2" y="252"/>
                </a:cxn>
              </a:cxnLst>
              <a:rect l="0" t="0" r="r" b="b"/>
              <a:pathLst>
                <a:path w="1692" h="2586">
                  <a:moveTo>
                    <a:pt x="2" y="252"/>
                  </a:moveTo>
                  <a:lnTo>
                    <a:pt x="68" y="264"/>
                  </a:lnTo>
                  <a:lnTo>
                    <a:pt x="116" y="258"/>
                  </a:lnTo>
                  <a:lnTo>
                    <a:pt x="188" y="216"/>
                  </a:lnTo>
                  <a:lnTo>
                    <a:pt x="236" y="210"/>
                  </a:lnTo>
                  <a:lnTo>
                    <a:pt x="320" y="210"/>
                  </a:lnTo>
                  <a:lnTo>
                    <a:pt x="368" y="216"/>
                  </a:lnTo>
                  <a:lnTo>
                    <a:pt x="398" y="246"/>
                  </a:lnTo>
                  <a:lnTo>
                    <a:pt x="434" y="240"/>
                  </a:lnTo>
                  <a:lnTo>
                    <a:pt x="422" y="294"/>
                  </a:lnTo>
                  <a:lnTo>
                    <a:pt x="404" y="354"/>
                  </a:lnTo>
                  <a:lnTo>
                    <a:pt x="416" y="444"/>
                  </a:lnTo>
                  <a:lnTo>
                    <a:pt x="408" y="480"/>
                  </a:lnTo>
                  <a:lnTo>
                    <a:pt x="380" y="474"/>
                  </a:lnTo>
                  <a:lnTo>
                    <a:pt x="272" y="582"/>
                  </a:lnTo>
                  <a:lnTo>
                    <a:pt x="236" y="628"/>
                  </a:lnTo>
                  <a:lnTo>
                    <a:pt x="242" y="672"/>
                  </a:lnTo>
                  <a:lnTo>
                    <a:pt x="218" y="714"/>
                  </a:lnTo>
                  <a:lnTo>
                    <a:pt x="268" y="774"/>
                  </a:lnTo>
                  <a:lnTo>
                    <a:pt x="262" y="844"/>
                  </a:lnTo>
                  <a:lnTo>
                    <a:pt x="284" y="964"/>
                  </a:lnTo>
                  <a:lnTo>
                    <a:pt x="320" y="1010"/>
                  </a:lnTo>
                  <a:lnTo>
                    <a:pt x="324" y="970"/>
                  </a:lnTo>
                  <a:lnTo>
                    <a:pt x="316" y="960"/>
                  </a:lnTo>
                  <a:lnTo>
                    <a:pt x="302" y="834"/>
                  </a:lnTo>
                  <a:lnTo>
                    <a:pt x="326" y="830"/>
                  </a:lnTo>
                  <a:lnTo>
                    <a:pt x="328" y="906"/>
                  </a:lnTo>
                  <a:lnTo>
                    <a:pt x="380" y="996"/>
                  </a:lnTo>
                  <a:lnTo>
                    <a:pt x="368" y="1074"/>
                  </a:lnTo>
                  <a:lnTo>
                    <a:pt x="478" y="1154"/>
                  </a:lnTo>
                  <a:lnTo>
                    <a:pt x="564" y="1164"/>
                  </a:lnTo>
                  <a:lnTo>
                    <a:pt x="612" y="1208"/>
                  </a:lnTo>
                  <a:lnTo>
                    <a:pt x="650" y="1200"/>
                  </a:lnTo>
                  <a:lnTo>
                    <a:pt x="680" y="1224"/>
                  </a:lnTo>
                  <a:lnTo>
                    <a:pt x="698" y="1272"/>
                  </a:lnTo>
                  <a:lnTo>
                    <a:pt x="794" y="1350"/>
                  </a:lnTo>
                  <a:lnTo>
                    <a:pt x="842" y="1308"/>
                  </a:lnTo>
                  <a:lnTo>
                    <a:pt x="848" y="1350"/>
                  </a:lnTo>
                  <a:lnTo>
                    <a:pt x="854" y="1422"/>
                  </a:lnTo>
                  <a:lnTo>
                    <a:pt x="786" y="1490"/>
                  </a:lnTo>
                  <a:lnTo>
                    <a:pt x="788" y="1542"/>
                  </a:lnTo>
                  <a:lnTo>
                    <a:pt x="770" y="1608"/>
                  </a:lnTo>
                  <a:lnTo>
                    <a:pt x="802" y="1634"/>
                  </a:lnTo>
                  <a:lnTo>
                    <a:pt x="848" y="1668"/>
                  </a:lnTo>
                  <a:lnTo>
                    <a:pt x="916" y="1782"/>
                  </a:lnTo>
                  <a:lnTo>
                    <a:pt x="956" y="1800"/>
                  </a:lnTo>
                  <a:lnTo>
                    <a:pt x="1010" y="1848"/>
                  </a:lnTo>
                  <a:lnTo>
                    <a:pt x="1034" y="2022"/>
                  </a:lnTo>
                  <a:lnTo>
                    <a:pt x="1058" y="2178"/>
                  </a:lnTo>
                  <a:lnTo>
                    <a:pt x="1046" y="2244"/>
                  </a:lnTo>
                  <a:lnTo>
                    <a:pt x="1094" y="2310"/>
                  </a:lnTo>
                  <a:lnTo>
                    <a:pt x="1118" y="2364"/>
                  </a:lnTo>
                  <a:lnTo>
                    <a:pt x="1138" y="2458"/>
                  </a:lnTo>
                  <a:lnTo>
                    <a:pt x="1194" y="2540"/>
                  </a:lnTo>
                  <a:lnTo>
                    <a:pt x="1286" y="2586"/>
                  </a:lnTo>
                  <a:lnTo>
                    <a:pt x="1382" y="2574"/>
                  </a:lnTo>
                  <a:lnTo>
                    <a:pt x="1280" y="2520"/>
                  </a:lnTo>
                  <a:lnTo>
                    <a:pt x="1266" y="2472"/>
                  </a:lnTo>
                  <a:lnTo>
                    <a:pt x="1288" y="2428"/>
                  </a:lnTo>
                  <a:lnTo>
                    <a:pt x="1244" y="2394"/>
                  </a:lnTo>
                  <a:lnTo>
                    <a:pt x="1284" y="2334"/>
                  </a:lnTo>
                  <a:lnTo>
                    <a:pt x="1244" y="2300"/>
                  </a:lnTo>
                  <a:lnTo>
                    <a:pt x="1288" y="2306"/>
                  </a:lnTo>
                  <a:lnTo>
                    <a:pt x="1286" y="2244"/>
                  </a:lnTo>
                  <a:lnTo>
                    <a:pt x="1330" y="2268"/>
                  </a:lnTo>
                  <a:lnTo>
                    <a:pt x="1368" y="2228"/>
                  </a:lnTo>
                  <a:lnTo>
                    <a:pt x="1334" y="2160"/>
                  </a:lnTo>
                  <a:lnTo>
                    <a:pt x="1382" y="2184"/>
                  </a:lnTo>
                  <a:lnTo>
                    <a:pt x="1448" y="2076"/>
                  </a:lnTo>
                  <a:lnTo>
                    <a:pt x="1468" y="2052"/>
                  </a:lnTo>
                  <a:lnTo>
                    <a:pt x="1476" y="1982"/>
                  </a:lnTo>
                  <a:lnTo>
                    <a:pt x="1568" y="1950"/>
                  </a:lnTo>
                  <a:lnTo>
                    <a:pt x="1612" y="1880"/>
                  </a:lnTo>
                  <a:lnTo>
                    <a:pt x="1628" y="1830"/>
                  </a:lnTo>
                  <a:lnTo>
                    <a:pt x="1622" y="1746"/>
                  </a:lnTo>
                  <a:lnTo>
                    <a:pt x="1692" y="1644"/>
                  </a:lnTo>
                  <a:lnTo>
                    <a:pt x="1652" y="1578"/>
                  </a:lnTo>
                  <a:lnTo>
                    <a:pt x="1552" y="1538"/>
                  </a:lnTo>
                  <a:lnTo>
                    <a:pt x="1448" y="1500"/>
                  </a:lnTo>
                  <a:lnTo>
                    <a:pt x="1376" y="1494"/>
                  </a:lnTo>
                  <a:lnTo>
                    <a:pt x="1376" y="1410"/>
                  </a:lnTo>
                  <a:lnTo>
                    <a:pt x="1262" y="1356"/>
                  </a:lnTo>
                  <a:lnTo>
                    <a:pt x="1166" y="1272"/>
                  </a:lnTo>
                  <a:lnTo>
                    <a:pt x="1104" y="1280"/>
                  </a:lnTo>
                  <a:lnTo>
                    <a:pt x="1048" y="1276"/>
                  </a:lnTo>
                  <a:lnTo>
                    <a:pt x="1020" y="1244"/>
                  </a:lnTo>
                  <a:lnTo>
                    <a:pt x="974" y="1260"/>
                  </a:lnTo>
                  <a:lnTo>
                    <a:pt x="984" y="1238"/>
                  </a:lnTo>
                  <a:lnTo>
                    <a:pt x="934" y="1268"/>
                  </a:lnTo>
                  <a:lnTo>
                    <a:pt x="904" y="1268"/>
                  </a:lnTo>
                  <a:lnTo>
                    <a:pt x="872" y="1314"/>
                  </a:lnTo>
                  <a:lnTo>
                    <a:pt x="836" y="1272"/>
                  </a:lnTo>
                  <a:lnTo>
                    <a:pt x="794" y="1308"/>
                  </a:lnTo>
                  <a:lnTo>
                    <a:pt x="748" y="1278"/>
                  </a:lnTo>
                  <a:lnTo>
                    <a:pt x="758" y="1242"/>
                  </a:lnTo>
                  <a:lnTo>
                    <a:pt x="758" y="1174"/>
                  </a:lnTo>
                  <a:lnTo>
                    <a:pt x="698" y="1176"/>
                  </a:lnTo>
                  <a:lnTo>
                    <a:pt x="668" y="1140"/>
                  </a:lnTo>
                  <a:lnTo>
                    <a:pt x="736" y="1062"/>
                  </a:lnTo>
                  <a:lnTo>
                    <a:pt x="712" y="1050"/>
                  </a:lnTo>
                  <a:lnTo>
                    <a:pt x="658" y="1062"/>
                  </a:lnTo>
                  <a:lnTo>
                    <a:pt x="632" y="1104"/>
                  </a:lnTo>
                  <a:lnTo>
                    <a:pt x="596" y="1110"/>
                  </a:lnTo>
                  <a:lnTo>
                    <a:pt x="538" y="1066"/>
                  </a:lnTo>
                  <a:lnTo>
                    <a:pt x="568" y="950"/>
                  </a:lnTo>
                  <a:lnTo>
                    <a:pt x="632" y="894"/>
                  </a:lnTo>
                  <a:lnTo>
                    <a:pt x="686" y="894"/>
                  </a:lnTo>
                  <a:lnTo>
                    <a:pt x="740" y="912"/>
                  </a:lnTo>
                  <a:lnTo>
                    <a:pt x="736" y="900"/>
                  </a:lnTo>
                  <a:lnTo>
                    <a:pt x="766" y="868"/>
                  </a:lnTo>
                  <a:lnTo>
                    <a:pt x="842" y="906"/>
                  </a:lnTo>
                  <a:lnTo>
                    <a:pt x="848" y="966"/>
                  </a:lnTo>
                  <a:lnTo>
                    <a:pt x="884" y="984"/>
                  </a:lnTo>
                  <a:lnTo>
                    <a:pt x="896" y="900"/>
                  </a:lnTo>
                  <a:lnTo>
                    <a:pt x="878" y="858"/>
                  </a:lnTo>
                  <a:lnTo>
                    <a:pt x="998" y="806"/>
                  </a:lnTo>
                  <a:lnTo>
                    <a:pt x="1058" y="750"/>
                  </a:lnTo>
                  <a:lnTo>
                    <a:pt x="1100" y="696"/>
                  </a:lnTo>
                  <a:lnTo>
                    <a:pt x="1130" y="672"/>
                  </a:lnTo>
                  <a:lnTo>
                    <a:pt x="1184" y="678"/>
                  </a:lnTo>
                  <a:lnTo>
                    <a:pt x="1190" y="636"/>
                  </a:lnTo>
                  <a:lnTo>
                    <a:pt x="1280" y="588"/>
                  </a:lnTo>
                  <a:lnTo>
                    <a:pt x="1278" y="636"/>
                  </a:lnTo>
                  <a:lnTo>
                    <a:pt x="1360" y="602"/>
                  </a:lnTo>
                  <a:lnTo>
                    <a:pt x="1322" y="570"/>
                  </a:lnTo>
                  <a:lnTo>
                    <a:pt x="1340" y="538"/>
                  </a:lnTo>
                  <a:lnTo>
                    <a:pt x="1320" y="522"/>
                  </a:lnTo>
                  <a:lnTo>
                    <a:pt x="1286" y="546"/>
                  </a:lnTo>
                  <a:lnTo>
                    <a:pt x="1288" y="512"/>
                  </a:lnTo>
                  <a:lnTo>
                    <a:pt x="1400" y="504"/>
                  </a:lnTo>
                  <a:lnTo>
                    <a:pt x="1490" y="480"/>
                  </a:lnTo>
                  <a:lnTo>
                    <a:pt x="1526" y="456"/>
                  </a:lnTo>
                  <a:lnTo>
                    <a:pt x="1484" y="394"/>
                  </a:lnTo>
                  <a:cubicBezTo>
                    <a:pt x="1474" y="370"/>
                    <a:pt x="1479" y="319"/>
                    <a:pt x="1466" y="310"/>
                  </a:cubicBezTo>
                  <a:cubicBezTo>
                    <a:pt x="1456" y="300"/>
                    <a:pt x="1423" y="343"/>
                    <a:pt x="1406" y="342"/>
                  </a:cubicBezTo>
                  <a:lnTo>
                    <a:pt x="1376" y="312"/>
                  </a:lnTo>
                  <a:lnTo>
                    <a:pt x="1376" y="270"/>
                  </a:lnTo>
                  <a:lnTo>
                    <a:pt x="1328" y="264"/>
                  </a:lnTo>
                  <a:lnTo>
                    <a:pt x="1312" y="252"/>
                  </a:lnTo>
                  <a:lnTo>
                    <a:pt x="1256" y="314"/>
                  </a:lnTo>
                  <a:lnTo>
                    <a:pt x="1222" y="364"/>
                  </a:lnTo>
                  <a:lnTo>
                    <a:pt x="1172" y="402"/>
                  </a:lnTo>
                  <a:lnTo>
                    <a:pt x="1136" y="474"/>
                  </a:lnTo>
                  <a:lnTo>
                    <a:pt x="1110" y="444"/>
                  </a:lnTo>
                  <a:lnTo>
                    <a:pt x="1128" y="394"/>
                  </a:lnTo>
                  <a:lnTo>
                    <a:pt x="1038" y="334"/>
                  </a:lnTo>
                  <a:lnTo>
                    <a:pt x="1022" y="304"/>
                  </a:lnTo>
                  <a:lnTo>
                    <a:pt x="1122" y="226"/>
                  </a:lnTo>
                  <a:lnTo>
                    <a:pt x="1184" y="222"/>
                  </a:lnTo>
                  <a:lnTo>
                    <a:pt x="1212" y="240"/>
                  </a:lnTo>
                  <a:lnTo>
                    <a:pt x="1248" y="220"/>
                  </a:lnTo>
                  <a:lnTo>
                    <a:pt x="1300" y="220"/>
                  </a:lnTo>
                  <a:lnTo>
                    <a:pt x="1266" y="198"/>
                  </a:lnTo>
                  <a:lnTo>
                    <a:pt x="1208" y="196"/>
                  </a:lnTo>
                  <a:lnTo>
                    <a:pt x="1250" y="174"/>
                  </a:lnTo>
                  <a:lnTo>
                    <a:pt x="1328" y="172"/>
                  </a:lnTo>
                  <a:lnTo>
                    <a:pt x="1364" y="132"/>
                  </a:lnTo>
                  <a:cubicBezTo>
                    <a:pt x="1346" y="124"/>
                    <a:pt x="1343" y="119"/>
                    <a:pt x="1324" y="122"/>
                  </a:cubicBezTo>
                  <a:cubicBezTo>
                    <a:pt x="1310" y="124"/>
                    <a:pt x="1294" y="132"/>
                    <a:pt x="1286" y="144"/>
                  </a:cubicBezTo>
                  <a:cubicBezTo>
                    <a:pt x="1282" y="149"/>
                    <a:pt x="1274" y="148"/>
                    <a:pt x="1268" y="150"/>
                  </a:cubicBezTo>
                  <a:cubicBezTo>
                    <a:pt x="1266" y="144"/>
                    <a:pt x="1259" y="138"/>
                    <a:pt x="1262" y="132"/>
                  </a:cubicBezTo>
                  <a:cubicBezTo>
                    <a:pt x="1269" y="118"/>
                    <a:pt x="1303" y="134"/>
                    <a:pt x="1262" y="120"/>
                  </a:cubicBezTo>
                  <a:cubicBezTo>
                    <a:pt x="1221" y="134"/>
                    <a:pt x="1252" y="105"/>
                    <a:pt x="1262" y="90"/>
                  </a:cubicBezTo>
                  <a:cubicBezTo>
                    <a:pt x="1260" y="84"/>
                    <a:pt x="1262" y="75"/>
                    <a:pt x="1256" y="72"/>
                  </a:cubicBezTo>
                  <a:cubicBezTo>
                    <a:pt x="1238" y="63"/>
                    <a:pt x="1202" y="102"/>
                    <a:pt x="1202" y="102"/>
                  </a:cubicBezTo>
                  <a:cubicBezTo>
                    <a:pt x="1198" y="108"/>
                    <a:pt x="1186" y="140"/>
                    <a:pt x="1180" y="144"/>
                  </a:cubicBezTo>
                  <a:cubicBezTo>
                    <a:pt x="1169" y="151"/>
                    <a:pt x="1148" y="122"/>
                    <a:pt x="1148" y="122"/>
                  </a:cubicBezTo>
                  <a:cubicBezTo>
                    <a:pt x="1138" y="123"/>
                    <a:pt x="1121" y="137"/>
                    <a:pt x="1106" y="136"/>
                  </a:cubicBezTo>
                  <a:cubicBezTo>
                    <a:pt x="1091" y="135"/>
                    <a:pt x="1074" y="117"/>
                    <a:pt x="1056" y="116"/>
                  </a:cubicBezTo>
                  <a:cubicBezTo>
                    <a:pt x="1038" y="115"/>
                    <a:pt x="1016" y="131"/>
                    <a:pt x="998" y="132"/>
                  </a:cubicBezTo>
                  <a:cubicBezTo>
                    <a:pt x="997" y="132"/>
                    <a:pt x="956" y="125"/>
                    <a:pt x="950" y="120"/>
                  </a:cubicBezTo>
                  <a:cubicBezTo>
                    <a:pt x="918" y="94"/>
                    <a:pt x="960" y="108"/>
                    <a:pt x="920" y="90"/>
                  </a:cubicBezTo>
                  <a:cubicBezTo>
                    <a:pt x="852" y="60"/>
                    <a:pt x="806" y="58"/>
                    <a:pt x="730" y="54"/>
                  </a:cubicBezTo>
                  <a:cubicBezTo>
                    <a:pt x="656" y="39"/>
                    <a:pt x="625" y="15"/>
                    <a:pt x="550" y="0"/>
                  </a:cubicBezTo>
                  <a:cubicBezTo>
                    <a:pt x="510" y="2"/>
                    <a:pt x="486" y="5"/>
                    <a:pt x="446" y="8"/>
                  </a:cubicBezTo>
                  <a:cubicBezTo>
                    <a:pt x="424" y="9"/>
                    <a:pt x="423" y="14"/>
                    <a:pt x="406" y="18"/>
                  </a:cubicBezTo>
                  <a:cubicBezTo>
                    <a:pt x="389" y="22"/>
                    <a:pt x="353" y="24"/>
                    <a:pt x="344" y="32"/>
                  </a:cubicBezTo>
                  <a:cubicBezTo>
                    <a:pt x="346" y="38"/>
                    <a:pt x="354" y="60"/>
                    <a:pt x="350" y="64"/>
                  </a:cubicBezTo>
                  <a:cubicBezTo>
                    <a:pt x="274" y="50"/>
                    <a:pt x="250" y="81"/>
                    <a:pt x="236" y="82"/>
                  </a:cubicBezTo>
                  <a:cubicBezTo>
                    <a:pt x="278" y="110"/>
                    <a:pt x="270" y="72"/>
                    <a:pt x="290" y="102"/>
                  </a:cubicBezTo>
                  <a:cubicBezTo>
                    <a:pt x="234" y="121"/>
                    <a:pt x="178" y="104"/>
                    <a:pt x="128" y="138"/>
                  </a:cubicBezTo>
                  <a:cubicBezTo>
                    <a:pt x="126" y="144"/>
                    <a:pt x="122" y="150"/>
                    <a:pt x="122" y="156"/>
                  </a:cubicBezTo>
                  <a:cubicBezTo>
                    <a:pt x="122" y="162"/>
                    <a:pt x="132" y="170"/>
                    <a:pt x="128" y="174"/>
                  </a:cubicBezTo>
                  <a:cubicBezTo>
                    <a:pt x="126" y="182"/>
                    <a:pt x="109" y="197"/>
                    <a:pt x="112" y="202"/>
                  </a:cubicBezTo>
                  <a:cubicBezTo>
                    <a:pt x="124" y="206"/>
                    <a:pt x="137" y="195"/>
                    <a:pt x="146" y="204"/>
                  </a:cubicBezTo>
                  <a:cubicBezTo>
                    <a:pt x="151" y="209"/>
                    <a:pt x="135" y="213"/>
                    <a:pt x="128" y="216"/>
                  </a:cubicBezTo>
                  <a:cubicBezTo>
                    <a:pt x="116" y="221"/>
                    <a:pt x="104" y="226"/>
                    <a:pt x="92" y="228"/>
                  </a:cubicBezTo>
                  <a:cubicBezTo>
                    <a:pt x="48" y="237"/>
                    <a:pt x="72" y="233"/>
                    <a:pt x="20" y="240"/>
                  </a:cubicBezTo>
                  <a:cubicBezTo>
                    <a:pt x="0" y="247"/>
                    <a:pt x="2" y="240"/>
                    <a:pt x="2" y="252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13" name="Freeform 17"/>
            <p:cNvSpPr>
              <a:spLocks/>
            </p:cNvSpPr>
            <p:nvPr/>
          </p:nvSpPr>
          <p:spPr bwMode="invGray">
            <a:xfrm>
              <a:off x="703" y="2230"/>
              <a:ext cx="34" cy="28"/>
            </a:xfrm>
            <a:custGeom>
              <a:avLst/>
              <a:gdLst/>
              <a:ahLst/>
              <a:cxnLst>
                <a:cxn ang="0">
                  <a:pos x="16" y="4"/>
                </a:cxn>
                <a:cxn ang="0">
                  <a:pos x="0" y="22"/>
                </a:cxn>
                <a:cxn ang="0">
                  <a:pos x="22" y="38"/>
                </a:cxn>
                <a:cxn ang="0">
                  <a:pos x="46" y="26"/>
                </a:cxn>
                <a:cxn ang="0">
                  <a:pos x="30" y="0"/>
                </a:cxn>
                <a:cxn ang="0">
                  <a:pos x="16" y="4"/>
                </a:cxn>
              </a:cxnLst>
              <a:rect l="0" t="0" r="r" b="b"/>
              <a:pathLst>
                <a:path w="46" h="38">
                  <a:moveTo>
                    <a:pt x="16" y="4"/>
                  </a:moveTo>
                  <a:lnTo>
                    <a:pt x="0" y="22"/>
                  </a:lnTo>
                  <a:lnTo>
                    <a:pt x="22" y="38"/>
                  </a:lnTo>
                  <a:lnTo>
                    <a:pt x="46" y="26"/>
                  </a:lnTo>
                  <a:lnTo>
                    <a:pt x="30" y="0"/>
                  </a:lnTo>
                  <a:lnTo>
                    <a:pt x="16" y="4"/>
                  </a:ln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14" name="Freeform 18"/>
            <p:cNvSpPr>
              <a:spLocks/>
            </p:cNvSpPr>
            <p:nvPr/>
          </p:nvSpPr>
          <p:spPr bwMode="invGray">
            <a:xfrm>
              <a:off x="1010" y="2353"/>
              <a:ext cx="39" cy="32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6" y="44"/>
                </a:cxn>
                <a:cxn ang="0">
                  <a:pos x="42" y="42"/>
                </a:cxn>
                <a:cxn ang="0">
                  <a:pos x="38" y="16"/>
                </a:cxn>
                <a:cxn ang="0">
                  <a:pos x="26" y="2"/>
                </a:cxn>
                <a:cxn ang="0">
                  <a:pos x="12" y="0"/>
                </a:cxn>
              </a:cxnLst>
              <a:rect l="0" t="0" r="r" b="b"/>
              <a:pathLst>
                <a:path w="52" h="44">
                  <a:moveTo>
                    <a:pt x="12" y="0"/>
                  </a:moveTo>
                  <a:cubicBezTo>
                    <a:pt x="16" y="14"/>
                    <a:pt x="18" y="32"/>
                    <a:pt x="26" y="44"/>
                  </a:cubicBezTo>
                  <a:cubicBezTo>
                    <a:pt x="31" y="43"/>
                    <a:pt x="37" y="44"/>
                    <a:pt x="42" y="42"/>
                  </a:cubicBezTo>
                  <a:cubicBezTo>
                    <a:pt x="52" y="38"/>
                    <a:pt x="48" y="19"/>
                    <a:pt x="38" y="16"/>
                  </a:cubicBezTo>
                  <a:cubicBezTo>
                    <a:pt x="33" y="9"/>
                    <a:pt x="34" y="5"/>
                    <a:pt x="26" y="2"/>
                  </a:cubicBezTo>
                  <a:cubicBezTo>
                    <a:pt x="4" y="4"/>
                    <a:pt x="0" y="8"/>
                    <a:pt x="12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15" name="Freeform 19"/>
            <p:cNvSpPr>
              <a:spLocks/>
            </p:cNvSpPr>
            <p:nvPr/>
          </p:nvSpPr>
          <p:spPr bwMode="invGray">
            <a:xfrm>
              <a:off x="1792" y="2409"/>
              <a:ext cx="98" cy="74"/>
            </a:xfrm>
            <a:custGeom>
              <a:avLst/>
              <a:gdLst/>
              <a:ahLst/>
              <a:cxnLst>
                <a:cxn ang="0">
                  <a:pos x="97" y="0"/>
                </a:cxn>
                <a:cxn ang="0">
                  <a:pos x="79" y="8"/>
                </a:cxn>
                <a:cxn ang="0">
                  <a:pos x="53" y="24"/>
                </a:cxn>
                <a:cxn ang="0">
                  <a:pos x="39" y="40"/>
                </a:cxn>
                <a:cxn ang="0">
                  <a:pos x="21" y="52"/>
                </a:cxn>
                <a:cxn ang="0">
                  <a:pos x="63" y="82"/>
                </a:cxn>
                <a:cxn ang="0">
                  <a:pos x="79" y="94"/>
                </a:cxn>
                <a:cxn ang="0">
                  <a:pos x="85" y="92"/>
                </a:cxn>
                <a:cxn ang="0">
                  <a:pos x="89" y="86"/>
                </a:cxn>
                <a:cxn ang="0">
                  <a:pos x="97" y="98"/>
                </a:cxn>
                <a:cxn ang="0">
                  <a:pos x="123" y="86"/>
                </a:cxn>
                <a:cxn ang="0">
                  <a:pos x="129" y="74"/>
                </a:cxn>
                <a:cxn ang="0">
                  <a:pos x="101" y="40"/>
                </a:cxn>
                <a:cxn ang="0">
                  <a:pos x="115" y="24"/>
                </a:cxn>
                <a:cxn ang="0">
                  <a:pos x="111" y="4"/>
                </a:cxn>
                <a:cxn ang="0">
                  <a:pos x="97" y="0"/>
                </a:cxn>
              </a:cxnLst>
              <a:rect l="0" t="0" r="r" b="b"/>
              <a:pathLst>
                <a:path w="131" h="98">
                  <a:moveTo>
                    <a:pt x="97" y="0"/>
                  </a:moveTo>
                  <a:cubicBezTo>
                    <a:pt x="83" y="5"/>
                    <a:pt x="89" y="2"/>
                    <a:pt x="79" y="8"/>
                  </a:cubicBezTo>
                  <a:cubicBezTo>
                    <a:pt x="76" y="18"/>
                    <a:pt x="62" y="18"/>
                    <a:pt x="53" y="24"/>
                  </a:cubicBezTo>
                  <a:cubicBezTo>
                    <a:pt x="49" y="29"/>
                    <a:pt x="44" y="36"/>
                    <a:pt x="39" y="40"/>
                  </a:cubicBezTo>
                  <a:cubicBezTo>
                    <a:pt x="34" y="45"/>
                    <a:pt x="21" y="52"/>
                    <a:pt x="21" y="52"/>
                  </a:cubicBezTo>
                  <a:cubicBezTo>
                    <a:pt x="0" y="84"/>
                    <a:pt x="41" y="75"/>
                    <a:pt x="63" y="82"/>
                  </a:cubicBezTo>
                  <a:cubicBezTo>
                    <a:pt x="68" y="89"/>
                    <a:pt x="71" y="91"/>
                    <a:pt x="79" y="94"/>
                  </a:cubicBezTo>
                  <a:cubicBezTo>
                    <a:pt x="81" y="93"/>
                    <a:pt x="83" y="93"/>
                    <a:pt x="85" y="92"/>
                  </a:cubicBezTo>
                  <a:cubicBezTo>
                    <a:pt x="87" y="90"/>
                    <a:pt x="87" y="85"/>
                    <a:pt x="89" y="86"/>
                  </a:cubicBezTo>
                  <a:cubicBezTo>
                    <a:pt x="93" y="88"/>
                    <a:pt x="97" y="98"/>
                    <a:pt x="97" y="98"/>
                  </a:cubicBezTo>
                  <a:cubicBezTo>
                    <a:pt x="112" y="95"/>
                    <a:pt x="111" y="90"/>
                    <a:pt x="123" y="86"/>
                  </a:cubicBezTo>
                  <a:cubicBezTo>
                    <a:pt x="124" y="82"/>
                    <a:pt x="128" y="78"/>
                    <a:pt x="129" y="74"/>
                  </a:cubicBezTo>
                  <a:cubicBezTo>
                    <a:pt x="131" y="61"/>
                    <a:pt x="108" y="47"/>
                    <a:pt x="101" y="40"/>
                  </a:cubicBezTo>
                  <a:cubicBezTo>
                    <a:pt x="103" y="33"/>
                    <a:pt x="115" y="24"/>
                    <a:pt x="115" y="24"/>
                  </a:cubicBezTo>
                  <a:cubicBezTo>
                    <a:pt x="121" y="15"/>
                    <a:pt x="124" y="8"/>
                    <a:pt x="111" y="4"/>
                  </a:cubicBezTo>
                  <a:cubicBezTo>
                    <a:pt x="101" y="7"/>
                    <a:pt x="97" y="13"/>
                    <a:pt x="97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16" name="Freeform 20"/>
            <p:cNvSpPr>
              <a:spLocks/>
            </p:cNvSpPr>
            <p:nvPr/>
          </p:nvSpPr>
          <p:spPr bwMode="invGray">
            <a:xfrm>
              <a:off x="1318" y="2793"/>
              <a:ext cx="158" cy="84"/>
            </a:xfrm>
            <a:custGeom>
              <a:avLst/>
              <a:gdLst/>
              <a:ahLst/>
              <a:cxnLst>
                <a:cxn ang="0">
                  <a:pos x="47" y="12"/>
                </a:cxn>
                <a:cxn ang="0">
                  <a:pos x="17" y="12"/>
                </a:cxn>
                <a:cxn ang="0">
                  <a:pos x="5" y="16"/>
                </a:cxn>
                <a:cxn ang="0">
                  <a:pos x="25" y="52"/>
                </a:cxn>
                <a:cxn ang="0">
                  <a:pos x="51" y="44"/>
                </a:cxn>
                <a:cxn ang="0">
                  <a:pos x="93" y="54"/>
                </a:cxn>
                <a:cxn ang="0">
                  <a:pos x="111" y="60"/>
                </a:cxn>
                <a:cxn ang="0">
                  <a:pos x="133" y="88"/>
                </a:cxn>
                <a:cxn ang="0">
                  <a:pos x="141" y="112"/>
                </a:cxn>
                <a:cxn ang="0">
                  <a:pos x="157" y="100"/>
                </a:cxn>
                <a:cxn ang="0">
                  <a:pos x="169" y="96"/>
                </a:cxn>
                <a:cxn ang="0">
                  <a:pos x="187" y="102"/>
                </a:cxn>
                <a:cxn ang="0">
                  <a:pos x="195" y="80"/>
                </a:cxn>
                <a:cxn ang="0">
                  <a:pos x="153" y="54"/>
                </a:cxn>
                <a:cxn ang="0">
                  <a:pos x="105" y="20"/>
                </a:cxn>
                <a:cxn ang="0">
                  <a:pos x="53" y="26"/>
                </a:cxn>
                <a:cxn ang="0">
                  <a:pos x="47" y="12"/>
                </a:cxn>
              </a:cxnLst>
              <a:rect l="0" t="0" r="r" b="b"/>
              <a:pathLst>
                <a:path w="212" h="112">
                  <a:moveTo>
                    <a:pt x="47" y="12"/>
                  </a:moveTo>
                  <a:cubicBezTo>
                    <a:pt x="39" y="0"/>
                    <a:pt x="28" y="7"/>
                    <a:pt x="17" y="12"/>
                  </a:cubicBezTo>
                  <a:cubicBezTo>
                    <a:pt x="13" y="14"/>
                    <a:pt x="5" y="16"/>
                    <a:pt x="5" y="16"/>
                  </a:cubicBezTo>
                  <a:cubicBezTo>
                    <a:pt x="0" y="31"/>
                    <a:pt x="10" y="48"/>
                    <a:pt x="25" y="52"/>
                  </a:cubicBezTo>
                  <a:cubicBezTo>
                    <a:pt x="37" y="50"/>
                    <a:pt x="41" y="47"/>
                    <a:pt x="51" y="44"/>
                  </a:cubicBezTo>
                  <a:cubicBezTo>
                    <a:pt x="65" y="53"/>
                    <a:pt x="76" y="53"/>
                    <a:pt x="93" y="54"/>
                  </a:cubicBezTo>
                  <a:cubicBezTo>
                    <a:pt x="99" y="56"/>
                    <a:pt x="111" y="60"/>
                    <a:pt x="111" y="60"/>
                  </a:cubicBezTo>
                  <a:cubicBezTo>
                    <a:pt x="120" y="69"/>
                    <a:pt x="129" y="75"/>
                    <a:pt x="133" y="88"/>
                  </a:cubicBezTo>
                  <a:cubicBezTo>
                    <a:pt x="125" y="100"/>
                    <a:pt x="126" y="107"/>
                    <a:pt x="141" y="112"/>
                  </a:cubicBezTo>
                  <a:cubicBezTo>
                    <a:pt x="145" y="106"/>
                    <a:pt x="150" y="103"/>
                    <a:pt x="157" y="100"/>
                  </a:cubicBezTo>
                  <a:cubicBezTo>
                    <a:pt x="161" y="98"/>
                    <a:pt x="169" y="96"/>
                    <a:pt x="169" y="96"/>
                  </a:cubicBezTo>
                  <a:cubicBezTo>
                    <a:pt x="175" y="98"/>
                    <a:pt x="187" y="102"/>
                    <a:pt x="187" y="102"/>
                  </a:cubicBezTo>
                  <a:cubicBezTo>
                    <a:pt x="203" y="100"/>
                    <a:pt x="212" y="94"/>
                    <a:pt x="195" y="80"/>
                  </a:cubicBezTo>
                  <a:cubicBezTo>
                    <a:pt x="183" y="70"/>
                    <a:pt x="165" y="66"/>
                    <a:pt x="153" y="54"/>
                  </a:cubicBezTo>
                  <a:cubicBezTo>
                    <a:pt x="141" y="42"/>
                    <a:pt x="122" y="26"/>
                    <a:pt x="105" y="20"/>
                  </a:cubicBezTo>
                  <a:cubicBezTo>
                    <a:pt x="85" y="21"/>
                    <a:pt x="71" y="20"/>
                    <a:pt x="53" y="26"/>
                  </a:cubicBezTo>
                  <a:cubicBezTo>
                    <a:pt x="47" y="24"/>
                    <a:pt x="33" y="12"/>
                    <a:pt x="47" y="12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17" name="Freeform 21"/>
            <p:cNvSpPr>
              <a:spLocks/>
            </p:cNvSpPr>
            <p:nvPr/>
          </p:nvSpPr>
          <p:spPr bwMode="invGray">
            <a:xfrm>
              <a:off x="1448" y="2857"/>
              <a:ext cx="99" cy="41"/>
            </a:xfrm>
            <a:custGeom>
              <a:avLst/>
              <a:gdLst/>
              <a:ahLst/>
              <a:cxnLst>
                <a:cxn ang="0">
                  <a:pos x="57" y="0"/>
                </a:cxn>
                <a:cxn ang="0">
                  <a:pos x="43" y="6"/>
                </a:cxn>
                <a:cxn ang="0">
                  <a:pos x="31" y="30"/>
                </a:cxn>
                <a:cxn ang="0">
                  <a:pos x="15" y="34"/>
                </a:cxn>
                <a:cxn ang="0">
                  <a:pos x="3" y="42"/>
                </a:cxn>
                <a:cxn ang="0">
                  <a:pos x="13" y="54"/>
                </a:cxn>
                <a:cxn ang="0">
                  <a:pos x="133" y="34"/>
                </a:cxn>
                <a:cxn ang="0">
                  <a:pos x="123" y="16"/>
                </a:cxn>
                <a:cxn ang="0">
                  <a:pos x="105" y="8"/>
                </a:cxn>
                <a:cxn ang="0">
                  <a:pos x="101" y="24"/>
                </a:cxn>
                <a:cxn ang="0">
                  <a:pos x="89" y="18"/>
                </a:cxn>
                <a:cxn ang="0">
                  <a:pos x="67" y="14"/>
                </a:cxn>
                <a:cxn ang="0">
                  <a:pos x="57" y="0"/>
                </a:cxn>
              </a:cxnLst>
              <a:rect l="0" t="0" r="r" b="b"/>
              <a:pathLst>
                <a:path w="133" h="54">
                  <a:moveTo>
                    <a:pt x="57" y="0"/>
                  </a:moveTo>
                  <a:cubicBezTo>
                    <a:pt x="53" y="3"/>
                    <a:pt x="46" y="2"/>
                    <a:pt x="43" y="6"/>
                  </a:cubicBezTo>
                  <a:cubicBezTo>
                    <a:pt x="36" y="14"/>
                    <a:pt x="43" y="26"/>
                    <a:pt x="31" y="30"/>
                  </a:cubicBezTo>
                  <a:cubicBezTo>
                    <a:pt x="26" y="32"/>
                    <a:pt x="20" y="31"/>
                    <a:pt x="15" y="34"/>
                  </a:cubicBezTo>
                  <a:cubicBezTo>
                    <a:pt x="11" y="36"/>
                    <a:pt x="3" y="42"/>
                    <a:pt x="3" y="42"/>
                  </a:cubicBezTo>
                  <a:cubicBezTo>
                    <a:pt x="0" y="51"/>
                    <a:pt x="5" y="51"/>
                    <a:pt x="13" y="54"/>
                  </a:cubicBezTo>
                  <a:cubicBezTo>
                    <a:pt x="51" y="51"/>
                    <a:pt x="97" y="46"/>
                    <a:pt x="133" y="34"/>
                  </a:cubicBezTo>
                  <a:cubicBezTo>
                    <a:pt x="129" y="28"/>
                    <a:pt x="128" y="21"/>
                    <a:pt x="123" y="16"/>
                  </a:cubicBezTo>
                  <a:cubicBezTo>
                    <a:pt x="118" y="11"/>
                    <a:pt x="105" y="8"/>
                    <a:pt x="105" y="8"/>
                  </a:cubicBezTo>
                  <a:cubicBezTo>
                    <a:pt x="84" y="13"/>
                    <a:pt x="106" y="19"/>
                    <a:pt x="101" y="24"/>
                  </a:cubicBezTo>
                  <a:cubicBezTo>
                    <a:pt x="99" y="26"/>
                    <a:pt x="89" y="18"/>
                    <a:pt x="89" y="18"/>
                  </a:cubicBezTo>
                  <a:cubicBezTo>
                    <a:pt x="83" y="15"/>
                    <a:pt x="73" y="15"/>
                    <a:pt x="67" y="14"/>
                  </a:cubicBezTo>
                  <a:cubicBezTo>
                    <a:pt x="58" y="8"/>
                    <a:pt x="62" y="12"/>
                    <a:pt x="57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18" name="Freeform 22"/>
            <p:cNvSpPr>
              <a:spLocks/>
            </p:cNvSpPr>
            <p:nvPr/>
          </p:nvSpPr>
          <p:spPr bwMode="invGray">
            <a:xfrm>
              <a:off x="1553" y="2883"/>
              <a:ext cx="38" cy="18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7" y="18"/>
                </a:cxn>
                <a:cxn ang="0">
                  <a:pos x="27" y="24"/>
                </a:cxn>
                <a:cxn ang="0">
                  <a:pos x="33" y="4"/>
                </a:cxn>
                <a:cxn ang="0">
                  <a:pos x="13" y="0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19" name="Freeform 23"/>
            <p:cNvSpPr>
              <a:spLocks/>
            </p:cNvSpPr>
            <p:nvPr/>
          </p:nvSpPr>
          <p:spPr bwMode="invGray">
            <a:xfrm>
              <a:off x="1609" y="2886"/>
              <a:ext cx="12" cy="25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0" y="14"/>
                </a:cxn>
                <a:cxn ang="0">
                  <a:pos x="16" y="34"/>
                </a:cxn>
                <a:cxn ang="0">
                  <a:pos x="12" y="18"/>
                </a:cxn>
                <a:cxn ang="0">
                  <a:pos x="16" y="6"/>
                </a:cxn>
                <a:cxn ang="0">
                  <a:pos x="14" y="0"/>
                </a:cxn>
              </a:cxnLst>
              <a:rect l="0" t="0" r="r" b="b"/>
              <a:pathLst>
                <a:path w="16" h="34">
                  <a:moveTo>
                    <a:pt x="14" y="0"/>
                  </a:moveTo>
                  <a:cubicBezTo>
                    <a:pt x="5" y="3"/>
                    <a:pt x="2" y="4"/>
                    <a:pt x="0" y="14"/>
                  </a:cubicBezTo>
                  <a:cubicBezTo>
                    <a:pt x="3" y="26"/>
                    <a:pt x="4" y="30"/>
                    <a:pt x="16" y="34"/>
                  </a:cubicBezTo>
                  <a:cubicBezTo>
                    <a:pt x="15" y="29"/>
                    <a:pt x="11" y="23"/>
                    <a:pt x="12" y="18"/>
                  </a:cubicBezTo>
                  <a:cubicBezTo>
                    <a:pt x="12" y="14"/>
                    <a:pt x="16" y="6"/>
                    <a:pt x="16" y="6"/>
                  </a:cubicBezTo>
                  <a:cubicBezTo>
                    <a:pt x="9" y="1"/>
                    <a:pt x="8" y="3"/>
                    <a:pt x="14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20" name="Freeform 24"/>
            <p:cNvSpPr>
              <a:spLocks/>
            </p:cNvSpPr>
            <p:nvPr/>
          </p:nvSpPr>
          <p:spPr bwMode="invGray">
            <a:xfrm>
              <a:off x="1426" y="2040"/>
              <a:ext cx="180" cy="88"/>
            </a:xfrm>
            <a:custGeom>
              <a:avLst/>
              <a:gdLst/>
              <a:ahLst/>
              <a:cxnLst>
                <a:cxn ang="0">
                  <a:pos x="64" y="1"/>
                </a:cxn>
                <a:cxn ang="0">
                  <a:pos x="24" y="31"/>
                </a:cxn>
                <a:cxn ang="0">
                  <a:pos x="6" y="37"/>
                </a:cxn>
                <a:cxn ang="0">
                  <a:pos x="0" y="39"/>
                </a:cxn>
                <a:cxn ang="0">
                  <a:pos x="26" y="59"/>
                </a:cxn>
                <a:cxn ang="0">
                  <a:pos x="38" y="63"/>
                </a:cxn>
                <a:cxn ang="0">
                  <a:pos x="68" y="47"/>
                </a:cxn>
                <a:cxn ang="0">
                  <a:pos x="80" y="43"/>
                </a:cxn>
                <a:cxn ang="0">
                  <a:pos x="82" y="55"/>
                </a:cxn>
                <a:cxn ang="0">
                  <a:pos x="64" y="61"/>
                </a:cxn>
                <a:cxn ang="0">
                  <a:pos x="72" y="73"/>
                </a:cxn>
                <a:cxn ang="0">
                  <a:pos x="40" y="87"/>
                </a:cxn>
                <a:cxn ang="0">
                  <a:pos x="70" y="109"/>
                </a:cxn>
                <a:cxn ang="0">
                  <a:pos x="82" y="113"/>
                </a:cxn>
                <a:cxn ang="0">
                  <a:pos x="118" y="103"/>
                </a:cxn>
                <a:cxn ang="0">
                  <a:pos x="150" y="105"/>
                </a:cxn>
                <a:cxn ang="0">
                  <a:pos x="168" y="117"/>
                </a:cxn>
                <a:cxn ang="0">
                  <a:pos x="204" y="109"/>
                </a:cxn>
                <a:cxn ang="0">
                  <a:pos x="224" y="103"/>
                </a:cxn>
                <a:cxn ang="0">
                  <a:pos x="222" y="77"/>
                </a:cxn>
                <a:cxn ang="0">
                  <a:pos x="234" y="69"/>
                </a:cxn>
                <a:cxn ang="0">
                  <a:pos x="238" y="47"/>
                </a:cxn>
                <a:cxn ang="0">
                  <a:pos x="210" y="57"/>
                </a:cxn>
                <a:cxn ang="0">
                  <a:pos x="200" y="43"/>
                </a:cxn>
                <a:cxn ang="0">
                  <a:pos x="172" y="45"/>
                </a:cxn>
                <a:cxn ang="0">
                  <a:pos x="134" y="9"/>
                </a:cxn>
                <a:cxn ang="0">
                  <a:pos x="94" y="11"/>
                </a:cxn>
                <a:cxn ang="0">
                  <a:pos x="82" y="1"/>
                </a:cxn>
                <a:cxn ang="0">
                  <a:pos x="64" y="1"/>
                </a:cxn>
              </a:cxnLst>
              <a:rect l="0" t="0" r="r" b="b"/>
              <a:pathLst>
                <a:path w="240" h="117">
                  <a:moveTo>
                    <a:pt x="64" y="1"/>
                  </a:moveTo>
                  <a:cubicBezTo>
                    <a:pt x="57" y="21"/>
                    <a:pt x="44" y="24"/>
                    <a:pt x="24" y="31"/>
                  </a:cubicBezTo>
                  <a:cubicBezTo>
                    <a:pt x="18" y="33"/>
                    <a:pt x="12" y="35"/>
                    <a:pt x="6" y="37"/>
                  </a:cubicBezTo>
                  <a:cubicBezTo>
                    <a:pt x="4" y="38"/>
                    <a:pt x="0" y="39"/>
                    <a:pt x="0" y="39"/>
                  </a:cubicBezTo>
                  <a:cubicBezTo>
                    <a:pt x="3" y="55"/>
                    <a:pt x="12" y="54"/>
                    <a:pt x="26" y="59"/>
                  </a:cubicBezTo>
                  <a:cubicBezTo>
                    <a:pt x="30" y="60"/>
                    <a:pt x="38" y="63"/>
                    <a:pt x="38" y="63"/>
                  </a:cubicBezTo>
                  <a:cubicBezTo>
                    <a:pt x="50" y="59"/>
                    <a:pt x="57" y="54"/>
                    <a:pt x="68" y="47"/>
                  </a:cubicBezTo>
                  <a:cubicBezTo>
                    <a:pt x="72" y="45"/>
                    <a:pt x="80" y="43"/>
                    <a:pt x="80" y="43"/>
                  </a:cubicBezTo>
                  <a:cubicBezTo>
                    <a:pt x="82" y="46"/>
                    <a:pt x="88" y="51"/>
                    <a:pt x="82" y="55"/>
                  </a:cubicBezTo>
                  <a:cubicBezTo>
                    <a:pt x="77" y="59"/>
                    <a:pt x="64" y="61"/>
                    <a:pt x="64" y="61"/>
                  </a:cubicBezTo>
                  <a:cubicBezTo>
                    <a:pt x="58" y="70"/>
                    <a:pt x="63" y="70"/>
                    <a:pt x="72" y="73"/>
                  </a:cubicBezTo>
                  <a:cubicBezTo>
                    <a:pt x="77" y="88"/>
                    <a:pt x="50" y="86"/>
                    <a:pt x="40" y="87"/>
                  </a:cubicBezTo>
                  <a:cubicBezTo>
                    <a:pt x="47" y="94"/>
                    <a:pt x="60" y="106"/>
                    <a:pt x="70" y="109"/>
                  </a:cubicBezTo>
                  <a:cubicBezTo>
                    <a:pt x="74" y="110"/>
                    <a:pt x="82" y="113"/>
                    <a:pt x="82" y="113"/>
                  </a:cubicBezTo>
                  <a:cubicBezTo>
                    <a:pt x="99" y="111"/>
                    <a:pt x="104" y="108"/>
                    <a:pt x="118" y="103"/>
                  </a:cubicBezTo>
                  <a:cubicBezTo>
                    <a:pt x="129" y="104"/>
                    <a:pt x="140" y="103"/>
                    <a:pt x="150" y="105"/>
                  </a:cubicBezTo>
                  <a:cubicBezTo>
                    <a:pt x="157" y="107"/>
                    <a:pt x="168" y="117"/>
                    <a:pt x="168" y="117"/>
                  </a:cubicBezTo>
                  <a:cubicBezTo>
                    <a:pt x="193" y="115"/>
                    <a:pt x="188" y="116"/>
                    <a:pt x="204" y="109"/>
                  </a:cubicBezTo>
                  <a:cubicBezTo>
                    <a:pt x="210" y="106"/>
                    <a:pt x="224" y="103"/>
                    <a:pt x="224" y="103"/>
                  </a:cubicBezTo>
                  <a:cubicBezTo>
                    <a:pt x="223" y="98"/>
                    <a:pt x="217" y="82"/>
                    <a:pt x="222" y="77"/>
                  </a:cubicBezTo>
                  <a:cubicBezTo>
                    <a:pt x="225" y="73"/>
                    <a:pt x="234" y="69"/>
                    <a:pt x="234" y="69"/>
                  </a:cubicBezTo>
                  <a:cubicBezTo>
                    <a:pt x="237" y="59"/>
                    <a:pt x="240" y="59"/>
                    <a:pt x="238" y="47"/>
                  </a:cubicBezTo>
                  <a:cubicBezTo>
                    <a:pt x="228" y="49"/>
                    <a:pt x="219" y="51"/>
                    <a:pt x="210" y="57"/>
                  </a:cubicBezTo>
                  <a:cubicBezTo>
                    <a:pt x="201" y="71"/>
                    <a:pt x="201" y="50"/>
                    <a:pt x="200" y="43"/>
                  </a:cubicBezTo>
                  <a:cubicBezTo>
                    <a:pt x="189" y="45"/>
                    <a:pt x="182" y="48"/>
                    <a:pt x="172" y="45"/>
                  </a:cubicBezTo>
                  <a:cubicBezTo>
                    <a:pt x="161" y="34"/>
                    <a:pt x="148" y="14"/>
                    <a:pt x="134" y="9"/>
                  </a:cubicBezTo>
                  <a:cubicBezTo>
                    <a:pt x="119" y="11"/>
                    <a:pt x="108" y="13"/>
                    <a:pt x="94" y="11"/>
                  </a:cubicBezTo>
                  <a:cubicBezTo>
                    <a:pt x="92" y="9"/>
                    <a:pt x="85" y="2"/>
                    <a:pt x="82" y="1"/>
                  </a:cubicBezTo>
                  <a:cubicBezTo>
                    <a:pt x="74" y="0"/>
                    <a:pt x="72" y="9"/>
                    <a:pt x="64" y="1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21" name="Freeform 25"/>
            <p:cNvSpPr>
              <a:spLocks/>
            </p:cNvSpPr>
            <p:nvPr/>
          </p:nvSpPr>
          <p:spPr bwMode="invGray">
            <a:xfrm>
              <a:off x="1506" y="1999"/>
              <a:ext cx="146" cy="60"/>
            </a:xfrm>
            <a:custGeom>
              <a:avLst/>
              <a:gdLst/>
              <a:ahLst/>
              <a:cxnLst>
                <a:cxn ang="0">
                  <a:pos x="97" y="10"/>
                </a:cxn>
                <a:cxn ang="0">
                  <a:pos x="13" y="24"/>
                </a:cxn>
                <a:cxn ang="0">
                  <a:pos x="9" y="34"/>
                </a:cxn>
                <a:cxn ang="0">
                  <a:pos x="57" y="52"/>
                </a:cxn>
                <a:cxn ang="0">
                  <a:pos x="135" y="74"/>
                </a:cxn>
                <a:cxn ang="0">
                  <a:pos x="175" y="68"/>
                </a:cxn>
                <a:cxn ang="0">
                  <a:pos x="187" y="64"/>
                </a:cxn>
                <a:cxn ang="0">
                  <a:pos x="175" y="44"/>
                </a:cxn>
                <a:cxn ang="0">
                  <a:pos x="163" y="36"/>
                </a:cxn>
                <a:cxn ang="0">
                  <a:pos x="129" y="26"/>
                </a:cxn>
                <a:cxn ang="0">
                  <a:pos x="97" y="10"/>
                </a:cxn>
              </a:cxnLst>
              <a:rect l="0" t="0" r="r" b="b"/>
              <a:pathLst>
                <a:path w="194" h="80">
                  <a:moveTo>
                    <a:pt x="97" y="10"/>
                  </a:moveTo>
                  <a:cubicBezTo>
                    <a:pt x="70" y="19"/>
                    <a:pt x="42" y="22"/>
                    <a:pt x="13" y="24"/>
                  </a:cubicBezTo>
                  <a:cubicBezTo>
                    <a:pt x="9" y="25"/>
                    <a:pt x="0" y="26"/>
                    <a:pt x="9" y="34"/>
                  </a:cubicBezTo>
                  <a:cubicBezTo>
                    <a:pt x="21" y="44"/>
                    <a:pt x="43" y="43"/>
                    <a:pt x="57" y="52"/>
                  </a:cubicBezTo>
                  <a:cubicBezTo>
                    <a:pt x="75" y="80"/>
                    <a:pt x="104" y="73"/>
                    <a:pt x="135" y="74"/>
                  </a:cubicBezTo>
                  <a:cubicBezTo>
                    <a:pt x="153" y="73"/>
                    <a:pt x="159" y="73"/>
                    <a:pt x="175" y="68"/>
                  </a:cubicBezTo>
                  <a:cubicBezTo>
                    <a:pt x="179" y="67"/>
                    <a:pt x="187" y="64"/>
                    <a:pt x="187" y="64"/>
                  </a:cubicBezTo>
                  <a:cubicBezTo>
                    <a:pt x="194" y="53"/>
                    <a:pt x="184" y="49"/>
                    <a:pt x="175" y="44"/>
                  </a:cubicBezTo>
                  <a:cubicBezTo>
                    <a:pt x="171" y="42"/>
                    <a:pt x="163" y="36"/>
                    <a:pt x="163" y="36"/>
                  </a:cubicBezTo>
                  <a:cubicBezTo>
                    <a:pt x="140" y="41"/>
                    <a:pt x="147" y="38"/>
                    <a:pt x="129" y="26"/>
                  </a:cubicBezTo>
                  <a:cubicBezTo>
                    <a:pt x="123" y="17"/>
                    <a:pt x="107" y="0"/>
                    <a:pt x="97" y="1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22" name="Freeform 26"/>
            <p:cNvSpPr>
              <a:spLocks/>
            </p:cNvSpPr>
            <p:nvPr/>
          </p:nvSpPr>
          <p:spPr bwMode="invGray">
            <a:xfrm>
              <a:off x="1711" y="2069"/>
              <a:ext cx="233" cy="190"/>
            </a:xfrm>
            <a:custGeom>
              <a:avLst/>
              <a:gdLst/>
              <a:ahLst/>
              <a:cxnLst>
                <a:cxn ang="0">
                  <a:pos x="67" y="9"/>
                </a:cxn>
                <a:cxn ang="0">
                  <a:pos x="51" y="23"/>
                </a:cxn>
                <a:cxn ang="0">
                  <a:pos x="21" y="39"/>
                </a:cxn>
                <a:cxn ang="0">
                  <a:pos x="53" y="77"/>
                </a:cxn>
                <a:cxn ang="0">
                  <a:pos x="79" y="85"/>
                </a:cxn>
                <a:cxn ang="0">
                  <a:pos x="103" y="99"/>
                </a:cxn>
                <a:cxn ang="0">
                  <a:pos x="127" y="85"/>
                </a:cxn>
                <a:cxn ang="0">
                  <a:pos x="143" y="101"/>
                </a:cxn>
                <a:cxn ang="0">
                  <a:pos x="149" y="127"/>
                </a:cxn>
                <a:cxn ang="0">
                  <a:pos x="115" y="151"/>
                </a:cxn>
                <a:cxn ang="0">
                  <a:pos x="89" y="173"/>
                </a:cxn>
                <a:cxn ang="0">
                  <a:pos x="69" y="169"/>
                </a:cxn>
                <a:cxn ang="0">
                  <a:pos x="57" y="165"/>
                </a:cxn>
                <a:cxn ang="0">
                  <a:pos x="43" y="187"/>
                </a:cxn>
                <a:cxn ang="0">
                  <a:pos x="39" y="199"/>
                </a:cxn>
                <a:cxn ang="0">
                  <a:pos x="73" y="205"/>
                </a:cxn>
                <a:cxn ang="0">
                  <a:pos x="95" y="203"/>
                </a:cxn>
                <a:cxn ang="0">
                  <a:pos x="115" y="231"/>
                </a:cxn>
                <a:cxn ang="0">
                  <a:pos x="127" y="235"/>
                </a:cxn>
                <a:cxn ang="0">
                  <a:pos x="139" y="239"/>
                </a:cxn>
                <a:cxn ang="0">
                  <a:pos x="155" y="251"/>
                </a:cxn>
                <a:cxn ang="0">
                  <a:pos x="181" y="237"/>
                </a:cxn>
                <a:cxn ang="0">
                  <a:pos x="203" y="235"/>
                </a:cxn>
                <a:cxn ang="0">
                  <a:pos x="229" y="213"/>
                </a:cxn>
                <a:cxn ang="0">
                  <a:pos x="225" y="185"/>
                </a:cxn>
                <a:cxn ang="0">
                  <a:pos x="217" y="173"/>
                </a:cxn>
                <a:cxn ang="0">
                  <a:pos x="233" y="167"/>
                </a:cxn>
                <a:cxn ang="0">
                  <a:pos x="245" y="183"/>
                </a:cxn>
                <a:cxn ang="0">
                  <a:pos x="247" y="197"/>
                </a:cxn>
                <a:cxn ang="0">
                  <a:pos x="261" y="193"/>
                </a:cxn>
                <a:cxn ang="0">
                  <a:pos x="303" y="169"/>
                </a:cxn>
                <a:cxn ang="0">
                  <a:pos x="293" y="147"/>
                </a:cxn>
                <a:cxn ang="0">
                  <a:pos x="259" y="123"/>
                </a:cxn>
                <a:cxn ang="0">
                  <a:pos x="265" y="107"/>
                </a:cxn>
                <a:cxn ang="0">
                  <a:pos x="277" y="103"/>
                </a:cxn>
                <a:cxn ang="0">
                  <a:pos x="253" y="63"/>
                </a:cxn>
                <a:cxn ang="0">
                  <a:pos x="233" y="59"/>
                </a:cxn>
                <a:cxn ang="0">
                  <a:pos x="221" y="55"/>
                </a:cxn>
                <a:cxn ang="0">
                  <a:pos x="201" y="33"/>
                </a:cxn>
                <a:cxn ang="0">
                  <a:pos x="155" y="45"/>
                </a:cxn>
                <a:cxn ang="0">
                  <a:pos x="167" y="25"/>
                </a:cxn>
                <a:cxn ang="0">
                  <a:pos x="139" y="17"/>
                </a:cxn>
                <a:cxn ang="0">
                  <a:pos x="119" y="19"/>
                </a:cxn>
                <a:cxn ang="0">
                  <a:pos x="67" y="9"/>
                </a:cxn>
              </a:cxnLst>
              <a:rect l="0" t="0" r="r" b="b"/>
              <a:pathLst>
                <a:path w="310" h="254">
                  <a:moveTo>
                    <a:pt x="67" y="9"/>
                  </a:moveTo>
                  <a:cubicBezTo>
                    <a:pt x="63" y="15"/>
                    <a:pt x="51" y="23"/>
                    <a:pt x="51" y="23"/>
                  </a:cubicBezTo>
                  <a:cubicBezTo>
                    <a:pt x="43" y="34"/>
                    <a:pt x="33" y="35"/>
                    <a:pt x="21" y="39"/>
                  </a:cubicBezTo>
                  <a:cubicBezTo>
                    <a:pt x="0" y="71"/>
                    <a:pt x="30" y="74"/>
                    <a:pt x="53" y="77"/>
                  </a:cubicBezTo>
                  <a:cubicBezTo>
                    <a:pt x="61" y="89"/>
                    <a:pt x="63" y="87"/>
                    <a:pt x="79" y="85"/>
                  </a:cubicBezTo>
                  <a:cubicBezTo>
                    <a:pt x="88" y="88"/>
                    <a:pt x="93" y="96"/>
                    <a:pt x="103" y="99"/>
                  </a:cubicBezTo>
                  <a:cubicBezTo>
                    <a:pt x="117" y="96"/>
                    <a:pt x="116" y="89"/>
                    <a:pt x="127" y="85"/>
                  </a:cubicBezTo>
                  <a:cubicBezTo>
                    <a:pt x="134" y="90"/>
                    <a:pt x="138" y="94"/>
                    <a:pt x="143" y="101"/>
                  </a:cubicBezTo>
                  <a:cubicBezTo>
                    <a:pt x="140" y="116"/>
                    <a:pt x="134" y="117"/>
                    <a:pt x="149" y="127"/>
                  </a:cubicBezTo>
                  <a:cubicBezTo>
                    <a:pt x="161" y="144"/>
                    <a:pt x="126" y="147"/>
                    <a:pt x="115" y="151"/>
                  </a:cubicBezTo>
                  <a:cubicBezTo>
                    <a:pt x="109" y="160"/>
                    <a:pt x="100" y="169"/>
                    <a:pt x="89" y="173"/>
                  </a:cubicBezTo>
                  <a:cubicBezTo>
                    <a:pt x="81" y="172"/>
                    <a:pt x="76" y="171"/>
                    <a:pt x="69" y="169"/>
                  </a:cubicBezTo>
                  <a:cubicBezTo>
                    <a:pt x="65" y="168"/>
                    <a:pt x="57" y="165"/>
                    <a:pt x="57" y="165"/>
                  </a:cubicBezTo>
                  <a:cubicBezTo>
                    <a:pt x="46" y="169"/>
                    <a:pt x="46" y="177"/>
                    <a:pt x="43" y="187"/>
                  </a:cubicBezTo>
                  <a:cubicBezTo>
                    <a:pt x="42" y="191"/>
                    <a:pt x="39" y="199"/>
                    <a:pt x="39" y="199"/>
                  </a:cubicBezTo>
                  <a:cubicBezTo>
                    <a:pt x="50" y="203"/>
                    <a:pt x="61" y="204"/>
                    <a:pt x="73" y="205"/>
                  </a:cubicBezTo>
                  <a:cubicBezTo>
                    <a:pt x="82" y="203"/>
                    <a:pt x="86" y="201"/>
                    <a:pt x="95" y="203"/>
                  </a:cubicBezTo>
                  <a:cubicBezTo>
                    <a:pt x="107" y="211"/>
                    <a:pt x="111" y="218"/>
                    <a:pt x="115" y="231"/>
                  </a:cubicBezTo>
                  <a:cubicBezTo>
                    <a:pt x="116" y="235"/>
                    <a:pt x="123" y="234"/>
                    <a:pt x="127" y="235"/>
                  </a:cubicBezTo>
                  <a:cubicBezTo>
                    <a:pt x="131" y="236"/>
                    <a:pt x="139" y="239"/>
                    <a:pt x="139" y="239"/>
                  </a:cubicBezTo>
                  <a:cubicBezTo>
                    <a:pt x="144" y="246"/>
                    <a:pt x="147" y="248"/>
                    <a:pt x="155" y="251"/>
                  </a:cubicBezTo>
                  <a:cubicBezTo>
                    <a:pt x="169" y="250"/>
                    <a:pt x="187" y="254"/>
                    <a:pt x="181" y="237"/>
                  </a:cubicBezTo>
                  <a:cubicBezTo>
                    <a:pt x="184" y="220"/>
                    <a:pt x="192" y="228"/>
                    <a:pt x="203" y="235"/>
                  </a:cubicBezTo>
                  <a:cubicBezTo>
                    <a:pt x="224" y="233"/>
                    <a:pt x="224" y="232"/>
                    <a:pt x="229" y="213"/>
                  </a:cubicBezTo>
                  <a:cubicBezTo>
                    <a:pt x="229" y="211"/>
                    <a:pt x="229" y="192"/>
                    <a:pt x="225" y="185"/>
                  </a:cubicBezTo>
                  <a:cubicBezTo>
                    <a:pt x="223" y="181"/>
                    <a:pt x="217" y="173"/>
                    <a:pt x="217" y="173"/>
                  </a:cubicBezTo>
                  <a:cubicBezTo>
                    <a:pt x="220" y="163"/>
                    <a:pt x="224" y="165"/>
                    <a:pt x="233" y="167"/>
                  </a:cubicBezTo>
                  <a:cubicBezTo>
                    <a:pt x="240" y="172"/>
                    <a:pt x="242" y="175"/>
                    <a:pt x="245" y="183"/>
                  </a:cubicBezTo>
                  <a:cubicBezTo>
                    <a:pt x="246" y="188"/>
                    <a:pt x="244" y="193"/>
                    <a:pt x="247" y="197"/>
                  </a:cubicBezTo>
                  <a:cubicBezTo>
                    <a:pt x="250" y="201"/>
                    <a:pt x="256" y="194"/>
                    <a:pt x="261" y="193"/>
                  </a:cubicBezTo>
                  <a:cubicBezTo>
                    <a:pt x="276" y="188"/>
                    <a:pt x="290" y="178"/>
                    <a:pt x="303" y="169"/>
                  </a:cubicBezTo>
                  <a:cubicBezTo>
                    <a:pt x="310" y="158"/>
                    <a:pt x="302" y="153"/>
                    <a:pt x="293" y="147"/>
                  </a:cubicBezTo>
                  <a:cubicBezTo>
                    <a:pt x="281" y="129"/>
                    <a:pt x="283" y="126"/>
                    <a:pt x="259" y="123"/>
                  </a:cubicBezTo>
                  <a:cubicBezTo>
                    <a:pt x="256" y="115"/>
                    <a:pt x="257" y="111"/>
                    <a:pt x="265" y="107"/>
                  </a:cubicBezTo>
                  <a:cubicBezTo>
                    <a:pt x="269" y="105"/>
                    <a:pt x="277" y="103"/>
                    <a:pt x="277" y="103"/>
                  </a:cubicBezTo>
                  <a:cubicBezTo>
                    <a:pt x="287" y="88"/>
                    <a:pt x="269" y="66"/>
                    <a:pt x="253" y="63"/>
                  </a:cubicBezTo>
                  <a:cubicBezTo>
                    <a:pt x="239" y="60"/>
                    <a:pt x="244" y="62"/>
                    <a:pt x="233" y="59"/>
                  </a:cubicBezTo>
                  <a:cubicBezTo>
                    <a:pt x="229" y="58"/>
                    <a:pt x="221" y="55"/>
                    <a:pt x="221" y="55"/>
                  </a:cubicBezTo>
                  <a:cubicBezTo>
                    <a:pt x="200" y="60"/>
                    <a:pt x="217" y="38"/>
                    <a:pt x="201" y="33"/>
                  </a:cubicBezTo>
                  <a:cubicBezTo>
                    <a:pt x="185" y="35"/>
                    <a:pt x="169" y="36"/>
                    <a:pt x="155" y="45"/>
                  </a:cubicBezTo>
                  <a:cubicBezTo>
                    <a:pt x="145" y="30"/>
                    <a:pt x="152" y="30"/>
                    <a:pt x="167" y="25"/>
                  </a:cubicBezTo>
                  <a:cubicBezTo>
                    <a:pt x="163" y="10"/>
                    <a:pt x="155" y="15"/>
                    <a:pt x="139" y="17"/>
                  </a:cubicBezTo>
                  <a:cubicBezTo>
                    <a:pt x="131" y="20"/>
                    <a:pt x="127" y="22"/>
                    <a:pt x="119" y="19"/>
                  </a:cubicBezTo>
                  <a:cubicBezTo>
                    <a:pt x="106" y="0"/>
                    <a:pt x="74" y="29"/>
                    <a:pt x="67" y="9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23" name="Freeform 27"/>
            <p:cNvSpPr>
              <a:spLocks/>
            </p:cNvSpPr>
            <p:nvPr/>
          </p:nvSpPr>
          <p:spPr bwMode="invGray">
            <a:xfrm>
              <a:off x="1709" y="1987"/>
              <a:ext cx="44" cy="37"/>
            </a:xfrm>
            <a:custGeom>
              <a:avLst/>
              <a:gdLst/>
              <a:ahLst/>
              <a:cxnLst>
                <a:cxn ang="0">
                  <a:pos x="26" y="0"/>
                </a:cxn>
                <a:cxn ang="0">
                  <a:pos x="0" y="10"/>
                </a:cxn>
                <a:cxn ang="0">
                  <a:pos x="30" y="40"/>
                </a:cxn>
                <a:cxn ang="0">
                  <a:pos x="48" y="50"/>
                </a:cxn>
                <a:cxn ang="0">
                  <a:pos x="58" y="28"/>
                </a:cxn>
                <a:cxn ang="0">
                  <a:pos x="44" y="8"/>
                </a:cxn>
                <a:cxn ang="0">
                  <a:pos x="26" y="0"/>
                </a:cxn>
              </a:cxnLst>
              <a:rect l="0" t="0" r="r" b="b"/>
              <a:pathLst>
                <a:path w="59" h="50">
                  <a:moveTo>
                    <a:pt x="26" y="0"/>
                  </a:moveTo>
                  <a:cubicBezTo>
                    <a:pt x="13" y="2"/>
                    <a:pt x="7" y="0"/>
                    <a:pt x="0" y="10"/>
                  </a:cubicBezTo>
                  <a:cubicBezTo>
                    <a:pt x="4" y="22"/>
                    <a:pt x="18" y="36"/>
                    <a:pt x="30" y="40"/>
                  </a:cubicBezTo>
                  <a:cubicBezTo>
                    <a:pt x="37" y="42"/>
                    <a:pt x="48" y="50"/>
                    <a:pt x="48" y="50"/>
                  </a:cubicBezTo>
                  <a:cubicBezTo>
                    <a:pt x="57" y="44"/>
                    <a:pt x="55" y="37"/>
                    <a:pt x="58" y="28"/>
                  </a:cubicBezTo>
                  <a:cubicBezTo>
                    <a:pt x="55" y="11"/>
                    <a:pt x="59" y="18"/>
                    <a:pt x="44" y="8"/>
                  </a:cubicBezTo>
                  <a:cubicBezTo>
                    <a:pt x="42" y="6"/>
                    <a:pt x="26" y="5"/>
                    <a:pt x="26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24" name="Freeform 28"/>
            <p:cNvSpPr>
              <a:spLocks/>
            </p:cNvSpPr>
            <p:nvPr/>
          </p:nvSpPr>
          <p:spPr bwMode="invGray">
            <a:xfrm>
              <a:off x="1625" y="2057"/>
              <a:ext cx="65" cy="42"/>
            </a:xfrm>
            <a:custGeom>
              <a:avLst/>
              <a:gdLst/>
              <a:ahLst/>
              <a:cxnLst>
                <a:cxn ang="0">
                  <a:pos x="44" y="7"/>
                </a:cxn>
                <a:cxn ang="0">
                  <a:pos x="24" y="25"/>
                </a:cxn>
                <a:cxn ang="0">
                  <a:pos x="4" y="27"/>
                </a:cxn>
                <a:cxn ang="0">
                  <a:pos x="16" y="57"/>
                </a:cxn>
                <a:cxn ang="0">
                  <a:pos x="74" y="35"/>
                </a:cxn>
                <a:cxn ang="0">
                  <a:pos x="86" y="17"/>
                </a:cxn>
                <a:cxn ang="0">
                  <a:pos x="56" y="7"/>
                </a:cxn>
                <a:cxn ang="0">
                  <a:pos x="44" y="7"/>
                </a:cxn>
              </a:cxnLst>
              <a:rect l="0" t="0" r="r" b="b"/>
              <a:pathLst>
                <a:path w="86" h="57">
                  <a:moveTo>
                    <a:pt x="44" y="7"/>
                  </a:moveTo>
                  <a:cubicBezTo>
                    <a:pt x="39" y="14"/>
                    <a:pt x="31" y="20"/>
                    <a:pt x="24" y="25"/>
                  </a:cubicBezTo>
                  <a:cubicBezTo>
                    <a:pt x="16" y="19"/>
                    <a:pt x="12" y="22"/>
                    <a:pt x="4" y="27"/>
                  </a:cubicBezTo>
                  <a:cubicBezTo>
                    <a:pt x="0" y="38"/>
                    <a:pt x="4" y="53"/>
                    <a:pt x="16" y="57"/>
                  </a:cubicBezTo>
                  <a:cubicBezTo>
                    <a:pt x="33" y="51"/>
                    <a:pt x="60" y="45"/>
                    <a:pt x="74" y="35"/>
                  </a:cubicBezTo>
                  <a:cubicBezTo>
                    <a:pt x="78" y="29"/>
                    <a:pt x="86" y="17"/>
                    <a:pt x="86" y="17"/>
                  </a:cubicBezTo>
                  <a:cubicBezTo>
                    <a:pt x="80" y="0"/>
                    <a:pt x="74" y="5"/>
                    <a:pt x="56" y="7"/>
                  </a:cubicBezTo>
                  <a:cubicBezTo>
                    <a:pt x="43" y="11"/>
                    <a:pt x="44" y="15"/>
                    <a:pt x="44" y="7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25" name="Freeform 29"/>
            <p:cNvSpPr>
              <a:spLocks/>
            </p:cNvSpPr>
            <p:nvPr/>
          </p:nvSpPr>
          <p:spPr bwMode="invGray">
            <a:xfrm>
              <a:off x="1693" y="2065"/>
              <a:ext cx="54" cy="25"/>
            </a:xfrm>
            <a:custGeom>
              <a:avLst/>
              <a:gdLst/>
              <a:ahLst/>
              <a:cxnLst>
                <a:cxn ang="0">
                  <a:pos x="40" y="0"/>
                </a:cxn>
                <a:cxn ang="0">
                  <a:pos x="10" y="16"/>
                </a:cxn>
                <a:cxn ang="0">
                  <a:pos x="24" y="34"/>
                </a:cxn>
                <a:cxn ang="0">
                  <a:pos x="52" y="28"/>
                </a:cxn>
                <a:cxn ang="0">
                  <a:pos x="64" y="20"/>
                </a:cxn>
                <a:cxn ang="0">
                  <a:pos x="40" y="0"/>
                </a:cxn>
              </a:cxnLst>
              <a:rect l="0" t="0" r="r" b="b"/>
              <a:pathLst>
                <a:path w="73" h="34">
                  <a:moveTo>
                    <a:pt x="40" y="0"/>
                  </a:moveTo>
                  <a:cubicBezTo>
                    <a:pt x="30" y="6"/>
                    <a:pt x="20" y="10"/>
                    <a:pt x="10" y="16"/>
                  </a:cubicBezTo>
                  <a:cubicBezTo>
                    <a:pt x="0" y="31"/>
                    <a:pt x="13" y="30"/>
                    <a:pt x="24" y="34"/>
                  </a:cubicBezTo>
                  <a:cubicBezTo>
                    <a:pt x="44" y="31"/>
                    <a:pt x="35" y="34"/>
                    <a:pt x="52" y="28"/>
                  </a:cubicBezTo>
                  <a:cubicBezTo>
                    <a:pt x="57" y="26"/>
                    <a:pt x="64" y="20"/>
                    <a:pt x="64" y="20"/>
                  </a:cubicBezTo>
                  <a:cubicBezTo>
                    <a:pt x="73" y="7"/>
                    <a:pt x="48" y="8"/>
                    <a:pt x="40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26" name="Freeform 30"/>
            <p:cNvSpPr>
              <a:spLocks/>
            </p:cNvSpPr>
            <p:nvPr/>
          </p:nvSpPr>
          <p:spPr bwMode="invGray">
            <a:xfrm>
              <a:off x="1664" y="2029"/>
              <a:ext cx="64" cy="34"/>
            </a:xfrm>
            <a:custGeom>
              <a:avLst/>
              <a:gdLst/>
              <a:ahLst/>
              <a:cxnLst>
                <a:cxn ang="0">
                  <a:pos x="58" y="10"/>
                </a:cxn>
                <a:cxn ang="0">
                  <a:pos x="28" y="4"/>
                </a:cxn>
                <a:cxn ang="0">
                  <a:pos x="0" y="18"/>
                </a:cxn>
                <a:cxn ang="0">
                  <a:pos x="40" y="32"/>
                </a:cxn>
                <a:cxn ang="0">
                  <a:pos x="64" y="40"/>
                </a:cxn>
                <a:cxn ang="0">
                  <a:pos x="84" y="18"/>
                </a:cxn>
                <a:cxn ang="0">
                  <a:pos x="82" y="6"/>
                </a:cxn>
                <a:cxn ang="0">
                  <a:pos x="64" y="0"/>
                </a:cxn>
                <a:cxn ang="0">
                  <a:pos x="58" y="10"/>
                </a:cxn>
              </a:cxnLst>
              <a:rect l="0" t="0" r="r" b="b"/>
              <a:pathLst>
                <a:path w="85" h="45">
                  <a:moveTo>
                    <a:pt x="58" y="10"/>
                  </a:moveTo>
                  <a:cubicBezTo>
                    <a:pt x="39" y="16"/>
                    <a:pt x="45" y="10"/>
                    <a:pt x="28" y="4"/>
                  </a:cubicBezTo>
                  <a:cubicBezTo>
                    <a:pt x="7" y="6"/>
                    <a:pt x="5" y="2"/>
                    <a:pt x="0" y="18"/>
                  </a:cubicBezTo>
                  <a:cubicBezTo>
                    <a:pt x="5" y="34"/>
                    <a:pt x="26" y="31"/>
                    <a:pt x="40" y="32"/>
                  </a:cubicBezTo>
                  <a:cubicBezTo>
                    <a:pt x="50" y="42"/>
                    <a:pt x="49" y="45"/>
                    <a:pt x="64" y="40"/>
                  </a:cubicBezTo>
                  <a:cubicBezTo>
                    <a:pt x="69" y="32"/>
                    <a:pt x="77" y="25"/>
                    <a:pt x="84" y="18"/>
                  </a:cubicBezTo>
                  <a:cubicBezTo>
                    <a:pt x="83" y="14"/>
                    <a:pt x="85" y="9"/>
                    <a:pt x="82" y="6"/>
                  </a:cubicBezTo>
                  <a:cubicBezTo>
                    <a:pt x="78" y="1"/>
                    <a:pt x="64" y="0"/>
                    <a:pt x="64" y="0"/>
                  </a:cubicBezTo>
                  <a:cubicBezTo>
                    <a:pt x="56" y="3"/>
                    <a:pt x="47" y="21"/>
                    <a:pt x="58" y="1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27" name="Freeform 31"/>
            <p:cNvSpPr>
              <a:spLocks/>
            </p:cNvSpPr>
            <p:nvPr/>
          </p:nvSpPr>
          <p:spPr bwMode="invGray">
            <a:xfrm>
              <a:off x="1637" y="1997"/>
              <a:ext cx="44" cy="24"/>
            </a:xfrm>
            <a:custGeom>
              <a:avLst/>
              <a:gdLst/>
              <a:ahLst/>
              <a:cxnLst>
                <a:cxn ang="0">
                  <a:pos x="16" y="4"/>
                </a:cxn>
                <a:cxn ang="0">
                  <a:pos x="0" y="18"/>
                </a:cxn>
                <a:cxn ang="0">
                  <a:pos x="20" y="28"/>
                </a:cxn>
                <a:cxn ang="0">
                  <a:pos x="28" y="20"/>
                </a:cxn>
                <a:cxn ang="0">
                  <a:pos x="52" y="12"/>
                </a:cxn>
                <a:cxn ang="0">
                  <a:pos x="44" y="0"/>
                </a:cxn>
                <a:cxn ang="0">
                  <a:pos x="16" y="4"/>
                </a:cxn>
              </a:cxnLst>
              <a:rect l="0" t="0" r="r" b="b"/>
              <a:pathLst>
                <a:path w="58" h="31">
                  <a:moveTo>
                    <a:pt x="16" y="4"/>
                  </a:moveTo>
                  <a:cubicBezTo>
                    <a:pt x="2" y="13"/>
                    <a:pt x="7" y="8"/>
                    <a:pt x="0" y="18"/>
                  </a:cubicBezTo>
                  <a:cubicBezTo>
                    <a:pt x="5" y="26"/>
                    <a:pt x="11" y="25"/>
                    <a:pt x="20" y="28"/>
                  </a:cubicBezTo>
                  <a:cubicBezTo>
                    <a:pt x="36" y="23"/>
                    <a:pt x="17" y="31"/>
                    <a:pt x="28" y="20"/>
                  </a:cubicBezTo>
                  <a:cubicBezTo>
                    <a:pt x="33" y="15"/>
                    <a:pt x="46" y="13"/>
                    <a:pt x="52" y="12"/>
                  </a:cubicBezTo>
                  <a:cubicBezTo>
                    <a:pt x="58" y="3"/>
                    <a:pt x="53" y="3"/>
                    <a:pt x="44" y="0"/>
                  </a:cubicBezTo>
                  <a:cubicBezTo>
                    <a:pt x="38" y="1"/>
                    <a:pt x="20" y="8"/>
                    <a:pt x="16" y="4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28" name="Freeform 32"/>
            <p:cNvSpPr>
              <a:spLocks/>
            </p:cNvSpPr>
            <p:nvPr/>
          </p:nvSpPr>
          <p:spPr bwMode="invGray">
            <a:xfrm>
              <a:off x="1751" y="2000"/>
              <a:ext cx="114" cy="77"/>
            </a:xfrm>
            <a:custGeom>
              <a:avLst/>
              <a:gdLst/>
              <a:ahLst/>
              <a:cxnLst>
                <a:cxn ang="0">
                  <a:pos x="38" y="0"/>
                </a:cxn>
                <a:cxn ang="0">
                  <a:pos x="14" y="6"/>
                </a:cxn>
                <a:cxn ang="0">
                  <a:pos x="4" y="38"/>
                </a:cxn>
                <a:cxn ang="0">
                  <a:pos x="12" y="56"/>
                </a:cxn>
                <a:cxn ang="0">
                  <a:pos x="0" y="72"/>
                </a:cxn>
                <a:cxn ang="0">
                  <a:pos x="56" y="86"/>
                </a:cxn>
                <a:cxn ang="0">
                  <a:pos x="82" y="92"/>
                </a:cxn>
                <a:cxn ang="0">
                  <a:pos x="152" y="86"/>
                </a:cxn>
                <a:cxn ang="0">
                  <a:pos x="76" y="70"/>
                </a:cxn>
                <a:cxn ang="0">
                  <a:pos x="54" y="62"/>
                </a:cxn>
                <a:cxn ang="0">
                  <a:pos x="44" y="52"/>
                </a:cxn>
                <a:cxn ang="0">
                  <a:pos x="50" y="34"/>
                </a:cxn>
                <a:cxn ang="0">
                  <a:pos x="38" y="0"/>
                </a:cxn>
              </a:cxnLst>
              <a:rect l="0" t="0" r="r" b="b"/>
              <a:pathLst>
                <a:path w="152" h="102">
                  <a:moveTo>
                    <a:pt x="38" y="0"/>
                  </a:moveTo>
                  <a:cubicBezTo>
                    <a:pt x="22" y="5"/>
                    <a:pt x="30" y="3"/>
                    <a:pt x="14" y="6"/>
                  </a:cubicBezTo>
                  <a:cubicBezTo>
                    <a:pt x="18" y="22"/>
                    <a:pt x="22" y="32"/>
                    <a:pt x="4" y="38"/>
                  </a:cubicBezTo>
                  <a:cubicBezTo>
                    <a:pt x="1" y="47"/>
                    <a:pt x="7" y="49"/>
                    <a:pt x="12" y="56"/>
                  </a:cubicBezTo>
                  <a:cubicBezTo>
                    <a:pt x="10" y="65"/>
                    <a:pt x="9" y="69"/>
                    <a:pt x="0" y="72"/>
                  </a:cubicBezTo>
                  <a:cubicBezTo>
                    <a:pt x="5" y="88"/>
                    <a:pt x="45" y="85"/>
                    <a:pt x="56" y="86"/>
                  </a:cubicBezTo>
                  <a:cubicBezTo>
                    <a:pt x="72" y="97"/>
                    <a:pt x="63" y="95"/>
                    <a:pt x="82" y="92"/>
                  </a:cubicBezTo>
                  <a:cubicBezTo>
                    <a:pt x="86" y="92"/>
                    <a:pt x="147" y="102"/>
                    <a:pt x="152" y="86"/>
                  </a:cubicBezTo>
                  <a:cubicBezTo>
                    <a:pt x="123" y="66"/>
                    <a:pt x="128" y="72"/>
                    <a:pt x="76" y="70"/>
                  </a:cubicBezTo>
                  <a:cubicBezTo>
                    <a:pt x="62" y="56"/>
                    <a:pt x="81" y="73"/>
                    <a:pt x="54" y="62"/>
                  </a:cubicBezTo>
                  <a:cubicBezTo>
                    <a:pt x="50" y="60"/>
                    <a:pt x="48" y="55"/>
                    <a:pt x="44" y="52"/>
                  </a:cubicBezTo>
                  <a:cubicBezTo>
                    <a:pt x="41" y="43"/>
                    <a:pt x="42" y="39"/>
                    <a:pt x="50" y="34"/>
                  </a:cubicBezTo>
                  <a:cubicBezTo>
                    <a:pt x="52" y="27"/>
                    <a:pt x="42" y="9"/>
                    <a:pt x="38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29" name="Freeform 33"/>
            <p:cNvSpPr>
              <a:spLocks/>
            </p:cNvSpPr>
            <p:nvPr/>
          </p:nvSpPr>
          <p:spPr bwMode="invGray">
            <a:xfrm>
              <a:off x="664" y="2245"/>
              <a:ext cx="25" cy="15"/>
            </a:xfrm>
            <a:custGeom>
              <a:avLst/>
              <a:gdLst/>
              <a:ahLst/>
              <a:cxnLst>
                <a:cxn ang="0">
                  <a:pos x="34" y="0"/>
                </a:cxn>
                <a:cxn ang="0">
                  <a:pos x="24" y="20"/>
                </a:cxn>
                <a:cxn ang="0">
                  <a:pos x="4" y="18"/>
                </a:cxn>
                <a:cxn ang="0">
                  <a:pos x="4" y="6"/>
                </a:cxn>
                <a:cxn ang="0">
                  <a:pos x="34" y="0"/>
                </a:cxn>
              </a:cxnLst>
              <a:rect l="0" t="0" r="r" b="b"/>
              <a:pathLst>
                <a:path w="34" h="20">
                  <a:moveTo>
                    <a:pt x="34" y="0"/>
                  </a:moveTo>
                  <a:cubicBezTo>
                    <a:pt x="32" y="10"/>
                    <a:pt x="34" y="17"/>
                    <a:pt x="24" y="20"/>
                  </a:cubicBezTo>
                  <a:cubicBezTo>
                    <a:pt x="17" y="19"/>
                    <a:pt x="10" y="20"/>
                    <a:pt x="4" y="18"/>
                  </a:cubicBezTo>
                  <a:cubicBezTo>
                    <a:pt x="0" y="17"/>
                    <a:pt x="2" y="7"/>
                    <a:pt x="4" y="6"/>
                  </a:cubicBezTo>
                  <a:cubicBezTo>
                    <a:pt x="12" y="0"/>
                    <a:pt x="24" y="0"/>
                    <a:pt x="34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30" name="Freeform 34"/>
            <p:cNvSpPr>
              <a:spLocks/>
            </p:cNvSpPr>
            <p:nvPr/>
          </p:nvSpPr>
          <p:spPr bwMode="invGray">
            <a:xfrm>
              <a:off x="1421" y="2756"/>
              <a:ext cx="16" cy="12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13" y="16"/>
                </a:cxn>
                <a:cxn ang="0">
                  <a:pos x="3" y="0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31" name="Freeform 35"/>
            <p:cNvSpPr>
              <a:spLocks/>
            </p:cNvSpPr>
            <p:nvPr/>
          </p:nvSpPr>
          <p:spPr bwMode="invGray">
            <a:xfrm>
              <a:off x="1424" y="2781"/>
              <a:ext cx="16" cy="12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13" y="16"/>
                </a:cxn>
                <a:cxn ang="0">
                  <a:pos x="3" y="0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32" name="Freeform 36"/>
            <p:cNvSpPr>
              <a:spLocks/>
            </p:cNvSpPr>
            <p:nvPr/>
          </p:nvSpPr>
          <p:spPr bwMode="invGray">
            <a:xfrm>
              <a:off x="1628" y="2913"/>
              <a:ext cx="15" cy="12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13" y="16"/>
                </a:cxn>
                <a:cxn ang="0">
                  <a:pos x="3" y="0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33" name="Freeform 37"/>
            <p:cNvSpPr>
              <a:spLocks/>
            </p:cNvSpPr>
            <p:nvPr/>
          </p:nvSpPr>
          <p:spPr bwMode="invGray">
            <a:xfrm>
              <a:off x="1752" y="2429"/>
              <a:ext cx="38" cy="18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7" y="18"/>
                </a:cxn>
                <a:cxn ang="0">
                  <a:pos x="27" y="24"/>
                </a:cxn>
                <a:cxn ang="0">
                  <a:pos x="33" y="4"/>
                </a:cxn>
                <a:cxn ang="0">
                  <a:pos x="13" y="0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34" name="Freeform 38"/>
            <p:cNvSpPr>
              <a:spLocks/>
            </p:cNvSpPr>
            <p:nvPr/>
          </p:nvSpPr>
          <p:spPr bwMode="invGray">
            <a:xfrm>
              <a:off x="1652" y="2224"/>
              <a:ext cx="38" cy="18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7" y="18"/>
                </a:cxn>
                <a:cxn ang="0">
                  <a:pos x="27" y="24"/>
                </a:cxn>
                <a:cxn ang="0">
                  <a:pos x="33" y="4"/>
                </a:cxn>
                <a:cxn ang="0">
                  <a:pos x="13" y="0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35" name="Freeform 39"/>
            <p:cNvSpPr>
              <a:spLocks/>
            </p:cNvSpPr>
            <p:nvPr/>
          </p:nvSpPr>
          <p:spPr bwMode="invGray">
            <a:xfrm>
              <a:off x="1717" y="2045"/>
              <a:ext cx="39" cy="18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7" y="18"/>
                </a:cxn>
                <a:cxn ang="0">
                  <a:pos x="27" y="24"/>
                </a:cxn>
                <a:cxn ang="0">
                  <a:pos x="33" y="4"/>
                </a:cxn>
                <a:cxn ang="0">
                  <a:pos x="13" y="0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36" name="Freeform 40"/>
            <p:cNvSpPr>
              <a:spLocks/>
            </p:cNvSpPr>
            <p:nvPr/>
          </p:nvSpPr>
          <p:spPr bwMode="invGray">
            <a:xfrm>
              <a:off x="1780" y="2153"/>
              <a:ext cx="38" cy="18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7" y="18"/>
                </a:cxn>
                <a:cxn ang="0">
                  <a:pos x="27" y="24"/>
                </a:cxn>
                <a:cxn ang="0">
                  <a:pos x="33" y="4"/>
                </a:cxn>
                <a:cxn ang="0">
                  <a:pos x="13" y="0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37" name="Freeform 41"/>
            <p:cNvSpPr>
              <a:spLocks/>
            </p:cNvSpPr>
            <p:nvPr/>
          </p:nvSpPr>
          <p:spPr bwMode="invGray">
            <a:xfrm>
              <a:off x="1796" y="1951"/>
              <a:ext cx="696" cy="346"/>
            </a:xfrm>
            <a:custGeom>
              <a:avLst/>
              <a:gdLst/>
              <a:ahLst/>
              <a:cxnLst>
                <a:cxn ang="0">
                  <a:pos x="28" y="56"/>
                </a:cxn>
                <a:cxn ang="0">
                  <a:pos x="6" y="92"/>
                </a:cxn>
                <a:cxn ang="0">
                  <a:pos x="36" y="100"/>
                </a:cxn>
                <a:cxn ang="0">
                  <a:pos x="16" y="116"/>
                </a:cxn>
                <a:cxn ang="0">
                  <a:pos x="104" y="136"/>
                </a:cxn>
                <a:cxn ang="0">
                  <a:pos x="142" y="130"/>
                </a:cxn>
                <a:cxn ang="0">
                  <a:pos x="250" y="78"/>
                </a:cxn>
                <a:cxn ang="0">
                  <a:pos x="300" y="66"/>
                </a:cxn>
                <a:cxn ang="0">
                  <a:pos x="324" y="80"/>
                </a:cxn>
                <a:cxn ang="0">
                  <a:pos x="272" y="88"/>
                </a:cxn>
                <a:cxn ang="0">
                  <a:pos x="242" y="112"/>
                </a:cxn>
                <a:cxn ang="0">
                  <a:pos x="254" y="120"/>
                </a:cxn>
                <a:cxn ang="0">
                  <a:pos x="260" y="158"/>
                </a:cxn>
                <a:cxn ang="0">
                  <a:pos x="350" y="192"/>
                </a:cxn>
                <a:cxn ang="0">
                  <a:pos x="336" y="210"/>
                </a:cxn>
                <a:cxn ang="0">
                  <a:pos x="368" y="246"/>
                </a:cxn>
                <a:cxn ang="0">
                  <a:pos x="348" y="266"/>
                </a:cxn>
                <a:cxn ang="0">
                  <a:pos x="324" y="294"/>
                </a:cxn>
                <a:cxn ang="0">
                  <a:pos x="294" y="324"/>
                </a:cxn>
                <a:cxn ang="0">
                  <a:pos x="292" y="420"/>
                </a:cxn>
                <a:cxn ang="0">
                  <a:pos x="332" y="446"/>
                </a:cxn>
                <a:cxn ang="0">
                  <a:pos x="388" y="448"/>
                </a:cxn>
                <a:cxn ang="0">
                  <a:pos x="412" y="422"/>
                </a:cxn>
                <a:cxn ang="0">
                  <a:pos x="506" y="356"/>
                </a:cxn>
                <a:cxn ang="0">
                  <a:pos x="572" y="334"/>
                </a:cxn>
                <a:cxn ang="0">
                  <a:pos x="646" y="308"/>
                </a:cxn>
                <a:cxn ang="0">
                  <a:pos x="720" y="290"/>
                </a:cxn>
                <a:cxn ang="0">
                  <a:pos x="762" y="260"/>
                </a:cxn>
                <a:cxn ang="0">
                  <a:pos x="800" y="200"/>
                </a:cxn>
                <a:cxn ang="0">
                  <a:pos x="802" y="154"/>
                </a:cxn>
                <a:cxn ang="0">
                  <a:pos x="802" y="124"/>
                </a:cxn>
                <a:cxn ang="0">
                  <a:pos x="832" y="90"/>
                </a:cxn>
                <a:cxn ang="0">
                  <a:pos x="876" y="94"/>
                </a:cxn>
                <a:cxn ang="0">
                  <a:pos x="922" y="52"/>
                </a:cxn>
                <a:cxn ang="0">
                  <a:pos x="888" y="56"/>
                </a:cxn>
                <a:cxn ang="0">
                  <a:pos x="848" y="46"/>
                </a:cxn>
                <a:cxn ang="0">
                  <a:pos x="794" y="22"/>
                </a:cxn>
                <a:cxn ang="0">
                  <a:pos x="642" y="26"/>
                </a:cxn>
                <a:cxn ang="0">
                  <a:pos x="584" y="38"/>
                </a:cxn>
                <a:cxn ang="0">
                  <a:pos x="556" y="38"/>
                </a:cxn>
                <a:cxn ang="0">
                  <a:pos x="516" y="54"/>
                </a:cxn>
                <a:cxn ang="0">
                  <a:pos x="478" y="30"/>
                </a:cxn>
                <a:cxn ang="0">
                  <a:pos x="432" y="40"/>
                </a:cxn>
                <a:cxn ang="0">
                  <a:pos x="366" y="52"/>
                </a:cxn>
                <a:cxn ang="0">
                  <a:pos x="410" y="38"/>
                </a:cxn>
                <a:cxn ang="0">
                  <a:pos x="352" y="8"/>
                </a:cxn>
                <a:cxn ang="0">
                  <a:pos x="334" y="2"/>
                </a:cxn>
                <a:cxn ang="0">
                  <a:pos x="314" y="8"/>
                </a:cxn>
                <a:cxn ang="0">
                  <a:pos x="240" y="16"/>
                </a:cxn>
                <a:cxn ang="0">
                  <a:pos x="160" y="28"/>
                </a:cxn>
                <a:cxn ang="0">
                  <a:pos x="108" y="26"/>
                </a:cxn>
                <a:cxn ang="0">
                  <a:pos x="114" y="68"/>
                </a:cxn>
                <a:cxn ang="0">
                  <a:pos x="104" y="52"/>
                </a:cxn>
                <a:cxn ang="0">
                  <a:pos x="60" y="42"/>
                </a:cxn>
              </a:cxnLst>
              <a:rect l="0" t="0" r="r" b="b"/>
              <a:pathLst>
                <a:path w="929" h="462">
                  <a:moveTo>
                    <a:pt x="60" y="42"/>
                  </a:moveTo>
                  <a:cubicBezTo>
                    <a:pt x="40" y="45"/>
                    <a:pt x="42" y="46"/>
                    <a:pt x="28" y="56"/>
                  </a:cubicBezTo>
                  <a:cubicBezTo>
                    <a:pt x="26" y="74"/>
                    <a:pt x="27" y="75"/>
                    <a:pt x="10" y="78"/>
                  </a:cubicBezTo>
                  <a:cubicBezTo>
                    <a:pt x="4" y="82"/>
                    <a:pt x="0" y="82"/>
                    <a:pt x="6" y="92"/>
                  </a:cubicBezTo>
                  <a:cubicBezTo>
                    <a:pt x="10" y="98"/>
                    <a:pt x="21" y="96"/>
                    <a:pt x="28" y="98"/>
                  </a:cubicBezTo>
                  <a:cubicBezTo>
                    <a:pt x="31" y="99"/>
                    <a:pt x="36" y="100"/>
                    <a:pt x="36" y="100"/>
                  </a:cubicBezTo>
                  <a:cubicBezTo>
                    <a:pt x="47" y="99"/>
                    <a:pt x="69" y="97"/>
                    <a:pt x="50" y="110"/>
                  </a:cubicBezTo>
                  <a:cubicBezTo>
                    <a:pt x="37" y="108"/>
                    <a:pt x="24" y="104"/>
                    <a:pt x="16" y="116"/>
                  </a:cubicBezTo>
                  <a:cubicBezTo>
                    <a:pt x="24" y="141"/>
                    <a:pt x="68" y="125"/>
                    <a:pt x="94" y="126"/>
                  </a:cubicBezTo>
                  <a:cubicBezTo>
                    <a:pt x="98" y="129"/>
                    <a:pt x="100" y="134"/>
                    <a:pt x="104" y="136"/>
                  </a:cubicBezTo>
                  <a:cubicBezTo>
                    <a:pt x="108" y="138"/>
                    <a:pt x="116" y="140"/>
                    <a:pt x="116" y="140"/>
                  </a:cubicBezTo>
                  <a:cubicBezTo>
                    <a:pt x="129" y="138"/>
                    <a:pt x="133" y="139"/>
                    <a:pt x="142" y="130"/>
                  </a:cubicBezTo>
                  <a:cubicBezTo>
                    <a:pt x="151" y="104"/>
                    <a:pt x="179" y="110"/>
                    <a:pt x="202" y="102"/>
                  </a:cubicBezTo>
                  <a:cubicBezTo>
                    <a:pt x="219" y="96"/>
                    <a:pt x="233" y="84"/>
                    <a:pt x="250" y="78"/>
                  </a:cubicBezTo>
                  <a:cubicBezTo>
                    <a:pt x="260" y="75"/>
                    <a:pt x="269" y="74"/>
                    <a:pt x="280" y="72"/>
                  </a:cubicBezTo>
                  <a:cubicBezTo>
                    <a:pt x="287" y="71"/>
                    <a:pt x="300" y="66"/>
                    <a:pt x="300" y="66"/>
                  </a:cubicBezTo>
                  <a:cubicBezTo>
                    <a:pt x="311" y="49"/>
                    <a:pt x="336" y="54"/>
                    <a:pt x="354" y="60"/>
                  </a:cubicBezTo>
                  <a:cubicBezTo>
                    <a:pt x="367" y="79"/>
                    <a:pt x="335" y="79"/>
                    <a:pt x="324" y="80"/>
                  </a:cubicBezTo>
                  <a:cubicBezTo>
                    <a:pt x="312" y="83"/>
                    <a:pt x="306" y="93"/>
                    <a:pt x="292" y="96"/>
                  </a:cubicBezTo>
                  <a:cubicBezTo>
                    <a:pt x="284" y="94"/>
                    <a:pt x="279" y="90"/>
                    <a:pt x="272" y="88"/>
                  </a:cubicBezTo>
                  <a:cubicBezTo>
                    <a:pt x="253" y="91"/>
                    <a:pt x="232" y="96"/>
                    <a:pt x="214" y="102"/>
                  </a:cubicBezTo>
                  <a:cubicBezTo>
                    <a:pt x="223" y="108"/>
                    <a:pt x="231" y="109"/>
                    <a:pt x="242" y="112"/>
                  </a:cubicBezTo>
                  <a:cubicBezTo>
                    <a:pt x="245" y="113"/>
                    <a:pt x="250" y="114"/>
                    <a:pt x="250" y="114"/>
                  </a:cubicBezTo>
                  <a:cubicBezTo>
                    <a:pt x="251" y="116"/>
                    <a:pt x="255" y="118"/>
                    <a:pt x="254" y="120"/>
                  </a:cubicBezTo>
                  <a:cubicBezTo>
                    <a:pt x="252" y="124"/>
                    <a:pt x="242" y="128"/>
                    <a:pt x="242" y="128"/>
                  </a:cubicBezTo>
                  <a:cubicBezTo>
                    <a:pt x="233" y="141"/>
                    <a:pt x="247" y="154"/>
                    <a:pt x="260" y="158"/>
                  </a:cubicBezTo>
                  <a:cubicBezTo>
                    <a:pt x="282" y="155"/>
                    <a:pt x="295" y="151"/>
                    <a:pt x="318" y="150"/>
                  </a:cubicBezTo>
                  <a:cubicBezTo>
                    <a:pt x="334" y="155"/>
                    <a:pt x="345" y="176"/>
                    <a:pt x="350" y="192"/>
                  </a:cubicBezTo>
                  <a:cubicBezTo>
                    <a:pt x="349" y="195"/>
                    <a:pt x="350" y="199"/>
                    <a:pt x="348" y="202"/>
                  </a:cubicBezTo>
                  <a:cubicBezTo>
                    <a:pt x="345" y="206"/>
                    <a:pt x="336" y="210"/>
                    <a:pt x="336" y="210"/>
                  </a:cubicBezTo>
                  <a:cubicBezTo>
                    <a:pt x="327" y="224"/>
                    <a:pt x="332" y="235"/>
                    <a:pt x="348" y="240"/>
                  </a:cubicBezTo>
                  <a:cubicBezTo>
                    <a:pt x="358" y="237"/>
                    <a:pt x="362" y="237"/>
                    <a:pt x="368" y="246"/>
                  </a:cubicBezTo>
                  <a:cubicBezTo>
                    <a:pt x="360" y="252"/>
                    <a:pt x="346" y="246"/>
                    <a:pt x="338" y="252"/>
                  </a:cubicBezTo>
                  <a:cubicBezTo>
                    <a:pt x="326" y="260"/>
                    <a:pt x="346" y="265"/>
                    <a:pt x="348" y="266"/>
                  </a:cubicBezTo>
                  <a:cubicBezTo>
                    <a:pt x="352" y="278"/>
                    <a:pt x="347" y="279"/>
                    <a:pt x="336" y="286"/>
                  </a:cubicBezTo>
                  <a:cubicBezTo>
                    <a:pt x="332" y="289"/>
                    <a:pt x="324" y="294"/>
                    <a:pt x="324" y="294"/>
                  </a:cubicBezTo>
                  <a:cubicBezTo>
                    <a:pt x="315" y="308"/>
                    <a:pt x="320" y="303"/>
                    <a:pt x="310" y="310"/>
                  </a:cubicBezTo>
                  <a:cubicBezTo>
                    <a:pt x="306" y="316"/>
                    <a:pt x="294" y="324"/>
                    <a:pt x="294" y="324"/>
                  </a:cubicBezTo>
                  <a:cubicBezTo>
                    <a:pt x="285" y="338"/>
                    <a:pt x="288" y="331"/>
                    <a:pt x="284" y="342"/>
                  </a:cubicBezTo>
                  <a:cubicBezTo>
                    <a:pt x="285" y="374"/>
                    <a:pt x="283" y="393"/>
                    <a:pt x="292" y="420"/>
                  </a:cubicBezTo>
                  <a:cubicBezTo>
                    <a:pt x="295" y="429"/>
                    <a:pt x="307" y="435"/>
                    <a:pt x="314" y="440"/>
                  </a:cubicBezTo>
                  <a:cubicBezTo>
                    <a:pt x="319" y="444"/>
                    <a:pt x="332" y="446"/>
                    <a:pt x="332" y="446"/>
                  </a:cubicBezTo>
                  <a:cubicBezTo>
                    <a:pt x="340" y="457"/>
                    <a:pt x="345" y="459"/>
                    <a:pt x="358" y="462"/>
                  </a:cubicBezTo>
                  <a:cubicBezTo>
                    <a:pt x="376" y="459"/>
                    <a:pt x="375" y="457"/>
                    <a:pt x="388" y="448"/>
                  </a:cubicBezTo>
                  <a:cubicBezTo>
                    <a:pt x="390" y="441"/>
                    <a:pt x="394" y="435"/>
                    <a:pt x="400" y="430"/>
                  </a:cubicBezTo>
                  <a:cubicBezTo>
                    <a:pt x="404" y="427"/>
                    <a:pt x="412" y="422"/>
                    <a:pt x="412" y="422"/>
                  </a:cubicBezTo>
                  <a:cubicBezTo>
                    <a:pt x="417" y="415"/>
                    <a:pt x="451" y="367"/>
                    <a:pt x="458" y="364"/>
                  </a:cubicBezTo>
                  <a:cubicBezTo>
                    <a:pt x="475" y="356"/>
                    <a:pt x="486" y="357"/>
                    <a:pt x="506" y="356"/>
                  </a:cubicBezTo>
                  <a:cubicBezTo>
                    <a:pt x="525" y="350"/>
                    <a:pt x="533" y="342"/>
                    <a:pt x="554" y="340"/>
                  </a:cubicBezTo>
                  <a:cubicBezTo>
                    <a:pt x="560" y="338"/>
                    <a:pt x="566" y="336"/>
                    <a:pt x="572" y="334"/>
                  </a:cubicBezTo>
                  <a:cubicBezTo>
                    <a:pt x="576" y="333"/>
                    <a:pt x="584" y="330"/>
                    <a:pt x="584" y="330"/>
                  </a:cubicBezTo>
                  <a:cubicBezTo>
                    <a:pt x="603" y="311"/>
                    <a:pt x="618" y="310"/>
                    <a:pt x="646" y="308"/>
                  </a:cubicBezTo>
                  <a:cubicBezTo>
                    <a:pt x="665" y="304"/>
                    <a:pt x="684" y="303"/>
                    <a:pt x="704" y="302"/>
                  </a:cubicBezTo>
                  <a:cubicBezTo>
                    <a:pt x="712" y="299"/>
                    <a:pt x="712" y="293"/>
                    <a:pt x="720" y="290"/>
                  </a:cubicBezTo>
                  <a:cubicBezTo>
                    <a:pt x="732" y="285"/>
                    <a:pt x="743" y="285"/>
                    <a:pt x="754" y="278"/>
                  </a:cubicBezTo>
                  <a:cubicBezTo>
                    <a:pt x="756" y="271"/>
                    <a:pt x="760" y="267"/>
                    <a:pt x="762" y="260"/>
                  </a:cubicBezTo>
                  <a:cubicBezTo>
                    <a:pt x="763" y="247"/>
                    <a:pt x="762" y="233"/>
                    <a:pt x="764" y="220"/>
                  </a:cubicBezTo>
                  <a:cubicBezTo>
                    <a:pt x="764" y="219"/>
                    <a:pt x="794" y="204"/>
                    <a:pt x="800" y="200"/>
                  </a:cubicBezTo>
                  <a:cubicBezTo>
                    <a:pt x="807" y="189"/>
                    <a:pt x="808" y="186"/>
                    <a:pt x="820" y="182"/>
                  </a:cubicBezTo>
                  <a:cubicBezTo>
                    <a:pt x="825" y="166"/>
                    <a:pt x="814" y="162"/>
                    <a:pt x="802" y="154"/>
                  </a:cubicBezTo>
                  <a:cubicBezTo>
                    <a:pt x="797" y="151"/>
                    <a:pt x="790" y="142"/>
                    <a:pt x="790" y="142"/>
                  </a:cubicBezTo>
                  <a:cubicBezTo>
                    <a:pt x="786" y="131"/>
                    <a:pt x="792" y="127"/>
                    <a:pt x="802" y="124"/>
                  </a:cubicBezTo>
                  <a:cubicBezTo>
                    <a:pt x="810" y="116"/>
                    <a:pt x="813" y="98"/>
                    <a:pt x="820" y="94"/>
                  </a:cubicBezTo>
                  <a:cubicBezTo>
                    <a:pt x="824" y="92"/>
                    <a:pt x="832" y="90"/>
                    <a:pt x="832" y="90"/>
                  </a:cubicBezTo>
                  <a:cubicBezTo>
                    <a:pt x="844" y="92"/>
                    <a:pt x="848" y="92"/>
                    <a:pt x="856" y="100"/>
                  </a:cubicBezTo>
                  <a:cubicBezTo>
                    <a:pt x="863" y="98"/>
                    <a:pt x="876" y="94"/>
                    <a:pt x="876" y="94"/>
                  </a:cubicBezTo>
                  <a:cubicBezTo>
                    <a:pt x="889" y="81"/>
                    <a:pt x="906" y="77"/>
                    <a:pt x="924" y="74"/>
                  </a:cubicBezTo>
                  <a:cubicBezTo>
                    <a:pt x="929" y="67"/>
                    <a:pt x="929" y="58"/>
                    <a:pt x="922" y="52"/>
                  </a:cubicBezTo>
                  <a:cubicBezTo>
                    <a:pt x="918" y="49"/>
                    <a:pt x="910" y="44"/>
                    <a:pt x="910" y="44"/>
                  </a:cubicBezTo>
                  <a:cubicBezTo>
                    <a:pt x="894" y="47"/>
                    <a:pt x="899" y="49"/>
                    <a:pt x="888" y="56"/>
                  </a:cubicBezTo>
                  <a:cubicBezTo>
                    <a:pt x="884" y="58"/>
                    <a:pt x="876" y="60"/>
                    <a:pt x="876" y="60"/>
                  </a:cubicBezTo>
                  <a:cubicBezTo>
                    <a:pt x="853" y="59"/>
                    <a:pt x="810" y="59"/>
                    <a:pt x="848" y="46"/>
                  </a:cubicBezTo>
                  <a:cubicBezTo>
                    <a:pt x="844" y="33"/>
                    <a:pt x="831" y="37"/>
                    <a:pt x="818" y="36"/>
                  </a:cubicBezTo>
                  <a:cubicBezTo>
                    <a:pt x="809" y="33"/>
                    <a:pt x="802" y="27"/>
                    <a:pt x="794" y="22"/>
                  </a:cubicBezTo>
                  <a:cubicBezTo>
                    <a:pt x="790" y="20"/>
                    <a:pt x="782" y="18"/>
                    <a:pt x="782" y="18"/>
                  </a:cubicBezTo>
                  <a:cubicBezTo>
                    <a:pt x="727" y="19"/>
                    <a:pt x="688" y="11"/>
                    <a:pt x="642" y="26"/>
                  </a:cubicBezTo>
                  <a:cubicBezTo>
                    <a:pt x="635" y="16"/>
                    <a:pt x="632" y="18"/>
                    <a:pt x="620" y="20"/>
                  </a:cubicBezTo>
                  <a:cubicBezTo>
                    <a:pt x="611" y="34"/>
                    <a:pt x="600" y="36"/>
                    <a:pt x="584" y="38"/>
                  </a:cubicBezTo>
                  <a:cubicBezTo>
                    <a:pt x="575" y="44"/>
                    <a:pt x="581" y="46"/>
                    <a:pt x="578" y="56"/>
                  </a:cubicBezTo>
                  <a:cubicBezTo>
                    <a:pt x="572" y="47"/>
                    <a:pt x="566" y="41"/>
                    <a:pt x="556" y="38"/>
                  </a:cubicBezTo>
                  <a:cubicBezTo>
                    <a:pt x="553" y="38"/>
                    <a:pt x="539" y="39"/>
                    <a:pt x="534" y="42"/>
                  </a:cubicBezTo>
                  <a:cubicBezTo>
                    <a:pt x="528" y="46"/>
                    <a:pt x="516" y="54"/>
                    <a:pt x="516" y="54"/>
                  </a:cubicBezTo>
                  <a:cubicBezTo>
                    <a:pt x="507" y="52"/>
                    <a:pt x="503" y="51"/>
                    <a:pt x="500" y="42"/>
                  </a:cubicBezTo>
                  <a:cubicBezTo>
                    <a:pt x="505" y="28"/>
                    <a:pt x="488" y="31"/>
                    <a:pt x="478" y="30"/>
                  </a:cubicBezTo>
                  <a:cubicBezTo>
                    <a:pt x="469" y="33"/>
                    <a:pt x="473" y="37"/>
                    <a:pt x="464" y="40"/>
                  </a:cubicBezTo>
                  <a:cubicBezTo>
                    <a:pt x="447" y="34"/>
                    <a:pt x="451" y="27"/>
                    <a:pt x="432" y="40"/>
                  </a:cubicBezTo>
                  <a:cubicBezTo>
                    <a:pt x="427" y="54"/>
                    <a:pt x="427" y="52"/>
                    <a:pt x="410" y="50"/>
                  </a:cubicBezTo>
                  <a:cubicBezTo>
                    <a:pt x="391" y="52"/>
                    <a:pt x="385" y="54"/>
                    <a:pt x="366" y="52"/>
                  </a:cubicBezTo>
                  <a:cubicBezTo>
                    <a:pt x="357" y="49"/>
                    <a:pt x="356" y="46"/>
                    <a:pt x="364" y="40"/>
                  </a:cubicBezTo>
                  <a:cubicBezTo>
                    <a:pt x="380" y="42"/>
                    <a:pt x="395" y="43"/>
                    <a:pt x="410" y="38"/>
                  </a:cubicBezTo>
                  <a:cubicBezTo>
                    <a:pt x="426" y="15"/>
                    <a:pt x="386" y="21"/>
                    <a:pt x="370" y="20"/>
                  </a:cubicBezTo>
                  <a:cubicBezTo>
                    <a:pt x="364" y="16"/>
                    <a:pt x="358" y="12"/>
                    <a:pt x="352" y="8"/>
                  </a:cubicBezTo>
                  <a:cubicBezTo>
                    <a:pt x="348" y="5"/>
                    <a:pt x="340" y="0"/>
                    <a:pt x="340" y="0"/>
                  </a:cubicBezTo>
                  <a:cubicBezTo>
                    <a:pt x="338" y="1"/>
                    <a:pt x="336" y="1"/>
                    <a:pt x="334" y="2"/>
                  </a:cubicBezTo>
                  <a:cubicBezTo>
                    <a:pt x="331" y="3"/>
                    <a:pt x="329" y="3"/>
                    <a:pt x="326" y="4"/>
                  </a:cubicBezTo>
                  <a:cubicBezTo>
                    <a:pt x="322" y="5"/>
                    <a:pt x="314" y="8"/>
                    <a:pt x="314" y="8"/>
                  </a:cubicBezTo>
                  <a:cubicBezTo>
                    <a:pt x="305" y="22"/>
                    <a:pt x="288" y="6"/>
                    <a:pt x="276" y="2"/>
                  </a:cubicBezTo>
                  <a:cubicBezTo>
                    <a:pt x="270" y="3"/>
                    <a:pt x="241" y="16"/>
                    <a:pt x="240" y="16"/>
                  </a:cubicBezTo>
                  <a:cubicBezTo>
                    <a:pt x="226" y="17"/>
                    <a:pt x="212" y="17"/>
                    <a:pt x="198" y="18"/>
                  </a:cubicBezTo>
                  <a:cubicBezTo>
                    <a:pt x="183" y="19"/>
                    <a:pt x="172" y="20"/>
                    <a:pt x="160" y="28"/>
                  </a:cubicBezTo>
                  <a:cubicBezTo>
                    <a:pt x="146" y="26"/>
                    <a:pt x="141" y="27"/>
                    <a:pt x="130" y="20"/>
                  </a:cubicBezTo>
                  <a:cubicBezTo>
                    <a:pt x="123" y="22"/>
                    <a:pt x="115" y="24"/>
                    <a:pt x="108" y="26"/>
                  </a:cubicBezTo>
                  <a:cubicBezTo>
                    <a:pt x="102" y="35"/>
                    <a:pt x="113" y="41"/>
                    <a:pt x="122" y="44"/>
                  </a:cubicBezTo>
                  <a:cubicBezTo>
                    <a:pt x="125" y="52"/>
                    <a:pt x="114" y="68"/>
                    <a:pt x="114" y="68"/>
                  </a:cubicBezTo>
                  <a:cubicBezTo>
                    <a:pt x="112" y="79"/>
                    <a:pt x="111" y="82"/>
                    <a:pt x="100" y="78"/>
                  </a:cubicBezTo>
                  <a:cubicBezTo>
                    <a:pt x="93" y="67"/>
                    <a:pt x="100" y="63"/>
                    <a:pt x="104" y="52"/>
                  </a:cubicBezTo>
                  <a:cubicBezTo>
                    <a:pt x="96" y="44"/>
                    <a:pt x="91" y="36"/>
                    <a:pt x="80" y="32"/>
                  </a:cubicBezTo>
                  <a:cubicBezTo>
                    <a:pt x="73" y="34"/>
                    <a:pt x="67" y="39"/>
                    <a:pt x="60" y="42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38" name="Freeform 42"/>
            <p:cNvSpPr>
              <a:spLocks/>
            </p:cNvSpPr>
            <p:nvPr/>
          </p:nvSpPr>
          <p:spPr bwMode="invGray">
            <a:xfrm>
              <a:off x="2009" y="2135"/>
              <a:ext cx="39" cy="24"/>
            </a:xfrm>
            <a:custGeom>
              <a:avLst/>
              <a:gdLst/>
              <a:ahLst/>
              <a:cxnLst>
                <a:cxn ang="0">
                  <a:pos x="34" y="0"/>
                </a:cxn>
                <a:cxn ang="0">
                  <a:pos x="8" y="20"/>
                </a:cxn>
                <a:cxn ang="0">
                  <a:pos x="24" y="32"/>
                </a:cxn>
                <a:cxn ang="0">
                  <a:pos x="42" y="30"/>
                </a:cxn>
                <a:cxn ang="0">
                  <a:pos x="34" y="0"/>
                </a:cxn>
              </a:cxnLst>
              <a:rect l="0" t="0" r="r" b="b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39" name="Freeform 43"/>
            <p:cNvSpPr>
              <a:spLocks/>
            </p:cNvSpPr>
            <p:nvPr/>
          </p:nvSpPr>
          <p:spPr bwMode="invGray">
            <a:xfrm>
              <a:off x="2292" y="2201"/>
              <a:ext cx="128" cy="54"/>
            </a:xfrm>
            <a:custGeom>
              <a:avLst/>
              <a:gdLst/>
              <a:ahLst/>
              <a:cxnLst>
                <a:cxn ang="0">
                  <a:pos x="102" y="8"/>
                </a:cxn>
                <a:cxn ang="0">
                  <a:pos x="66" y="4"/>
                </a:cxn>
                <a:cxn ang="0">
                  <a:pos x="54" y="0"/>
                </a:cxn>
                <a:cxn ang="0">
                  <a:pos x="0" y="28"/>
                </a:cxn>
                <a:cxn ang="0">
                  <a:pos x="28" y="40"/>
                </a:cxn>
                <a:cxn ang="0">
                  <a:pos x="42" y="60"/>
                </a:cxn>
                <a:cxn ang="0">
                  <a:pos x="66" y="68"/>
                </a:cxn>
                <a:cxn ang="0">
                  <a:pos x="78" y="72"/>
                </a:cxn>
                <a:cxn ang="0">
                  <a:pos x="130" y="60"/>
                </a:cxn>
                <a:cxn ang="0">
                  <a:pos x="172" y="44"/>
                </a:cxn>
                <a:cxn ang="0">
                  <a:pos x="148" y="18"/>
                </a:cxn>
                <a:cxn ang="0">
                  <a:pos x="136" y="4"/>
                </a:cxn>
                <a:cxn ang="0">
                  <a:pos x="102" y="8"/>
                </a:cxn>
              </a:cxnLst>
              <a:rect l="0" t="0" r="r" b="b"/>
              <a:pathLst>
                <a:path w="172" h="72">
                  <a:moveTo>
                    <a:pt x="102" y="8"/>
                  </a:moveTo>
                  <a:cubicBezTo>
                    <a:pt x="89" y="12"/>
                    <a:pt x="78" y="8"/>
                    <a:pt x="66" y="4"/>
                  </a:cubicBezTo>
                  <a:cubicBezTo>
                    <a:pt x="62" y="3"/>
                    <a:pt x="54" y="0"/>
                    <a:pt x="54" y="0"/>
                  </a:cubicBezTo>
                  <a:cubicBezTo>
                    <a:pt x="38" y="5"/>
                    <a:pt x="12" y="16"/>
                    <a:pt x="0" y="28"/>
                  </a:cubicBezTo>
                  <a:cubicBezTo>
                    <a:pt x="4" y="39"/>
                    <a:pt x="18" y="39"/>
                    <a:pt x="28" y="40"/>
                  </a:cubicBezTo>
                  <a:cubicBezTo>
                    <a:pt x="39" y="44"/>
                    <a:pt x="41" y="60"/>
                    <a:pt x="42" y="60"/>
                  </a:cubicBezTo>
                  <a:cubicBezTo>
                    <a:pt x="50" y="63"/>
                    <a:pt x="58" y="65"/>
                    <a:pt x="66" y="68"/>
                  </a:cubicBezTo>
                  <a:cubicBezTo>
                    <a:pt x="70" y="69"/>
                    <a:pt x="78" y="72"/>
                    <a:pt x="78" y="72"/>
                  </a:cubicBezTo>
                  <a:cubicBezTo>
                    <a:pt x="92" y="71"/>
                    <a:pt x="117" y="69"/>
                    <a:pt x="130" y="60"/>
                  </a:cubicBezTo>
                  <a:cubicBezTo>
                    <a:pt x="148" y="48"/>
                    <a:pt x="150" y="46"/>
                    <a:pt x="172" y="44"/>
                  </a:cubicBezTo>
                  <a:cubicBezTo>
                    <a:pt x="169" y="29"/>
                    <a:pt x="162" y="23"/>
                    <a:pt x="148" y="18"/>
                  </a:cubicBezTo>
                  <a:cubicBezTo>
                    <a:pt x="145" y="10"/>
                    <a:pt x="144" y="7"/>
                    <a:pt x="136" y="4"/>
                  </a:cubicBezTo>
                  <a:cubicBezTo>
                    <a:pt x="134" y="4"/>
                    <a:pt x="105" y="11"/>
                    <a:pt x="102" y="8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40" name="Freeform 44"/>
            <p:cNvSpPr>
              <a:spLocks/>
            </p:cNvSpPr>
            <p:nvPr/>
          </p:nvSpPr>
          <p:spPr bwMode="invGray">
            <a:xfrm>
              <a:off x="2393" y="2038"/>
              <a:ext cx="39" cy="24"/>
            </a:xfrm>
            <a:custGeom>
              <a:avLst/>
              <a:gdLst/>
              <a:ahLst/>
              <a:cxnLst>
                <a:cxn ang="0">
                  <a:pos x="34" y="0"/>
                </a:cxn>
                <a:cxn ang="0">
                  <a:pos x="8" y="20"/>
                </a:cxn>
                <a:cxn ang="0">
                  <a:pos x="24" y="32"/>
                </a:cxn>
                <a:cxn ang="0">
                  <a:pos x="42" y="30"/>
                </a:cxn>
                <a:cxn ang="0">
                  <a:pos x="34" y="0"/>
                </a:cxn>
              </a:cxnLst>
              <a:rect l="0" t="0" r="r" b="b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41" name="Freeform 45"/>
            <p:cNvSpPr>
              <a:spLocks/>
            </p:cNvSpPr>
            <p:nvPr/>
          </p:nvSpPr>
          <p:spPr bwMode="invGray">
            <a:xfrm>
              <a:off x="2662" y="2006"/>
              <a:ext cx="155" cy="63"/>
            </a:xfrm>
            <a:custGeom>
              <a:avLst/>
              <a:gdLst/>
              <a:ahLst/>
              <a:cxnLst>
                <a:cxn ang="0">
                  <a:pos x="191" y="7"/>
                </a:cxn>
                <a:cxn ang="0">
                  <a:pos x="103" y="9"/>
                </a:cxn>
                <a:cxn ang="0">
                  <a:pos x="109" y="25"/>
                </a:cxn>
                <a:cxn ang="0">
                  <a:pos x="107" y="33"/>
                </a:cxn>
                <a:cxn ang="0">
                  <a:pos x="89" y="27"/>
                </a:cxn>
                <a:cxn ang="0">
                  <a:pos x="77" y="19"/>
                </a:cxn>
                <a:cxn ang="0">
                  <a:pos x="23" y="27"/>
                </a:cxn>
                <a:cxn ang="0">
                  <a:pos x="31" y="49"/>
                </a:cxn>
                <a:cxn ang="0">
                  <a:pos x="55" y="53"/>
                </a:cxn>
                <a:cxn ang="0">
                  <a:pos x="75" y="73"/>
                </a:cxn>
                <a:cxn ang="0">
                  <a:pos x="89" y="85"/>
                </a:cxn>
                <a:cxn ang="0">
                  <a:pos x="109" y="67"/>
                </a:cxn>
                <a:cxn ang="0">
                  <a:pos x="121" y="59"/>
                </a:cxn>
                <a:cxn ang="0">
                  <a:pos x="127" y="47"/>
                </a:cxn>
                <a:cxn ang="0">
                  <a:pos x="167" y="35"/>
                </a:cxn>
                <a:cxn ang="0">
                  <a:pos x="187" y="31"/>
                </a:cxn>
                <a:cxn ang="0">
                  <a:pos x="199" y="27"/>
                </a:cxn>
                <a:cxn ang="0">
                  <a:pos x="191" y="7"/>
                </a:cxn>
              </a:cxnLst>
              <a:rect l="0" t="0" r="r" b="b"/>
              <a:pathLst>
                <a:path w="206" h="85">
                  <a:moveTo>
                    <a:pt x="191" y="7"/>
                  </a:moveTo>
                  <a:cubicBezTo>
                    <a:pt x="165" y="6"/>
                    <a:pt x="130" y="0"/>
                    <a:pt x="103" y="9"/>
                  </a:cubicBezTo>
                  <a:cubicBezTo>
                    <a:pt x="100" y="18"/>
                    <a:pt x="101" y="20"/>
                    <a:pt x="109" y="25"/>
                  </a:cubicBezTo>
                  <a:cubicBezTo>
                    <a:pt x="111" y="28"/>
                    <a:pt x="118" y="34"/>
                    <a:pt x="107" y="33"/>
                  </a:cubicBezTo>
                  <a:cubicBezTo>
                    <a:pt x="101" y="32"/>
                    <a:pt x="89" y="27"/>
                    <a:pt x="89" y="27"/>
                  </a:cubicBezTo>
                  <a:cubicBezTo>
                    <a:pt x="86" y="24"/>
                    <a:pt x="82" y="18"/>
                    <a:pt x="77" y="19"/>
                  </a:cubicBezTo>
                  <a:cubicBezTo>
                    <a:pt x="52" y="22"/>
                    <a:pt x="57" y="25"/>
                    <a:pt x="23" y="27"/>
                  </a:cubicBezTo>
                  <a:cubicBezTo>
                    <a:pt x="0" y="31"/>
                    <a:pt x="18" y="45"/>
                    <a:pt x="31" y="49"/>
                  </a:cubicBezTo>
                  <a:cubicBezTo>
                    <a:pt x="43" y="53"/>
                    <a:pt x="35" y="51"/>
                    <a:pt x="55" y="53"/>
                  </a:cubicBezTo>
                  <a:cubicBezTo>
                    <a:pt x="63" y="59"/>
                    <a:pt x="66" y="67"/>
                    <a:pt x="75" y="73"/>
                  </a:cubicBezTo>
                  <a:cubicBezTo>
                    <a:pt x="78" y="81"/>
                    <a:pt x="81" y="82"/>
                    <a:pt x="89" y="85"/>
                  </a:cubicBezTo>
                  <a:cubicBezTo>
                    <a:pt x="104" y="81"/>
                    <a:pt x="99" y="75"/>
                    <a:pt x="109" y="67"/>
                  </a:cubicBezTo>
                  <a:cubicBezTo>
                    <a:pt x="113" y="64"/>
                    <a:pt x="121" y="59"/>
                    <a:pt x="121" y="59"/>
                  </a:cubicBezTo>
                  <a:cubicBezTo>
                    <a:pt x="123" y="55"/>
                    <a:pt x="124" y="50"/>
                    <a:pt x="127" y="47"/>
                  </a:cubicBezTo>
                  <a:cubicBezTo>
                    <a:pt x="132" y="41"/>
                    <a:pt x="158" y="37"/>
                    <a:pt x="167" y="35"/>
                  </a:cubicBezTo>
                  <a:cubicBezTo>
                    <a:pt x="174" y="34"/>
                    <a:pt x="181" y="33"/>
                    <a:pt x="187" y="31"/>
                  </a:cubicBezTo>
                  <a:cubicBezTo>
                    <a:pt x="191" y="30"/>
                    <a:pt x="199" y="27"/>
                    <a:pt x="199" y="27"/>
                  </a:cubicBezTo>
                  <a:cubicBezTo>
                    <a:pt x="206" y="16"/>
                    <a:pt x="199" y="15"/>
                    <a:pt x="191" y="7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42" name="Freeform 46"/>
            <p:cNvSpPr>
              <a:spLocks/>
            </p:cNvSpPr>
            <p:nvPr/>
          </p:nvSpPr>
          <p:spPr bwMode="invGray">
            <a:xfrm>
              <a:off x="2759" y="2039"/>
              <a:ext cx="48" cy="21"/>
            </a:xfrm>
            <a:custGeom>
              <a:avLst/>
              <a:gdLst/>
              <a:ahLst/>
              <a:cxnLst>
                <a:cxn ang="0">
                  <a:pos x="36" y="6"/>
                </a:cxn>
                <a:cxn ang="0">
                  <a:pos x="8" y="4"/>
                </a:cxn>
                <a:cxn ang="0">
                  <a:pos x="24" y="28"/>
                </a:cxn>
                <a:cxn ang="0">
                  <a:pos x="54" y="14"/>
                </a:cxn>
                <a:cxn ang="0">
                  <a:pos x="36" y="6"/>
                </a:cxn>
              </a:cxnLst>
              <a:rect l="0" t="0" r="r" b="b"/>
              <a:pathLst>
                <a:path w="64" h="28">
                  <a:moveTo>
                    <a:pt x="36" y="6"/>
                  </a:moveTo>
                  <a:cubicBezTo>
                    <a:pt x="32" y="18"/>
                    <a:pt x="19" y="0"/>
                    <a:pt x="8" y="4"/>
                  </a:cubicBezTo>
                  <a:cubicBezTo>
                    <a:pt x="0" y="16"/>
                    <a:pt x="14" y="27"/>
                    <a:pt x="24" y="28"/>
                  </a:cubicBezTo>
                  <a:cubicBezTo>
                    <a:pt x="30" y="27"/>
                    <a:pt x="48" y="16"/>
                    <a:pt x="54" y="14"/>
                  </a:cubicBezTo>
                  <a:cubicBezTo>
                    <a:pt x="64" y="10"/>
                    <a:pt x="36" y="9"/>
                    <a:pt x="36" y="6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43" name="Freeform 47"/>
            <p:cNvSpPr>
              <a:spLocks/>
            </p:cNvSpPr>
            <p:nvPr/>
          </p:nvSpPr>
          <p:spPr bwMode="invGray">
            <a:xfrm>
              <a:off x="2467" y="2311"/>
              <a:ext cx="109" cy="132"/>
            </a:xfrm>
            <a:custGeom>
              <a:avLst/>
              <a:gdLst/>
              <a:ahLst/>
              <a:cxnLst>
                <a:cxn ang="0">
                  <a:pos x="24" y="19"/>
                </a:cxn>
                <a:cxn ang="0">
                  <a:pos x="0" y="25"/>
                </a:cxn>
                <a:cxn ang="0">
                  <a:pos x="14" y="43"/>
                </a:cxn>
                <a:cxn ang="0">
                  <a:pos x="34" y="87"/>
                </a:cxn>
                <a:cxn ang="0">
                  <a:pos x="52" y="91"/>
                </a:cxn>
                <a:cxn ang="0">
                  <a:pos x="50" y="107"/>
                </a:cxn>
                <a:cxn ang="0">
                  <a:pos x="28" y="113"/>
                </a:cxn>
                <a:cxn ang="0">
                  <a:pos x="16" y="131"/>
                </a:cxn>
                <a:cxn ang="0">
                  <a:pos x="18" y="137"/>
                </a:cxn>
                <a:cxn ang="0">
                  <a:pos x="30" y="141"/>
                </a:cxn>
                <a:cxn ang="0">
                  <a:pos x="18" y="169"/>
                </a:cxn>
                <a:cxn ang="0">
                  <a:pos x="20" y="175"/>
                </a:cxn>
                <a:cxn ang="0">
                  <a:pos x="34" y="171"/>
                </a:cxn>
                <a:cxn ang="0">
                  <a:pos x="58" y="169"/>
                </a:cxn>
                <a:cxn ang="0">
                  <a:pos x="92" y="171"/>
                </a:cxn>
                <a:cxn ang="0">
                  <a:pos x="110" y="169"/>
                </a:cxn>
                <a:cxn ang="0">
                  <a:pos x="122" y="165"/>
                </a:cxn>
                <a:cxn ang="0">
                  <a:pos x="128" y="141"/>
                </a:cxn>
                <a:cxn ang="0">
                  <a:pos x="146" y="133"/>
                </a:cxn>
                <a:cxn ang="0">
                  <a:pos x="110" y="109"/>
                </a:cxn>
                <a:cxn ang="0">
                  <a:pos x="88" y="83"/>
                </a:cxn>
                <a:cxn ang="0">
                  <a:pos x="82" y="69"/>
                </a:cxn>
                <a:cxn ang="0">
                  <a:pos x="64" y="61"/>
                </a:cxn>
                <a:cxn ang="0">
                  <a:pos x="86" y="45"/>
                </a:cxn>
                <a:cxn ang="0">
                  <a:pos x="64" y="31"/>
                </a:cxn>
                <a:cxn ang="0">
                  <a:pos x="70" y="13"/>
                </a:cxn>
                <a:cxn ang="0">
                  <a:pos x="46" y="1"/>
                </a:cxn>
                <a:cxn ang="0">
                  <a:pos x="30" y="9"/>
                </a:cxn>
                <a:cxn ang="0">
                  <a:pos x="24" y="19"/>
                </a:cxn>
              </a:cxnLst>
              <a:rect l="0" t="0" r="r" b="b"/>
              <a:pathLst>
                <a:path w="146" h="176">
                  <a:moveTo>
                    <a:pt x="24" y="19"/>
                  </a:moveTo>
                  <a:cubicBezTo>
                    <a:pt x="13" y="23"/>
                    <a:pt x="7" y="15"/>
                    <a:pt x="0" y="25"/>
                  </a:cubicBezTo>
                  <a:cubicBezTo>
                    <a:pt x="2" y="32"/>
                    <a:pt x="14" y="43"/>
                    <a:pt x="14" y="43"/>
                  </a:cubicBezTo>
                  <a:cubicBezTo>
                    <a:pt x="19" y="58"/>
                    <a:pt x="20" y="78"/>
                    <a:pt x="34" y="87"/>
                  </a:cubicBezTo>
                  <a:cubicBezTo>
                    <a:pt x="42" y="84"/>
                    <a:pt x="45" y="86"/>
                    <a:pt x="52" y="91"/>
                  </a:cubicBezTo>
                  <a:cubicBezTo>
                    <a:pt x="57" y="105"/>
                    <a:pt x="60" y="101"/>
                    <a:pt x="50" y="107"/>
                  </a:cubicBezTo>
                  <a:cubicBezTo>
                    <a:pt x="38" y="105"/>
                    <a:pt x="32" y="101"/>
                    <a:pt x="28" y="113"/>
                  </a:cubicBezTo>
                  <a:cubicBezTo>
                    <a:pt x="32" y="129"/>
                    <a:pt x="33" y="128"/>
                    <a:pt x="16" y="131"/>
                  </a:cubicBezTo>
                  <a:cubicBezTo>
                    <a:pt x="17" y="133"/>
                    <a:pt x="16" y="136"/>
                    <a:pt x="18" y="137"/>
                  </a:cubicBezTo>
                  <a:cubicBezTo>
                    <a:pt x="21" y="139"/>
                    <a:pt x="30" y="141"/>
                    <a:pt x="30" y="141"/>
                  </a:cubicBezTo>
                  <a:cubicBezTo>
                    <a:pt x="28" y="152"/>
                    <a:pt x="21" y="159"/>
                    <a:pt x="18" y="169"/>
                  </a:cubicBezTo>
                  <a:cubicBezTo>
                    <a:pt x="19" y="171"/>
                    <a:pt x="18" y="174"/>
                    <a:pt x="20" y="175"/>
                  </a:cubicBezTo>
                  <a:cubicBezTo>
                    <a:pt x="22" y="176"/>
                    <a:pt x="32" y="171"/>
                    <a:pt x="34" y="171"/>
                  </a:cubicBezTo>
                  <a:cubicBezTo>
                    <a:pt x="42" y="170"/>
                    <a:pt x="50" y="170"/>
                    <a:pt x="58" y="169"/>
                  </a:cubicBezTo>
                  <a:cubicBezTo>
                    <a:pt x="70" y="167"/>
                    <a:pt x="80" y="167"/>
                    <a:pt x="92" y="171"/>
                  </a:cubicBezTo>
                  <a:cubicBezTo>
                    <a:pt x="98" y="170"/>
                    <a:pt x="104" y="170"/>
                    <a:pt x="110" y="169"/>
                  </a:cubicBezTo>
                  <a:cubicBezTo>
                    <a:pt x="114" y="168"/>
                    <a:pt x="122" y="165"/>
                    <a:pt x="122" y="165"/>
                  </a:cubicBezTo>
                  <a:cubicBezTo>
                    <a:pt x="124" y="158"/>
                    <a:pt x="123" y="147"/>
                    <a:pt x="128" y="141"/>
                  </a:cubicBezTo>
                  <a:cubicBezTo>
                    <a:pt x="132" y="136"/>
                    <a:pt x="146" y="133"/>
                    <a:pt x="146" y="133"/>
                  </a:cubicBezTo>
                  <a:cubicBezTo>
                    <a:pt x="142" y="105"/>
                    <a:pt x="143" y="111"/>
                    <a:pt x="110" y="109"/>
                  </a:cubicBezTo>
                  <a:cubicBezTo>
                    <a:pt x="102" y="97"/>
                    <a:pt x="103" y="88"/>
                    <a:pt x="88" y="83"/>
                  </a:cubicBezTo>
                  <a:cubicBezTo>
                    <a:pt x="85" y="79"/>
                    <a:pt x="86" y="72"/>
                    <a:pt x="82" y="69"/>
                  </a:cubicBezTo>
                  <a:cubicBezTo>
                    <a:pt x="77" y="65"/>
                    <a:pt x="69" y="65"/>
                    <a:pt x="64" y="61"/>
                  </a:cubicBezTo>
                  <a:cubicBezTo>
                    <a:pt x="52" y="43"/>
                    <a:pt x="67" y="47"/>
                    <a:pt x="86" y="45"/>
                  </a:cubicBezTo>
                  <a:cubicBezTo>
                    <a:pt x="93" y="25"/>
                    <a:pt x="83" y="29"/>
                    <a:pt x="64" y="31"/>
                  </a:cubicBezTo>
                  <a:cubicBezTo>
                    <a:pt x="62" y="25"/>
                    <a:pt x="70" y="13"/>
                    <a:pt x="70" y="13"/>
                  </a:cubicBezTo>
                  <a:cubicBezTo>
                    <a:pt x="64" y="4"/>
                    <a:pt x="56" y="3"/>
                    <a:pt x="46" y="1"/>
                  </a:cubicBezTo>
                  <a:cubicBezTo>
                    <a:pt x="35" y="3"/>
                    <a:pt x="34" y="0"/>
                    <a:pt x="30" y="9"/>
                  </a:cubicBezTo>
                  <a:cubicBezTo>
                    <a:pt x="25" y="21"/>
                    <a:pt x="29" y="24"/>
                    <a:pt x="24" y="19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44" name="Freeform 48"/>
            <p:cNvSpPr>
              <a:spLocks/>
            </p:cNvSpPr>
            <p:nvPr/>
          </p:nvSpPr>
          <p:spPr bwMode="invGray">
            <a:xfrm>
              <a:off x="2413" y="2359"/>
              <a:ext cx="69" cy="68"/>
            </a:xfrm>
            <a:custGeom>
              <a:avLst/>
              <a:gdLst/>
              <a:ahLst/>
              <a:cxnLst>
                <a:cxn ang="0">
                  <a:pos x="58" y="6"/>
                </a:cxn>
                <a:cxn ang="0">
                  <a:pos x="82" y="8"/>
                </a:cxn>
                <a:cxn ang="0">
                  <a:pos x="92" y="26"/>
                </a:cxn>
                <a:cxn ang="0">
                  <a:pos x="78" y="48"/>
                </a:cxn>
                <a:cxn ang="0">
                  <a:pos x="46" y="76"/>
                </a:cxn>
                <a:cxn ang="0">
                  <a:pos x="18" y="92"/>
                </a:cxn>
                <a:cxn ang="0">
                  <a:pos x="8" y="72"/>
                </a:cxn>
                <a:cxn ang="0">
                  <a:pos x="20" y="64"/>
                </a:cxn>
                <a:cxn ang="0">
                  <a:pos x="14" y="46"/>
                </a:cxn>
                <a:cxn ang="0">
                  <a:pos x="40" y="28"/>
                </a:cxn>
                <a:cxn ang="0">
                  <a:pos x="58" y="6"/>
                </a:cxn>
              </a:cxnLst>
              <a:rect l="0" t="0" r="r" b="b"/>
              <a:pathLst>
                <a:path w="92" h="92">
                  <a:moveTo>
                    <a:pt x="58" y="6"/>
                  </a:moveTo>
                  <a:cubicBezTo>
                    <a:pt x="67" y="0"/>
                    <a:pt x="73" y="2"/>
                    <a:pt x="82" y="8"/>
                  </a:cubicBezTo>
                  <a:cubicBezTo>
                    <a:pt x="91" y="22"/>
                    <a:pt x="88" y="15"/>
                    <a:pt x="92" y="26"/>
                  </a:cubicBezTo>
                  <a:cubicBezTo>
                    <a:pt x="89" y="36"/>
                    <a:pt x="82" y="37"/>
                    <a:pt x="78" y="48"/>
                  </a:cubicBezTo>
                  <a:cubicBezTo>
                    <a:pt x="85" y="69"/>
                    <a:pt x="60" y="71"/>
                    <a:pt x="46" y="76"/>
                  </a:cubicBezTo>
                  <a:cubicBezTo>
                    <a:pt x="40" y="86"/>
                    <a:pt x="28" y="86"/>
                    <a:pt x="18" y="92"/>
                  </a:cubicBezTo>
                  <a:cubicBezTo>
                    <a:pt x="9" y="90"/>
                    <a:pt x="0" y="84"/>
                    <a:pt x="8" y="72"/>
                  </a:cubicBezTo>
                  <a:cubicBezTo>
                    <a:pt x="11" y="68"/>
                    <a:pt x="20" y="64"/>
                    <a:pt x="20" y="64"/>
                  </a:cubicBezTo>
                  <a:cubicBezTo>
                    <a:pt x="23" y="55"/>
                    <a:pt x="21" y="53"/>
                    <a:pt x="14" y="46"/>
                  </a:cubicBezTo>
                  <a:cubicBezTo>
                    <a:pt x="18" y="30"/>
                    <a:pt x="28" y="36"/>
                    <a:pt x="40" y="28"/>
                  </a:cubicBezTo>
                  <a:cubicBezTo>
                    <a:pt x="56" y="17"/>
                    <a:pt x="50" y="24"/>
                    <a:pt x="58" y="6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45" name="Freeform 49"/>
            <p:cNvSpPr>
              <a:spLocks/>
            </p:cNvSpPr>
            <p:nvPr/>
          </p:nvSpPr>
          <p:spPr bwMode="invGray">
            <a:xfrm>
              <a:off x="4099" y="3502"/>
              <a:ext cx="474" cy="495"/>
            </a:xfrm>
            <a:custGeom>
              <a:avLst/>
              <a:gdLst/>
              <a:ahLst/>
              <a:cxnLst>
                <a:cxn ang="0">
                  <a:pos x="212" y="11"/>
                </a:cxn>
                <a:cxn ang="0">
                  <a:pos x="176" y="19"/>
                </a:cxn>
                <a:cxn ang="0">
                  <a:pos x="144" y="51"/>
                </a:cxn>
                <a:cxn ang="0">
                  <a:pos x="104" y="59"/>
                </a:cxn>
                <a:cxn ang="0">
                  <a:pos x="84" y="75"/>
                </a:cxn>
                <a:cxn ang="0">
                  <a:pos x="68" y="115"/>
                </a:cxn>
                <a:cxn ang="0">
                  <a:pos x="36" y="167"/>
                </a:cxn>
                <a:cxn ang="0">
                  <a:pos x="0" y="179"/>
                </a:cxn>
                <a:cxn ang="0">
                  <a:pos x="72" y="323"/>
                </a:cxn>
                <a:cxn ang="0">
                  <a:pos x="120" y="427"/>
                </a:cxn>
                <a:cxn ang="0">
                  <a:pos x="144" y="443"/>
                </a:cxn>
                <a:cxn ang="0">
                  <a:pos x="168" y="451"/>
                </a:cxn>
                <a:cxn ang="0">
                  <a:pos x="228" y="431"/>
                </a:cxn>
                <a:cxn ang="0">
                  <a:pos x="252" y="423"/>
                </a:cxn>
                <a:cxn ang="0">
                  <a:pos x="300" y="451"/>
                </a:cxn>
                <a:cxn ang="0">
                  <a:pos x="324" y="527"/>
                </a:cxn>
                <a:cxn ang="0">
                  <a:pos x="336" y="523"/>
                </a:cxn>
                <a:cxn ang="0">
                  <a:pos x="344" y="511"/>
                </a:cxn>
                <a:cxn ang="0">
                  <a:pos x="368" y="547"/>
                </a:cxn>
                <a:cxn ang="0">
                  <a:pos x="404" y="571"/>
                </a:cxn>
                <a:cxn ang="0">
                  <a:pos x="436" y="603"/>
                </a:cxn>
                <a:cxn ang="0">
                  <a:pos x="444" y="615"/>
                </a:cxn>
                <a:cxn ang="0">
                  <a:pos x="456" y="623"/>
                </a:cxn>
                <a:cxn ang="0">
                  <a:pos x="484" y="655"/>
                </a:cxn>
                <a:cxn ang="0">
                  <a:pos x="492" y="631"/>
                </a:cxn>
                <a:cxn ang="0">
                  <a:pos x="540" y="659"/>
                </a:cxn>
                <a:cxn ang="0">
                  <a:pos x="588" y="655"/>
                </a:cxn>
                <a:cxn ang="0">
                  <a:pos x="616" y="531"/>
                </a:cxn>
                <a:cxn ang="0">
                  <a:pos x="632" y="463"/>
                </a:cxn>
                <a:cxn ang="0">
                  <a:pos x="620" y="367"/>
                </a:cxn>
                <a:cxn ang="0">
                  <a:pos x="536" y="271"/>
                </a:cxn>
                <a:cxn ang="0">
                  <a:pos x="528" y="235"/>
                </a:cxn>
                <a:cxn ang="0">
                  <a:pos x="460" y="179"/>
                </a:cxn>
                <a:cxn ang="0">
                  <a:pos x="472" y="155"/>
                </a:cxn>
                <a:cxn ang="0">
                  <a:pos x="456" y="131"/>
                </a:cxn>
                <a:cxn ang="0">
                  <a:pos x="416" y="79"/>
                </a:cxn>
                <a:cxn ang="0">
                  <a:pos x="392" y="31"/>
                </a:cxn>
                <a:cxn ang="0">
                  <a:pos x="388" y="19"/>
                </a:cxn>
                <a:cxn ang="0">
                  <a:pos x="364" y="151"/>
                </a:cxn>
                <a:cxn ang="0">
                  <a:pos x="324" y="115"/>
                </a:cxn>
                <a:cxn ang="0">
                  <a:pos x="292" y="111"/>
                </a:cxn>
                <a:cxn ang="0">
                  <a:pos x="272" y="87"/>
                </a:cxn>
                <a:cxn ang="0">
                  <a:pos x="264" y="63"/>
                </a:cxn>
                <a:cxn ang="0">
                  <a:pos x="276" y="55"/>
                </a:cxn>
                <a:cxn ang="0">
                  <a:pos x="240" y="19"/>
                </a:cxn>
                <a:cxn ang="0">
                  <a:pos x="216" y="11"/>
                </a:cxn>
                <a:cxn ang="0">
                  <a:pos x="204" y="7"/>
                </a:cxn>
                <a:cxn ang="0">
                  <a:pos x="212" y="11"/>
                </a:cxn>
              </a:cxnLst>
              <a:rect l="0" t="0" r="r" b="b"/>
              <a:pathLst>
                <a:path w="633" h="660">
                  <a:moveTo>
                    <a:pt x="212" y="11"/>
                  </a:moveTo>
                  <a:cubicBezTo>
                    <a:pt x="195" y="0"/>
                    <a:pt x="187" y="2"/>
                    <a:pt x="176" y="19"/>
                  </a:cubicBezTo>
                  <a:cubicBezTo>
                    <a:pt x="171" y="61"/>
                    <a:pt x="181" y="88"/>
                    <a:pt x="144" y="51"/>
                  </a:cubicBezTo>
                  <a:cubicBezTo>
                    <a:pt x="131" y="53"/>
                    <a:pt x="115" y="51"/>
                    <a:pt x="104" y="59"/>
                  </a:cubicBezTo>
                  <a:cubicBezTo>
                    <a:pt x="78" y="80"/>
                    <a:pt x="114" y="65"/>
                    <a:pt x="84" y="75"/>
                  </a:cubicBezTo>
                  <a:cubicBezTo>
                    <a:pt x="78" y="94"/>
                    <a:pt x="92" y="107"/>
                    <a:pt x="68" y="115"/>
                  </a:cubicBezTo>
                  <a:cubicBezTo>
                    <a:pt x="55" y="135"/>
                    <a:pt x="59" y="159"/>
                    <a:pt x="36" y="167"/>
                  </a:cubicBezTo>
                  <a:cubicBezTo>
                    <a:pt x="16" y="163"/>
                    <a:pt x="7" y="158"/>
                    <a:pt x="0" y="179"/>
                  </a:cubicBezTo>
                  <a:cubicBezTo>
                    <a:pt x="9" y="232"/>
                    <a:pt x="43" y="279"/>
                    <a:pt x="72" y="323"/>
                  </a:cubicBezTo>
                  <a:cubicBezTo>
                    <a:pt x="82" y="371"/>
                    <a:pt x="85" y="392"/>
                    <a:pt x="120" y="427"/>
                  </a:cubicBezTo>
                  <a:cubicBezTo>
                    <a:pt x="127" y="434"/>
                    <a:pt x="136" y="438"/>
                    <a:pt x="144" y="443"/>
                  </a:cubicBezTo>
                  <a:cubicBezTo>
                    <a:pt x="151" y="448"/>
                    <a:pt x="168" y="451"/>
                    <a:pt x="168" y="451"/>
                  </a:cubicBezTo>
                  <a:cubicBezTo>
                    <a:pt x="188" y="444"/>
                    <a:pt x="208" y="438"/>
                    <a:pt x="228" y="431"/>
                  </a:cubicBezTo>
                  <a:cubicBezTo>
                    <a:pt x="236" y="428"/>
                    <a:pt x="252" y="423"/>
                    <a:pt x="252" y="423"/>
                  </a:cubicBezTo>
                  <a:cubicBezTo>
                    <a:pt x="271" y="429"/>
                    <a:pt x="281" y="445"/>
                    <a:pt x="300" y="451"/>
                  </a:cubicBezTo>
                  <a:cubicBezTo>
                    <a:pt x="320" y="471"/>
                    <a:pt x="315" y="500"/>
                    <a:pt x="324" y="527"/>
                  </a:cubicBezTo>
                  <a:cubicBezTo>
                    <a:pt x="328" y="526"/>
                    <a:pt x="333" y="526"/>
                    <a:pt x="336" y="523"/>
                  </a:cubicBezTo>
                  <a:cubicBezTo>
                    <a:pt x="340" y="520"/>
                    <a:pt x="339" y="511"/>
                    <a:pt x="344" y="511"/>
                  </a:cubicBezTo>
                  <a:cubicBezTo>
                    <a:pt x="358" y="511"/>
                    <a:pt x="362" y="541"/>
                    <a:pt x="368" y="547"/>
                  </a:cubicBezTo>
                  <a:cubicBezTo>
                    <a:pt x="378" y="557"/>
                    <a:pt x="392" y="563"/>
                    <a:pt x="404" y="571"/>
                  </a:cubicBezTo>
                  <a:cubicBezTo>
                    <a:pt x="418" y="580"/>
                    <a:pt x="422" y="594"/>
                    <a:pt x="436" y="603"/>
                  </a:cubicBezTo>
                  <a:cubicBezTo>
                    <a:pt x="439" y="607"/>
                    <a:pt x="441" y="612"/>
                    <a:pt x="444" y="615"/>
                  </a:cubicBezTo>
                  <a:cubicBezTo>
                    <a:pt x="447" y="618"/>
                    <a:pt x="453" y="619"/>
                    <a:pt x="456" y="623"/>
                  </a:cubicBezTo>
                  <a:cubicBezTo>
                    <a:pt x="489" y="660"/>
                    <a:pt x="457" y="637"/>
                    <a:pt x="484" y="655"/>
                  </a:cubicBezTo>
                  <a:cubicBezTo>
                    <a:pt x="487" y="647"/>
                    <a:pt x="485" y="626"/>
                    <a:pt x="492" y="631"/>
                  </a:cubicBezTo>
                  <a:cubicBezTo>
                    <a:pt x="509" y="642"/>
                    <a:pt x="522" y="653"/>
                    <a:pt x="540" y="659"/>
                  </a:cubicBezTo>
                  <a:cubicBezTo>
                    <a:pt x="557" y="642"/>
                    <a:pt x="567" y="648"/>
                    <a:pt x="588" y="655"/>
                  </a:cubicBezTo>
                  <a:cubicBezTo>
                    <a:pt x="611" y="621"/>
                    <a:pt x="573" y="560"/>
                    <a:pt x="616" y="531"/>
                  </a:cubicBezTo>
                  <a:cubicBezTo>
                    <a:pt x="632" y="507"/>
                    <a:pt x="629" y="496"/>
                    <a:pt x="632" y="463"/>
                  </a:cubicBezTo>
                  <a:cubicBezTo>
                    <a:pt x="630" y="440"/>
                    <a:pt x="633" y="390"/>
                    <a:pt x="620" y="367"/>
                  </a:cubicBezTo>
                  <a:cubicBezTo>
                    <a:pt x="600" y="332"/>
                    <a:pt x="565" y="300"/>
                    <a:pt x="536" y="271"/>
                  </a:cubicBezTo>
                  <a:cubicBezTo>
                    <a:pt x="532" y="259"/>
                    <a:pt x="532" y="247"/>
                    <a:pt x="528" y="235"/>
                  </a:cubicBezTo>
                  <a:cubicBezTo>
                    <a:pt x="525" y="225"/>
                    <a:pt x="474" y="188"/>
                    <a:pt x="460" y="179"/>
                  </a:cubicBezTo>
                  <a:cubicBezTo>
                    <a:pt x="463" y="171"/>
                    <a:pt x="471" y="164"/>
                    <a:pt x="472" y="155"/>
                  </a:cubicBezTo>
                  <a:cubicBezTo>
                    <a:pt x="474" y="144"/>
                    <a:pt x="461" y="137"/>
                    <a:pt x="456" y="131"/>
                  </a:cubicBezTo>
                  <a:cubicBezTo>
                    <a:pt x="435" y="106"/>
                    <a:pt x="451" y="88"/>
                    <a:pt x="416" y="79"/>
                  </a:cubicBezTo>
                  <a:cubicBezTo>
                    <a:pt x="395" y="48"/>
                    <a:pt x="403" y="64"/>
                    <a:pt x="392" y="31"/>
                  </a:cubicBezTo>
                  <a:cubicBezTo>
                    <a:pt x="391" y="27"/>
                    <a:pt x="388" y="19"/>
                    <a:pt x="388" y="19"/>
                  </a:cubicBezTo>
                  <a:cubicBezTo>
                    <a:pt x="362" y="58"/>
                    <a:pt x="379" y="107"/>
                    <a:pt x="364" y="151"/>
                  </a:cubicBezTo>
                  <a:cubicBezTo>
                    <a:pt x="344" y="144"/>
                    <a:pt x="344" y="120"/>
                    <a:pt x="324" y="115"/>
                  </a:cubicBezTo>
                  <a:cubicBezTo>
                    <a:pt x="314" y="112"/>
                    <a:pt x="303" y="112"/>
                    <a:pt x="292" y="111"/>
                  </a:cubicBezTo>
                  <a:cubicBezTo>
                    <a:pt x="284" y="103"/>
                    <a:pt x="276" y="97"/>
                    <a:pt x="272" y="87"/>
                  </a:cubicBezTo>
                  <a:cubicBezTo>
                    <a:pt x="269" y="79"/>
                    <a:pt x="264" y="63"/>
                    <a:pt x="264" y="63"/>
                  </a:cubicBezTo>
                  <a:cubicBezTo>
                    <a:pt x="268" y="60"/>
                    <a:pt x="273" y="58"/>
                    <a:pt x="276" y="55"/>
                  </a:cubicBezTo>
                  <a:cubicBezTo>
                    <a:pt x="300" y="31"/>
                    <a:pt x="256" y="24"/>
                    <a:pt x="240" y="19"/>
                  </a:cubicBezTo>
                  <a:cubicBezTo>
                    <a:pt x="232" y="16"/>
                    <a:pt x="224" y="14"/>
                    <a:pt x="216" y="11"/>
                  </a:cubicBezTo>
                  <a:cubicBezTo>
                    <a:pt x="212" y="10"/>
                    <a:pt x="200" y="5"/>
                    <a:pt x="204" y="7"/>
                  </a:cubicBezTo>
                  <a:cubicBezTo>
                    <a:pt x="207" y="8"/>
                    <a:pt x="209" y="10"/>
                    <a:pt x="212" y="11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46" name="Freeform 50"/>
            <p:cNvSpPr>
              <a:spLocks/>
            </p:cNvSpPr>
            <p:nvPr/>
          </p:nvSpPr>
          <p:spPr bwMode="invGray">
            <a:xfrm>
              <a:off x="4246" y="3241"/>
              <a:ext cx="319" cy="210"/>
            </a:xfrm>
            <a:custGeom>
              <a:avLst/>
              <a:gdLst/>
              <a:ahLst/>
              <a:cxnLst>
                <a:cxn ang="0">
                  <a:pos x="84" y="60"/>
                </a:cxn>
                <a:cxn ang="0">
                  <a:pos x="68" y="36"/>
                </a:cxn>
                <a:cxn ang="0">
                  <a:pos x="64" y="16"/>
                </a:cxn>
                <a:cxn ang="0">
                  <a:pos x="52" y="12"/>
                </a:cxn>
                <a:cxn ang="0">
                  <a:pos x="16" y="16"/>
                </a:cxn>
                <a:cxn ang="0">
                  <a:pos x="44" y="40"/>
                </a:cxn>
                <a:cxn ang="0">
                  <a:pos x="48" y="52"/>
                </a:cxn>
                <a:cxn ang="0">
                  <a:pos x="24" y="68"/>
                </a:cxn>
                <a:cxn ang="0">
                  <a:pos x="88" y="92"/>
                </a:cxn>
                <a:cxn ang="0">
                  <a:pos x="124" y="112"/>
                </a:cxn>
                <a:cxn ang="0">
                  <a:pos x="128" y="124"/>
                </a:cxn>
                <a:cxn ang="0">
                  <a:pos x="140" y="132"/>
                </a:cxn>
                <a:cxn ang="0">
                  <a:pos x="148" y="156"/>
                </a:cxn>
                <a:cxn ang="0">
                  <a:pos x="132" y="196"/>
                </a:cxn>
                <a:cxn ang="0">
                  <a:pos x="180" y="188"/>
                </a:cxn>
                <a:cxn ang="0">
                  <a:pos x="192" y="216"/>
                </a:cxn>
                <a:cxn ang="0">
                  <a:pos x="216" y="224"/>
                </a:cxn>
                <a:cxn ang="0">
                  <a:pos x="228" y="228"/>
                </a:cxn>
                <a:cxn ang="0">
                  <a:pos x="252" y="224"/>
                </a:cxn>
                <a:cxn ang="0">
                  <a:pos x="276" y="196"/>
                </a:cxn>
                <a:cxn ang="0">
                  <a:pos x="336" y="252"/>
                </a:cxn>
                <a:cxn ang="0">
                  <a:pos x="364" y="280"/>
                </a:cxn>
                <a:cxn ang="0">
                  <a:pos x="360" y="224"/>
                </a:cxn>
                <a:cxn ang="0">
                  <a:pos x="336" y="200"/>
                </a:cxn>
                <a:cxn ang="0">
                  <a:pos x="372" y="168"/>
                </a:cxn>
                <a:cxn ang="0">
                  <a:pos x="408" y="156"/>
                </a:cxn>
                <a:cxn ang="0">
                  <a:pos x="420" y="152"/>
                </a:cxn>
                <a:cxn ang="0">
                  <a:pos x="424" y="140"/>
                </a:cxn>
                <a:cxn ang="0">
                  <a:pos x="356" y="148"/>
                </a:cxn>
                <a:cxn ang="0">
                  <a:pos x="304" y="140"/>
                </a:cxn>
                <a:cxn ang="0">
                  <a:pos x="300" y="128"/>
                </a:cxn>
                <a:cxn ang="0">
                  <a:pos x="292" y="116"/>
                </a:cxn>
                <a:cxn ang="0">
                  <a:pos x="220" y="80"/>
                </a:cxn>
                <a:cxn ang="0">
                  <a:pos x="160" y="60"/>
                </a:cxn>
                <a:cxn ang="0">
                  <a:pos x="136" y="52"/>
                </a:cxn>
                <a:cxn ang="0">
                  <a:pos x="80" y="52"/>
                </a:cxn>
                <a:cxn ang="0">
                  <a:pos x="68" y="32"/>
                </a:cxn>
                <a:cxn ang="0">
                  <a:pos x="68" y="0"/>
                </a:cxn>
              </a:cxnLst>
              <a:rect l="0" t="0" r="r" b="b"/>
              <a:pathLst>
                <a:path w="426" h="280">
                  <a:moveTo>
                    <a:pt x="84" y="60"/>
                  </a:moveTo>
                  <a:cubicBezTo>
                    <a:pt x="79" y="52"/>
                    <a:pt x="70" y="45"/>
                    <a:pt x="68" y="36"/>
                  </a:cubicBezTo>
                  <a:cubicBezTo>
                    <a:pt x="67" y="29"/>
                    <a:pt x="68" y="22"/>
                    <a:pt x="64" y="16"/>
                  </a:cubicBezTo>
                  <a:cubicBezTo>
                    <a:pt x="62" y="12"/>
                    <a:pt x="56" y="13"/>
                    <a:pt x="52" y="12"/>
                  </a:cubicBezTo>
                  <a:cubicBezTo>
                    <a:pt x="40" y="13"/>
                    <a:pt x="27" y="11"/>
                    <a:pt x="16" y="16"/>
                  </a:cubicBezTo>
                  <a:cubicBezTo>
                    <a:pt x="0" y="24"/>
                    <a:pt x="43" y="40"/>
                    <a:pt x="44" y="40"/>
                  </a:cubicBezTo>
                  <a:cubicBezTo>
                    <a:pt x="45" y="44"/>
                    <a:pt x="50" y="49"/>
                    <a:pt x="48" y="52"/>
                  </a:cubicBezTo>
                  <a:cubicBezTo>
                    <a:pt x="42" y="60"/>
                    <a:pt x="24" y="68"/>
                    <a:pt x="24" y="68"/>
                  </a:cubicBezTo>
                  <a:cubicBezTo>
                    <a:pt x="38" y="88"/>
                    <a:pt x="65" y="89"/>
                    <a:pt x="88" y="92"/>
                  </a:cubicBezTo>
                  <a:cubicBezTo>
                    <a:pt x="101" y="96"/>
                    <a:pt x="124" y="112"/>
                    <a:pt x="124" y="112"/>
                  </a:cubicBezTo>
                  <a:cubicBezTo>
                    <a:pt x="125" y="116"/>
                    <a:pt x="125" y="121"/>
                    <a:pt x="128" y="124"/>
                  </a:cubicBezTo>
                  <a:cubicBezTo>
                    <a:pt x="131" y="128"/>
                    <a:pt x="137" y="128"/>
                    <a:pt x="140" y="132"/>
                  </a:cubicBezTo>
                  <a:cubicBezTo>
                    <a:pt x="144" y="139"/>
                    <a:pt x="148" y="156"/>
                    <a:pt x="148" y="156"/>
                  </a:cubicBezTo>
                  <a:cubicBezTo>
                    <a:pt x="144" y="171"/>
                    <a:pt x="137" y="181"/>
                    <a:pt x="132" y="196"/>
                  </a:cubicBezTo>
                  <a:cubicBezTo>
                    <a:pt x="151" y="209"/>
                    <a:pt x="167" y="207"/>
                    <a:pt x="180" y="188"/>
                  </a:cubicBezTo>
                  <a:cubicBezTo>
                    <a:pt x="182" y="196"/>
                    <a:pt x="184" y="211"/>
                    <a:pt x="192" y="216"/>
                  </a:cubicBezTo>
                  <a:cubicBezTo>
                    <a:pt x="199" y="220"/>
                    <a:pt x="208" y="221"/>
                    <a:pt x="216" y="224"/>
                  </a:cubicBezTo>
                  <a:cubicBezTo>
                    <a:pt x="220" y="225"/>
                    <a:pt x="228" y="228"/>
                    <a:pt x="228" y="228"/>
                  </a:cubicBezTo>
                  <a:cubicBezTo>
                    <a:pt x="236" y="227"/>
                    <a:pt x="245" y="228"/>
                    <a:pt x="252" y="224"/>
                  </a:cubicBezTo>
                  <a:cubicBezTo>
                    <a:pt x="269" y="216"/>
                    <a:pt x="252" y="204"/>
                    <a:pt x="276" y="196"/>
                  </a:cubicBezTo>
                  <a:cubicBezTo>
                    <a:pt x="296" y="209"/>
                    <a:pt x="322" y="231"/>
                    <a:pt x="336" y="252"/>
                  </a:cubicBezTo>
                  <a:cubicBezTo>
                    <a:pt x="354" y="280"/>
                    <a:pt x="343" y="273"/>
                    <a:pt x="364" y="280"/>
                  </a:cubicBezTo>
                  <a:cubicBezTo>
                    <a:pt x="376" y="262"/>
                    <a:pt x="375" y="241"/>
                    <a:pt x="360" y="224"/>
                  </a:cubicBezTo>
                  <a:cubicBezTo>
                    <a:pt x="352" y="216"/>
                    <a:pt x="336" y="200"/>
                    <a:pt x="336" y="200"/>
                  </a:cubicBezTo>
                  <a:cubicBezTo>
                    <a:pt x="323" y="162"/>
                    <a:pt x="322" y="174"/>
                    <a:pt x="372" y="168"/>
                  </a:cubicBezTo>
                  <a:cubicBezTo>
                    <a:pt x="384" y="164"/>
                    <a:pt x="396" y="160"/>
                    <a:pt x="408" y="156"/>
                  </a:cubicBezTo>
                  <a:cubicBezTo>
                    <a:pt x="412" y="155"/>
                    <a:pt x="420" y="152"/>
                    <a:pt x="420" y="152"/>
                  </a:cubicBezTo>
                  <a:cubicBezTo>
                    <a:pt x="421" y="148"/>
                    <a:pt x="426" y="144"/>
                    <a:pt x="424" y="140"/>
                  </a:cubicBezTo>
                  <a:cubicBezTo>
                    <a:pt x="420" y="131"/>
                    <a:pt x="365" y="146"/>
                    <a:pt x="356" y="148"/>
                  </a:cubicBezTo>
                  <a:cubicBezTo>
                    <a:pt x="339" y="146"/>
                    <a:pt x="316" y="152"/>
                    <a:pt x="304" y="140"/>
                  </a:cubicBezTo>
                  <a:cubicBezTo>
                    <a:pt x="301" y="137"/>
                    <a:pt x="302" y="132"/>
                    <a:pt x="300" y="128"/>
                  </a:cubicBezTo>
                  <a:cubicBezTo>
                    <a:pt x="298" y="124"/>
                    <a:pt x="296" y="119"/>
                    <a:pt x="292" y="116"/>
                  </a:cubicBezTo>
                  <a:cubicBezTo>
                    <a:pt x="272" y="98"/>
                    <a:pt x="244" y="91"/>
                    <a:pt x="220" y="80"/>
                  </a:cubicBezTo>
                  <a:cubicBezTo>
                    <a:pt x="201" y="72"/>
                    <a:pt x="180" y="67"/>
                    <a:pt x="160" y="60"/>
                  </a:cubicBezTo>
                  <a:cubicBezTo>
                    <a:pt x="152" y="57"/>
                    <a:pt x="136" y="52"/>
                    <a:pt x="136" y="52"/>
                  </a:cubicBezTo>
                  <a:cubicBezTo>
                    <a:pt x="113" y="55"/>
                    <a:pt x="98" y="64"/>
                    <a:pt x="80" y="52"/>
                  </a:cubicBezTo>
                  <a:cubicBezTo>
                    <a:pt x="70" y="38"/>
                    <a:pt x="74" y="44"/>
                    <a:pt x="68" y="32"/>
                  </a:cubicBezTo>
                  <a:lnTo>
                    <a:pt x="68" y="0"/>
                  </a:lnTo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47" name="Freeform 51"/>
            <p:cNvSpPr>
              <a:spLocks/>
            </p:cNvSpPr>
            <p:nvPr/>
          </p:nvSpPr>
          <p:spPr bwMode="invGray">
            <a:xfrm>
              <a:off x="4255" y="3243"/>
              <a:ext cx="311" cy="211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0" y="37"/>
                </a:cxn>
                <a:cxn ang="0">
                  <a:pos x="28" y="49"/>
                </a:cxn>
                <a:cxn ang="0">
                  <a:pos x="84" y="89"/>
                </a:cxn>
                <a:cxn ang="0">
                  <a:pos x="120" y="113"/>
                </a:cxn>
                <a:cxn ang="0">
                  <a:pos x="132" y="121"/>
                </a:cxn>
                <a:cxn ang="0">
                  <a:pos x="136" y="169"/>
                </a:cxn>
                <a:cxn ang="0">
                  <a:pos x="116" y="201"/>
                </a:cxn>
                <a:cxn ang="0">
                  <a:pos x="136" y="197"/>
                </a:cxn>
                <a:cxn ang="0">
                  <a:pos x="148" y="189"/>
                </a:cxn>
                <a:cxn ang="0">
                  <a:pos x="160" y="201"/>
                </a:cxn>
                <a:cxn ang="0">
                  <a:pos x="184" y="217"/>
                </a:cxn>
                <a:cxn ang="0">
                  <a:pos x="208" y="233"/>
                </a:cxn>
                <a:cxn ang="0">
                  <a:pos x="240" y="221"/>
                </a:cxn>
                <a:cxn ang="0">
                  <a:pos x="248" y="197"/>
                </a:cxn>
                <a:cxn ang="0">
                  <a:pos x="268" y="201"/>
                </a:cxn>
                <a:cxn ang="0">
                  <a:pos x="292" y="209"/>
                </a:cxn>
                <a:cxn ang="0">
                  <a:pos x="340" y="281"/>
                </a:cxn>
                <a:cxn ang="0">
                  <a:pos x="356" y="277"/>
                </a:cxn>
                <a:cxn ang="0">
                  <a:pos x="352" y="253"/>
                </a:cxn>
                <a:cxn ang="0">
                  <a:pos x="316" y="197"/>
                </a:cxn>
                <a:cxn ang="0">
                  <a:pos x="360" y="173"/>
                </a:cxn>
                <a:cxn ang="0">
                  <a:pos x="408" y="145"/>
                </a:cxn>
                <a:cxn ang="0">
                  <a:pos x="409" y="120"/>
                </a:cxn>
                <a:cxn ang="0">
                  <a:pos x="367" y="138"/>
                </a:cxn>
                <a:cxn ang="0">
                  <a:pos x="308" y="137"/>
                </a:cxn>
                <a:cxn ang="0">
                  <a:pos x="264" y="97"/>
                </a:cxn>
                <a:cxn ang="0">
                  <a:pos x="180" y="61"/>
                </a:cxn>
                <a:cxn ang="0">
                  <a:pos x="132" y="33"/>
                </a:cxn>
                <a:cxn ang="0">
                  <a:pos x="92" y="41"/>
                </a:cxn>
                <a:cxn ang="0">
                  <a:pos x="76" y="57"/>
                </a:cxn>
                <a:cxn ang="0">
                  <a:pos x="56" y="17"/>
                </a:cxn>
                <a:cxn ang="0">
                  <a:pos x="0" y="1"/>
                </a:cxn>
              </a:cxnLst>
              <a:rect l="0" t="0" r="r" b="b"/>
              <a:pathLst>
                <a:path w="416" h="282">
                  <a:moveTo>
                    <a:pt x="0" y="1"/>
                  </a:moveTo>
                  <a:cubicBezTo>
                    <a:pt x="7" y="22"/>
                    <a:pt x="2" y="9"/>
                    <a:pt x="20" y="37"/>
                  </a:cubicBezTo>
                  <a:cubicBezTo>
                    <a:pt x="23" y="41"/>
                    <a:pt x="28" y="49"/>
                    <a:pt x="28" y="49"/>
                  </a:cubicBezTo>
                  <a:cubicBezTo>
                    <a:pt x="5" y="84"/>
                    <a:pt x="65" y="78"/>
                    <a:pt x="84" y="89"/>
                  </a:cubicBezTo>
                  <a:cubicBezTo>
                    <a:pt x="97" y="96"/>
                    <a:pt x="108" y="105"/>
                    <a:pt x="120" y="113"/>
                  </a:cubicBezTo>
                  <a:cubicBezTo>
                    <a:pt x="124" y="116"/>
                    <a:pt x="132" y="121"/>
                    <a:pt x="132" y="121"/>
                  </a:cubicBezTo>
                  <a:cubicBezTo>
                    <a:pt x="138" y="138"/>
                    <a:pt x="132" y="151"/>
                    <a:pt x="136" y="169"/>
                  </a:cubicBezTo>
                  <a:cubicBezTo>
                    <a:pt x="107" y="188"/>
                    <a:pt x="110" y="176"/>
                    <a:pt x="116" y="201"/>
                  </a:cubicBezTo>
                  <a:cubicBezTo>
                    <a:pt x="123" y="200"/>
                    <a:pt x="130" y="199"/>
                    <a:pt x="136" y="197"/>
                  </a:cubicBezTo>
                  <a:cubicBezTo>
                    <a:pt x="141" y="195"/>
                    <a:pt x="143" y="188"/>
                    <a:pt x="148" y="189"/>
                  </a:cubicBezTo>
                  <a:cubicBezTo>
                    <a:pt x="154" y="190"/>
                    <a:pt x="156" y="198"/>
                    <a:pt x="160" y="201"/>
                  </a:cubicBezTo>
                  <a:cubicBezTo>
                    <a:pt x="168" y="207"/>
                    <a:pt x="176" y="212"/>
                    <a:pt x="184" y="217"/>
                  </a:cubicBezTo>
                  <a:cubicBezTo>
                    <a:pt x="192" y="222"/>
                    <a:pt x="208" y="233"/>
                    <a:pt x="208" y="233"/>
                  </a:cubicBezTo>
                  <a:cubicBezTo>
                    <a:pt x="216" y="231"/>
                    <a:pt x="234" y="230"/>
                    <a:pt x="240" y="221"/>
                  </a:cubicBezTo>
                  <a:cubicBezTo>
                    <a:pt x="244" y="214"/>
                    <a:pt x="248" y="197"/>
                    <a:pt x="248" y="197"/>
                  </a:cubicBezTo>
                  <a:cubicBezTo>
                    <a:pt x="255" y="198"/>
                    <a:pt x="261" y="199"/>
                    <a:pt x="268" y="201"/>
                  </a:cubicBezTo>
                  <a:cubicBezTo>
                    <a:pt x="276" y="203"/>
                    <a:pt x="292" y="209"/>
                    <a:pt x="292" y="209"/>
                  </a:cubicBezTo>
                  <a:cubicBezTo>
                    <a:pt x="298" y="242"/>
                    <a:pt x="306" y="270"/>
                    <a:pt x="340" y="281"/>
                  </a:cubicBezTo>
                  <a:cubicBezTo>
                    <a:pt x="345" y="280"/>
                    <a:pt x="354" y="282"/>
                    <a:pt x="356" y="277"/>
                  </a:cubicBezTo>
                  <a:cubicBezTo>
                    <a:pt x="359" y="270"/>
                    <a:pt x="355" y="260"/>
                    <a:pt x="352" y="253"/>
                  </a:cubicBezTo>
                  <a:cubicBezTo>
                    <a:pt x="346" y="238"/>
                    <a:pt x="329" y="206"/>
                    <a:pt x="316" y="197"/>
                  </a:cubicBezTo>
                  <a:cubicBezTo>
                    <a:pt x="307" y="170"/>
                    <a:pt x="339" y="175"/>
                    <a:pt x="360" y="173"/>
                  </a:cubicBezTo>
                  <a:cubicBezTo>
                    <a:pt x="383" y="165"/>
                    <a:pt x="391" y="162"/>
                    <a:pt x="408" y="145"/>
                  </a:cubicBezTo>
                  <a:cubicBezTo>
                    <a:pt x="412" y="140"/>
                    <a:pt x="416" y="121"/>
                    <a:pt x="409" y="120"/>
                  </a:cubicBezTo>
                  <a:cubicBezTo>
                    <a:pt x="402" y="119"/>
                    <a:pt x="384" y="135"/>
                    <a:pt x="367" y="138"/>
                  </a:cubicBezTo>
                  <a:cubicBezTo>
                    <a:pt x="350" y="141"/>
                    <a:pt x="325" y="144"/>
                    <a:pt x="308" y="137"/>
                  </a:cubicBezTo>
                  <a:cubicBezTo>
                    <a:pt x="286" y="130"/>
                    <a:pt x="284" y="111"/>
                    <a:pt x="264" y="97"/>
                  </a:cubicBezTo>
                  <a:cubicBezTo>
                    <a:pt x="238" y="80"/>
                    <a:pt x="203" y="76"/>
                    <a:pt x="180" y="61"/>
                  </a:cubicBezTo>
                  <a:cubicBezTo>
                    <a:pt x="163" y="50"/>
                    <a:pt x="150" y="39"/>
                    <a:pt x="132" y="33"/>
                  </a:cubicBezTo>
                  <a:cubicBezTo>
                    <a:pt x="119" y="35"/>
                    <a:pt x="102" y="31"/>
                    <a:pt x="92" y="41"/>
                  </a:cubicBezTo>
                  <a:cubicBezTo>
                    <a:pt x="71" y="62"/>
                    <a:pt x="108" y="46"/>
                    <a:pt x="76" y="57"/>
                  </a:cubicBezTo>
                  <a:cubicBezTo>
                    <a:pt x="52" y="49"/>
                    <a:pt x="67" y="38"/>
                    <a:pt x="56" y="17"/>
                  </a:cubicBezTo>
                  <a:cubicBezTo>
                    <a:pt x="48" y="0"/>
                    <a:pt x="16" y="1"/>
                    <a:pt x="0" y="1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48" name="Freeform 52"/>
            <p:cNvSpPr>
              <a:spLocks/>
            </p:cNvSpPr>
            <p:nvPr/>
          </p:nvSpPr>
          <p:spPr bwMode="invGray">
            <a:xfrm>
              <a:off x="4485" y="4013"/>
              <a:ext cx="45" cy="58"/>
            </a:xfrm>
            <a:custGeom>
              <a:avLst/>
              <a:gdLst/>
              <a:ahLst/>
              <a:cxnLst>
                <a:cxn ang="0">
                  <a:pos x="32" y="18"/>
                </a:cxn>
                <a:cxn ang="0">
                  <a:pos x="0" y="18"/>
                </a:cxn>
                <a:cxn ang="0">
                  <a:pos x="20" y="42"/>
                </a:cxn>
                <a:cxn ang="0">
                  <a:pos x="28" y="66"/>
                </a:cxn>
                <a:cxn ang="0">
                  <a:pos x="32" y="78"/>
                </a:cxn>
                <a:cxn ang="0">
                  <a:pos x="60" y="50"/>
                </a:cxn>
                <a:cxn ang="0">
                  <a:pos x="32" y="18"/>
                </a:cxn>
              </a:cxnLst>
              <a:rect l="0" t="0" r="r" b="b"/>
              <a:pathLst>
                <a:path w="60" h="78">
                  <a:moveTo>
                    <a:pt x="32" y="18"/>
                  </a:moveTo>
                  <a:cubicBezTo>
                    <a:pt x="16" y="7"/>
                    <a:pt x="12" y="0"/>
                    <a:pt x="0" y="18"/>
                  </a:cubicBezTo>
                  <a:cubicBezTo>
                    <a:pt x="6" y="27"/>
                    <a:pt x="15" y="33"/>
                    <a:pt x="20" y="42"/>
                  </a:cubicBezTo>
                  <a:cubicBezTo>
                    <a:pt x="24" y="49"/>
                    <a:pt x="25" y="58"/>
                    <a:pt x="28" y="66"/>
                  </a:cubicBezTo>
                  <a:cubicBezTo>
                    <a:pt x="29" y="70"/>
                    <a:pt x="32" y="78"/>
                    <a:pt x="32" y="78"/>
                  </a:cubicBezTo>
                  <a:cubicBezTo>
                    <a:pt x="52" y="73"/>
                    <a:pt x="54" y="69"/>
                    <a:pt x="60" y="50"/>
                  </a:cubicBezTo>
                  <a:cubicBezTo>
                    <a:pt x="54" y="32"/>
                    <a:pt x="50" y="27"/>
                    <a:pt x="32" y="18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49" name="Freeform 53"/>
            <p:cNvSpPr>
              <a:spLocks/>
            </p:cNvSpPr>
            <p:nvPr/>
          </p:nvSpPr>
          <p:spPr bwMode="invGray">
            <a:xfrm>
              <a:off x="4621" y="3923"/>
              <a:ext cx="164" cy="85"/>
            </a:xfrm>
            <a:custGeom>
              <a:avLst/>
              <a:gdLst/>
              <a:ahLst/>
              <a:cxnLst>
                <a:cxn ang="0">
                  <a:pos x="47" y="73"/>
                </a:cxn>
                <a:cxn ang="0">
                  <a:pos x="39" y="61"/>
                </a:cxn>
                <a:cxn ang="0">
                  <a:pos x="15" y="69"/>
                </a:cxn>
                <a:cxn ang="0">
                  <a:pos x="39" y="113"/>
                </a:cxn>
                <a:cxn ang="0">
                  <a:pos x="123" y="89"/>
                </a:cxn>
                <a:cxn ang="0">
                  <a:pos x="147" y="73"/>
                </a:cxn>
                <a:cxn ang="0">
                  <a:pos x="171" y="65"/>
                </a:cxn>
                <a:cxn ang="0">
                  <a:pos x="219" y="19"/>
                </a:cxn>
                <a:cxn ang="0">
                  <a:pos x="210" y="0"/>
                </a:cxn>
                <a:cxn ang="0">
                  <a:pos x="179" y="17"/>
                </a:cxn>
                <a:cxn ang="0">
                  <a:pos x="107" y="41"/>
                </a:cxn>
                <a:cxn ang="0">
                  <a:pos x="83" y="45"/>
                </a:cxn>
                <a:cxn ang="0">
                  <a:pos x="59" y="53"/>
                </a:cxn>
                <a:cxn ang="0">
                  <a:pos x="47" y="73"/>
                </a:cxn>
              </a:cxnLst>
              <a:rect l="0" t="0" r="r" b="b"/>
              <a:pathLst>
                <a:path w="219" h="113">
                  <a:moveTo>
                    <a:pt x="47" y="73"/>
                  </a:moveTo>
                  <a:cubicBezTo>
                    <a:pt x="44" y="69"/>
                    <a:pt x="44" y="62"/>
                    <a:pt x="39" y="61"/>
                  </a:cubicBezTo>
                  <a:cubicBezTo>
                    <a:pt x="31" y="60"/>
                    <a:pt x="15" y="69"/>
                    <a:pt x="15" y="69"/>
                  </a:cubicBezTo>
                  <a:cubicBezTo>
                    <a:pt x="0" y="91"/>
                    <a:pt x="20" y="101"/>
                    <a:pt x="39" y="113"/>
                  </a:cubicBezTo>
                  <a:cubicBezTo>
                    <a:pt x="67" y="107"/>
                    <a:pt x="96" y="98"/>
                    <a:pt x="123" y="89"/>
                  </a:cubicBezTo>
                  <a:cubicBezTo>
                    <a:pt x="132" y="86"/>
                    <a:pt x="139" y="78"/>
                    <a:pt x="147" y="73"/>
                  </a:cubicBezTo>
                  <a:cubicBezTo>
                    <a:pt x="154" y="68"/>
                    <a:pt x="171" y="65"/>
                    <a:pt x="171" y="65"/>
                  </a:cubicBezTo>
                  <a:cubicBezTo>
                    <a:pt x="186" y="50"/>
                    <a:pt x="207" y="36"/>
                    <a:pt x="219" y="19"/>
                  </a:cubicBezTo>
                  <a:cubicBezTo>
                    <a:pt x="215" y="16"/>
                    <a:pt x="215" y="0"/>
                    <a:pt x="210" y="0"/>
                  </a:cubicBezTo>
                  <a:cubicBezTo>
                    <a:pt x="205" y="0"/>
                    <a:pt x="183" y="15"/>
                    <a:pt x="179" y="17"/>
                  </a:cubicBezTo>
                  <a:cubicBezTo>
                    <a:pt x="159" y="26"/>
                    <a:pt x="129" y="37"/>
                    <a:pt x="107" y="41"/>
                  </a:cubicBezTo>
                  <a:cubicBezTo>
                    <a:pt x="99" y="42"/>
                    <a:pt x="91" y="43"/>
                    <a:pt x="83" y="45"/>
                  </a:cubicBezTo>
                  <a:cubicBezTo>
                    <a:pt x="75" y="47"/>
                    <a:pt x="59" y="53"/>
                    <a:pt x="59" y="53"/>
                  </a:cubicBezTo>
                  <a:cubicBezTo>
                    <a:pt x="49" y="67"/>
                    <a:pt x="53" y="61"/>
                    <a:pt x="47" y="73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50" name="Freeform 54"/>
            <p:cNvSpPr>
              <a:spLocks/>
            </p:cNvSpPr>
            <p:nvPr/>
          </p:nvSpPr>
          <p:spPr bwMode="invGray">
            <a:xfrm>
              <a:off x="4791" y="3873"/>
              <a:ext cx="104" cy="92"/>
            </a:xfrm>
            <a:custGeom>
              <a:avLst/>
              <a:gdLst/>
              <a:ahLst/>
              <a:cxnLst>
                <a:cxn ang="0">
                  <a:pos x="12" y="60"/>
                </a:cxn>
                <a:cxn ang="0">
                  <a:pos x="8" y="84"/>
                </a:cxn>
                <a:cxn ang="0">
                  <a:pos x="0" y="108"/>
                </a:cxn>
                <a:cxn ang="0">
                  <a:pos x="36" y="116"/>
                </a:cxn>
                <a:cxn ang="0">
                  <a:pos x="52" y="96"/>
                </a:cxn>
                <a:cxn ang="0">
                  <a:pos x="124" y="68"/>
                </a:cxn>
                <a:cxn ang="0">
                  <a:pos x="136" y="44"/>
                </a:cxn>
                <a:cxn ang="0">
                  <a:pos x="112" y="28"/>
                </a:cxn>
                <a:cxn ang="0">
                  <a:pos x="100" y="20"/>
                </a:cxn>
                <a:cxn ang="0">
                  <a:pos x="64" y="12"/>
                </a:cxn>
                <a:cxn ang="0">
                  <a:pos x="52" y="36"/>
                </a:cxn>
                <a:cxn ang="0">
                  <a:pos x="12" y="60"/>
                </a:cxn>
              </a:cxnLst>
              <a:rect l="0" t="0" r="r" b="b"/>
              <a:pathLst>
                <a:path w="139" h="122">
                  <a:moveTo>
                    <a:pt x="12" y="60"/>
                  </a:moveTo>
                  <a:cubicBezTo>
                    <a:pt x="11" y="68"/>
                    <a:pt x="10" y="76"/>
                    <a:pt x="8" y="84"/>
                  </a:cubicBezTo>
                  <a:cubicBezTo>
                    <a:pt x="6" y="92"/>
                    <a:pt x="0" y="108"/>
                    <a:pt x="0" y="108"/>
                  </a:cubicBezTo>
                  <a:cubicBezTo>
                    <a:pt x="14" y="118"/>
                    <a:pt x="19" y="122"/>
                    <a:pt x="36" y="116"/>
                  </a:cubicBezTo>
                  <a:cubicBezTo>
                    <a:pt x="46" y="86"/>
                    <a:pt x="31" y="122"/>
                    <a:pt x="52" y="96"/>
                  </a:cubicBezTo>
                  <a:cubicBezTo>
                    <a:pt x="83" y="57"/>
                    <a:pt x="30" y="74"/>
                    <a:pt x="124" y="68"/>
                  </a:cubicBezTo>
                  <a:cubicBezTo>
                    <a:pt x="125" y="67"/>
                    <a:pt x="139" y="48"/>
                    <a:pt x="136" y="44"/>
                  </a:cubicBezTo>
                  <a:cubicBezTo>
                    <a:pt x="130" y="36"/>
                    <a:pt x="120" y="33"/>
                    <a:pt x="112" y="28"/>
                  </a:cubicBezTo>
                  <a:cubicBezTo>
                    <a:pt x="108" y="25"/>
                    <a:pt x="100" y="20"/>
                    <a:pt x="100" y="20"/>
                  </a:cubicBezTo>
                  <a:cubicBezTo>
                    <a:pt x="89" y="4"/>
                    <a:pt x="92" y="0"/>
                    <a:pt x="64" y="12"/>
                  </a:cubicBezTo>
                  <a:cubicBezTo>
                    <a:pt x="57" y="15"/>
                    <a:pt x="55" y="30"/>
                    <a:pt x="52" y="36"/>
                  </a:cubicBezTo>
                  <a:cubicBezTo>
                    <a:pt x="46" y="49"/>
                    <a:pt x="26" y="60"/>
                    <a:pt x="12" y="6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51" name="Freeform 55"/>
            <p:cNvSpPr>
              <a:spLocks/>
            </p:cNvSpPr>
            <p:nvPr/>
          </p:nvSpPr>
          <p:spPr bwMode="invGray">
            <a:xfrm>
              <a:off x="4846" y="3832"/>
              <a:ext cx="37" cy="26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8" y="11"/>
                </a:cxn>
                <a:cxn ang="0">
                  <a:pos x="24" y="35"/>
                </a:cxn>
                <a:cxn ang="0">
                  <a:pos x="39" y="26"/>
                </a:cxn>
                <a:cxn ang="0">
                  <a:pos x="29" y="0"/>
                </a:cxn>
              </a:cxnLst>
              <a:rect l="0" t="0" r="r" b="b"/>
              <a:pathLst>
                <a:path w="49" h="35">
                  <a:moveTo>
                    <a:pt x="29" y="0"/>
                  </a:moveTo>
                  <a:cubicBezTo>
                    <a:pt x="25" y="12"/>
                    <a:pt x="19" y="7"/>
                    <a:pt x="8" y="11"/>
                  </a:cubicBezTo>
                  <a:cubicBezTo>
                    <a:pt x="0" y="23"/>
                    <a:pt x="14" y="34"/>
                    <a:pt x="24" y="35"/>
                  </a:cubicBezTo>
                  <a:cubicBezTo>
                    <a:pt x="30" y="34"/>
                    <a:pt x="33" y="28"/>
                    <a:pt x="39" y="26"/>
                  </a:cubicBezTo>
                  <a:cubicBezTo>
                    <a:pt x="49" y="22"/>
                    <a:pt x="29" y="3"/>
                    <a:pt x="29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52" name="Freeform 56"/>
            <p:cNvSpPr>
              <a:spLocks/>
            </p:cNvSpPr>
            <p:nvPr/>
          </p:nvSpPr>
          <p:spPr bwMode="invGray">
            <a:xfrm>
              <a:off x="3123" y="3346"/>
              <a:ext cx="123" cy="201"/>
            </a:xfrm>
            <a:custGeom>
              <a:avLst/>
              <a:gdLst/>
              <a:ahLst/>
              <a:cxnLst>
                <a:cxn ang="0">
                  <a:pos x="128" y="0"/>
                </a:cxn>
                <a:cxn ang="0">
                  <a:pos x="104" y="28"/>
                </a:cxn>
                <a:cxn ang="0">
                  <a:pos x="88" y="64"/>
                </a:cxn>
                <a:cxn ang="0">
                  <a:pos x="36" y="84"/>
                </a:cxn>
                <a:cxn ang="0">
                  <a:pos x="28" y="96"/>
                </a:cxn>
                <a:cxn ang="0">
                  <a:pos x="16" y="100"/>
                </a:cxn>
                <a:cxn ang="0">
                  <a:pos x="20" y="132"/>
                </a:cxn>
                <a:cxn ang="0">
                  <a:pos x="28" y="156"/>
                </a:cxn>
                <a:cxn ang="0">
                  <a:pos x="0" y="200"/>
                </a:cxn>
                <a:cxn ang="0">
                  <a:pos x="28" y="260"/>
                </a:cxn>
                <a:cxn ang="0">
                  <a:pos x="52" y="268"/>
                </a:cxn>
                <a:cxn ang="0">
                  <a:pos x="88" y="216"/>
                </a:cxn>
                <a:cxn ang="0">
                  <a:pos x="104" y="192"/>
                </a:cxn>
                <a:cxn ang="0">
                  <a:pos x="128" y="116"/>
                </a:cxn>
                <a:cxn ang="0">
                  <a:pos x="140" y="76"/>
                </a:cxn>
                <a:cxn ang="0">
                  <a:pos x="164" y="72"/>
                </a:cxn>
                <a:cxn ang="0">
                  <a:pos x="128" y="0"/>
                </a:cxn>
              </a:cxnLst>
              <a:rect l="0" t="0" r="r" b="b"/>
              <a:pathLst>
                <a:path w="164" h="268">
                  <a:moveTo>
                    <a:pt x="128" y="0"/>
                  </a:moveTo>
                  <a:cubicBezTo>
                    <a:pt x="123" y="16"/>
                    <a:pt x="120" y="23"/>
                    <a:pt x="104" y="28"/>
                  </a:cubicBezTo>
                  <a:cubicBezTo>
                    <a:pt x="102" y="35"/>
                    <a:pt x="97" y="57"/>
                    <a:pt x="88" y="64"/>
                  </a:cubicBezTo>
                  <a:cubicBezTo>
                    <a:pt x="75" y="75"/>
                    <a:pt x="51" y="74"/>
                    <a:pt x="36" y="84"/>
                  </a:cubicBezTo>
                  <a:cubicBezTo>
                    <a:pt x="33" y="88"/>
                    <a:pt x="32" y="93"/>
                    <a:pt x="28" y="96"/>
                  </a:cubicBezTo>
                  <a:cubicBezTo>
                    <a:pt x="25" y="99"/>
                    <a:pt x="17" y="96"/>
                    <a:pt x="16" y="100"/>
                  </a:cubicBezTo>
                  <a:cubicBezTo>
                    <a:pt x="14" y="110"/>
                    <a:pt x="18" y="121"/>
                    <a:pt x="20" y="132"/>
                  </a:cubicBezTo>
                  <a:cubicBezTo>
                    <a:pt x="22" y="140"/>
                    <a:pt x="28" y="156"/>
                    <a:pt x="28" y="156"/>
                  </a:cubicBezTo>
                  <a:cubicBezTo>
                    <a:pt x="13" y="166"/>
                    <a:pt x="6" y="183"/>
                    <a:pt x="0" y="200"/>
                  </a:cubicBezTo>
                  <a:cubicBezTo>
                    <a:pt x="3" y="210"/>
                    <a:pt x="19" y="254"/>
                    <a:pt x="28" y="260"/>
                  </a:cubicBezTo>
                  <a:cubicBezTo>
                    <a:pt x="35" y="264"/>
                    <a:pt x="52" y="268"/>
                    <a:pt x="52" y="268"/>
                  </a:cubicBezTo>
                  <a:cubicBezTo>
                    <a:pt x="85" y="261"/>
                    <a:pt x="79" y="244"/>
                    <a:pt x="88" y="216"/>
                  </a:cubicBezTo>
                  <a:cubicBezTo>
                    <a:pt x="91" y="207"/>
                    <a:pt x="99" y="200"/>
                    <a:pt x="104" y="192"/>
                  </a:cubicBezTo>
                  <a:cubicBezTo>
                    <a:pt x="116" y="174"/>
                    <a:pt x="121" y="136"/>
                    <a:pt x="128" y="116"/>
                  </a:cubicBezTo>
                  <a:cubicBezTo>
                    <a:pt x="131" y="108"/>
                    <a:pt x="134" y="79"/>
                    <a:pt x="140" y="76"/>
                  </a:cubicBezTo>
                  <a:cubicBezTo>
                    <a:pt x="147" y="72"/>
                    <a:pt x="156" y="73"/>
                    <a:pt x="164" y="72"/>
                  </a:cubicBezTo>
                  <a:cubicBezTo>
                    <a:pt x="158" y="19"/>
                    <a:pt x="161" y="33"/>
                    <a:pt x="128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53" name="Freeform 57"/>
            <p:cNvSpPr>
              <a:spLocks/>
            </p:cNvSpPr>
            <p:nvPr/>
          </p:nvSpPr>
          <p:spPr bwMode="invGray">
            <a:xfrm>
              <a:off x="3655" y="3034"/>
              <a:ext cx="49" cy="61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25" y="60"/>
                </a:cxn>
                <a:cxn ang="0">
                  <a:pos x="29" y="76"/>
                </a:cxn>
                <a:cxn ang="0">
                  <a:pos x="41" y="80"/>
                </a:cxn>
                <a:cxn ang="0">
                  <a:pos x="57" y="76"/>
                </a:cxn>
                <a:cxn ang="0">
                  <a:pos x="29" y="0"/>
                </a:cxn>
              </a:cxnLst>
              <a:rect l="0" t="0" r="r" b="b"/>
              <a:pathLst>
                <a:path w="66" h="81">
                  <a:moveTo>
                    <a:pt x="29" y="0"/>
                  </a:moveTo>
                  <a:cubicBezTo>
                    <a:pt x="0" y="10"/>
                    <a:pt x="20" y="38"/>
                    <a:pt x="25" y="60"/>
                  </a:cubicBezTo>
                  <a:cubicBezTo>
                    <a:pt x="26" y="65"/>
                    <a:pt x="26" y="72"/>
                    <a:pt x="29" y="76"/>
                  </a:cubicBezTo>
                  <a:cubicBezTo>
                    <a:pt x="32" y="79"/>
                    <a:pt x="37" y="79"/>
                    <a:pt x="41" y="80"/>
                  </a:cubicBezTo>
                  <a:cubicBezTo>
                    <a:pt x="46" y="79"/>
                    <a:pt x="55" y="81"/>
                    <a:pt x="57" y="76"/>
                  </a:cubicBezTo>
                  <a:cubicBezTo>
                    <a:pt x="66" y="53"/>
                    <a:pt x="45" y="16"/>
                    <a:pt x="29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54" name="Freeform 58"/>
            <p:cNvSpPr>
              <a:spLocks/>
            </p:cNvSpPr>
            <p:nvPr/>
          </p:nvSpPr>
          <p:spPr bwMode="invGray">
            <a:xfrm>
              <a:off x="3988" y="3100"/>
              <a:ext cx="111" cy="183"/>
            </a:xfrm>
            <a:custGeom>
              <a:avLst/>
              <a:gdLst/>
              <a:ahLst/>
              <a:cxnLst>
                <a:cxn ang="0">
                  <a:pos x="96" y="0"/>
                </a:cxn>
                <a:cxn ang="0">
                  <a:pos x="60" y="84"/>
                </a:cxn>
                <a:cxn ang="0">
                  <a:pos x="36" y="92"/>
                </a:cxn>
                <a:cxn ang="0">
                  <a:pos x="12" y="108"/>
                </a:cxn>
                <a:cxn ang="0">
                  <a:pos x="40" y="188"/>
                </a:cxn>
                <a:cxn ang="0">
                  <a:pos x="52" y="224"/>
                </a:cxn>
                <a:cxn ang="0">
                  <a:pos x="60" y="236"/>
                </a:cxn>
                <a:cxn ang="0">
                  <a:pos x="84" y="244"/>
                </a:cxn>
                <a:cxn ang="0">
                  <a:pos x="96" y="196"/>
                </a:cxn>
                <a:cxn ang="0">
                  <a:pos x="124" y="168"/>
                </a:cxn>
                <a:cxn ang="0">
                  <a:pos x="112" y="68"/>
                </a:cxn>
                <a:cxn ang="0">
                  <a:pos x="140" y="48"/>
                </a:cxn>
                <a:cxn ang="0">
                  <a:pos x="112" y="20"/>
                </a:cxn>
                <a:cxn ang="0">
                  <a:pos x="96" y="0"/>
                </a:cxn>
              </a:cxnLst>
              <a:rect l="0" t="0" r="r" b="b"/>
              <a:pathLst>
                <a:path w="148" h="244">
                  <a:moveTo>
                    <a:pt x="96" y="0"/>
                  </a:moveTo>
                  <a:cubicBezTo>
                    <a:pt x="86" y="29"/>
                    <a:pt x="70" y="55"/>
                    <a:pt x="60" y="84"/>
                  </a:cubicBezTo>
                  <a:cubicBezTo>
                    <a:pt x="57" y="92"/>
                    <a:pt x="43" y="87"/>
                    <a:pt x="36" y="92"/>
                  </a:cubicBezTo>
                  <a:cubicBezTo>
                    <a:pt x="28" y="97"/>
                    <a:pt x="12" y="108"/>
                    <a:pt x="12" y="108"/>
                  </a:cubicBezTo>
                  <a:cubicBezTo>
                    <a:pt x="0" y="144"/>
                    <a:pt x="30" y="158"/>
                    <a:pt x="40" y="188"/>
                  </a:cubicBezTo>
                  <a:cubicBezTo>
                    <a:pt x="44" y="200"/>
                    <a:pt x="45" y="213"/>
                    <a:pt x="52" y="224"/>
                  </a:cubicBezTo>
                  <a:cubicBezTo>
                    <a:pt x="55" y="228"/>
                    <a:pt x="56" y="233"/>
                    <a:pt x="60" y="236"/>
                  </a:cubicBezTo>
                  <a:cubicBezTo>
                    <a:pt x="67" y="240"/>
                    <a:pt x="84" y="244"/>
                    <a:pt x="84" y="244"/>
                  </a:cubicBezTo>
                  <a:cubicBezTo>
                    <a:pt x="111" y="235"/>
                    <a:pt x="103" y="218"/>
                    <a:pt x="96" y="196"/>
                  </a:cubicBezTo>
                  <a:cubicBezTo>
                    <a:pt x="100" y="183"/>
                    <a:pt x="124" y="168"/>
                    <a:pt x="124" y="168"/>
                  </a:cubicBezTo>
                  <a:cubicBezTo>
                    <a:pt x="148" y="132"/>
                    <a:pt x="123" y="101"/>
                    <a:pt x="112" y="68"/>
                  </a:cubicBezTo>
                  <a:cubicBezTo>
                    <a:pt x="140" y="59"/>
                    <a:pt x="133" y="68"/>
                    <a:pt x="140" y="48"/>
                  </a:cubicBezTo>
                  <a:cubicBezTo>
                    <a:pt x="136" y="35"/>
                    <a:pt x="112" y="20"/>
                    <a:pt x="112" y="20"/>
                  </a:cubicBezTo>
                  <a:cubicBezTo>
                    <a:pt x="102" y="5"/>
                    <a:pt x="107" y="11"/>
                    <a:pt x="96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55" name="Freeform 59"/>
            <p:cNvSpPr>
              <a:spLocks/>
            </p:cNvSpPr>
            <p:nvPr/>
          </p:nvSpPr>
          <p:spPr bwMode="invGray">
            <a:xfrm>
              <a:off x="3894" y="3043"/>
              <a:ext cx="72" cy="137"/>
            </a:xfrm>
            <a:custGeom>
              <a:avLst/>
              <a:gdLst/>
              <a:ahLst/>
              <a:cxnLst>
                <a:cxn ang="0">
                  <a:pos x="48" y="2"/>
                </a:cxn>
                <a:cxn ang="0">
                  <a:pos x="51" y="35"/>
                </a:cxn>
                <a:cxn ang="0">
                  <a:pos x="60" y="62"/>
                </a:cxn>
                <a:cxn ang="0">
                  <a:pos x="62" y="92"/>
                </a:cxn>
                <a:cxn ang="0">
                  <a:pos x="68" y="105"/>
                </a:cxn>
                <a:cxn ang="0">
                  <a:pos x="71" y="126"/>
                </a:cxn>
                <a:cxn ang="0">
                  <a:pos x="57" y="93"/>
                </a:cxn>
                <a:cxn ang="0">
                  <a:pos x="35" y="78"/>
                </a:cxn>
                <a:cxn ang="0">
                  <a:pos x="5" y="83"/>
                </a:cxn>
                <a:cxn ang="0">
                  <a:pos x="8" y="102"/>
                </a:cxn>
                <a:cxn ang="0">
                  <a:pos x="41" y="114"/>
                </a:cxn>
                <a:cxn ang="0">
                  <a:pos x="57" y="135"/>
                </a:cxn>
                <a:cxn ang="0">
                  <a:pos x="71" y="135"/>
                </a:cxn>
                <a:cxn ang="0">
                  <a:pos x="78" y="150"/>
                </a:cxn>
                <a:cxn ang="0">
                  <a:pos x="96" y="179"/>
                </a:cxn>
                <a:cxn ang="0">
                  <a:pos x="81" y="126"/>
                </a:cxn>
                <a:cxn ang="0">
                  <a:pos x="80" y="93"/>
                </a:cxn>
                <a:cxn ang="0">
                  <a:pos x="71" y="63"/>
                </a:cxn>
                <a:cxn ang="0">
                  <a:pos x="63" y="41"/>
                </a:cxn>
                <a:cxn ang="0">
                  <a:pos x="57" y="20"/>
                </a:cxn>
                <a:cxn ang="0">
                  <a:pos x="48" y="2"/>
                </a:cxn>
              </a:cxnLst>
              <a:rect l="0" t="0" r="r" b="b"/>
              <a:pathLst>
                <a:path w="96" h="183">
                  <a:moveTo>
                    <a:pt x="48" y="2"/>
                  </a:moveTo>
                  <a:cubicBezTo>
                    <a:pt x="47" y="4"/>
                    <a:pt x="49" y="25"/>
                    <a:pt x="51" y="35"/>
                  </a:cubicBezTo>
                  <a:cubicBezTo>
                    <a:pt x="53" y="45"/>
                    <a:pt x="58" y="53"/>
                    <a:pt x="60" y="62"/>
                  </a:cubicBezTo>
                  <a:cubicBezTo>
                    <a:pt x="62" y="71"/>
                    <a:pt x="61" y="85"/>
                    <a:pt x="62" y="92"/>
                  </a:cubicBezTo>
                  <a:cubicBezTo>
                    <a:pt x="63" y="99"/>
                    <a:pt x="67" y="99"/>
                    <a:pt x="68" y="105"/>
                  </a:cubicBezTo>
                  <a:cubicBezTo>
                    <a:pt x="69" y="111"/>
                    <a:pt x="73" y="128"/>
                    <a:pt x="71" y="126"/>
                  </a:cubicBezTo>
                  <a:cubicBezTo>
                    <a:pt x="69" y="124"/>
                    <a:pt x="63" y="101"/>
                    <a:pt x="57" y="93"/>
                  </a:cubicBezTo>
                  <a:cubicBezTo>
                    <a:pt x="51" y="85"/>
                    <a:pt x="44" y="80"/>
                    <a:pt x="35" y="78"/>
                  </a:cubicBezTo>
                  <a:cubicBezTo>
                    <a:pt x="26" y="76"/>
                    <a:pt x="10" y="79"/>
                    <a:pt x="5" y="83"/>
                  </a:cubicBezTo>
                  <a:cubicBezTo>
                    <a:pt x="0" y="87"/>
                    <a:pt x="2" y="97"/>
                    <a:pt x="8" y="102"/>
                  </a:cubicBezTo>
                  <a:cubicBezTo>
                    <a:pt x="14" y="107"/>
                    <a:pt x="33" y="109"/>
                    <a:pt x="41" y="114"/>
                  </a:cubicBezTo>
                  <a:cubicBezTo>
                    <a:pt x="49" y="119"/>
                    <a:pt x="52" y="132"/>
                    <a:pt x="57" y="135"/>
                  </a:cubicBezTo>
                  <a:cubicBezTo>
                    <a:pt x="62" y="138"/>
                    <a:pt x="68" y="133"/>
                    <a:pt x="71" y="135"/>
                  </a:cubicBezTo>
                  <a:cubicBezTo>
                    <a:pt x="74" y="137"/>
                    <a:pt x="74" y="143"/>
                    <a:pt x="78" y="150"/>
                  </a:cubicBezTo>
                  <a:cubicBezTo>
                    <a:pt x="82" y="157"/>
                    <a:pt x="96" y="183"/>
                    <a:pt x="96" y="179"/>
                  </a:cubicBezTo>
                  <a:cubicBezTo>
                    <a:pt x="96" y="175"/>
                    <a:pt x="84" y="140"/>
                    <a:pt x="81" y="126"/>
                  </a:cubicBezTo>
                  <a:cubicBezTo>
                    <a:pt x="78" y="112"/>
                    <a:pt x="82" y="104"/>
                    <a:pt x="80" y="93"/>
                  </a:cubicBezTo>
                  <a:cubicBezTo>
                    <a:pt x="78" y="82"/>
                    <a:pt x="74" y="72"/>
                    <a:pt x="71" y="63"/>
                  </a:cubicBezTo>
                  <a:cubicBezTo>
                    <a:pt x="68" y="54"/>
                    <a:pt x="65" y="48"/>
                    <a:pt x="63" y="41"/>
                  </a:cubicBezTo>
                  <a:cubicBezTo>
                    <a:pt x="61" y="34"/>
                    <a:pt x="59" y="26"/>
                    <a:pt x="57" y="20"/>
                  </a:cubicBezTo>
                  <a:cubicBezTo>
                    <a:pt x="55" y="14"/>
                    <a:pt x="49" y="0"/>
                    <a:pt x="48" y="2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56" name="Freeform 60"/>
            <p:cNvSpPr>
              <a:spLocks/>
            </p:cNvSpPr>
            <p:nvPr/>
          </p:nvSpPr>
          <p:spPr bwMode="invGray">
            <a:xfrm>
              <a:off x="3943" y="3153"/>
              <a:ext cx="40" cy="131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0" y="25"/>
                </a:cxn>
                <a:cxn ang="0">
                  <a:pos x="9" y="54"/>
                </a:cxn>
                <a:cxn ang="0">
                  <a:pos x="18" y="94"/>
                </a:cxn>
                <a:cxn ang="0">
                  <a:pos x="34" y="129"/>
                </a:cxn>
                <a:cxn ang="0">
                  <a:pos x="54" y="175"/>
                </a:cxn>
                <a:cxn ang="0">
                  <a:pos x="40" y="115"/>
                </a:cxn>
                <a:cxn ang="0">
                  <a:pos x="34" y="93"/>
                </a:cxn>
                <a:cxn ang="0">
                  <a:pos x="28" y="61"/>
                </a:cxn>
                <a:cxn ang="0">
                  <a:pos x="25" y="46"/>
                </a:cxn>
                <a:cxn ang="0">
                  <a:pos x="16" y="37"/>
                </a:cxn>
                <a:cxn ang="0">
                  <a:pos x="6" y="0"/>
                </a:cxn>
              </a:cxnLst>
              <a:rect l="0" t="0" r="r" b="b"/>
              <a:pathLst>
                <a:path w="54" h="175">
                  <a:moveTo>
                    <a:pt x="6" y="0"/>
                  </a:moveTo>
                  <a:lnTo>
                    <a:pt x="0" y="25"/>
                  </a:lnTo>
                  <a:cubicBezTo>
                    <a:pt x="3" y="48"/>
                    <a:pt x="3" y="40"/>
                    <a:pt x="9" y="54"/>
                  </a:cubicBezTo>
                  <a:cubicBezTo>
                    <a:pt x="10" y="66"/>
                    <a:pt x="12" y="83"/>
                    <a:pt x="18" y="94"/>
                  </a:cubicBezTo>
                  <a:cubicBezTo>
                    <a:pt x="21" y="109"/>
                    <a:pt x="25" y="117"/>
                    <a:pt x="34" y="129"/>
                  </a:cubicBezTo>
                  <a:cubicBezTo>
                    <a:pt x="35" y="143"/>
                    <a:pt x="35" y="171"/>
                    <a:pt x="54" y="175"/>
                  </a:cubicBezTo>
                  <a:cubicBezTo>
                    <a:pt x="52" y="133"/>
                    <a:pt x="53" y="141"/>
                    <a:pt x="40" y="115"/>
                  </a:cubicBezTo>
                  <a:cubicBezTo>
                    <a:pt x="39" y="108"/>
                    <a:pt x="37" y="100"/>
                    <a:pt x="34" y="93"/>
                  </a:cubicBezTo>
                  <a:cubicBezTo>
                    <a:pt x="33" y="82"/>
                    <a:pt x="30" y="72"/>
                    <a:pt x="28" y="61"/>
                  </a:cubicBezTo>
                  <a:cubicBezTo>
                    <a:pt x="28" y="58"/>
                    <a:pt x="28" y="50"/>
                    <a:pt x="25" y="46"/>
                  </a:cubicBezTo>
                  <a:cubicBezTo>
                    <a:pt x="22" y="43"/>
                    <a:pt x="16" y="37"/>
                    <a:pt x="16" y="37"/>
                  </a:cubicBezTo>
                  <a:cubicBezTo>
                    <a:pt x="14" y="25"/>
                    <a:pt x="13" y="9"/>
                    <a:pt x="6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57" name="Freeform 61"/>
            <p:cNvSpPr>
              <a:spLocks/>
            </p:cNvSpPr>
            <p:nvPr/>
          </p:nvSpPr>
          <p:spPr bwMode="invGray">
            <a:xfrm>
              <a:off x="3988" y="3290"/>
              <a:ext cx="65" cy="54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8" y="34"/>
                </a:cxn>
                <a:cxn ang="0">
                  <a:pos x="23" y="43"/>
                </a:cxn>
                <a:cxn ang="0">
                  <a:pos x="48" y="49"/>
                </a:cxn>
                <a:cxn ang="0">
                  <a:pos x="62" y="57"/>
                </a:cxn>
                <a:cxn ang="0">
                  <a:pos x="74" y="66"/>
                </a:cxn>
                <a:cxn ang="0">
                  <a:pos x="86" y="69"/>
                </a:cxn>
                <a:cxn ang="0">
                  <a:pos x="72" y="39"/>
                </a:cxn>
                <a:cxn ang="0">
                  <a:pos x="63" y="22"/>
                </a:cxn>
                <a:cxn ang="0">
                  <a:pos x="36" y="24"/>
                </a:cxn>
                <a:cxn ang="0">
                  <a:pos x="24" y="19"/>
                </a:cxn>
                <a:cxn ang="0">
                  <a:pos x="6" y="0"/>
                </a:cxn>
                <a:cxn ang="0">
                  <a:pos x="2" y="0"/>
                </a:cxn>
              </a:cxnLst>
              <a:rect l="0" t="0" r="r" b="b"/>
              <a:pathLst>
                <a:path w="86" h="73">
                  <a:moveTo>
                    <a:pt x="2" y="0"/>
                  </a:moveTo>
                  <a:cubicBezTo>
                    <a:pt x="3" y="17"/>
                    <a:pt x="0" y="23"/>
                    <a:pt x="8" y="34"/>
                  </a:cubicBezTo>
                  <a:cubicBezTo>
                    <a:pt x="10" y="43"/>
                    <a:pt x="14" y="42"/>
                    <a:pt x="23" y="43"/>
                  </a:cubicBezTo>
                  <a:cubicBezTo>
                    <a:pt x="30" y="47"/>
                    <a:pt x="40" y="48"/>
                    <a:pt x="48" y="49"/>
                  </a:cubicBezTo>
                  <a:cubicBezTo>
                    <a:pt x="53" y="51"/>
                    <a:pt x="57" y="54"/>
                    <a:pt x="62" y="57"/>
                  </a:cubicBezTo>
                  <a:cubicBezTo>
                    <a:pt x="66" y="62"/>
                    <a:pt x="68" y="64"/>
                    <a:pt x="74" y="66"/>
                  </a:cubicBezTo>
                  <a:cubicBezTo>
                    <a:pt x="78" y="72"/>
                    <a:pt x="79" y="73"/>
                    <a:pt x="86" y="69"/>
                  </a:cubicBezTo>
                  <a:cubicBezTo>
                    <a:pt x="83" y="53"/>
                    <a:pt x="80" y="52"/>
                    <a:pt x="72" y="39"/>
                  </a:cubicBezTo>
                  <a:cubicBezTo>
                    <a:pt x="68" y="34"/>
                    <a:pt x="63" y="22"/>
                    <a:pt x="63" y="22"/>
                  </a:cubicBezTo>
                  <a:cubicBezTo>
                    <a:pt x="52" y="26"/>
                    <a:pt x="48" y="26"/>
                    <a:pt x="36" y="24"/>
                  </a:cubicBezTo>
                  <a:cubicBezTo>
                    <a:pt x="24" y="15"/>
                    <a:pt x="43" y="29"/>
                    <a:pt x="24" y="19"/>
                  </a:cubicBezTo>
                  <a:cubicBezTo>
                    <a:pt x="15" y="15"/>
                    <a:pt x="16" y="2"/>
                    <a:pt x="6" y="0"/>
                  </a:cubicBezTo>
                  <a:cubicBezTo>
                    <a:pt x="1" y="4"/>
                    <a:pt x="2" y="5"/>
                    <a:pt x="2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58" name="Freeform 62"/>
            <p:cNvSpPr>
              <a:spLocks/>
            </p:cNvSpPr>
            <p:nvPr/>
          </p:nvSpPr>
          <p:spPr bwMode="invGray">
            <a:xfrm>
              <a:off x="4092" y="3195"/>
              <a:ext cx="83" cy="117"/>
            </a:xfrm>
            <a:custGeom>
              <a:avLst/>
              <a:gdLst/>
              <a:ahLst/>
              <a:cxnLst>
                <a:cxn ang="0">
                  <a:pos x="98" y="0"/>
                </a:cxn>
                <a:cxn ang="0">
                  <a:pos x="75" y="10"/>
                </a:cxn>
                <a:cxn ang="0">
                  <a:pos x="23" y="15"/>
                </a:cxn>
                <a:cxn ang="0">
                  <a:pos x="14" y="33"/>
                </a:cxn>
                <a:cxn ang="0">
                  <a:pos x="11" y="61"/>
                </a:cxn>
                <a:cxn ang="0">
                  <a:pos x="14" y="75"/>
                </a:cxn>
                <a:cxn ang="0">
                  <a:pos x="3" y="88"/>
                </a:cxn>
                <a:cxn ang="0">
                  <a:pos x="14" y="109"/>
                </a:cxn>
                <a:cxn ang="0">
                  <a:pos x="23" y="124"/>
                </a:cxn>
                <a:cxn ang="0">
                  <a:pos x="15" y="144"/>
                </a:cxn>
                <a:cxn ang="0">
                  <a:pos x="24" y="156"/>
                </a:cxn>
                <a:cxn ang="0">
                  <a:pos x="42" y="144"/>
                </a:cxn>
                <a:cxn ang="0">
                  <a:pos x="50" y="93"/>
                </a:cxn>
                <a:cxn ang="0">
                  <a:pos x="56" y="126"/>
                </a:cxn>
                <a:cxn ang="0">
                  <a:pos x="65" y="145"/>
                </a:cxn>
                <a:cxn ang="0">
                  <a:pos x="62" y="112"/>
                </a:cxn>
                <a:cxn ang="0">
                  <a:pos x="72" y="73"/>
                </a:cxn>
                <a:cxn ang="0">
                  <a:pos x="69" y="51"/>
                </a:cxn>
                <a:cxn ang="0">
                  <a:pos x="54" y="60"/>
                </a:cxn>
                <a:cxn ang="0">
                  <a:pos x="35" y="54"/>
                </a:cxn>
                <a:cxn ang="0">
                  <a:pos x="41" y="36"/>
                </a:cxn>
                <a:cxn ang="0">
                  <a:pos x="62" y="34"/>
                </a:cxn>
                <a:cxn ang="0">
                  <a:pos x="78" y="39"/>
                </a:cxn>
                <a:cxn ang="0">
                  <a:pos x="98" y="30"/>
                </a:cxn>
                <a:cxn ang="0">
                  <a:pos x="111" y="13"/>
                </a:cxn>
                <a:cxn ang="0">
                  <a:pos x="98" y="0"/>
                </a:cxn>
              </a:cxnLst>
              <a:rect l="0" t="0" r="r" b="b"/>
              <a:pathLst>
                <a:path w="111" h="156">
                  <a:moveTo>
                    <a:pt x="98" y="0"/>
                  </a:moveTo>
                  <a:cubicBezTo>
                    <a:pt x="75" y="2"/>
                    <a:pt x="87" y="8"/>
                    <a:pt x="75" y="10"/>
                  </a:cubicBezTo>
                  <a:cubicBezTo>
                    <a:pt x="72" y="10"/>
                    <a:pt x="25" y="3"/>
                    <a:pt x="23" y="15"/>
                  </a:cubicBezTo>
                  <a:cubicBezTo>
                    <a:pt x="25" y="26"/>
                    <a:pt x="23" y="27"/>
                    <a:pt x="14" y="33"/>
                  </a:cubicBezTo>
                  <a:cubicBezTo>
                    <a:pt x="15" y="43"/>
                    <a:pt x="20" y="54"/>
                    <a:pt x="11" y="61"/>
                  </a:cubicBezTo>
                  <a:cubicBezTo>
                    <a:pt x="8" y="68"/>
                    <a:pt x="10" y="69"/>
                    <a:pt x="14" y="75"/>
                  </a:cubicBezTo>
                  <a:cubicBezTo>
                    <a:pt x="16" y="84"/>
                    <a:pt x="12" y="86"/>
                    <a:pt x="3" y="88"/>
                  </a:cubicBezTo>
                  <a:cubicBezTo>
                    <a:pt x="1" y="99"/>
                    <a:pt x="0" y="106"/>
                    <a:pt x="14" y="109"/>
                  </a:cubicBezTo>
                  <a:cubicBezTo>
                    <a:pt x="21" y="112"/>
                    <a:pt x="20" y="118"/>
                    <a:pt x="23" y="124"/>
                  </a:cubicBezTo>
                  <a:cubicBezTo>
                    <a:pt x="25" y="133"/>
                    <a:pt x="23" y="139"/>
                    <a:pt x="15" y="144"/>
                  </a:cubicBezTo>
                  <a:cubicBezTo>
                    <a:pt x="17" y="150"/>
                    <a:pt x="18" y="153"/>
                    <a:pt x="24" y="156"/>
                  </a:cubicBezTo>
                  <a:cubicBezTo>
                    <a:pt x="31" y="154"/>
                    <a:pt x="36" y="148"/>
                    <a:pt x="42" y="144"/>
                  </a:cubicBezTo>
                  <a:cubicBezTo>
                    <a:pt x="41" y="128"/>
                    <a:pt x="33" y="103"/>
                    <a:pt x="50" y="93"/>
                  </a:cubicBezTo>
                  <a:cubicBezTo>
                    <a:pt x="52" y="105"/>
                    <a:pt x="46" y="116"/>
                    <a:pt x="56" y="126"/>
                  </a:cubicBezTo>
                  <a:cubicBezTo>
                    <a:pt x="57" y="134"/>
                    <a:pt x="58" y="141"/>
                    <a:pt x="65" y="145"/>
                  </a:cubicBezTo>
                  <a:cubicBezTo>
                    <a:pt x="70" y="134"/>
                    <a:pt x="64" y="123"/>
                    <a:pt x="62" y="112"/>
                  </a:cubicBezTo>
                  <a:cubicBezTo>
                    <a:pt x="65" y="97"/>
                    <a:pt x="55" y="81"/>
                    <a:pt x="72" y="73"/>
                  </a:cubicBezTo>
                  <a:cubicBezTo>
                    <a:pt x="79" y="64"/>
                    <a:pt x="75" y="59"/>
                    <a:pt x="69" y="51"/>
                  </a:cubicBezTo>
                  <a:cubicBezTo>
                    <a:pt x="61" y="52"/>
                    <a:pt x="61" y="56"/>
                    <a:pt x="54" y="60"/>
                  </a:cubicBezTo>
                  <a:cubicBezTo>
                    <a:pt x="37" y="57"/>
                    <a:pt x="43" y="60"/>
                    <a:pt x="35" y="54"/>
                  </a:cubicBezTo>
                  <a:cubicBezTo>
                    <a:pt x="31" y="45"/>
                    <a:pt x="28" y="39"/>
                    <a:pt x="41" y="36"/>
                  </a:cubicBezTo>
                  <a:cubicBezTo>
                    <a:pt x="49" y="32"/>
                    <a:pt x="53" y="33"/>
                    <a:pt x="62" y="34"/>
                  </a:cubicBezTo>
                  <a:cubicBezTo>
                    <a:pt x="67" y="36"/>
                    <a:pt x="73" y="36"/>
                    <a:pt x="78" y="39"/>
                  </a:cubicBezTo>
                  <a:cubicBezTo>
                    <a:pt x="85" y="36"/>
                    <a:pt x="90" y="31"/>
                    <a:pt x="98" y="30"/>
                  </a:cubicBezTo>
                  <a:cubicBezTo>
                    <a:pt x="104" y="26"/>
                    <a:pt x="107" y="19"/>
                    <a:pt x="111" y="13"/>
                  </a:cubicBezTo>
                  <a:cubicBezTo>
                    <a:pt x="107" y="8"/>
                    <a:pt x="102" y="4"/>
                    <a:pt x="98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59" name="Freeform 63"/>
            <p:cNvSpPr>
              <a:spLocks/>
            </p:cNvSpPr>
            <p:nvPr/>
          </p:nvSpPr>
          <p:spPr bwMode="invGray">
            <a:xfrm>
              <a:off x="4064" y="2777"/>
              <a:ext cx="22" cy="71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0" y="16"/>
                </a:cxn>
                <a:cxn ang="0">
                  <a:pos x="6" y="37"/>
                </a:cxn>
                <a:cxn ang="0">
                  <a:pos x="1" y="61"/>
                </a:cxn>
                <a:cxn ang="0">
                  <a:pos x="16" y="94"/>
                </a:cxn>
                <a:cxn ang="0">
                  <a:pos x="30" y="82"/>
                </a:cxn>
                <a:cxn ang="0">
                  <a:pos x="22" y="61"/>
                </a:cxn>
                <a:cxn ang="0">
                  <a:pos x="12" y="0"/>
                </a:cxn>
              </a:cxnLst>
              <a:rect l="0" t="0" r="r" b="b"/>
              <a:pathLst>
                <a:path w="30" h="94">
                  <a:moveTo>
                    <a:pt x="12" y="0"/>
                  </a:moveTo>
                  <a:cubicBezTo>
                    <a:pt x="9" y="6"/>
                    <a:pt x="4" y="11"/>
                    <a:pt x="0" y="16"/>
                  </a:cubicBezTo>
                  <a:cubicBezTo>
                    <a:pt x="1" y="23"/>
                    <a:pt x="3" y="30"/>
                    <a:pt x="6" y="37"/>
                  </a:cubicBezTo>
                  <a:cubicBezTo>
                    <a:pt x="3" y="45"/>
                    <a:pt x="4" y="53"/>
                    <a:pt x="1" y="61"/>
                  </a:cubicBezTo>
                  <a:cubicBezTo>
                    <a:pt x="3" y="81"/>
                    <a:pt x="2" y="83"/>
                    <a:pt x="16" y="94"/>
                  </a:cubicBezTo>
                  <a:cubicBezTo>
                    <a:pt x="24" y="92"/>
                    <a:pt x="27" y="90"/>
                    <a:pt x="30" y="82"/>
                  </a:cubicBezTo>
                  <a:cubicBezTo>
                    <a:pt x="28" y="73"/>
                    <a:pt x="26" y="69"/>
                    <a:pt x="22" y="61"/>
                  </a:cubicBezTo>
                  <a:cubicBezTo>
                    <a:pt x="19" y="40"/>
                    <a:pt x="18" y="20"/>
                    <a:pt x="12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60" name="Freeform 64"/>
            <p:cNvSpPr>
              <a:spLocks/>
            </p:cNvSpPr>
            <p:nvPr/>
          </p:nvSpPr>
          <p:spPr bwMode="invGray">
            <a:xfrm>
              <a:off x="4078" y="2896"/>
              <a:ext cx="61" cy="118"/>
            </a:xfrm>
            <a:custGeom>
              <a:avLst/>
              <a:gdLst/>
              <a:ahLst/>
              <a:cxnLst>
                <a:cxn ang="0">
                  <a:pos x="12" y="2"/>
                </a:cxn>
                <a:cxn ang="0">
                  <a:pos x="0" y="20"/>
                </a:cxn>
                <a:cxn ang="0">
                  <a:pos x="8" y="49"/>
                </a:cxn>
                <a:cxn ang="0">
                  <a:pos x="6" y="107"/>
                </a:cxn>
                <a:cxn ang="0">
                  <a:pos x="17" y="103"/>
                </a:cxn>
                <a:cxn ang="0">
                  <a:pos x="20" y="115"/>
                </a:cxn>
                <a:cxn ang="0">
                  <a:pos x="29" y="122"/>
                </a:cxn>
                <a:cxn ang="0">
                  <a:pos x="38" y="140"/>
                </a:cxn>
                <a:cxn ang="0">
                  <a:pos x="48" y="128"/>
                </a:cxn>
                <a:cxn ang="0">
                  <a:pos x="65" y="134"/>
                </a:cxn>
                <a:cxn ang="0">
                  <a:pos x="63" y="109"/>
                </a:cxn>
                <a:cxn ang="0">
                  <a:pos x="48" y="104"/>
                </a:cxn>
                <a:cxn ang="0">
                  <a:pos x="39" y="91"/>
                </a:cxn>
                <a:cxn ang="0">
                  <a:pos x="33" y="73"/>
                </a:cxn>
                <a:cxn ang="0">
                  <a:pos x="41" y="53"/>
                </a:cxn>
                <a:cxn ang="0">
                  <a:pos x="35" y="35"/>
                </a:cxn>
                <a:cxn ang="0">
                  <a:pos x="42" y="20"/>
                </a:cxn>
                <a:cxn ang="0">
                  <a:pos x="29" y="4"/>
                </a:cxn>
                <a:cxn ang="0">
                  <a:pos x="18" y="7"/>
                </a:cxn>
                <a:cxn ang="0">
                  <a:pos x="12" y="2"/>
                </a:cxn>
              </a:cxnLst>
              <a:rect l="0" t="0" r="r" b="b"/>
              <a:pathLst>
                <a:path w="81" h="158">
                  <a:moveTo>
                    <a:pt x="12" y="2"/>
                  </a:moveTo>
                  <a:cubicBezTo>
                    <a:pt x="8" y="8"/>
                    <a:pt x="3" y="13"/>
                    <a:pt x="0" y="20"/>
                  </a:cubicBezTo>
                  <a:cubicBezTo>
                    <a:pt x="5" y="31"/>
                    <a:pt x="6" y="35"/>
                    <a:pt x="8" y="49"/>
                  </a:cubicBezTo>
                  <a:cubicBezTo>
                    <a:pt x="7" y="69"/>
                    <a:pt x="4" y="87"/>
                    <a:pt x="6" y="107"/>
                  </a:cubicBezTo>
                  <a:cubicBezTo>
                    <a:pt x="8" y="106"/>
                    <a:pt x="14" y="101"/>
                    <a:pt x="17" y="103"/>
                  </a:cubicBezTo>
                  <a:cubicBezTo>
                    <a:pt x="20" y="105"/>
                    <a:pt x="17" y="112"/>
                    <a:pt x="20" y="115"/>
                  </a:cubicBezTo>
                  <a:cubicBezTo>
                    <a:pt x="22" y="118"/>
                    <a:pt x="29" y="122"/>
                    <a:pt x="29" y="122"/>
                  </a:cubicBezTo>
                  <a:cubicBezTo>
                    <a:pt x="29" y="133"/>
                    <a:pt x="27" y="158"/>
                    <a:pt x="38" y="140"/>
                  </a:cubicBezTo>
                  <a:cubicBezTo>
                    <a:pt x="39" y="133"/>
                    <a:pt x="41" y="131"/>
                    <a:pt x="48" y="128"/>
                  </a:cubicBezTo>
                  <a:cubicBezTo>
                    <a:pt x="55" y="130"/>
                    <a:pt x="59" y="133"/>
                    <a:pt x="65" y="134"/>
                  </a:cubicBezTo>
                  <a:cubicBezTo>
                    <a:pt x="81" y="131"/>
                    <a:pt x="76" y="112"/>
                    <a:pt x="63" y="109"/>
                  </a:cubicBezTo>
                  <a:cubicBezTo>
                    <a:pt x="58" y="107"/>
                    <a:pt x="53" y="106"/>
                    <a:pt x="48" y="104"/>
                  </a:cubicBezTo>
                  <a:cubicBezTo>
                    <a:pt x="45" y="100"/>
                    <a:pt x="42" y="95"/>
                    <a:pt x="39" y="91"/>
                  </a:cubicBezTo>
                  <a:cubicBezTo>
                    <a:pt x="38" y="85"/>
                    <a:pt x="36" y="79"/>
                    <a:pt x="33" y="73"/>
                  </a:cubicBezTo>
                  <a:cubicBezTo>
                    <a:pt x="31" y="64"/>
                    <a:pt x="33" y="58"/>
                    <a:pt x="41" y="53"/>
                  </a:cubicBezTo>
                  <a:cubicBezTo>
                    <a:pt x="48" y="44"/>
                    <a:pt x="47" y="38"/>
                    <a:pt x="35" y="35"/>
                  </a:cubicBezTo>
                  <a:cubicBezTo>
                    <a:pt x="36" y="28"/>
                    <a:pt x="39" y="26"/>
                    <a:pt x="42" y="20"/>
                  </a:cubicBezTo>
                  <a:cubicBezTo>
                    <a:pt x="41" y="13"/>
                    <a:pt x="35" y="8"/>
                    <a:pt x="29" y="4"/>
                  </a:cubicBezTo>
                  <a:cubicBezTo>
                    <a:pt x="25" y="9"/>
                    <a:pt x="23" y="13"/>
                    <a:pt x="18" y="7"/>
                  </a:cubicBezTo>
                  <a:cubicBezTo>
                    <a:pt x="17" y="0"/>
                    <a:pt x="19" y="2"/>
                    <a:pt x="12" y="2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61" name="Freeform 65"/>
            <p:cNvSpPr>
              <a:spLocks/>
            </p:cNvSpPr>
            <p:nvPr/>
          </p:nvSpPr>
          <p:spPr bwMode="invGray">
            <a:xfrm>
              <a:off x="4121" y="3052"/>
              <a:ext cx="64" cy="79"/>
            </a:xfrm>
            <a:custGeom>
              <a:avLst/>
              <a:gdLst/>
              <a:ahLst/>
              <a:cxnLst>
                <a:cxn ang="0">
                  <a:pos x="52" y="0"/>
                </a:cxn>
                <a:cxn ang="0">
                  <a:pos x="44" y="18"/>
                </a:cxn>
                <a:cxn ang="0">
                  <a:pos x="32" y="30"/>
                </a:cxn>
                <a:cxn ang="0">
                  <a:pos x="16" y="35"/>
                </a:cxn>
                <a:cxn ang="0">
                  <a:pos x="8" y="48"/>
                </a:cxn>
                <a:cxn ang="0">
                  <a:pos x="4" y="74"/>
                </a:cxn>
                <a:cxn ang="0">
                  <a:pos x="13" y="71"/>
                </a:cxn>
                <a:cxn ang="0">
                  <a:pos x="25" y="62"/>
                </a:cxn>
                <a:cxn ang="0">
                  <a:pos x="34" y="69"/>
                </a:cxn>
                <a:cxn ang="0">
                  <a:pos x="58" y="99"/>
                </a:cxn>
                <a:cxn ang="0">
                  <a:pos x="71" y="72"/>
                </a:cxn>
                <a:cxn ang="0">
                  <a:pos x="85" y="68"/>
                </a:cxn>
                <a:cxn ang="0">
                  <a:pos x="74" y="39"/>
                </a:cxn>
                <a:cxn ang="0">
                  <a:pos x="52" y="0"/>
                </a:cxn>
              </a:cxnLst>
              <a:rect l="0" t="0" r="r" b="b"/>
              <a:pathLst>
                <a:path w="85" h="105">
                  <a:moveTo>
                    <a:pt x="52" y="0"/>
                  </a:moveTo>
                  <a:cubicBezTo>
                    <a:pt x="50" y="6"/>
                    <a:pt x="47" y="12"/>
                    <a:pt x="44" y="18"/>
                  </a:cubicBezTo>
                  <a:cubicBezTo>
                    <a:pt x="43" y="28"/>
                    <a:pt x="42" y="28"/>
                    <a:pt x="32" y="30"/>
                  </a:cubicBezTo>
                  <a:cubicBezTo>
                    <a:pt x="27" y="33"/>
                    <a:pt x="21" y="33"/>
                    <a:pt x="16" y="35"/>
                  </a:cubicBezTo>
                  <a:cubicBezTo>
                    <a:pt x="13" y="39"/>
                    <a:pt x="11" y="44"/>
                    <a:pt x="8" y="48"/>
                  </a:cubicBezTo>
                  <a:cubicBezTo>
                    <a:pt x="4" y="66"/>
                    <a:pt x="0" y="42"/>
                    <a:pt x="4" y="74"/>
                  </a:cubicBezTo>
                  <a:cubicBezTo>
                    <a:pt x="7" y="73"/>
                    <a:pt x="10" y="73"/>
                    <a:pt x="13" y="71"/>
                  </a:cubicBezTo>
                  <a:cubicBezTo>
                    <a:pt x="19" y="67"/>
                    <a:pt x="17" y="64"/>
                    <a:pt x="25" y="62"/>
                  </a:cubicBezTo>
                  <a:cubicBezTo>
                    <a:pt x="32" y="59"/>
                    <a:pt x="31" y="64"/>
                    <a:pt x="34" y="69"/>
                  </a:cubicBezTo>
                  <a:cubicBezTo>
                    <a:pt x="37" y="82"/>
                    <a:pt x="44" y="96"/>
                    <a:pt x="58" y="99"/>
                  </a:cubicBezTo>
                  <a:cubicBezTo>
                    <a:pt x="70" y="105"/>
                    <a:pt x="60" y="78"/>
                    <a:pt x="71" y="72"/>
                  </a:cubicBezTo>
                  <a:cubicBezTo>
                    <a:pt x="78" y="74"/>
                    <a:pt x="80" y="74"/>
                    <a:pt x="85" y="68"/>
                  </a:cubicBezTo>
                  <a:cubicBezTo>
                    <a:pt x="82" y="56"/>
                    <a:pt x="80" y="49"/>
                    <a:pt x="74" y="39"/>
                  </a:cubicBezTo>
                  <a:cubicBezTo>
                    <a:pt x="73" y="6"/>
                    <a:pt x="80" y="6"/>
                    <a:pt x="52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62" name="Freeform 66"/>
            <p:cNvSpPr>
              <a:spLocks/>
            </p:cNvSpPr>
            <p:nvPr/>
          </p:nvSpPr>
          <p:spPr bwMode="invGray">
            <a:xfrm>
              <a:off x="4197" y="3193"/>
              <a:ext cx="29" cy="49"/>
            </a:xfrm>
            <a:custGeom>
              <a:avLst/>
              <a:gdLst/>
              <a:ahLst/>
              <a:cxnLst>
                <a:cxn ang="0">
                  <a:pos x="6" y="27"/>
                </a:cxn>
                <a:cxn ang="0">
                  <a:pos x="26" y="66"/>
                </a:cxn>
                <a:cxn ang="0">
                  <a:pos x="30" y="52"/>
                </a:cxn>
                <a:cxn ang="0">
                  <a:pos x="38" y="40"/>
                </a:cxn>
                <a:cxn ang="0">
                  <a:pos x="30" y="25"/>
                </a:cxn>
                <a:cxn ang="0">
                  <a:pos x="20" y="13"/>
                </a:cxn>
                <a:cxn ang="0">
                  <a:pos x="11" y="1"/>
                </a:cxn>
                <a:cxn ang="0">
                  <a:pos x="2" y="12"/>
                </a:cxn>
                <a:cxn ang="0">
                  <a:pos x="6" y="27"/>
                </a:cxn>
              </a:cxnLst>
              <a:rect l="0" t="0" r="r" b="b"/>
              <a:pathLst>
                <a:path w="38" h="66">
                  <a:moveTo>
                    <a:pt x="6" y="27"/>
                  </a:moveTo>
                  <a:cubicBezTo>
                    <a:pt x="8" y="52"/>
                    <a:pt x="5" y="58"/>
                    <a:pt x="26" y="66"/>
                  </a:cubicBezTo>
                  <a:cubicBezTo>
                    <a:pt x="36" y="63"/>
                    <a:pt x="33" y="61"/>
                    <a:pt x="30" y="52"/>
                  </a:cubicBezTo>
                  <a:cubicBezTo>
                    <a:pt x="28" y="41"/>
                    <a:pt x="34" y="49"/>
                    <a:pt x="38" y="40"/>
                  </a:cubicBezTo>
                  <a:cubicBezTo>
                    <a:pt x="34" y="35"/>
                    <a:pt x="33" y="30"/>
                    <a:pt x="30" y="25"/>
                  </a:cubicBezTo>
                  <a:cubicBezTo>
                    <a:pt x="29" y="14"/>
                    <a:pt x="30" y="0"/>
                    <a:pt x="20" y="13"/>
                  </a:cubicBezTo>
                  <a:cubicBezTo>
                    <a:pt x="14" y="9"/>
                    <a:pt x="12" y="8"/>
                    <a:pt x="11" y="1"/>
                  </a:cubicBezTo>
                  <a:cubicBezTo>
                    <a:pt x="5" y="4"/>
                    <a:pt x="3" y="5"/>
                    <a:pt x="2" y="12"/>
                  </a:cubicBezTo>
                  <a:cubicBezTo>
                    <a:pt x="3" y="25"/>
                    <a:pt x="0" y="21"/>
                    <a:pt x="6" y="27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63" name="Freeform 67"/>
            <p:cNvSpPr>
              <a:spLocks/>
            </p:cNvSpPr>
            <p:nvPr/>
          </p:nvSpPr>
          <p:spPr bwMode="invGray">
            <a:xfrm>
              <a:off x="4181" y="3275"/>
              <a:ext cx="18" cy="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23"/>
                </a:cxn>
                <a:cxn ang="0">
                  <a:pos x="24" y="11"/>
                </a:cxn>
                <a:cxn ang="0">
                  <a:pos x="0" y="0"/>
                </a:cxn>
              </a:cxnLst>
              <a:rect l="0" t="0" r="r" b="b"/>
              <a:pathLst>
                <a:path w="24" h="23">
                  <a:moveTo>
                    <a:pt x="0" y="0"/>
                  </a:moveTo>
                  <a:cubicBezTo>
                    <a:pt x="1" y="8"/>
                    <a:pt x="3" y="16"/>
                    <a:pt x="6" y="23"/>
                  </a:cubicBezTo>
                  <a:cubicBezTo>
                    <a:pt x="19" y="20"/>
                    <a:pt x="19" y="22"/>
                    <a:pt x="24" y="11"/>
                  </a:cubicBezTo>
                  <a:cubicBezTo>
                    <a:pt x="20" y="0"/>
                    <a:pt x="4" y="8"/>
                    <a:pt x="0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64" name="Freeform 68"/>
            <p:cNvSpPr>
              <a:spLocks/>
            </p:cNvSpPr>
            <p:nvPr/>
          </p:nvSpPr>
          <p:spPr bwMode="invGray">
            <a:xfrm>
              <a:off x="4208" y="3265"/>
              <a:ext cx="45" cy="37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0" y="18"/>
                </a:cxn>
                <a:cxn ang="0">
                  <a:pos x="28" y="33"/>
                </a:cxn>
                <a:cxn ang="0">
                  <a:pos x="42" y="46"/>
                </a:cxn>
                <a:cxn ang="0">
                  <a:pos x="60" y="42"/>
                </a:cxn>
                <a:cxn ang="0">
                  <a:pos x="49" y="24"/>
                </a:cxn>
                <a:cxn ang="0">
                  <a:pos x="28" y="3"/>
                </a:cxn>
                <a:cxn ang="0">
                  <a:pos x="19" y="16"/>
                </a:cxn>
                <a:cxn ang="0">
                  <a:pos x="9" y="0"/>
                </a:cxn>
              </a:cxnLst>
              <a:rect l="0" t="0" r="r" b="b"/>
              <a:pathLst>
                <a:path w="60" h="49">
                  <a:moveTo>
                    <a:pt x="9" y="0"/>
                  </a:moveTo>
                  <a:cubicBezTo>
                    <a:pt x="8" y="7"/>
                    <a:pt x="0" y="18"/>
                    <a:pt x="0" y="18"/>
                  </a:cubicBezTo>
                  <a:cubicBezTo>
                    <a:pt x="2" y="36"/>
                    <a:pt x="9" y="31"/>
                    <a:pt x="28" y="33"/>
                  </a:cubicBezTo>
                  <a:cubicBezTo>
                    <a:pt x="33" y="40"/>
                    <a:pt x="33" y="44"/>
                    <a:pt x="42" y="46"/>
                  </a:cubicBezTo>
                  <a:cubicBezTo>
                    <a:pt x="49" y="49"/>
                    <a:pt x="56" y="49"/>
                    <a:pt x="60" y="42"/>
                  </a:cubicBezTo>
                  <a:cubicBezTo>
                    <a:pt x="58" y="32"/>
                    <a:pt x="59" y="26"/>
                    <a:pt x="49" y="24"/>
                  </a:cubicBezTo>
                  <a:cubicBezTo>
                    <a:pt x="47" y="12"/>
                    <a:pt x="41" y="5"/>
                    <a:pt x="28" y="3"/>
                  </a:cubicBezTo>
                  <a:cubicBezTo>
                    <a:pt x="23" y="10"/>
                    <a:pt x="30" y="23"/>
                    <a:pt x="19" y="16"/>
                  </a:cubicBezTo>
                  <a:cubicBezTo>
                    <a:pt x="17" y="6"/>
                    <a:pt x="20" y="0"/>
                    <a:pt x="9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65" name="Freeform 69"/>
            <p:cNvSpPr>
              <a:spLocks/>
            </p:cNvSpPr>
            <p:nvPr/>
          </p:nvSpPr>
          <p:spPr bwMode="invGray">
            <a:xfrm>
              <a:off x="4277" y="3335"/>
              <a:ext cx="24" cy="33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10" y="11"/>
                </a:cxn>
                <a:cxn ang="0">
                  <a:pos x="12" y="32"/>
                </a:cxn>
                <a:cxn ang="0">
                  <a:pos x="24" y="36"/>
                </a:cxn>
                <a:cxn ang="0">
                  <a:pos x="28" y="0"/>
                </a:cxn>
              </a:cxnLst>
              <a:rect l="0" t="0" r="r" b="b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66" name="Freeform 70"/>
            <p:cNvSpPr>
              <a:spLocks/>
            </p:cNvSpPr>
            <p:nvPr/>
          </p:nvSpPr>
          <p:spPr bwMode="invGray">
            <a:xfrm>
              <a:off x="4544" y="3293"/>
              <a:ext cx="46" cy="47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14"/>
                </a:cxn>
                <a:cxn ang="0">
                  <a:pos x="24" y="35"/>
                </a:cxn>
                <a:cxn ang="0">
                  <a:pos x="36" y="54"/>
                </a:cxn>
                <a:cxn ang="0">
                  <a:pos x="46" y="63"/>
                </a:cxn>
                <a:cxn ang="0">
                  <a:pos x="61" y="56"/>
                </a:cxn>
                <a:cxn ang="0">
                  <a:pos x="33" y="17"/>
                </a:cxn>
                <a:cxn ang="0">
                  <a:pos x="7" y="0"/>
                </a:cxn>
              </a:cxnLst>
              <a:rect l="0" t="0" r="r" b="b"/>
              <a:pathLst>
                <a:path w="61" h="63">
                  <a:moveTo>
                    <a:pt x="7" y="0"/>
                  </a:moveTo>
                  <a:cubicBezTo>
                    <a:pt x="6" y="6"/>
                    <a:pt x="3" y="9"/>
                    <a:pt x="0" y="14"/>
                  </a:cubicBezTo>
                  <a:cubicBezTo>
                    <a:pt x="7" y="23"/>
                    <a:pt x="13" y="31"/>
                    <a:pt x="24" y="35"/>
                  </a:cubicBezTo>
                  <a:cubicBezTo>
                    <a:pt x="27" y="42"/>
                    <a:pt x="31" y="48"/>
                    <a:pt x="36" y="54"/>
                  </a:cubicBezTo>
                  <a:cubicBezTo>
                    <a:pt x="37" y="61"/>
                    <a:pt x="40" y="59"/>
                    <a:pt x="46" y="63"/>
                  </a:cubicBezTo>
                  <a:cubicBezTo>
                    <a:pt x="54" y="62"/>
                    <a:pt x="56" y="62"/>
                    <a:pt x="61" y="56"/>
                  </a:cubicBezTo>
                  <a:cubicBezTo>
                    <a:pt x="59" y="46"/>
                    <a:pt x="42" y="23"/>
                    <a:pt x="33" y="17"/>
                  </a:cubicBezTo>
                  <a:cubicBezTo>
                    <a:pt x="23" y="10"/>
                    <a:pt x="14" y="9"/>
                    <a:pt x="7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67" name="Freeform 71"/>
            <p:cNvSpPr>
              <a:spLocks/>
            </p:cNvSpPr>
            <p:nvPr/>
          </p:nvSpPr>
          <p:spPr bwMode="invGray">
            <a:xfrm>
              <a:off x="4147" y="3352"/>
              <a:ext cx="46" cy="50"/>
            </a:xfrm>
            <a:custGeom>
              <a:avLst/>
              <a:gdLst/>
              <a:ahLst/>
              <a:cxnLst>
                <a:cxn ang="0">
                  <a:pos x="28" y="7"/>
                </a:cxn>
                <a:cxn ang="0">
                  <a:pos x="30" y="34"/>
                </a:cxn>
                <a:cxn ang="0">
                  <a:pos x="16" y="43"/>
                </a:cxn>
                <a:cxn ang="0">
                  <a:pos x="22" y="67"/>
                </a:cxn>
                <a:cxn ang="0">
                  <a:pos x="48" y="58"/>
                </a:cxn>
                <a:cxn ang="0">
                  <a:pos x="60" y="47"/>
                </a:cxn>
                <a:cxn ang="0">
                  <a:pos x="51" y="28"/>
                </a:cxn>
                <a:cxn ang="0">
                  <a:pos x="57" y="14"/>
                </a:cxn>
                <a:cxn ang="0">
                  <a:pos x="55" y="2"/>
                </a:cxn>
                <a:cxn ang="0">
                  <a:pos x="46" y="4"/>
                </a:cxn>
                <a:cxn ang="0">
                  <a:pos x="51" y="5"/>
                </a:cxn>
                <a:cxn ang="0">
                  <a:pos x="49" y="16"/>
                </a:cxn>
                <a:cxn ang="0">
                  <a:pos x="43" y="23"/>
                </a:cxn>
                <a:cxn ang="0">
                  <a:pos x="28" y="7"/>
                </a:cxn>
              </a:cxnLst>
              <a:rect l="0" t="0" r="r" b="b"/>
              <a:pathLst>
                <a:path w="61" h="67">
                  <a:moveTo>
                    <a:pt x="28" y="7"/>
                  </a:moveTo>
                  <a:cubicBezTo>
                    <a:pt x="17" y="15"/>
                    <a:pt x="24" y="25"/>
                    <a:pt x="30" y="34"/>
                  </a:cubicBezTo>
                  <a:cubicBezTo>
                    <a:pt x="27" y="44"/>
                    <a:pt x="26" y="44"/>
                    <a:pt x="16" y="43"/>
                  </a:cubicBezTo>
                  <a:cubicBezTo>
                    <a:pt x="0" y="46"/>
                    <a:pt x="13" y="63"/>
                    <a:pt x="22" y="67"/>
                  </a:cubicBezTo>
                  <a:cubicBezTo>
                    <a:pt x="31" y="65"/>
                    <a:pt x="39" y="60"/>
                    <a:pt x="48" y="58"/>
                  </a:cubicBezTo>
                  <a:cubicBezTo>
                    <a:pt x="51" y="52"/>
                    <a:pt x="54" y="50"/>
                    <a:pt x="60" y="47"/>
                  </a:cubicBezTo>
                  <a:cubicBezTo>
                    <a:pt x="61" y="40"/>
                    <a:pt x="51" y="28"/>
                    <a:pt x="51" y="28"/>
                  </a:cubicBezTo>
                  <a:cubicBezTo>
                    <a:pt x="52" y="22"/>
                    <a:pt x="55" y="19"/>
                    <a:pt x="57" y="14"/>
                  </a:cubicBezTo>
                  <a:cubicBezTo>
                    <a:pt x="56" y="10"/>
                    <a:pt x="58" y="5"/>
                    <a:pt x="55" y="2"/>
                  </a:cubicBezTo>
                  <a:cubicBezTo>
                    <a:pt x="53" y="0"/>
                    <a:pt x="48" y="2"/>
                    <a:pt x="46" y="4"/>
                  </a:cubicBezTo>
                  <a:cubicBezTo>
                    <a:pt x="45" y="5"/>
                    <a:pt x="49" y="5"/>
                    <a:pt x="51" y="5"/>
                  </a:cubicBezTo>
                  <a:cubicBezTo>
                    <a:pt x="57" y="10"/>
                    <a:pt x="52" y="9"/>
                    <a:pt x="49" y="16"/>
                  </a:cubicBezTo>
                  <a:cubicBezTo>
                    <a:pt x="58" y="23"/>
                    <a:pt x="50" y="22"/>
                    <a:pt x="43" y="23"/>
                  </a:cubicBezTo>
                  <a:cubicBezTo>
                    <a:pt x="34" y="22"/>
                    <a:pt x="31" y="16"/>
                    <a:pt x="28" y="7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68" name="Freeform 72"/>
            <p:cNvSpPr>
              <a:spLocks/>
            </p:cNvSpPr>
            <p:nvPr/>
          </p:nvSpPr>
          <p:spPr bwMode="invGray">
            <a:xfrm>
              <a:off x="4098" y="3371"/>
              <a:ext cx="32" cy="27"/>
            </a:xfrm>
            <a:custGeom>
              <a:avLst/>
              <a:gdLst/>
              <a:ahLst/>
              <a:cxnLst>
                <a:cxn ang="0">
                  <a:pos x="21" y="3"/>
                </a:cxn>
                <a:cxn ang="0">
                  <a:pos x="6" y="6"/>
                </a:cxn>
                <a:cxn ang="0">
                  <a:pos x="33" y="36"/>
                </a:cxn>
                <a:cxn ang="0">
                  <a:pos x="42" y="30"/>
                </a:cxn>
                <a:cxn ang="0">
                  <a:pos x="21" y="3"/>
                </a:cxn>
              </a:cxnLst>
              <a:rect l="0" t="0" r="r" b="b"/>
              <a:pathLst>
                <a:path w="43" h="36">
                  <a:moveTo>
                    <a:pt x="21" y="3"/>
                  </a:moveTo>
                  <a:cubicBezTo>
                    <a:pt x="14" y="0"/>
                    <a:pt x="12" y="2"/>
                    <a:pt x="6" y="6"/>
                  </a:cubicBezTo>
                  <a:cubicBezTo>
                    <a:pt x="0" y="17"/>
                    <a:pt x="23" y="32"/>
                    <a:pt x="33" y="36"/>
                  </a:cubicBezTo>
                  <a:cubicBezTo>
                    <a:pt x="36" y="35"/>
                    <a:pt x="42" y="34"/>
                    <a:pt x="42" y="30"/>
                  </a:cubicBezTo>
                  <a:cubicBezTo>
                    <a:pt x="43" y="24"/>
                    <a:pt x="27" y="3"/>
                    <a:pt x="21" y="3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69" name="Freeform 73"/>
            <p:cNvSpPr>
              <a:spLocks/>
            </p:cNvSpPr>
            <p:nvPr/>
          </p:nvSpPr>
          <p:spPr bwMode="invGray">
            <a:xfrm>
              <a:off x="4077" y="3342"/>
              <a:ext cx="24" cy="31"/>
            </a:xfrm>
            <a:custGeom>
              <a:avLst/>
              <a:gdLst/>
              <a:ahLst/>
              <a:cxnLst>
                <a:cxn ang="0">
                  <a:pos x="21" y="0"/>
                </a:cxn>
                <a:cxn ang="0">
                  <a:pos x="0" y="26"/>
                </a:cxn>
                <a:cxn ang="0">
                  <a:pos x="16" y="24"/>
                </a:cxn>
                <a:cxn ang="0">
                  <a:pos x="19" y="29"/>
                </a:cxn>
                <a:cxn ang="0">
                  <a:pos x="16" y="35"/>
                </a:cxn>
                <a:cxn ang="0">
                  <a:pos x="30" y="21"/>
                </a:cxn>
                <a:cxn ang="0">
                  <a:pos x="24" y="9"/>
                </a:cxn>
                <a:cxn ang="0">
                  <a:pos x="21" y="0"/>
                </a:cxn>
              </a:cxnLst>
              <a:rect l="0" t="0" r="r" b="b"/>
              <a:pathLst>
                <a:path w="32" h="41">
                  <a:moveTo>
                    <a:pt x="21" y="0"/>
                  </a:moveTo>
                  <a:cubicBezTo>
                    <a:pt x="15" y="10"/>
                    <a:pt x="6" y="16"/>
                    <a:pt x="0" y="26"/>
                  </a:cubicBezTo>
                  <a:cubicBezTo>
                    <a:pt x="7" y="27"/>
                    <a:pt x="10" y="27"/>
                    <a:pt x="16" y="24"/>
                  </a:cubicBezTo>
                  <a:cubicBezTo>
                    <a:pt x="17" y="26"/>
                    <a:pt x="19" y="27"/>
                    <a:pt x="19" y="29"/>
                  </a:cubicBezTo>
                  <a:cubicBezTo>
                    <a:pt x="19" y="31"/>
                    <a:pt x="15" y="33"/>
                    <a:pt x="16" y="35"/>
                  </a:cubicBezTo>
                  <a:cubicBezTo>
                    <a:pt x="19" y="41"/>
                    <a:pt x="29" y="23"/>
                    <a:pt x="30" y="21"/>
                  </a:cubicBezTo>
                  <a:cubicBezTo>
                    <a:pt x="32" y="9"/>
                    <a:pt x="26" y="19"/>
                    <a:pt x="24" y="9"/>
                  </a:cubicBezTo>
                  <a:cubicBezTo>
                    <a:pt x="25" y="1"/>
                    <a:pt x="27" y="4"/>
                    <a:pt x="21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70" name="Freeform 74"/>
            <p:cNvSpPr>
              <a:spLocks/>
            </p:cNvSpPr>
            <p:nvPr/>
          </p:nvSpPr>
          <p:spPr bwMode="invGray">
            <a:xfrm>
              <a:off x="4111" y="3353"/>
              <a:ext cx="34" cy="24"/>
            </a:xfrm>
            <a:custGeom>
              <a:avLst/>
              <a:gdLst/>
              <a:ahLst/>
              <a:cxnLst>
                <a:cxn ang="0">
                  <a:pos x="21" y="0"/>
                </a:cxn>
                <a:cxn ang="0">
                  <a:pos x="0" y="7"/>
                </a:cxn>
                <a:cxn ang="0">
                  <a:pos x="27" y="31"/>
                </a:cxn>
                <a:cxn ang="0">
                  <a:pos x="45" y="24"/>
                </a:cxn>
                <a:cxn ang="0">
                  <a:pos x="22" y="10"/>
                </a:cxn>
                <a:cxn ang="0">
                  <a:pos x="21" y="0"/>
                </a:cxn>
              </a:cxnLst>
              <a:rect l="0" t="0" r="r" b="b"/>
              <a:pathLst>
                <a:path w="45" h="32">
                  <a:moveTo>
                    <a:pt x="21" y="0"/>
                  </a:moveTo>
                  <a:cubicBezTo>
                    <a:pt x="10" y="1"/>
                    <a:pt x="8" y="1"/>
                    <a:pt x="0" y="7"/>
                  </a:cubicBezTo>
                  <a:cubicBezTo>
                    <a:pt x="3" y="20"/>
                    <a:pt x="15" y="29"/>
                    <a:pt x="27" y="31"/>
                  </a:cubicBezTo>
                  <a:cubicBezTo>
                    <a:pt x="36" y="30"/>
                    <a:pt x="41" y="32"/>
                    <a:pt x="45" y="24"/>
                  </a:cubicBezTo>
                  <a:cubicBezTo>
                    <a:pt x="32" y="16"/>
                    <a:pt x="30" y="23"/>
                    <a:pt x="22" y="10"/>
                  </a:cubicBezTo>
                  <a:cubicBezTo>
                    <a:pt x="21" y="2"/>
                    <a:pt x="21" y="5"/>
                    <a:pt x="21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71" name="Freeform 75"/>
            <p:cNvSpPr>
              <a:spLocks/>
            </p:cNvSpPr>
            <p:nvPr/>
          </p:nvSpPr>
          <p:spPr bwMode="invGray">
            <a:xfrm>
              <a:off x="4062" y="3021"/>
              <a:ext cx="27" cy="55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21" y="15"/>
                </a:cxn>
                <a:cxn ang="0">
                  <a:pos x="9" y="36"/>
                </a:cxn>
                <a:cxn ang="0">
                  <a:pos x="0" y="59"/>
                </a:cxn>
                <a:cxn ang="0">
                  <a:pos x="8" y="74"/>
                </a:cxn>
                <a:cxn ang="0">
                  <a:pos x="20" y="59"/>
                </a:cxn>
                <a:cxn ang="0">
                  <a:pos x="35" y="32"/>
                </a:cxn>
                <a:cxn ang="0">
                  <a:pos x="30" y="0"/>
                </a:cxn>
              </a:cxnLst>
              <a:rect l="0" t="0" r="r" b="b"/>
              <a:pathLst>
                <a:path w="35" h="74">
                  <a:moveTo>
                    <a:pt x="30" y="0"/>
                  </a:moveTo>
                  <a:cubicBezTo>
                    <a:pt x="33" y="8"/>
                    <a:pt x="29" y="14"/>
                    <a:pt x="21" y="15"/>
                  </a:cubicBezTo>
                  <a:cubicBezTo>
                    <a:pt x="19" y="27"/>
                    <a:pt x="24" y="33"/>
                    <a:pt x="9" y="36"/>
                  </a:cubicBezTo>
                  <a:cubicBezTo>
                    <a:pt x="13" y="50"/>
                    <a:pt x="12" y="52"/>
                    <a:pt x="0" y="59"/>
                  </a:cubicBezTo>
                  <a:cubicBezTo>
                    <a:pt x="3" y="64"/>
                    <a:pt x="5" y="69"/>
                    <a:pt x="8" y="74"/>
                  </a:cubicBezTo>
                  <a:cubicBezTo>
                    <a:pt x="15" y="71"/>
                    <a:pt x="16" y="65"/>
                    <a:pt x="20" y="59"/>
                  </a:cubicBezTo>
                  <a:cubicBezTo>
                    <a:pt x="22" y="47"/>
                    <a:pt x="28" y="41"/>
                    <a:pt x="35" y="32"/>
                  </a:cubicBezTo>
                  <a:cubicBezTo>
                    <a:pt x="34" y="26"/>
                    <a:pt x="30" y="8"/>
                    <a:pt x="30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72" name="Freeform 76"/>
            <p:cNvSpPr>
              <a:spLocks/>
            </p:cNvSpPr>
            <p:nvPr/>
          </p:nvSpPr>
          <p:spPr bwMode="invGray">
            <a:xfrm>
              <a:off x="4113" y="3012"/>
              <a:ext cx="19" cy="55"/>
            </a:xfrm>
            <a:custGeom>
              <a:avLst/>
              <a:gdLst/>
              <a:ahLst/>
              <a:cxnLst>
                <a:cxn ang="0">
                  <a:pos x="13" y="7"/>
                </a:cxn>
                <a:cxn ang="0">
                  <a:pos x="4" y="8"/>
                </a:cxn>
                <a:cxn ang="0">
                  <a:pos x="0" y="22"/>
                </a:cxn>
                <a:cxn ang="0">
                  <a:pos x="15" y="41"/>
                </a:cxn>
                <a:cxn ang="0">
                  <a:pos x="25" y="56"/>
                </a:cxn>
                <a:cxn ang="0">
                  <a:pos x="16" y="20"/>
                </a:cxn>
                <a:cxn ang="0">
                  <a:pos x="13" y="7"/>
                </a:cxn>
              </a:cxnLst>
              <a:rect l="0" t="0" r="r" b="b"/>
              <a:pathLst>
                <a:path w="25" h="73">
                  <a:moveTo>
                    <a:pt x="13" y="7"/>
                  </a:moveTo>
                  <a:cubicBezTo>
                    <a:pt x="9" y="0"/>
                    <a:pt x="7" y="2"/>
                    <a:pt x="4" y="8"/>
                  </a:cubicBezTo>
                  <a:cubicBezTo>
                    <a:pt x="3" y="13"/>
                    <a:pt x="1" y="17"/>
                    <a:pt x="0" y="22"/>
                  </a:cubicBezTo>
                  <a:cubicBezTo>
                    <a:pt x="1" y="35"/>
                    <a:pt x="6" y="33"/>
                    <a:pt x="15" y="41"/>
                  </a:cubicBezTo>
                  <a:cubicBezTo>
                    <a:pt x="16" y="52"/>
                    <a:pt x="15" y="73"/>
                    <a:pt x="25" y="56"/>
                  </a:cubicBezTo>
                  <a:cubicBezTo>
                    <a:pt x="24" y="33"/>
                    <a:pt x="23" y="36"/>
                    <a:pt x="16" y="20"/>
                  </a:cubicBezTo>
                  <a:cubicBezTo>
                    <a:pt x="15" y="11"/>
                    <a:pt x="16" y="15"/>
                    <a:pt x="13" y="7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73" name="Freeform 77"/>
            <p:cNvSpPr>
              <a:spLocks/>
            </p:cNvSpPr>
            <p:nvPr/>
          </p:nvSpPr>
          <p:spPr bwMode="invGray">
            <a:xfrm>
              <a:off x="4135" y="2995"/>
              <a:ext cx="10" cy="25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" y="10"/>
                </a:cxn>
                <a:cxn ang="0">
                  <a:pos x="11" y="25"/>
                </a:cxn>
                <a:cxn ang="0">
                  <a:pos x="11" y="0"/>
                </a:cxn>
              </a:cxnLst>
              <a:rect l="0" t="0" r="r" b="b"/>
              <a:pathLst>
                <a:path w="14" h="33">
                  <a:moveTo>
                    <a:pt x="11" y="0"/>
                  </a:moveTo>
                  <a:cubicBezTo>
                    <a:pt x="7" y="3"/>
                    <a:pt x="5" y="7"/>
                    <a:pt x="1" y="10"/>
                  </a:cubicBezTo>
                  <a:cubicBezTo>
                    <a:pt x="2" y="18"/>
                    <a:pt x="0" y="33"/>
                    <a:pt x="11" y="25"/>
                  </a:cubicBezTo>
                  <a:cubicBezTo>
                    <a:pt x="14" y="15"/>
                    <a:pt x="5" y="4"/>
                    <a:pt x="11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74" name="Freeform 78"/>
            <p:cNvSpPr>
              <a:spLocks/>
            </p:cNvSpPr>
            <p:nvPr/>
          </p:nvSpPr>
          <p:spPr bwMode="invGray">
            <a:xfrm>
              <a:off x="4145" y="3007"/>
              <a:ext cx="21" cy="48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11" y="14"/>
                </a:cxn>
                <a:cxn ang="0">
                  <a:pos x="20" y="21"/>
                </a:cxn>
                <a:cxn ang="0">
                  <a:pos x="8" y="39"/>
                </a:cxn>
                <a:cxn ang="0">
                  <a:pos x="0" y="56"/>
                </a:cxn>
                <a:cxn ang="0">
                  <a:pos x="11" y="57"/>
                </a:cxn>
                <a:cxn ang="0">
                  <a:pos x="26" y="26"/>
                </a:cxn>
                <a:cxn ang="0">
                  <a:pos x="5" y="0"/>
                </a:cxn>
              </a:cxnLst>
              <a:rect l="0" t="0" r="r" b="b"/>
              <a:pathLst>
                <a:path w="28" h="64">
                  <a:moveTo>
                    <a:pt x="5" y="0"/>
                  </a:moveTo>
                  <a:cubicBezTo>
                    <a:pt x="6" y="5"/>
                    <a:pt x="7" y="10"/>
                    <a:pt x="11" y="14"/>
                  </a:cubicBezTo>
                  <a:cubicBezTo>
                    <a:pt x="14" y="17"/>
                    <a:pt x="20" y="21"/>
                    <a:pt x="20" y="21"/>
                  </a:cubicBezTo>
                  <a:cubicBezTo>
                    <a:pt x="9" y="27"/>
                    <a:pt x="0" y="23"/>
                    <a:pt x="8" y="39"/>
                  </a:cubicBezTo>
                  <a:cubicBezTo>
                    <a:pt x="6" y="47"/>
                    <a:pt x="4" y="50"/>
                    <a:pt x="0" y="56"/>
                  </a:cubicBezTo>
                  <a:cubicBezTo>
                    <a:pt x="4" y="62"/>
                    <a:pt x="7" y="64"/>
                    <a:pt x="11" y="57"/>
                  </a:cubicBezTo>
                  <a:cubicBezTo>
                    <a:pt x="13" y="43"/>
                    <a:pt x="10" y="29"/>
                    <a:pt x="26" y="26"/>
                  </a:cubicBezTo>
                  <a:cubicBezTo>
                    <a:pt x="28" y="15"/>
                    <a:pt x="14" y="4"/>
                    <a:pt x="5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75" name="Freeform 79"/>
            <p:cNvSpPr>
              <a:spLocks/>
            </p:cNvSpPr>
            <p:nvPr/>
          </p:nvSpPr>
          <p:spPr bwMode="invGray">
            <a:xfrm>
              <a:off x="3876" y="3076"/>
              <a:ext cx="12" cy="27"/>
            </a:xfrm>
            <a:custGeom>
              <a:avLst/>
              <a:gdLst/>
              <a:ahLst/>
              <a:cxnLst>
                <a:cxn ang="0">
                  <a:pos x="14" y="3"/>
                </a:cxn>
                <a:cxn ang="0">
                  <a:pos x="0" y="7"/>
                </a:cxn>
                <a:cxn ang="0">
                  <a:pos x="8" y="22"/>
                </a:cxn>
                <a:cxn ang="0">
                  <a:pos x="14" y="3"/>
                </a:cxn>
              </a:cxnLst>
              <a:rect l="0" t="0" r="r" b="b"/>
              <a:pathLst>
                <a:path w="16" h="36">
                  <a:moveTo>
                    <a:pt x="14" y="3"/>
                  </a:moveTo>
                  <a:cubicBezTo>
                    <a:pt x="7" y="0"/>
                    <a:pt x="4" y="1"/>
                    <a:pt x="0" y="7"/>
                  </a:cubicBezTo>
                  <a:cubicBezTo>
                    <a:pt x="3" y="14"/>
                    <a:pt x="2" y="17"/>
                    <a:pt x="8" y="22"/>
                  </a:cubicBezTo>
                  <a:cubicBezTo>
                    <a:pt x="16" y="36"/>
                    <a:pt x="11" y="7"/>
                    <a:pt x="14" y="3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76" name="Freeform 80"/>
            <p:cNvSpPr>
              <a:spLocks/>
            </p:cNvSpPr>
            <p:nvPr/>
          </p:nvSpPr>
          <p:spPr bwMode="invGray">
            <a:xfrm>
              <a:off x="3866" y="3053"/>
              <a:ext cx="10" cy="15"/>
            </a:xfrm>
            <a:custGeom>
              <a:avLst/>
              <a:gdLst/>
              <a:ahLst/>
              <a:cxnLst>
                <a:cxn ang="0">
                  <a:pos x="10" y="5"/>
                </a:cxn>
                <a:cxn ang="0">
                  <a:pos x="1" y="11"/>
                </a:cxn>
                <a:cxn ang="0">
                  <a:pos x="9" y="20"/>
                </a:cxn>
                <a:cxn ang="0">
                  <a:pos x="10" y="5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77" name="Freeform 81"/>
            <p:cNvSpPr>
              <a:spLocks/>
            </p:cNvSpPr>
            <p:nvPr/>
          </p:nvSpPr>
          <p:spPr bwMode="invGray">
            <a:xfrm>
              <a:off x="3862" y="3035"/>
              <a:ext cx="12" cy="14"/>
            </a:xfrm>
            <a:custGeom>
              <a:avLst/>
              <a:gdLst/>
              <a:ahLst/>
              <a:cxnLst>
                <a:cxn ang="0">
                  <a:pos x="10" y="5"/>
                </a:cxn>
                <a:cxn ang="0">
                  <a:pos x="0" y="10"/>
                </a:cxn>
                <a:cxn ang="0">
                  <a:pos x="12" y="19"/>
                </a:cxn>
                <a:cxn ang="0">
                  <a:pos x="10" y="5"/>
                </a:cxn>
              </a:cxnLst>
              <a:rect l="0" t="0" r="r" b="b"/>
              <a:pathLst>
                <a:path w="16" h="19">
                  <a:moveTo>
                    <a:pt x="10" y="5"/>
                  </a:moveTo>
                  <a:cubicBezTo>
                    <a:pt x="4" y="0"/>
                    <a:pt x="1" y="3"/>
                    <a:pt x="0" y="10"/>
                  </a:cubicBezTo>
                  <a:cubicBezTo>
                    <a:pt x="4" y="15"/>
                    <a:pt x="7" y="16"/>
                    <a:pt x="12" y="19"/>
                  </a:cubicBezTo>
                  <a:cubicBezTo>
                    <a:pt x="16" y="12"/>
                    <a:pt x="14" y="12"/>
                    <a:pt x="10" y="5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78" name="Freeform 82"/>
            <p:cNvSpPr>
              <a:spLocks/>
            </p:cNvSpPr>
            <p:nvPr/>
          </p:nvSpPr>
          <p:spPr bwMode="invGray">
            <a:xfrm>
              <a:off x="3850" y="2995"/>
              <a:ext cx="11" cy="19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0" y="13"/>
                </a:cxn>
                <a:cxn ang="0">
                  <a:pos x="12" y="24"/>
                </a:cxn>
                <a:cxn ang="0">
                  <a:pos x="6" y="0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79" name="Freeform 83"/>
            <p:cNvSpPr>
              <a:spLocks/>
            </p:cNvSpPr>
            <p:nvPr/>
          </p:nvSpPr>
          <p:spPr bwMode="invGray">
            <a:xfrm>
              <a:off x="3852" y="3020"/>
              <a:ext cx="16" cy="13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19" y="18"/>
                </a:cxn>
                <a:cxn ang="0">
                  <a:pos x="14" y="6"/>
                </a:cxn>
                <a:cxn ang="0">
                  <a:pos x="13" y="0"/>
                </a:cxn>
              </a:cxnLst>
              <a:rect l="0" t="0" r="r" b="b"/>
              <a:pathLst>
                <a:path w="22" h="18">
                  <a:moveTo>
                    <a:pt x="13" y="0"/>
                  </a:moveTo>
                  <a:cubicBezTo>
                    <a:pt x="0" y="8"/>
                    <a:pt x="9" y="12"/>
                    <a:pt x="19" y="18"/>
                  </a:cubicBezTo>
                  <a:cubicBezTo>
                    <a:pt x="20" y="11"/>
                    <a:pt x="22" y="8"/>
                    <a:pt x="14" y="6"/>
                  </a:cubicBezTo>
                  <a:cubicBezTo>
                    <a:pt x="9" y="3"/>
                    <a:pt x="9" y="5"/>
                    <a:pt x="13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80" name="Freeform 84"/>
            <p:cNvSpPr>
              <a:spLocks/>
            </p:cNvSpPr>
            <p:nvPr/>
          </p:nvSpPr>
          <p:spPr bwMode="invGray">
            <a:xfrm>
              <a:off x="4688" y="3643"/>
              <a:ext cx="45" cy="60"/>
            </a:xfrm>
            <a:custGeom>
              <a:avLst/>
              <a:gdLst/>
              <a:ahLst/>
              <a:cxnLst>
                <a:cxn ang="0">
                  <a:pos x="10" y="7"/>
                </a:cxn>
                <a:cxn ang="0">
                  <a:pos x="3" y="18"/>
                </a:cxn>
                <a:cxn ang="0">
                  <a:pos x="15" y="39"/>
                </a:cxn>
                <a:cxn ang="0">
                  <a:pos x="27" y="54"/>
                </a:cxn>
                <a:cxn ang="0">
                  <a:pos x="40" y="63"/>
                </a:cxn>
                <a:cxn ang="0">
                  <a:pos x="51" y="81"/>
                </a:cxn>
                <a:cxn ang="0">
                  <a:pos x="52" y="57"/>
                </a:cxn>
                <a:cxn ang="0">
                  <a:pos x="43" y="37"/>
                </a:cxn>
                <a:cxn ang="0">
                  <a:pos x="25" y="18"/>
                </a:cxn>
                <a:cxn ang="0">
                  <a:pos x="10" y="7"/>
                </a:cxn>
              </a:cxnLst>
              <a:rect l="0" t="0" r="r" b="b"/>
              <a:pathLst>
                <a:path w="60" h="81">
                  <a:moveTo>
                    <a:pt x="10" y="7"/>
                  </a:moveTo>
                  <a:cubicBezTo>
                    <a:pt x="0" y="0"/>
                    <a:pt x="0" y="9"/>
                    <a:pt x="3" y="18"/>
                  </a:cubicBezTo>
                  <a:cubicBezTo>
                    <a:pt x="5" y="25"/>
                    <a:pt x="12" y="32"/>
                    <a:pt x="15" y="39"/>
                  </a:cubicBezTo>
                  <a:cubicBezTo>
                    <a:pt x="16" y="51"/>
                    <a:pt x="17" y="51"/>
                    <a:pt x="27" y="54"/>
                  </a:cubicBezTo>
                  <a:cubicBezTo>
                    <a:pt x="31" y="57"/>
                    <a:pt x="36" y="60"/>
                    <a:pt x="40" y="63"/>
                  </a:cubicBezTo>
                  <a:cubicBezTo>
                    <a:pt x="43" y="70"/>
                    <a:pt x="45" y="77"/>
                    <a:pt x="51" y="81"/>
                  </a:cubicBezTo>
                  <a:cubicBezTo>
                    <a:pt x="60" y="75"/>
                    <a:pt x="56" y="66"/>
                    <a:pt x="52" y="57"/>
                  </a:cubicBezTo>
                  <a:cubicBezTo>
                    <a:pt x="51" y="49"/>
                    <a:pt x="50" y="41"/>
                    <a:pt x="43" y="37"/>
                  </a:cubicBezTo>
                  <a:cubicBezTo>
                    <a:pt x="37" y="30"/>
                    <a:pt x="33" y="23"/>
                    <a:pt x="25" y="18"/>
                  </a:cubicBezTo>
                  <a:cubicBezTo>
                    <a:pt x="20" y="12"/>
                    <a:pt x="17" y="9"/>
                    <a:pt x="10" y="7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81" name="Freeform 85"/>
            <p:cNvSpPr>
              <a:spLocks/>
            </p:cNvSpPr>
            <p:nvPr/>
          </p:nvSpPr>
          <p:spPr bwMode="invGray">
            <a:xfrm>
              <a:off x="4919" y="3594"/>
              <a:ext cx="53" cy="46"/>
            </a:xfrm>
            <a:custGeom>
              <a:avLst/>
              <a:gdLst/>
              <a:ahLst/>
              <a:cxnLst>
                <a:cxn ang="0">
                  <a:pos x="28" y="23"/>
                </a:cxn>
                <a:cxn ang="0">
                  <a:pos x="13" y="32"/>
                </a:cxn>
                <a:cxn ang="0">
                  <a:pos x="1" y="44"/>
                </a:cxn>
                <a:cxn ang="0">
                  <a:pos x="13" y="59"/>
                </a:cxn>
                <a:cxn ang="0">
                  <a:pos x="28" y="44"/>
                </a:cxn>
                <a:cxn ang="0">
                  <a:pos x="40" y="23"/>
                </a:cxn>
                <a:cxn ang="0">
                  <a:pos x="55" y="0"/>
                </a:cxn>
                <a:cxn ang="0">
                  <a:pos x="71" y="11"/>
                </a:cxn>
                <a:cxn ang="0">
                  <a:pos x="35" y="23"/>
                </a:cxn>
                <a:cxn ang="0">
                  <a:pos x="28" y="23"/>
                </a:cxn>
              </a:cxnLst>
              <a:rect l="0" t="0" r="r" b="b"/>
              <a:pathLst>
                <a:path w="71" h="61">
                  <a:moveTo>
                    <a:pt x="28" y="23"/>
                  </a:moveTo>
                  <a:cubicBezTo>
                    <a:pt x="25" y="33"/>
                    <a:pt x="25" y="33"/>
                    <a:pt x="13" y="32"/>
                  </a:cubicBezTo>
                  <a:cubicBezTo>
                    <a:pt x="2" y="33"/>
                    <a:pt x="3" y="34"/>
                    <a:pt x="1" y="44"/>
                  </a:cubicBezTo>
                  <a:cubicBezTo>
                    <a:pt x="2" y="60"/>
                    <a:pt x="0" y="61"/>
                    <a:pt x="13" y="59"/>
                  </a:cubicBezTo>
                  <a:cubicBezTo>
                    <a:pt x="19" y="54"/>
                    <a:pt x="21" y="48"/>
                    <a:pt x="28" y="44"/>
                  </a:cubicBezTo>
                  <a:cubicBezTo>
                    <a:pt x="30" y="33"/>
                    <a:pt x="28" y="25"/>
                    <a:pt x="40" y="23"/>
                  </a:cubicBezTo>
                  <a:cubicBezTo>
                    <a:pt x="42" y="12"/>
                    <a:pt x="44" y="4"/>
                    <a:pt x="55" y="0"/>
                  </a:cubicBezTo>
                  <a:cubicBezTo>
                    <a:pt x="65" y="2"/>
                    <a:pt x="69" y="1"/>
                    <a:pt x="71" y="11"/>
                  </a:cubicBezTo>
                  <a:cubicBezTo>
                    <a:pt x="63" y="22"/>
                    <a:pt x="48" y="21"/>
                    <a:pt x="35" y="23"/>
                  </a:cubicBezTo>
                  <a:cubicBezTo>
                    <a:pt x="30" y="27"/>
                    <a:pt x="32" y="27"/>
                    <a:pt x="28" y="23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82" name="Freeform 86"/>
            <p:cNvSpPr>
              <a:spLocks/>
            </p:cNvSpPr>
            <p:nvPr/>
          </p:nvSpPr>
          <p:spPr bwMode="invGray">
            <a:xfrm>
              <a:off x="4759" y="3569"/>
              <a:ext cx="17" cy="23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0" y="14"/>
                </a:cxn>
                <a:cxn ang="0">
                  <a:pos x="12" y="30"/>
                </a:cxn>
                <a:cxn ang="0">
                  <a:pos x="9" y="0"/>
                </a:cxn>
              </a:cxnLst>
              <a:rect l="0" t="0" r="r" b="b"/>
              <a:pathLst>
                <a:path w="23" h="30">
                  <a:moveTo>
                    <a:pt x="9" y="0"/>
                  </a:moveTo>
                  <a:cubicBezTo>
                    <a:pt x="8" y="7"/>
                    <a:pt x="3" y="8"/>
                    <a:pt x="0" y="14"/>
                  </a:cubicBezTo>
                  <a:cubicBezTo>
                    <a:pt x="3" y="21"/>
                    <a:pt x="8" y="24"/>
                    <a:pt x="12" y="30"/>
                  </a:cubicBezTo>
                  <a:cubicBezTo>
                    <a:pt x="23" y="15"/>
                    <a:pt x="4" y="9"/>
                    <a:pt x="9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83" name="Freeform 87"/>
            <p:cNvSpPr>
              <a:spLocks/>
            </p:cNvSpPr>
            <p:nvPr/>
          </p:nvSpPr>
          <p:spPr bwMode="invGray">
            <a:xfrm>
              <a:off x="4751" y="3547"/>
              <a:ext cx="20" cy="17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0" y="14"/>
                </a:cxn>
                <a:cxn ang="0">
                  <a:pos x="21" y="20"/>
                </a:cxn>
                <a:cxn ang="0">
                  <a:pos x="19" y="0"/>
                </a:cxn>
              </a:cxnLst>
              <a:rect l="0" t="0" r="r" b="b"/>
              <a:pathLst>
                <a:path w="26" h="23">
                  <a:moveTo>
                    <a:pt x="19" y="0"/>
                  </a:moveTo>
                  <a:cubicBezTo>
                    <a:pt x="17" y="12"/>
                    <a:pt x="10" y="11"/>
                    <a:pt x="0" y="14"/>
                  </a:cubicBezTo>
                  <a:cubicBezTo>
                    <a:pt x="5" y="23"/>
                    <a:pt x="11" y="22"/>
                    <a:pt x="21" y="20"/>
                  </a:cubicBezTo>
                  <a:cubicBezTo>
                    <a:pt x="26" y="12"/>
                    <a:pt x="23" y="7"/>
                    <a:pt x="19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84" name="Freeform 88"/>
            <p:cNvSpPr>
              <a:spLocks/>
            </p:cNvSpPr>
            <p:nvPr/>
          </p:nvSpPr>
          <p:spPr bwMode="invGray">
            <a:xfrm>
              <a:off x="4598" y="3353"/>
              <a:ext cx="24" cy="33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10" y="11"/>
                </a:cxn>
                <a:cxn ang="0">
                  <a:pos x="12" y="32"/>
                </a:cxn>
                <a:cxn ang="0">
                  <a:pos x="24" y="36"/>
                </a:cxn>
                <a:cxn ang="0">
                  <a:pos x="28" y="0"/>
                </a:cxn>
              </a:cxnLst>
              <a:rect l="0" t="0" r="r" b="b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85" name="Freeform 89"/>
            <p:cNvSpPr>
              <a:spLocks/>
            </p:cNvSpPr>
            <p:nvPr/>
          </p:nvSpPr>
          <p:spPr bwMode="invGray">
            <a:xfrm>
              <a:off x="4632" y="3396"/>
              <a:ext cx="26" cy="33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10" y="9"/>
                </a:cxn>
                <a:cxn ang="0">
                  <a:pos x="14" y="32"/>
                </a:cxn>
                <a:cxn ang="0">
                  <a:pos x="26" y="36"/>
                </a:cxn>
                <a:cxn ang="0">
                  <a:pos x="30" y="0"/>
                </a:cxn>
              </a:cxnLst>
              <a:rect l="0" t="0" r="r" b="b"/>
              <a:pathLst>
                <a:path w="34" h="44">
                  <a:moveTo>
                    <a:pt x="30" y="0"/>
                  </a:moveTo>
                  <a:cubicBezTo>
                    <a:pt x="34" y="10"/>
                    <a:pt x="18" y="7"/>
                    <a:pt x="10" y="9"/>
                  </a:cubicBezTo>
                  <a:cubicBezTo>
                    <a:pt x="0" y="16"/>
                    <a:pt x="9" y="24"/>
                    <a:pt x="14" y="32"/>
                  </a:cubicBezTo>
                  <a:cubicBezTo>
                    <a:pt x="16" y="44"/>
                    <a:pt x="17" y="41"/>
                    <a:pt x="26" y="36"/>
                  </a:cubicBezTo>
                  <a:cubicBezTo>
                    <a:pt x="34" y="25"/>
                    <a:pt x="31" y="14"/>
                    <a:pt x="30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86" name="Freeform 90"/>
            <p:cNvSpPr>
              <a:spLocks/>
            </p:cNvSpPr>
            <p:nvPr/>
          </p:nvSpPr>
          <p:spPr bwMode="invGray">
            <a:xfrm>
              <a:off x="4659" y="3459"/>
              <a:ext cx="28" cy="28"/>
            </a:xfrm>
            <a:custGeom>
              <a:avLst/>
              <a:gdLst/>
              <a:ahLst/>
              <a:cxnLst>
                <a:cxn ang="0">
                  <a:pos x="34" y="2"/>
                </a:cxn>
                <a:cxn ang="0">
                  <a:pos x="10" y="2"/>
                </a:cxn>
                <a:cxn ang="0">
                  <a:pos x="14" y="25"/>
                </a:cxn>
                <a:cxn ang="0">
                  <a:pos x="26" y="29"/>
                </a:cxn>
                <a:cxn ang="0">
                  <a:pos x="34" y="2"/>
                </a:cxn>
              </a:cxnLst>
              <a:rect l="0" t="0" r="r" b="b"/>
              <a:pathLst>
                <a:path w="38" h="37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9" y="17"/>
                    <a:pt x="14" y="25"/>
                  </a:cubicBezTo>
                  <a:cubicBezTo>
                    <a:pt x="16" y="37"/>
                    <a:pt x="17" y="34"/>
                    <a:pt x="26" y="29"/>
                  </a:cubicBezTo>
                  <a:cubicBezTo>
                    <a:pt x="34" y="18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87" name="Freeform 91"/>
            <p:cNvSpPr>
              <a:spLocks/>
            </p:cNvSpPr>
            <p:nvPr/>
          </p:nvSpPr>
          <p:spPr bwMode="invGray">
            <a:xfrm>
              <a:off x="4693" y="3449"/>
              <a:ext cx="28" cy="26"/>
            </a:xfrm>
            <a:custGeom>
              <a:avLst/>
              <a:gdLst/>
              <a:ahLst/>
              <a:cxnLst>
                <a:cxn ang="0">
                  <a:pos x="34" y="2"/>
                </a:cxn>
                <a:cxn ang="0">
                  <a:pos x="10" y="2"/>
                </a:cxn>
                <a:cxn ang="0">
                  <a:pos x="16" y="22"/>
                </a:cxn>
                <a:cxn ang="0">
                  <a:pos x="27" y="22"/>
                </a:cxn>
                <a:cxn ang="0">
                  <a:pos x="34" y="2"/>
                </a:cxn>
              </a:cxnLst>
              <a:rect l="0" t="0" r="r" b="b"/>
              <a:pathLst>
                <a:path w="38" h="34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11" y="14"/>
                    <a:pt x="16" y="22"/>
                  </a:cubicBezTo>
                  <a:cubicBezTo>
                    <a:pt x="18" y="34"/>
                    <a:pt x="18" y="27"/>
                    <a:pt x="27" y="22"/>
                  </a:cubicBezTo>
                  <a:cubicBezTo>
                    <a:pt x="35" y="11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88" name="Freeform 92"/>
            <p:cNvSpPr>
              <a:spLocks/>
            </p:cNvSpPr>
            <p:nvPr/>
          </p:nvSpPr>
          <p:spPr bwMode="invGray">
            <a:xfrm>
              <a:off x="4683" y="3413"/>
              <a:ext cx="26" cy="20"/>
            </a:xfrm>
            <a:custGeom>
              <a:avLst/>
              <a:gdLst/>
              <a:ahLst/>
              <a:cxnLst>
                <a:cxn ang="0">
                  <a:pos x="31" y="1"/>
                </a:cxn>
                <a:cxn ang="0">
                  <a:pos x="10" y="2"/>
                </a:cxn>
                <a:cxn ang="0">
                  <a:pos x="13" y="15"/>
                </a:cxn>
                <a:cxn ang="0">
                  <a:pos x="25" y="19"/>
                </a:cxn>
                <a:cxn ang="0">
                  <a:pos x="31" y="1"/>
                </a:cxn>
              </a:cxnLst>
              <a:rect l="0" t="0" r="r" b="b"/>
              <a:pathLst>
                <a:path w="35" h="27">
                  <a:moveTo>
                    <a:pt x="31" y="1"/>
                  </a:moveTo>
                  <a:cubicBezTo>
                    <a:pt x="35" y="11"/>
                    <a:pt x="18" y="0"/>
                    <a:pt x="10" y="2"/>
                  </a:cubicBezTo>
                  <a:cubicBezTo>
                    <a:pt x="0" y="9"/>
                    <a:pt x="8" y="7"/>
                    <a:pt x="13" y="15"/>
                  </a:cubicBezTo>
                  <a:cubicBezTo>
                    <a:pt x="15" y="27"/>
                    <a:pt x="16" y="24"/>
                    <a:pt x="25" y="19"/>
                  </a:cubicBezTo>
                  <a:cubicBezTo>
                    <a:pt x="33" y="8"/>
                    <a:pt x="32" y="15"/>
                    <a:pt x="31" y="1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89" name="Freeform 93"/>
            <p:cNvSpPr>
              <a:spLocks/>
            </p:cNvSpPr>
            <p:nvPr/>
          </p:nvSpPr>
          <p:spPr bwMode="invGray">
            <a:xfrm>
              <a:off x="4657" y="3388"/>
              <a:ext cx="26" cy="35"/>
            </a:xfrm>
            <a:custGeom>
              <a:avLst/>
              <a:gdLst/>
              <a:ahLst/>
              <a:cxnLst>
                <a:cxn ang="0">
                  <a:pos x="28" y="16"/>
                </a:cxn>
                <a:cxn ang="0">
                  <a:pos x="19" y="2"/>
                </a:cxn>
                <a:cxn ang="0">
                  <a:pos x="10" y="25"/>
                </a:cxn>
                <a:cxn ang="0">
                  <a:pos x="19" y="35"/>
                </a:cxn>
                <a:cxn ang="0">
                  <a:pos x="27" y="29"/>
                </a:cxn>
                <a:cxn ang="0">
                  <a:pos x="28" y="16"/>
                </a:cxn>
              </a:cxnLst>
              <a:rect l="0" t="0" r="r" b="b"/>
              <a:pathLst>
                <a:path w="35" h="47">
                  <a:moveTo>
                    <a:pt x="28" y="16"/>
                  </a:moveTo>
                  <a:cubicBezTo>
                    <a:pt x="27" y="13"/>
                    <a:pt x="22" y="0"/>
                    <a:pt x="19" y="2"/>
                  </a:cubicBezTo>
                  <a:cubicBezTo>
                    <a:pt x="16" y="4"/>
                    <a:pt x="10" y="20"/>
                    <a:pt x="10" y="25"/>
                  </a:cubicBezTo>
                  <a:cubicBezTo>
                    <a:pt x="0" y="32"/>
                    <a:pt x="14" y="27"/>
                    <a:pt x="19" y="35"/>
                  </a:cubicBezTo>
                  <a:cubicBezTo>
                    <a:pt x="21" y="47"/>
                    <a:pt x="18" y="34"/>
                    <a:pt x="27" y="29"/>
                  </a:cubicBezTo>
                  <a:cubicBezTo>
                    <a:pt x="35" y="18"/>
                    <a:pt x="29" y="30"/>
                    <a:pt x="28" y="16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90" name="Freeform 94"/>
            <p:cNvSpPr>
              <a:spLocks/>
            </p:cNvSpPr>
            <p:nvPr/>
          </p:nvSpPr>
          <p:spPr bwMode="invGray">
            <a:xfrm>
              <a:off x="4625" y="3372"/>
              <a:ext cx="24" cy="26"/>
            </a:xfrm>
            <a:custGeom>
              <a:avLst/>
              <a:gdLst/>
              <a:ahLst/>
              <a:cxnLst>
                <a:cxn ang="0">
                  <a:pos x="22" y="10"/>
                </a:cxn>
                <a:cxn ang="0">
                  <a:pos x="10" y="2"/>
                </a:cxn>
                <a:cxn ang="0">
                  <a:pos x="12" y="23"/>
                </a:cxn>
                <a:cxn ang="0">
                  <a:pos x="24" y="27"/>
                </a:cxn>
                <a:cxn ang="0">
                  <a:pos x="22" y="10"/>
                </a:cxn>
              </a:cxnLst>
              <a:rect l="0" t="0" r="r" b="b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91" name="Freeform 95"/>
            <p:cNvSpPr>
              <a:spLocks/>
            </p:cNvSpPr>
            <p:nvPr/>
          </p:nvSpPr>
          <p:spPr bwMode="invGray">
            <a:xfrm>
              <a:off x="4665" y="3425"/>
              <a:ext cx="24" cy="26"/>
            </a:xfrm>
            <a:custGeom>
              <a:avLst/>
              <a:gdLst/>
              <a:ahLst/>
              <a:cxnLst>
                <a:cxn ang="0">
                  <a:pos x="22" y="10"/>
                </a:cxn>
                <a:cxn ang="0">
                  <a:pos x="10" y="2"/>
                </a:cxn>
                <a:cxn ang="0">
                  <a:pos x="12" y="23"/>
                </a:cxn>
                <a:cxn ang="0">
                  <a:pos x="24" y="27"/>
                </a:cxn>
                <a:cxn ang="0">
                  <a:pos x="22" y="10"/>
                </a:cxn>
              </a:cxnLst>
              <a:rect l="0" t="0" r="r" b="b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92" name="Freeform 96"/>
            <p:cNvSpPr>
              <a:spLocks/>
            </p:cNvSpPr>
            <p:nvPr/>
          </p:nvSpPr>
          <p:spPr bwMode="invGray">
            <a:xfrm>
              <a:off x="3055" y="2051"/>
              <a:ext cx="141" cy="108"/>
            </a:xfrm>
            <a:custGeom>
              <a:avLst/>
              <a:gdLst/>
              <a:ahLst/>
              <a:cxnLst>
                <a:cxn ang="0">
                  <a:pos x="171" y="4"/>
                </a:cxn>
                <a:cxn ang="0">
                  <a:pos x="185" y="4"/>
                </a:cxn>
                <a:cxn ang="0">
                  <a:pos x="189" y="16"/>
                </a:cxn>
                <a:cxn ang="0">
                  <a:pos x="187" y="24"/>
                </a:cxn>
                <a:cxn ang="0">
                  <a:pos x="131" y="44"/>
                </a:cxn>
                <a:cxn ang="0">
                  <a:pos x="109" y="58"/>
                </a:cxn>
                <a:cxn ang="0">
                  <a:pos x="97" y="62"/>
                </a:cxn>
                <a:cxn ang="0">
                  <a:pos x="71" y="82"/>
                </a:cxn>
                <a:cxn ang="0">
                  <a:pos x="75" y="92"/>
                </a:cxn>
                <a:cxn ang="0">
                  <a:pos x="83" y="116"/>
                </a:cxn>
                <a:cxn ang="0">
                  <a:pos x="107" y="126"/>
                </a:cxn>
                <a:cxn ang="0">
                  <a:pos x="93" y="140"/>
                </a:cxn>
                <a:cxn ang="0">
                  <a:pos x="83" y="130"/>
                </a:cxn>
                <a:cxn ang="0">
                  <a:pos x="71" y="134"/>
                </a:cxn>
                <a:cxn ang="0">
                  <a:pos x="21" y="122"/>
                </a:cxn>
                <a:cxn ang="0">
                  <a:pos x="19" y="106"/>
                </a:cxn>
                <a:cxn ang="0">
                  <a:pos x="47" y="90"/>
                </a:cxn>
                <a:cxn ang="0">
                  <a:pos x="51" y="76"/>
                </a:cxn>
                <a:cxn ang="0">
                  <a:pos x="47" y="64"/>
                </a:cxn>
                <a:cxn ang="0">
                  <a:pos x="73" y="46"/>
                </a:cxn>
                <a:cxn ang="0">
                  <a:pos x="97" y="36"/>
                </a:cxn>
                <a:cxn ang="0">
                  <a:pos x="113" y="24"/>
                </a:cxn>
                <a:cxn ang="0">
                  <a:pos x="171" y="4"/>
                </a:cxn>
              </a:cxnLst>
              <a:rect l="0" t="0" r="r" b="b"/>
              <a:pathLst>
                <a:path w="189" h="144">
                  <a:moveTo>
                    <a:pt x="171" y="4"/>
                  </a:moveTo>
                  <a:cubicBezTo>
                    <a:pt x="174" y="3"/>
                    <a:pt x="182" y="0"/>
                    <a:pt x="185" y="4"/>
                  </a:cubicBezTo>
                  <a:cubicBezTo>
                    <a:pt x="187" y="7"/>
                    <a:pt x="189" y="16"/>
                    <a:pt x="189" y="16"/>
                  </a:cubicBezTo>
                  <a:cubicBezTo>
                    <a:pt x="188" y="19"/>
                    <a:pt x="189" y="22"/>
                    <a:pt x="187" y="24"/>
                  </a:cubicBezTo>
                  <a:cubicBezTo>
                    <a:pt x="175" y="34"/>
                    <a:pt x="146" y="34"/>
                    <a:pt x="131" y="44"/>
                  </a:cubicBezTo>
                  <a:cubicBezTo>
                    <a:pt x="125" y="53"/>
                    <a:pt x="120" y="54"/>
                    <a:pt x="109" y="58"/>
                  </a:cubicBezTo>
                  <a:cubicBezTo>
                    <a:pt x="105" y="59"/>
                    <a:pt x="97" y="62"/>
                    <a:pt x="97" y="62"/>
                  </a:cubicBezTo>
                  <a:cubicBezTo>
                    <a:pt x="88" y="76"/>
                    <a:pt x="83" y="74"/>
                    <a:pt x="71" y="82"/>
                  </a:cubicBezTo>
                  <a:cubicBezTo>
                    <a:pt x="66" y="98"/>
                    <a:pt x="70" y="78"/>
                    <a:pt x="75" y="92"/>
                  </a:cubicBezTo>
                  <a:cubicBezTo>
                    <a:pt x="81" y="108"/>
                    <a:pt x="71" y="108"/>
                    <a:pt x="83" y="116"/>
                  </a:cubicBezTo>
                  <a:cubicBezTo>
                    <a:pt x="90" y="121"/>
                    <a:pt x="107" y="126"/>
                    <a:pt x="107" y="126"/>
                  </a:cubicBezTo>
                  <a:cubicBezTo>
                    <a:pt x="105" y="139"/>
                    <a:pt x="106" y="144"/>
                    <a:pt x="93" y="140"/>
                  </a:cubicBezTo>
                  <a:cubicBezTo>
                    <a:pt x="91" y="137"/>
                    <a:pt x="87" y="130"/>
                    <a:pt x="83" y="130"/>
                  </a:cubicBezTo>
                  <a:cubicBezTo>
                    <a:pt x="79" y="130"/>
                    <a:pt x="71" y="134"/>
                    <a:pt x="71" y="134"/>
                  </a:cubicBezTo>
                  <a:cubicBezTo>
                    <a:pt x="52" y="129"/>
                    <a:pt x="42" y="124"/>
                    <a:pt x="21" y="122"/>
                  </a:cubicBezTo>
                  <a:cubicBezTo>
                    <a:pt x="14" y="115"/>
                    <a:pt x="0" y="102"/>
                    <a:pt x="19" y="106"/>
                  </a:cubicBezTo>
                  <a:cubicBezTo>
                    <a:pt x="29" y="91"/>
                    <a:pt x="26" y="93"/>
                    <a:pt x="47" y="90"/>
                  </a:cubicBezTo>
                  <a:cubicBezTo>
                    <a:pt x="55" y="84"/>
                    <a:pt x="54" y="88"/>
                    <a:pt x="51" y="76"/>
                  </a:cubicBezTo>
                  <a:cubicBezTo>
                    <a:pt x="50" y="72"/>
                    <a:pt x="47" y="64"/>
                    <a:pt x="47" y="64"/>
                  </a:cubicBezTo>
                  <a:cubicBezTo>
                    <a:pt x="50" y="41"/>
                    <a:pt x="50" y="43"/>
                    <a:pt x="73" y="46"/>
                  </a:cubicBezTo>
                  <a:cubicBezTo>
                    <a:pt x="82" y="45"/>
                    <a:pt x="97" y="36"/>
                    <a:pt x="97" y="36"/>
                  </a:cubicBezTo>
                  <a:cubicBezTo>
                    <a:pt x="102" y="29"/>
                    <a:pt x="105" y="27"/>
                    <a:pt x="113" y="24"/>
                  </a:cubicBezTo>
                  <a:cubicBezTo>
                    <a:pt x="134" y="27"/>
                    <a:pt x="161" y="25"/>
                    <a:pt x="171" y="4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93" name="Freeform 97"/>
            <p:cNvSpPr>
              <a:spLocks/>
            </p:cNvSpPr>
            <p:nvPr/>
          </p:nvSpPr>
          <p:spPr bwMode="invGray">
            <a:xfrm>
              <a:off x="3139" y="2155"/>
              <a:ext cx="40" cy="12"/>
            </a:xfrm>
            <a:custGeom>
              <a:avLst/>
              <a:gdLst/>
              <a:ahLst/>
              <a:cxnLst>
                <a:cxn ang="0">
                  <a:pos x="24" y="0"/>
                </a:cxn>
                <a:cxn ang="0">
                  <a:pos x="12" y="2"/>
                </a:cxn>
                <a:cxn ang="0">
                  <a:pos x="32" y="16"/>
                </a:cxn>
                <a:cxn ang="0">
                  <a:pos x="44" y="14"/>
                </a:cxn>
                <a:cxn ang="0">
                  <a:pos x="24" y="0"/>
                </a:cxn>
              </a:cxnLst>
              <a:rect l="0" t="0" r="r" b="b"/>
              <a:pathLst>
                <a:path w="53" h="17">
                  <a:moveTo>
                    <a:pt x="24" y="0"/>
                  </a:moveTo>
                  <a:cubicBezTo>
                    <a:pt x="20" y="1"/>
                    <a:pt x="16" y="0"/>
                    <a:pt x="12" y="2"/>
                  </a:cubicBezTo>
                  <a:cubicBezTo>
                    <a:pt x="0" y="9"/>
                    <a:pt x="30" y="15"/>
                    <a:pt x="32" y="16"/>
                  </a:cubicBezTo>
                  <a:cubicBezTo>
                    <a:pt x="36" y="15"/>
                    <a:pt x="41" y="17"/>
                    <a:pt x="44" y="14"/>
                  </a:cubicBezTo>
                  <a:cubicBezTo>
                    <a:pt x="53" y="3"/>
                    <a:pt x="30" y="0"/>
                    <a:pt x="24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94" name="Freeform 98"/>
            <p:cNvSpPr>
              <a:spLocks/>
            </p:cNvSpPr>
            <p:nvPr/>
          </p:nvSpPr>
          <p:spPr bwMode="invGray">
            <a:xfrm>
              <a:off x="3344" y="1999"/>
              <a:ext cx="42" cy="28"/>
            </a:xfrm>
            <a:custGeom>
              <a:avLst/>
              <a:gdLst/>
              <a:ahLst/>
              <a:cxnLst>
                <a:cxn ang="0">
                  <a:pos x="57" y="4"/>
                </a:cxn>
                <a:cxn ang="0">
                  <a:pos x="25" y="24"/>
                </a:cxn>
                <a:cxn ang="0">
                  <a:pos x="11" y="34"/>
                </a:cxn>
                <a:cxn ang="0">
                  <a:pos x="9" y="4"/>
                </a:cxn>
                <a:cxn ang="0">
                  <a:pos x="21" y="0"/>
                </a:cxn>
                <a:cxn ang="0">
                  <a:pos x="57" y="4"/>
                </a:cxn>
              </a:cxnLst>
              <a:rect l="0" t="0" r="r" b="b"/>
              <a:pathLst>
                <a:path w="57" h="37">
                  <a:moveTo>
                    <a:pt x="57" y="4"/>
                  </a:moveTo>
                  <a:cubicBezTo>
                    <a:pt x="53" y="16"/>
                    <a:pt x="35" y="17"/>
                    <a:pt x="25" y="24"/>
                  </a:cubicBezTo>
                  <a:cubicBezTo>
                    <a:pt x="22" y="34"/>
                    <a:pt x="22" y="37"/>
                    <a:pt x="11" y="34"/>
                  </a:cubicBezTo>
                  <a:cubicBezTo>
                    <a:pt x="6" y="27"/>
                    <a:pt x="0" y="10"/>
                    <a:pt x="9" y="4"/>
                  </a:cubicBezTo>
                  <a:cubicBezTo>
                    <a:pt x="12" y="2"/>
                    <a:pt x="21" y="0"/>
                    <a:pt x="21" y="0"/>
                  </a:cubicBezTo>
                  <a:cubicBezTo>
                    <a:pt x="33" y="2"/>
                    <a:pt x="45" y="4"/>
                    <a:pt x="57" y="4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95" name="Freeform 99"/>
            <p:cNvSpPr>
              <a:spLocks/>
            </p:cNvSpPr>
            <p:nvPr/>
          </p:nvSpPr>
          <p:spPr bwMode="invGray">
            <a:xfrm>
              <a:off x="3374" y="2012"/>
              <a:ext cx="50" cy="20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11" y="6"/>
                </a:cxn>
                <a:cxn ang="0">
                  <a:pos x="57" y="26"/>
                </a:cxn>
                <a:cxn ang="0">
                  <a:pos x="63" y="24"/>
                </a:cxn>
                <a:cxn ang="0">
                  <a:pos x="29" y="0"/>
                </a:cxn>
              </a:cxnLst>
              <a:rect l="0" t="0" r="r" b="b"/>
              <a:pathLst>
                <a:path w="68" h="26">
                  <a:moveTo>
                    <a:pt x="29" y="0"/>
                  </a:moveTo>
                  <a:cubicBezTo>
                    <a:pt x="23" y="2"/>
                    <a:pt x="11" y="6"/>
                    <a:pt x="11" y="6"/>
                  </a:cubicBezTo>
                  <a:cubicBezTo>
                    <a:pt x="0" y="23"/>
                    <a:pt x="47" y="24"/>
                    <a:pt x="57" y="26"/>
                  </a:cubicBezTo>
                  <a:cubicBezTo>
                    <a:pt x="59" y="25"/>
                    <a:pt x="62" y="26"/>
                    <a:pt x="63" y="24"/>
                  </a:cubicBezTo>
                  <a:cubicBezTo>
                    <a:pt x="68" y="3"/>
                    <a:pt x="42" y="3"/>
                    <a:pt x="29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96" name="Freeform 100"/>
            <p:cNvSpPr>
              <a:spLocks/>
            </p:cNvSpPr>
            <p:nvPr/>
          </p:nvSpPr>
          <p:spPr bwMode="invGray">
            <a:xfrm>
              <a:off x="3428" y="2015"/>
              <a:ext cx="50" cy="32"/>
            </a:xfrm>
            <a:custGeom>
              <a:avLst/>
              <a:gdLst/>
              <a:ahLst/>
              <a:cxnLst>
                <a:cxn ang="0">
                  <a:pos x="50" y="9"/>
                </a:cxn>
                <a:cxn ang="0">
                  <a:pos x="26" y="9"/>
                </a:cxn>
                <a:cxn ang="0">
                  <a:pos x="10" y="9"/>
                </a:cxn>
                <a:cxn ang="0">
                  <a:pos x="8" y="35"/>
                </a:cxn>
                <a:cxn ang="0">
                  <a:pos x="32" y="43"/>
                </a:cxn>
                <a:cxn ang="0">
                  <a:pos x="62" y="27"/>
                </a:cxn>
                <a:cxn ang="0">
                  <a:pos x="50" y="9"/>
                </a:cxn>
              </a:cxnLst>
              <a:rect l="0" t="0" r="r" b="b"/>
              <a:pathLst>
                <a:path w="66" h="43">
                  <a:moveTo>
                    <a:pt x="50" y="9"/>
                  </a:moveTo>
                  <a:cubicBezTo>
                    <a:pt x="40" y="16"/>
                    <a:pt x="36" y="16"/>
                    <a:pt x="26" y="9"/>
                  </a:cubicBezTo>
                  <a:cubicBezTo>
                    <a:pt x="20" y="0"/>
                    <a:pt x="18" y="4"/>
                    <a:pt x="10" y="9"/>
                  </a:cubicBezTo>
                  <a:cubicBezTo>
                    <a:pt x="4" y="17"/>
                    <a:pt x="0" y="21"/>
                    <a:pt x="8" y="35"/>
                  </a:cubicBezTo>
                  <a:cubicBezTo>
                    <a:pt x="12" y="42"/>
                    <a:pt x="32" y="43"/>
                    <a:pt x="32" y="43"/>
                  </a:cubicBezTo>
                  <a:cubicBezTo>
                    <a:pt x="41" y="40"/>
                    <a:pt x="54" y="33"/>
                    <a:pt x="62" y="27"/>
                  </a:cubicBezTo>
                  <a:cubicBezTo>
                    <a:pt x="66" y="15"/>
                    <a:pt x="61" y="15"/>
                    <a:pt x="50" y="9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97" name="Freeform 101"/>
            <p:cNvSpPr>
              <a:spLocks/>
            </p:cNvSpPr>
            <p:nvPr/>
          </p:nvSpPr>
          <p:spPr bwMode="invGray">
            <a:xfrm>
              <a:off x="3777" y="2042"/>
              <a:ext cx="88" cy="31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8" y="16"/>
                </a:cxn>
                <a:cxn ang="0">
                  <a:pos x="50" y="30"/>
                </a:cxn>
                <a:cxn ang="0">
                  <a:pos x="76" y="36"/>
                </a:cxn>
                <a:cxn ang="0">
                  <a:pos x="112" y="22"/>
                </a:cxn>
                <a:cxn ang="0">
                  <a:pos x="78" y="4"/>
                </a:cxn>
                <a:cxn ang="0">
                  <a:pos x="14" y="0"/>
                </a:cxn>
              </a:cxnLst>
              <a:rect l="0" t="0" r="r" b="b"/>
              <a:pathLst>
                <a:path w="117" h="41">
                  <a:moveTo>
                    <a:pt x="14" y="0"/>
                  </a:moveTo>
                  <a:cubicBezTo>
                    <a:pt x="8" y="4"/>
                    <a:pt x="0" y="9"/>
                    <a:pt x="8" y="16"/>
                  </a:cubicBezTo>
                  <a:cubicBezTo>
                    <a:pt x="21" y="27"/>
                    <a:pt x="34" y="28"/>
                    <a:pt x="50" y="30"/>
                  </a:cubicBezTo>
                  <a:cubicBezTo>
                    <a:pt x="66" y="41"/>
                    <a:pt x="57" y="39"/>
                    <a:pt x="76" y="36"/>
                  </a:cubicBezTo>
                  <a:cubicBezTo>
                    <a:pt x="88" y="32"/>
                    <a:pt x="101" y="29"/>
                    <a:pt x="112" y="22"/>
                  </a:cubicBezTo>
                  <a:cubicBezTo>
                    <a:pt x="117" y="6"/>
                    <a:pt x="87" y="5"/>
                    <a:pt x="78" y="4"/>
                  </a:cubicBezTo>
                  <a:cubicBezTo>
                    <a:pt x="17" y="6"/>
                    <a:pt x="34" y="20"/>
                    <a:pt x="14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98" name="Freeform 102"/>
            <p:cNvSpPr>
              <a:spLocks/>
            </p:cNvSpPr>
            <p:nvPr/>
          </p:nvSpPr>
          <p:spPr bwMode="invGray">
            <a:xfrm>
              <a:off x="3867" y="2041"/>
              <a:ext cx="46" cy="24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62" y="10"/>
                </a:cxn>
                <a:cxn ang="0">
                  <a:pos x="30" y="32"/>
                </a:cxn>
                <a:cxn ang="0">
                  <a:pos x="6" y="22"/>
                </a:cxn>
                <a:cxn ang="0">
                  <a:pos x="32" y="4"/>
                </a:cxn>
              </a:cxnLst>
              <a:rect l="0" t="0" r="r" b="b"/>
              <a:pathLst>
                <a:path w="62" h="32">
                  <a:moveTo>
                    <a:pt x="32" y="4"/>
                  </a:moveTo>
                  <a:cubicBezTo>
                    <a:pt x="44" y="0"/>
                    <a:pt x="53" y="1"/>
                    <a:pt x="62" y="10"/>
                  </a:cubicBezTo>
                  <a:cubicBezTo>
                    <a:pt x="59" y="23"/>
                    <a:pt x="42" y="28"/>
                    <a:pt x="30" y="32"/>
                  </a:cubicBezTo>
                  <a:cubicBezTo>
                    <a:pt x="15" y="22"/>
                    <a:pt x="23" y="25"/>
                    <a:pt x="6" y="22"/>
                  </a:cubicBezTo>
                  <a:cubicBezTo>
                    <a:pt x="0" y="4"/>
                    <a:pt x="14" y="8"/>
                    <a:pt x="32" y="4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199" name="Freeform 103"/>
            <p:cNvSpPr>
              <a:spLocks/>
            </p:cNvSpPr>
            <p:nvPr/>
          </p:nvSpPr>
          <p:spPr bwMode="invGray">
            <a:xfrm>
              <a:off x="3846" y="2070"/>
              <a:ext cx="37" cy="17"/>
            </a:xfrm>
            <a:custGeom>
              <a:avLst/>
              <a:gdLst/>
              <a:ahLst/>
              <a:cxnLst>
                <a:cxn ang="0">
                  <a:pos x="20" y="1"/>
                </a:cxn>
                <a:cxn ang="0">
                  <a:pos x="6" y="5"/>
                </a:cxn>
                <a:cxn ang="0">
                  <a:pos x="38" y="23"/>
                </a:cxn>
                <a:cxn ang="0">
                  <a:pos x="20" y="1"/>
                </a:cxn>
              </a:cxnLst>
              <a:rect l="0" t="0" r="r" b="b"/>
              <a:pathLst>
                <a:path w="49" h="23">
                  <a:moveTo>
                    <a:pt x="20" y="1"/>
                  </a:moveTo>
                  <a:cubicBezTo>
                    <a:pt x="15" y="2"/>
                    <a:pt x="8" y="0"/>
                    <a:pt x="6" y="5"/>
                  </a:cubicBezTo>
                  <a:cubicBezTo>
                    <a:pt x="0" y="19"/>
                    <a:pt x="32" y="21"/>
                    <a:pt x="38" y="23"/>
                  </a:cubicBezTo>
                  <a:cubicBezTo>
                    <a:pt x="49" y="6"/>
                    <a:pt x="35" y="3"/>
                    <a:pt x="20" y="1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200" name="Freeform 104"/>
            <p:cNvSpPr>
              <a:spLocks/>
            </p:cNvSpPr>
            <p:nvPr/>
          </p:nvSpPr>
          <p:spPr bwMode="invGray">
            <a:xfrm>
              <a:off x="4098" y="2294"/>
              <a:ext cx="76" cy="114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0" y="18"/>
                </a:cxn>
                <a:cxn ang="0">
                  <a:pos x="14" y="42"/>
                </a:cxn>
                <a:cxn ang="0">
                  <a:pos x="32" y="72"/>
                </a:cxn>
                <a:cxn ang="0">
                  <a:pos x="36" y="104"/>
                </a:cxn>
                <a:cxn ang="0">
                  <a:pos x="80" y="152"/>
                </a:cxn>
                <a:cxn ang="0">
                  <a:pos x="86" y="124"/>
                </a:cxn>
                <a:cxn ang="0">
                  <a:pos x="74" y="102"/>
                </a:cxn>
                <a:cxn ang="0">
                  <a:pos x="62" y="92"/>
                </a:cxn>
                <a:cxn ang="0">
                  <a:pos x="52" y="74"/>
                </a:cxn>
                <a:cxn ang="0">
                  <a:pos x="42" y="44"/>
                </a:cxn>
                <a:cxn ang="0">
                  <a:pos x="4" y="12"/>
                </a:cxn>
                <a:cxn ang="0">
                  <a:pos x="6" y="0"/>
                </a:cxn>
              </a:cxnLst>
              <a:rect l="0" t="0" r="r" b="b"/>
              <a:pathLst>
                <a:path w="102" h="152">
                  <a:moveTo>
                    <a:pt x="6" y="0"/>
                  </a:moveTo>
                  <a:cubicBezTo>
                    <a:pt x="4" y="6"/>
                    <a:pt x="0" y="18"/>
                    <a:pt x="0" y="18"/>
                  </a:cubicBezTo>
                  <a:cubicBezTo>
                    <a:pt x="3" y="26"/>
                    <a:pt x="9" y="35"/>
                    <a:pt x="14" y="42"/>
                  </a:cubicBezTo>
                  <a:cubicBezTo>
                    <a:pt x="17" y="58"/>
                    <a:pt x="16" y="69"/>
                    <a:pt x="32" y="72"/>
                  </a:cubicBezTo>
                  <a:cubicBezTo>
                    <a:pt x="44" y="80"/>
                    <a:pt x="40" y="91"/>
                    <a:pt x="36" y="104"/>
                  </a:cubicBezTo>
                  <a:cubicBezTo>
                    <a:pt x="57" y="118"/>
                    <a:pt x="60" y="139"/>
                    <a:pt x="80" y="152"/>
                  </a:cubicBezTo>
                  <a:cubicBezTo>
                    <a:pt x="95" y="148"/>
                    <a:pt x="102" y="135"/>
                    <a:pt x="86" y="124"/>
                  </a:cubicBezTo>
                  <a:cubicBezTo>
                    <a:pt x="72" y="129"/>
                    <a:pt x="78" y="110"/>
                    <a:pt x="74" y="102"/>
                  </a:cubicBezTo>
                  <a:cubicBezTo>
                    <a:pt x="72" y="98"/>
                    <a:pt x="65" y="94"/>
                    <a:pt x="62" y="92"/>
                  </a:cubicBezTo>
                  <a:cubicBezTo>
                    <a:pt x="59" y="82"/>
                    <a:pt x="65" y="65"/>
                    <a:pt x="52" y="74"/>
                  </a:cubicBezTo>
                  <a:cubicBezTo>
                    <a:pt x="46" y="65"/>
                    <a:pt x="47" y="54"/>
                    <a:pt x="42" y="44"/>
                  </a:cubicBezTo>
                  <a:cubicBezTo>
                    <a:pt x="36" y="32"/>
                    <a:pt x="16" y="18"/>
                    <a:pt x="4" y="12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201" name="Freeform 105"/>
            <p:cNvSpPr>
              <a:spLocks/>
            </p:cNvSpPr>
            <p:nvPr/>
          </p:nvSpPr>
          <p:spPr bwMode="invGray">
            <a:xfrm>
              <a:off x="4159" y="2412"/>
              <a:ext cx="55" cy="78"/>
            </a:xfrm>
            <a:custGeom>
              <a:avLst/>
              <a:gdLst/>
              <a:ahLst/>
              <a:cxnLst>
                <a:cxn ang="0">
                  <a:pos x="64" y="22"/>
                </a:cxn>
                <a:cxn ang="0">
                  <a:pos x="74" y="40"/>
                </a:cxn>
                <a:cxn ang="0">
                  <a:pos x="30" y="84"/>
                </a:cxn>
                <a:cxn ang="0">
                  <a:pos x="32" y="100"/>
                </a:cxn>
                <a:cxn ang="0">
                  <a:pos x="20" y="94"/>
                </a:cxn>
                <a:cxn ang="0">
                  <a:pos x="6" y="84"/>
                </a:cxn>
                <a:cxn ang="0">
                  <a:pos x="0" y="82"/>
                </a:cxn>
                <a:cxn ang="0">
                  <a:pos x="10" y="58"/>
                </a:cxn>
                <a:cxn ang="0">
                  <a:pos x="12" y="52"/>
                </a:cxn>
                <a:cxn ang="0">
                  <a:pos x="2" y="24"/>
                </a:cxn>
                <a:cxn ang="0">
                  <a:pos x="4" y="14"/>
                </a:cxn>
                <a:cxn ang="0">
                  <a:pos x="26" y="22"/>
                </a:cxn>
                <a:cxn ang="0">
                  <a:pos x="36" y="36"/>
                </a:cxn>
                <a:cxn ang="0">
                  <a:pos x="64" y="22"/>
                </a:cxn>
              </a:cxnLst>
              <a:rect l="0" t="0" r="r" b="b"/>
              <a:pathLst>
                <a:path w="74" h="103">
                  <a:moveTo>
                    <a:pt x="64" y="22"/>
                  </a:moveTo>
                  <a:cubicBezTo>
                    <a:pt x="73" y="36"/>
                    <a:pt x="70" y="29"/>
                    <a:pt x="74" y="40"/>
                  </a:cubicBezTo>
                  <a:cubicBezTo>
                    <a:pt x="70" y="77"/>
                    <a:pt x="68" y="81"/>
                    <a:pt x="30" y="84"/>
                  </a:cubicBezTo>
                  <a:cubicBezTo>
                    <a:pt x="33" y="88"/>
                    <a:pt x="39" y="95"/>
                    <a:pt x="32" y="100"/>
                  </a:cubicBezTo>
                  <a:cubicBezTo>
                    <a:pt x="28" y="103"/>
                    <a:pt x="24" y="95"/>
                    <a:pt x="20" y="94"/>
                  </a:cubicBezTo>
                  <a:cubicBezTo>
                    <a:pt x="17" y="84"/>
                    <a:pt x="20" y="89"/>
                    <a:pt x="6" y="84"/>
                  </a:cubicBezTo>
                  <a:cubicBezTo>
                    <a:pt x="4" y="83"/>
                    <a:pt x="0" y="82"/>
                    <a:pt x="0" y="82"/>
                  </a:cubicBezTo>
                  <a:cubicBezTo>
                    <a:pt x="3" y="73"/>
                    <a:pt x="7" y="67"/>
                    <a:pt x="10" y="58"/>
                  </a:cubicBezTo>
                  <a:cubicBezTo>
                    <a:pt x="11" y="56"/>
                    <a:pt x="12" y="52"/>
                    <a:pt x="12" y="52"/>
                  </a:cubicBezTo>
                  <a:cubicBezTo>
                    <a:pt x="10" y="42"/>
                    <a:pt x="8" y="33"/>
                    <a:pt x="2" y="24"/>
                  </a:cubicBezTo>
                  <a:cubicBezTo>
                    <a:pt x="3" y="21"/>
                    <a:pt x="2" y="17"/>
                    <a:pt x="4" y="14"/>
                  </a:cubicBezTo>
                  <a:cubicBezTo>
                    <a:pt x="11" y="0"/>
                    <a:pt x="18" y="19"/>
                    <a:pt x="26" y="22"/>
                  </a:cubicBezTo>
                  <a:cubicBezTo>
                    <a:pt x="31" y="36"/>
                    <a:pt x="26" y="33"/>
                    <a:pt x="36" y="36"/>
                  </a:cubicBezTo>
                  <a:cubicBezTo>
                    <a:pt x="45" y="30"/>
                    <a:pt x="55" y="28"/>
                    <a:pt x="64" y="22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202" name="Freeform 106"/>
            <p:cNvSpPr>
              <a:spLocks/>
            </p:cNvSpPr>
            <p:nvPr/>
          </p:nvSpPr>
          <p:spPr bwMode="invGray">
            <a:xfrm>
              <a:off x="4123" y="2492"/>
              <a:ext cx="109" cy="189"/>
            </a:xfrm>
            <a:custGeom>
              <a:avLst/>
              <a:gdLst/>
              <a:ahLst/>
              <a:cxnLst>
                <a:cxn ang="0">
                  <a:pos x="82" y="100"/>
                </a:cxn>
                <a:cxn ang="0">
                  <a:pos x="66" y="106"/>
                </a:cxn>
                <a:cxn ang="0">
                  <a:pos x="64" y="132"/>
                </a:cxn>
                <a:cxn ang="0">
                  <a:pos x="22" y="146"/>
                </a:cxn>
                <a:cxn ang="0">
                  <a:pos x="8" y="168"/>
                </a:cxn>
                <a:cxn ang="0">
                  <a:pos x="20" y="182"/>
                </a:cxn>
                <a:cxn ang="0">
                  <a:pos x="8" y="198"/>
                </a:cxn>
                <a:cxn ang="0">
                  <a:pos x="24" y="252"/>
                </a:cxn>
                <a:cxn ang="0">
                  <a:pos x="28" y="214"/>
                </a:cxn>
                <a:cxn ang="0">
                  <a:pos x="22" y="192"/>
                </a:cxn>
                <a:cxn ang="0">
                  <a:pos x="42" y="176"/>
                </a:cxn>
                <a:cxn ang="0">
                  <a:pos x="52" y="158"/>
                </a:cxn>
                <a:cxn ang="0">
                  <a:pos x="66" y="174"/>
                </a:cxn>
                <a:cxn ang="0">
                  <a:pos x="44" y="190"/>
                </a:cxn>
                <a:cxn ang="0">
                  <a:pos x="56" y="200"/>
                </a:cxn>
                <a:cxn ang="0">
                  <a:pos x="68" y="178"/>
                </a:cxn>
                <a:cxn ang="0">
                  <a:pos x="84" y="184"/>
                </a:cxn>
                <a:cxn ang="0">
                  <a:pos x="104" y="148"/>
                </a:cxn>
                <a:cxn ang="0">
                  <a:pos x="114" y="156"/>
                </a:cxn>
                <a:cxn ang="0">
                  <a:pos x="136" y="148"/>
                </a:cxn>
                <a:cxn ang="0">
                  <a:pos x="146" y="130"/>
                </a:cxn>
                <a:cxn ang="0">
                  <a:pos x="142" y="110"/>
                </a:cxn>
                <a:cxn ang="0">
                  <a:pos x="134" y="98"/>
                </a:cxn>
                <a:cxn ang="0">
                  <a:pos x="122" y="40"/>
                </a:cxn>
                <a:cxn ang="0">
                  <a:pos x="94" y="0"/>
                </a:cxn>
                <a:cxn ang="0">
                  <a:pos x="78" y="12"/>
                </a:cxn>
                <a:cxn ang="0">
                  <a:pos x="96" y="34"/>
                </a:cxn>
                <a:cxn ang="0">
                  <a:pos x="96" y="64"/>
                </a:cxn>
                <a:cxn ang="0">
                  <a:pos x="82" y="100"/>
                </a:cxn>
              </a:cxnLst>
              <a:rect l="0" t="0" r="r" b="b"/>
              <a:pathLst>
                <a:path w="146" h="252">
                  <a:moveTo>
                    <a:pt x="82" y="100"/>
                  </a:moveTo>
                  <a:cubicBezTo>
                    <a:pt x="70" y="88"/>
                    <a:pt x="69" y="92"/>
                    <a:pt x="66" y="106"/>
                  </a:cubicBezTo>
                  <a:cubicBezTo>
                    <a:pt x="65" y="115"/>
                    <a:pt x="68" y="124"/>
                    <a:pt x="64" y="132"/>
                  </a:cubicBezTo>
                  <a:cubicBezTo>
                    <a:pt x="63" y="133"/>
                    <a:pt x="28" y="142"/>
                    <a:pt x="22" y="146"/>
                  </a:cubicBezTo>
                  <a:cubicBezTo>
                    <a:pt x="18" y="157"/>
                    <a:pt x="18" y="162"/>
                    <a:pt x="8" y="168"/>
                  </a:cubicBezTo>
                  <a:cubicBezTo>
                    <a:pt x="0" y="180"/>
                    <a:pt x="7" y="180"/>
                    <a:pt x="20" y="182"/>
                  </a:cubicBezTo>
                  <a:cubicBezTo>
                    <a:pt x="17" y="190"/>
                    <a:pt x="15" y="193"/>
                    <a:pt x="8" y="198"/>
                  </a:cubicBezTo>
                  <a:cubicBezTo>
                    <a:pt x="10" y="214"/>
                    <a:pt x="9" y="242"/>
                    <a:pt x="24" y="252"/>
                  </a:cubicBezTo>
                  <a:cubicBezTo>
                    <a:pt x="42" y="246"/>
                    <a:pt x="31" y="227"/>
                    <a:pt x="28" y="214"/>
                  </a:cubicBezTo>
                  <a:cubicBezTo>
                    <a:pt x="26" y="207"/>
                    <a:pt x="22" y="192"/>
                    <a:pt x="22" y="192"/>
                  </a:cubicBezTo>
                  <a:cubicBezTo>
                    <a:pt x="25" y="180"/>
                    <a:pt x="33" y="182"/>
                    <a:pt x="42" y="176"/>
                  </a:cubicBezTo>
                  <a:cubicBezTo>
                    <a:pt x="44" y="169"/>
                    <a:pt x="52" y="158"/>
                    <a:pt x="52" y="158"/>
                  </a:cubicBezTo>
                  <a:cubicBezTo>
                    <a:pt x="58" y="164"/>
                    <a:pt x="63" y="166"/>
                    <a:pt x="66" y="174"/>
                  </a:cubicBezTo>
                  <a:cubicBezTo>
                    <a:pt x="59" y="178"/>
                    <a:pt x="51" y="188"/>
                    <a:pt x="44" y="190"/>
                  </a:cubicBezTo>
                  <a:cubicBezTo>
                    <a:pt x="36" y="202"/>
                    <a:pt x="46" y="202"/>
                    <a:pt x="56" y="200"/>
                  </a:cubicBezTo>
                  <a:cubicBezTo>
                    <a:pt x="60" y="189"/>
                    <a:pt x="59" y="184"/>
                    <a:pt x="68" y="178"/>
                  </a:cubicBezTo>
                  <a:cubicBezTo>
                    <a:pt x="77" y="181"/>
                    <a:pt x="75" y="187"/>
                    <a:pt x="84" y="184"/>
                  </a:cubicBezTo>
                  <a:cubicBezTo>
                    <a:pt x="92" y="171"/>
                    <a:pt x="91" y="157"/>
                    <a:pt x="104" y="148"/>
                  </a:cubicBezTo>
                  <a:cubicBezTo>
                    <a:pt x="108" y="149"/>
                    <a:pt x="110" y="155"/>
                    <a:pt x="114" y="156"/>
                  </a:cubicBezTo>
                  <a:cubicBezTo>
                    <a:pt x="120" y="158"/>
                    <a:pt x="131" y="151"/>
                    <a:pt x="136" y="148"/>
                  </a:cubicBezTo>
                  <a:cubicBezTo>
                    <a:pt x="145" y="134"/>
                    <a:pt x="142" y="141"/>
                    <a:pt x="146" y="130"/>
                  </a:cubicBezTo>
                  <a:cubicBezTo>
                    <a:pt x="146" y="127"/>
                    <a:pt x="145" y="115"/>
                    <a:pt x="142" y="110"/>
                  </a:cubicBezTo>
                  <a:cubicBezTo>
                    <a:pt x="140" y="106"/>
                    <a:pt x="134" y="98"/>
                    <a:pt x="134" y="98"/>
                  </a:cubicBezTo>
                  <a:cubicBezTo>
                    <a:pt x="131" y="78"/>
                    <a:pt x="142" y="53"/>
                    <a:pt x="122" y="40"/>
                  </a:cubicBezTo>
                  <a:cubicBezTo>
                    <a:pt x="112" y="26"/>
                    <a:pt x="109" y="10"/>
                    <a:pt x="94" y="0"/>
                  </a:cubicBezTo>
                  <a:cubicBezTo>
                    <a:pt x="87" y="4"/>
                    <a:pt x="86" y="9"/>
                    <a:pt x="78" y="12"/>
                  </a:cubicBezTo>
                  <a:cubicBezTo>
                    <a:pt x="67" y="29"/>
                    <a:pt x="80" y="31"/>
                    <a:pt x="96" y="34"/>
                  </a:cubicBezTo>
                  <a:cubicBezTo>
                    <a:pt x="103" y="44"/>
                    <a:pt x="100" y="53"/>
                    <a:pt x="96" y="64"/>
                  </a:cubicBezTo>
                  <a:cubicBezTo>
                    <a:pt x="96" y="68"/>
                    <a:pt x="95" y="106"/>
                    <a:pt x="82" y="10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203" name="Freeform 107"/>
            <p:cNvSpPr>
              <a:spLocks/>
            </p:cNvSpPr>
            <p:nvPr/>
          </p:nvSpPr>
          <p:spPr bwMode="invGray">
            <a:xfrm>
              <a:off x="3062" y="1988"/>
              <a:ext cx="52" cy="30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65" y="20"/>
                </a:cxn>
                <a:cxn ang="0">
                  <a:pos x="41" y="24"/>
                </a:cxn>
                <a:cxn ang="0">
                  <a:pos x="31" y="40"/>
                </a:cxn>
                <a:cxn ang="0">
                  <a:pos x="7" y="38"/>
                </a:cxn>
                <a:cxn ang="0">
                  <a:pos x="1" y="36"/>
                </a:cxn>
                <a:cxn ang="0">
                  <a:pos x="33" y="20"/>
                </a:cxn>
                <a:cxn ang="0">
                  <a:pos x="59" y="0"/>
                </a:cxn>
              </a:cxnLst>
              <a:rect l="0" t="0" r="r" b="b"/>
              <a:pathLst>
                <a:path w="70" h="40">
                  <a:moveTo>
                    <a:pt x="59" y="0"/>
                  </a:moveTo>
                  <a:cubicBezTo>
                    <a:pt x="68" y="3"/>
                    <a:pt x="70" y="10"/>
                    <a:pt x="65" y="20"/>
                  </a:cubicBezTo>
                  <a:cubicBezTo>
                    <a:pt x="61" y="27"/>
                    <a:pt x="49" y="23"/>
                    <a:pt x="41" y="24"/>
                  </a:cubicBezTo>
                  <a:cubicBezTo>
                    <a:pt x="36" y="38"/>
                    <a:pt x="41" y="34"/>
                    <a:pt x="31" y="40"/>
                  </a:cubicBezTo>
                  <a:cubicBezTo>
                    <a:pt x="23" y="39"/>
                    <a:pt x="15" y="39"/>
                    <a:pt x="7" y="38"/>
                  </a:cubicBezTo>
                  <a:cubicBezTo>
                    <a:pt x="5" y="38"/>
                    <a:pt x="0" y="38"/>
                    <a:pt x="1" y="36"/>
                  </a:cubicBezTo>
                  <a:cubicBezTo>
                    <a:pt x="7" y="26"/>
                    <a:pt x="23" y="23"/>
                    <a:pt x="33" y="20"/>
                  </a:cubicBezTo>
                  <a:cubicBezTo>
                    <a:pt x="39" y="11"/>
                    <a:pt x="51" y="8"/>
                    <a:pt x="59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204" name="Freeform 108"/>
            <p:cNvSpPr>
              <a:spLocks/>
            </p:cNvSpPr>
            <p:nvPr/>
          </p:nvSpPr>
          <p:spPr bwMode="invGray">
            <a:xfrm>
              <a:off x="2955" y="1997"/>
              <a:ext cx="19" cy="22"/>
            </a:xfrm>
            <a:custGeom>
              <a:avLst/>
              <a:gdLst/>
              <a:ahLst/>
              <a:cxnLst>
                <a:cxn ang="0">
                  <a:pos x="18" y="0"/>
                </a:cxn>
                <a:cxn ang="0">
                  <a:pos x="0" y="18"/>
                </a:cxn>
                <a:cxn ang="0">
                  <a:pos x="18" y="26"/>
                </a:cxn>
                <a:cxn ang="0">
                  <a:pos x="18" y="0"/>
                </a:cxn>
              </a:cxnLst>
              <a:rect l="0" t="0" r="r" b="b"/>
              <a:pathLst>
                <a:path w="26" h="29">
                  <a:moveTo>
                    <a:pt x="18" y="0"/>
                  </a:moveTo>
                  <a:cubicBezTo>
                    <a:pt x="9" y="6"/>
                    <a:pt x="4" y="7"/>
                    <a:pt x="0" y="18"/>
                  </a:cubicBezTo>
                  <a:cubicBezTo>
                    <a:pt x="7" y="25"/>
                    <a:pt x="9" y="29"/>
                    <a:pt x="18" y="26"/>
                  </a:cubicBezTo>
                  <a:cubicBezTo>
                    <a:pt x="22" y="14"/>
                    <a:pt x="26" y="12"/>
                    <a:pt x="18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205" name="Freeform 109"/>
            <p:cNvSpPr>
              <a:spLocks/>
            </p:cNvSpPr>
            <p:nvPr/>
          </p:nvSpPr>
          <p:spPr bwMode="invGray">
            <a:xfrm>
              <a:off x="2979" y="1996"/>
              <a:ext cx="37" cy="27"/>
            </a:xfrm>
            <a:custGeom>
              <a:avLst/>
              <a:gdLst/>
              <a:ahLst/>
              <a:cxnLst>
                <a:cxn ang="0">
                  <a:pos x="14" y="6"/>
                </a:cxn>
                <a:cxn ang="0">
                  <a:pos x="0" y="18"/>
                </a:cxn>
                <a:cxn ang="0">
                  <a:pos x="6" y="32"/>
                </a:cxn>
                <a:cxn ang="0">
                  <a:pos x="18" y="36"/>
                </a:cxn>
                <a:cxn ang="0">
                  <a:pos x="40" y="26"/>
                </a:cxn>
                <a:cxn ang="0">
                  <a:pos x="14" y="6"/>
                </a:cxn>
              </a:cxnLst>
              <a:rect l="0" t="0" r="r" b="b"/>
              <a:pathLst>
                <a:path w="49" h="36">
                  <a:moveTo>
                    <a:pt x="14" y="6"/>
                  </a:moveTo>
                  <a:cubicBezTo>
                    <a:pt x="11" y="14"/>
                    <a:pt x="7" y="13"/>
                    <a:pt x="0" y="18"/>
                  </a:cubicBezTo>
                  <a:cubicBezTo>
                    <a:pt x="1" y="22"/>
                    <a:pt x="2" y="29"/>
                    <a:pt x="6" y="32"/>
                  </a:cubicBezTo>
                  <a:cubicBezTo>
                    <a:pt x="10" y="34"/>
                    <a:pt x="18" y="36"/>
                    <a:pt x="18" y="36"/>
                  </a:cubicBezTo>
                  <a:cubicBezTo>
                    <a:pt x="24" y="27"/>
                    <a:pt x="30" y="28"/>
                    <a:pt x="40" y="26"/>
                  </a:cubicBezTo>
                  <a:cubicBezTo>
                    <a:pt x="49" y="0"/>
                    <a:pt x="26" y="18"/>
                    <a:pt x="14" y="6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206" name="Freeform 110"/>
            <p:cNvSpPr>
              <a:spLocks/>
            </p:cNvSpPr>
            <p:nvPr/>
          </p:nvSpPr>
          <p:spPr bwMode="invGray">
            <a:xfrm>
              <a:off x="3040" y="1987"/>
              <a:ext cx="20" cy="16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3" y="12"/>
                </a:cxn>
                <a:cxn ang="0">
                  <a:pos x="19" y="22"/>
                </a:cxn>
                <a:cxn ang="0">
                  <a:pos x="11" y="0"/>
                </a:cxn>
              </a:cxnLst>
              <a:rect l="0" t="0" r="r" b="b"/>
              <a:pathLst>
                <a:path w="27" h="22">
                  <a:moveTo>
                    <a:pt x="11" y="0"/>
                  </a:moveTo>
                  <a:cubicBezTo>
                    <a:pt x="8" y="4"/>
                    <a:pt x="0" y="8"/>
                    <a:pt x="3" y="12"/>
                  </a:cubicBezTo>
                  <a:cubicBezTo>
                    <a:pt x="6" y="17"/>
                    <a:pt x="19" y="22"/>
                    <a:pt x="19" y="22"/>
                  </a:cubicBezTo>
                  <a:cubicBezTo>
                    <a:pt x="27" y="10"/>
                    <a:pt x="15" y="11"/>
                    <a:pt x="11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207" name="Freeform 111"/>
            <p:cNvSpPr>
              <a:spLocks/>
            </p:cNvSpPr>
            <p:nvPr/>
          </p:nvSpPr>
          <p:spPr bwMode="invGray">
            <a:xfrm>
              <a:off x="3022" y="2005"/>
              <a:ext cx="15" cy="13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9" y="18"/>
                </a:cxn>
                <a:cxn ang="0">
                  <a:pos x="11" y="0"/>
                </a:cxn>
              </a:cxnLst>
              <a:rect l="0" t="0" r="r" b="b"/>
              <a:pathLst>
                <a:path w="20" h="18">
                  <a:moveTo>
                    <a:pt x="11" y="0"/>
                  </a:moveTo>
                  <a:cubicBezTo>
                    <a:pt x="1" y="14"/>
                    <a:pt x="0" y="9"/>
                    <a:pt x="9" y="18"/>
                  </a:cubicBezTo>
                  <a:cubicBezTo>
                    <a:pt x="20" y="14"/>
                    <a:pt x="16" y="18"/>
                    <a:pt x="11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208" name="Freeform 112"/>
            <p:cNvSpPr>
              <a:spLocks/>
            </p:cNvSpPr>
            <p:nvPr/>
          </p:nvSpPr>
          <p:spPr bwMode="invGray">
            <a:xfrm>
              <a:off x="4162" y="2021"/>
              <a:ext cx="18" cy="33"/>
            </a:xfrm>
            <a:custGeom>
              <a:avLst/>
              <a:gdLst/>
              <a:ahLst/>
              <a:cxnLst>
                <a:cxn ang="0">
                  <a:pos x="24" y="0"/>
                </a:cxn>
                <a:cxn ang="0">
                  <a:pos x="8" y="16"/>
                </a:cxn>
                <a:cxn ang="0">
                  <a:pos x="0" y="34"/>
                </a:cxn>
                <a:cxn ang="0">
                  <a:pos x="16" y="40"/>
                </a:cxn>
                <a:cxn ang="0">
                  <a:pos x="24" y="0"/>
                </a:cxn>
              </a:cxnLst>
              <a:rect l="0" t="0" r="r" b="b"/>
              <a:pathLst>
                <a:path w="24" h="44">
                  <a:moveTo>
                    <a:pt x="24" y="0"/>
                  </a:moveTo>
                  <a:cubicBezTo>
                    <a:pt x="19" y="7"/>
                    <a:pt x="15" y="11"/>
                    <a:pt x="8" y="16"/>
                  </a:cubicBezTo>
                  <a:cubicBezTo>
                    <a:pt x="4" y="21"/>
                    <a:pt x="0" y="34"/>
                    <a:pt x="0" y="34"/>
                  </a:cubicBezTo>
                  <a:cubicBezTo>
                    <a:pt x="3" y="44"/>
                    <a:pt x="7" y="42"/>
                    <a:pt x="16" y="40"/>
                  </a:cubicBezTo>
                  <a:cubicBezTo>
                    <a:pt x="20" y="27"/>
                    <a:pt x="24" y="14"/>
                    <a:pt x="24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209" name="Freeform 113"/>
            <p:cNvSpPr>
              <a:spLocks/>
            </p:cNvSpPr>
            <p:nvPr/>
          </p:nvSpPr>
          <p:spPr bwMode="invGray">
            <a:xfrm>
              <a:off x="3278" y="3473"/>
              <a:ext cx="31" cy="18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26" y="24"/>
                </a:cxn>
                <a:cxn ang="0">
                  <a:pos x="30" y="0"/>
                </a:cxn>
              </a:cxnLst>
              <a:rect l="0" t="0" r="r" b="b"/>
              <a:pathLst>
                <a:path w="41" h="24">
                  <a:moveTo>
                    <a:pt x="30" y="0"/>
                  </a:moveTo>
                  <a:cubicBezTo>
                    <a:pt x="4" y="4"/>
                    <a:pt x="0" y="17"/>
                    <a:pt x="26" y="24"/>
                  </a:cubicBezTo>
                  <a:cubicBezTo>
                    <a:pt x="41" y="19"/>
                    <a:pt x="38" y="10"/>
                    <a:pt x="30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210" name="Freeform 114"/>
            <p:cNvSpPr>
              <a:spLocks/>
            </p:cNvSpPr>
            <p:nvPr/>
          </p:nvSpPr>
          <p:spPr bwMode="invGray">
            <a:xfrm>
              <a:off x="3318" y="3466"/>
              <a:ext cx="10" cy="15"/>
            </a:xfrm>
            <a:custGeom>
              <a:avLst/>
              <a:gdLst/>
              <a:ahLst/>
              <a:cxnLst>
                <a:cxn ang="0">
                  <a:pos x="10" y="5"/>
                </a:cxn>
                <a:cxn ang="0">
                  <a:pos x="1" y="11"/>
                </a:cxn>
                <a:cxn ang="0">
                  <a:pos x="9" y="20"/>
                </a:cxn>
                <a:cxn ang="0">
                  <a:pos x="10" y="5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211" name="Freeform 115"/>
            <p:cNvSpPr>
              <a:spLocks/>
            </p:cNvSpPr>
            <p:nvPr/>
          </p:nvSpPr>
          <p:spPr bwMode="invGray">
            <a:xfrm>
              <a:off x="3251" y="3312"/>
              <a:ext cx="9" cy="15"/>
            </a:xfrm>
            <a:custGeom>
              <a:avLst/>
              <a:gdLst/>
              <a:ahLst/>
              <a:cxnLst>
                <a:cxn ang="0">
                  <a:pos x="10" y="5"/>
                </a:cxn>
                <a:cxn ang="0">
                  <a:pos x="1" y="11"/>
                </a:cxn>
                <a:cxn ang="0">
                  <a:pos x="9" y="20"/>
                </a:cxn>
                <a:cxn ang="0">
                  <a:pos x="10" y="5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212" name="Freeform 116"/>
            <p:cNvSpPr>
              <a:spLocks/>
            </p:cNvSpPr>
            <p:nvPr/>
          </p:nvSpPr>
          <p:spPr bwMode="invGray">
            <a:xfrm>
              <a:off x="3311" y="3239"/>
              <a:ext cx="11" cy="19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0" y="13"/>
                </a:cxn>
                <a:cxn ang="0">
                  <a:pos x="12" y="24"/>
                </a:cxn>
                <a:cxn ang="0">
                  <a:pos x="6" y="0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213" name="Freeform 117"/>
            <p:cNvSpPr>
              <a:spLocks/>
            </p:cNvSpPr>
            <p:nvPr/>
          </p:nvSpPr>
          <p:spPr bwMode="invGray">
            <a:xfrm>
              <a:off x="3287" y="3238"/>
              <a:ext cx="11" cy="19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0" y="13"/>
                </a:cxn>
                <a:cxn ang="0">
                  <a:pos x="12" y="24"/>
                </a:cxn>
                <a:cxn ang="0">
                  <a:pos x="6" y="0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214" name="Freeform 118"/>
            <p:cNvSpPr>
              <a:spLocks/>
            </p:cNvSpPr>
            <p:nvPr/>
          </p:nvSpPr>
          <p:spPr bwMode="invGray">
            <a:xfrm>
              <a:off x="3276" y="3260"/>
              <a:ext cx="10" cy="15"/>
            </a:xfrm>
            <a:custGeom>
              <a:avLst/>
              <a:gdLst/>
              <a:ahLst/>
              <a:cxnLst>
                <a:cxn ang="0">
                  <a:pos x="10" y="5"/>
                </a:cxn>
                <a:cxn ang="0">
                  <a:pos x="1" y="11"/>
                </a:cxn>
                <a:cxn ang="0">
                  <a:pos x="9" y="20"/>
                </a:cxn>
                <a:cxn ang="0">
                  <a:pos x="10" y="5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215" name="Freeform 119"/>
            <p:cNvSpPr>
              <a:spLocks/>
            </p:cNvSpPr>
            <p:nvPr/>
          </p:nvSpPr>
          <p:spPr bwMode="invGray">
            <a:xfrm>
              <a:off x="3251" y="3294"/>
              <a:ext cx="9" cy="15"/>
            </a:xfrm>
            <a:custGeom>
              <a:avLst/>
              <a:gdLst/>
              <a:ahLst/>
              <a:cxnLst>
                <a:cxn ang="0">
                  <a:pos x="10" y="5"/>
                </a:cxn>
                <a:cxn ang="0">
                  <a:pos x="1" y="11"/>
                </a:cxn>
                <a:cxn ang="0">
                  <a:pos x="9" y="20"/>
                </a:cxn>
                <a:cxn ang="0">
                  <a:pos x="10" y="5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216" name="Freeform 120"/>
            <p:cNvSpPr>
              <a:spLocks/>
            </p:cNvSpPr>
            <p:nvPr/>
          </p:nvSpPr>
          <p:spPr bwMode="invGray">
            <a:xfrm>
              <a:off x="3270" y="3281"/>
              <a:ext cx="10" cy="15"/>
            </a:xfrm>
            <a:custGeom>
              <a:avLst/>
              <a:gdLst/>
              <a:ahLst/>
              <a:cxnLst>
                <a:cxn ang="0">
                  <a:pos x="10" y="5"/>
                </a:cxn>
                <a:cxn ang="0">
                  <a:pos x="1" y="11"/>
                </a:cxn>
                <a:cxn ang="0">
                  <a:pos x="9" y="20"/>
                </a:cxn>
                <a:cxn ang="0">
                  <a:pos x="10" y="5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217" name="Freeform 121"/>
            <p:cNvSpPr>
              <a:spLocks/>
            </p:cNvSpPr>
            <p:nvPr/>
          </p:nvSpPr>
          <p:spPr bwMode="invGray">
            <a:xfrm>
              <a:off x="2537" y="2293"/>
              <a:ext cx="10" cy="15"/>
            </a:xfrm>
            <a:custGeom>
              <a:avLst/>
              <a:gdLst/>
              <a:ahLst/>
              <a:cxnLst>
                <a:cxn ang="0">
                  <a:pos x="10" y="5"/>
                </a:cxn>
                <a:cxn ang="0">
                  <a:pos x="1" y="11"/>
                </a:cxn>
                <a:cxn ang="0">
                  <a:pos x="9" y="20"/>
                </a:cxn>
                <a:cxn ang="0">
                  <a:pos x="10" y="5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218" name="Freeform 122"/>
            <p:cNvSpPr>
              <a:spLocks/>
            </p:cNvSpPr>
            <p:nvPr/>
          </p:nvSpPr>
          <p:spPr bwMode="invGray">
            <a:xfrm>
              <a:off x="2476" y="2259"/>
              <a:ext cx="10" cy="15"/>
            </a:xfrm>
            <a:custGeom>
              <a:avLst/>
              <a:gdLst/>
              <a:ahLst/>
              <a:cxnLst>
                <a:cxn ang="0">
                  <a:pos x="10" y="5"/>
                </a:cxn>
                <a:cxn ang="0">
                  <a:pos x="1" y="11"/>
                </a:cxn>
                <a:cxn ang="0">
                  <a:pos x="9" y="20"/>
                </a:cxn>
                <a:cxn ang="0">
                  <a:pos x="10" y="5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  <p:sp>
          <p:nvSpPr>
            <p:cNvPr id="4219" name="Freeform 123"/>
            <p:cNvSpPr>
              <a:spLocks/>
            </p:cNvSpPr>
            <p:nvPr/>
          </p:nvSpPr>
          <p:spPr bwMode="invGray">
            <a:xfrm>
              <a:off x="2238" y="2042"/>
              <a:ext cx="2060" cy="1644"/>
            </a:xfrm>
            <a:custGeom>
              <a:avLst/>
              <a:gdLst/>
              <a:ahLst/>
              <a:cxnLst>
                <a:cxn ang="0">
                  <a:pos x="452" y="653"/>
                </a:cxn>
                <a:cxn ang="0">
                  <a:pos x="333" y="595"/>
                </a:cxn>
                <a:cxn ang="0">
                  <a:pos x="158" y="645"/>
                </a:cxn>
                <a:cxn ang="0">
                  <a:pos x="46" y="759"/>
                </a:cxn>
                <a:cxn ang="0">
                  <a:pos x="12" y="941"/>
                </a:cxn>
                <a:cxn ang="0">
                  <a:pos x="146" y="1059"/>
                </a:cxn>
                <a:cxn ang="0">
                  <a:pos x="308" y="1041"/>
                </a:cxn>
                <a:cxn ang="0">
                  <a:pos x="396" y="1138"/>
                </a:cxn>
                <a:cxn ang="0">
                  <a:pos x="452" y="1447"/>
                </a:cxn>
                <a:cxn ang="0">
                  <a:pos x="497" y="1628"/>
                </a:cxn>
                <a:cxn ang="0">
                  <a:pos x="704" y="1574"/>
                </a:cxn>
                <a:cxn ang="0">
                  <a:pos x="817" y="1380"/>
                </a:cxn>
                <a:cxn ang="0">
                  <a:pos x="885" y="1153"/>
                </a:cxn>
                <a:cxn ang="0">
                  <a:pos x="998" y="999"/>
                </a:cxn>
                <a:cxn ang="0">
                  <a:pos x="796" y="856"/>
                </a:cxn>
                <a:cxn ang="0">
                  <a:pos x="817" y="819"/>
                </a:cxn>
                <a:cxn ang="0">
                  <a:pos x="1003" y="916"/>
                </a:cxn>
                <a:cxn ang="0">
                  <a:pos x="1098" y="792"/>
                </a:cxn>
                <a:cxn ang="0">
                  <a:pos x="1046" y="763"/>
                </a:cxn>
                <a:cxn ang="0">
                  <a:pos x="929" y="716"/>
                </a:cxn>
                <a:cxn ang="0">
                  <a:pos x="1141" y="761"/>
                </a:cxn>
                <a:cxn ang="0">
                  <a:pos x="1296" y="852"/>
                </a:cxn>
                <a:cxn ang="0">
                  <a:pos x="1373" y="1033"/>
                </a:cxn>
                <a:cxn ang="0">
                  <a:pos x="1608" y="847"/>
                </a:cxn>
                <a:cxn ang="0">
                  <a:pos x="1704" y="1030"/>
                </a:cxn>
                <a:cxn ang="0">
                  <a:pos x="1707" y="874"/>
                </a:cxn>
                <a:cxn ang="0">
                  <a:pos x="1759" y="800"/>
                </a:cxn>
                <a:cxn ang="0">
                  <a:pos x="1783" y="544"/>
                </a:cxn>
                <a:cxn ang="0">
                  <a:pos x="1824" y="528"/>
                </a:cxn>
                <a:cxn ang="0">
                  <a:pos x="1844" y="427"/>
                </a:cxn>
                <a:cxn ang="0">
                  <a:pos x="1805" y="226"/>
                </a:cxn>
                <a:cxn ang="0">
                  <a:pos x="1899" y="108"/>
                </a:cxn>
                <a:cxn ang="0">
                  <a:pos x="1947" y="209"/>
                </a:cxn>
                <a:cxn ang="0">
                  <a:pos x="1943" y="123"/>
                </a:cxn>
                <a:cxn ang="0">
                  <a:pos x="1975" y="51"/>
                </a:cxn>
                <a:cxn ang="0">
                  <a:pos x="2038" y="0"/>
                </a:cxn>
                <a:cxn ang="0">
                  <a:pos x="1820" y="63"/>
                </a:cxn>
                <a:cxn ang="0">
                  <a:pos x="1583" y="83"/>
                </a:cxn>
                <a:cxn ang="0">
                  <a:pos x="1349" y="30"/>
                </a:cxn>
                <a:cxn ang="0">
                  <a:pos x="1132" y="65"/>
                </a:cxn>
                <a:cxn ang="0">
                  <a:pos x="1040" y="170"/>
                </a:cxn>
                <a:cxn ang="0">
                  <a:pos x="926" y="137"/>
                </a:cxn>
                <a:cxn ang="0">
                  <a:pos x="758" y="183"/>
                </a:cxn>
                <a:cxn ang="0">
                  <a:pos x="667" y="140"/>
                </a:cxn>
                <a:cxn ang="0">
                  <a:pos x="364" y="248"/>
                </a:cxn>
                <a:cxn ang="0">
                  <a:pos x="535" y="213"/>
                </a:cxn>
                <a:cxn ang="0">
                  <a:pos x="638" y="276"/>
                </a:cxn>
                <a:cxn ang="0">
                  <a:pos x="443" y="357"/>
                </a:cxn>
                <a:cxn ang="0">
                  <a:pos x="275" y="416"/>
                </a:cxn>
                <a:cxn ang="0">
                  <a:pos x="167" y="537"/>
                </a:cxn>
                <a:cxn ang="0">
                  <a:pos x="283" y="552"/>
                </a:cxn>
                <a:cxn ang="0">
                  <a:pos x="381" y="573"/>
                </a:cxn>
                <a:cxn ang="0">
                  <a:pos x="493" y="590"/>
                </a:cxn>
                <a:cxn ang="0">
                  <a:pos x="487" y="512"/>
                </a:cxn>
                <a:cxn ang="0">
                  <a:pos x="592" y="548"/>
                </a:cxn>
                <a:cxn ang="0">
                  <a:pos x="686" y="470"/>
                </a:cxn>
                <a:cxn ang="0">
                  <a:pos x="772" y="480"/>
                </a:cxn>
                <a:cxn ang="0">
                  <a:pos x="639" y="598"/>
                </a:cxn>
              </a:cxnLst>
              <a:rect l="0" t="0" r="r" b="b"/>
              <a:pathLst>
                <a:path w="2060" h="1644">
                  <a:moveTo>
                    <a:pt x="697" y="677"/>
                  </a:moveTo>
                  <a:cubicBezTo>
                    <a:pt x="659" y="675"/>
                    <a:pt x="652" y="669"/>
                    <a:pt x="618" y="667"/>
                  </a:cubicBezTo>
                  <a:cubicBezTo>
                    <a:pt x="607" y="666"/>
                    <a:pt x="594" y="661"/>
                    <a:pt x="582" y="658"/>
                  </a:cubicBezTo>
                  <a:cubicBezTo>
                    <a:pt x="577" y="655"/>
                    <a:pt x="568" y="650"/>
                    <a:pt x="568" y="650"/>
                  </a:cubicBezTo>
                  <a:cubicBezTo>
                    <a:pt x="551" y="652"/>
                    <a:pt x="557" y="655"/>
                    <a:pt x="546" y="658"/>
                  </a:cubicBezTo>
                  <a:cubicBezTo>
                    <a:pt x="540" y="667"/>
                    <a:pt x="542" y="669"/>
                    <a:pt x="546" y="677"/>
                  </a:cubicBezTo>
                  <a:cubicBezTo>
                    <a:pt x="548" y="680"/>
                    <a:pt x="550" y="686"/>
                    <a:pt x="550" y="686"/>
                  </a:cubicBezTo>
                  <a:cubicBezTo>
                    <a:pt x="526" y="694"/>
                    <a:pt x="506" y="678"/>
                    <a:pt x="488" y="670"/>
                  </a:cubicBezTo>
                  <a:cubicBezTo>
                    <a:pt x="481" y="653"/>
                    <a:pt x="472" y="655"/>
                    <a:pt x="452" y="653"/>
                  </a:cubicBezTo>
                  <a:cubicBezTo>
                    <a:pt x="446" y="648"/>
                    <a:pt x="444" y="648"/>
                    <a:pt x="437" y="650"/>
                  </a:cubicBezTo>
                  <a:cubicBezTo>
                    <a:pt x="427" y="647"/>
                    <a:pt x="433" y="648"/>
                    <a:pt x="423" y="642"/>
                  </a:cubicBezTo>
                  <a:cubicBezTo>
                    <a:pt x="421" y="641"/>
                    <a:pt x="418" y="639"/>
                    <a:pt x="418" y="639"/>
                  </a:cubicBezTo>
                  <a:cubicBezTo>
                    <a:pt x="416" y="638"/>
                    <a:pt x="413" y="633"/>
                    <a:pt x="413" y="630"/>
                  </a:cubicBezTo>
                  <a:cubicBezTo>
                    <a:pt x="415" y="625"/>
                    <a:pt x="418" y="616"/>
                    <a:pt x="418" y="616"/>
                  </a:cubicBezTo>
                  <a:cubicBezTo>
                    <a:pt x="416" y="592"/>
                    <a:pt x="421" y="588"/>
                    <a:pt x="398" y="591"/>
                  </a:cubicBezTo>
                  <a:cubicBezTo>
                    <a:pt x="390" y="598"/>
                    <a:pt x="390" y="595"/>
                    <a:pt x="381" y="592"/>
                  </a:cubicBezTo>
                  <a:cubicBezTo>
                    <a:pt x="370" y="592"/>
                    <a:pt x="361" y="595"/>
                    <a:pt x="348" y="597"/>
                  </a:cubicBezTo>
                  <a:cubicBezTo>
                    <a:pt x="344" y="595"/>
                    <a:pt x="337" y="597"/>
                    <a:pt x="333" y="595"/>
                  </a:cubicBezTo>
                  <a:cubicBezTo>
                    <a:pt x="331" y="594"/>
                    <a:pt x="330" y="592"/>
                    <a:pt x="328" y="592"/>
                  </a:cubicBezTo>
                  <a:cubicBezTo>
                    <a:pt x="314" y="591"/>
                    <a:pt x="296" y="597"/>
                    <a:pt x="283" y="602"/>
                  </a:cubicBezTo>
                  <a:cubicBezTo>
                    <a:pt x="276" y="603"/>
                    <a:pt x="268" y="606"/>
                    <a:pt x="260" y="608"/>
                  </a:cubicBezTo>
                  <a:cubicBezTo>
                    <a:pt x="255" y="609"/>
                    <a:pt x="246" y="613"/>
                    <a:pt x="246" y="613"/>
                  </a:cubicBezTo>
                  <a:cubicBezTo>
                    <a:pt x="228" y="611"/>
                    <a:pt x="209" y="609"/>
                    <a:pt x="189" y="611"/>
                  </a:cubicBezTo>
                  <a:cubicBezTo>
                    <a:pt x="184" y="613"/>
                    <a:pt x="180" y="614"/>
                    <a:pt x="175" y="617"/>
                  </a:cubicBezTo>
                  <a:cubicBezTo>
                    <a:pt x="173" y="619"/>
                    <a:pt x="173" y="620"/>
                    <a:pt x="173" y="622"/>
                  </a:cubicBezTo>
                  <a:cubicBezTo>
                    <a:pt x="172" y="623"/>
                    <a:pt x="169" y="623"/>
                    <a:pt x="169" y="625"/>
                  </a:cubicBezTo>
                  <a:cubicBezTo>
                    <a:pt x="163" y="634"/>
                    <a:pt x="167" y="641"/>
                    <a:pt x="158" y="645"/>
                  </a:cubicBezTo>
                  <a:cubicBezTo>
                    <a:pt x="153" y="648"/>
                    <a:pt x="149" y="652"/>
                    <a:pt x="144" y="655"/>
                  </a:cubicBezTo>
                  <a:cubicBezTo>
                    <a:pt x="141" y="656"/>
                    <a:pt x="135" y="659"/>
                    <a:pt x="135" y="659"/>
                  </a:cubicBezTo>
                  <a:cubicBezTo>
                    <a:pt x="133" y="664"/>
                    <a:pt x="130" y="666"/>
                    <a:pt x="130" y="669"/>
                  </a:cubicBezTo>
                  <a:cubicBezTo>
                    <a:pt x="128" y="677"/>
                    <a:pt x="132" y="691"/>
                    <a:pt x="124" y="698"/>
                  </a:cubicBezTo>
                  <a:cubicBezTo>
                    <a:pt x="118" y="703"/>
                    <a:pt x="108" y="709"/>
                    <a:pt x="101" y="711"/>
                  </a:cubicBezTo>
                  <a:cubicBezTo>
                    <a:pt x="101" y="711"/>
                    <a:pt x="90" y="716"/>
                    <a:pt x="87" y="716"/>
                  </a:cubicBezTo>
                  <a:cubicBezTo>
                    <a:pt x="85" y="717"/>
                    <a:pt x="82" y="717"/>
                    <a:pt x="82" y="717"/>
                  </a:cubicBezTo>
                  <a:cubicBezTo>
                    <a:pt x="76" y="725"/>
                    <a:pt x="68" y="733"/>
                    <a:pt x="60" y="738"/>
                  </a:cubicBezTo>
                  <a:cubicBezTo>
                    <a:pt x="56" y="745"/>
                    <a:pt x="53" y="755"/>
                    <a:pt x="46" y="759"/>
                  </a:cubicBezTo>
                  <a:cubicBezTo>
                    <a:pt x="43" y="764"/>
                    <a:pt x="37" y="767"/>
                    <a:pt x="31" y="773"/>
                  </a:cubicBezTo>
                  <a:cubicBezTo>
                    <a:pt x="26" y="780"/>
                    <a:pt x="25" y="789"/>
                    <a:pt x="23" y="797"/>
                  </a:cubicBezTo>
                  <a:cubicBezTo>
                    <a:pt x="20" y="803"/>
                    <a:pt x="19" y="809"/>
                    <a:pt x="17" y="816"/>
                  </a:cubicBezTo>
                  <a:cubicBezTo>
                    <a:pt x="15" y="817"/>
                    <a:pt x="14" y="824"/>
                    <a:pt x="14" y="824"/>
                  </a:cubicBezTo>
                  <a:cubicBezTo>
                    <a:pt x="15" y="831"/>
                    <a:pt x="26" y="842"/>
                    <a:pt x="26" y="842"/>
                  </a:cubicBezTo>
                  <a:cubicBezTo>
                    <a:pt x="26" y="847"/>
                    <a:pt x="17" y="855"/>
                    <a:pt x="17" y="855"/>
                  </a:cubicBezTo>
                  <a:cubicBezTo>
                    <a:pt x="14" y="863"/>
                    <a:pt x="17" y="867"/>
                    <a:pt x="25" y="870"/>
                  </a:cubicBezTo>
                  <a:cubicBezTo>
                    <a:pt x="28" y="884"/>
                    <a:pt x="17" y="902"/>
                    <a:pt x="6" y="909"/>
                  </a:cubicBezTo>
                  <a:cubicBezTo>
                    <a:pt x="0" y="927"/>
                    <a:pt x="5" y="927"/>
                    <a:pt x="12" y="941"/>
                  </a:cubicBezTo>
                  <a:cubicBezTo>
                    <a:pt x="23" y="963"/>
                    <a:pt x="29" y="969"/>
                    <a:pt x="53" y="977"/>
                  </a:cubicBezTo>
                  <a:cubicBezTo>
                    <a:pt x="60" y="986"/>
                    <a:pt x="56" y="983"/>
                    <a:pt x="63" y="989"/>
                  </a:cubicBezTo>
                  <a:cubicBezTo>
                    <a:pt x="62" y="994"/>
                    <a:pt x="59" y="997"/>
                    <a:pt x="59" y="1002"/>
                  </a:cubicBezTo>
                  <a:cubicBezTo>
                    <a:pt x="57" y="1009"/>
                    <a:pt x="70" y="1020"/>
                    <a:pt x="74" y="1027"/>
                  </a:cubicBezTo>
                  <a:cubicBezTo>
                    <a:pt x="77" y="1031"/>
                    <a:pt x="91" y="1036"/>
                    <a:pt x="91" y="1036"/>
                  </a:cubicBezTo>
                  <a:cubicBezTo>
                    <a:pt x="94" y="1036"/>
                    <a:pt x="96" y="1036"/>
                    <a:pt x="98" y="1034"/>
                  </a:cubicBezTo>
                  <a:cubicBezTo>
                    <a:pt x="99" y="1034"/>
                    <a:pt x="98" y="1031"/>
                    <a:pt x="99" y="1030"/>
                  </a:cubicBezTo>
                  <a:cubicBezTo>
                    <a:pt x="101" y="1030"/>
                    <a:pt x="107" y="1038"/>
                    <a:pt x="108" y="1038"/>
                  </a:cubicBezTo>
                  <a:cubicBezTo>
                    <a:pt x="119" y="1047"/>
                    <a:pt x="133" y="1055"/>
                    <a:pt x="146" y="1059"/>
                  </a:cubicBezTo>
                  <a:cubicBezTo>
                    <a:pt x="149" y="1067"/>
                    <a:pt x="152" y="1066"/>
                    <a:pt x="159" y="1064"/>
                  </a:cubicBezTo>
                  <a:cubicBezTo>
                    <a:pt x="163" y="1061"/>
                    <a:pt x="166" y="1059"/>
                    <a:pt x="169" y="1058"/>
                  </a:cubicBezTo>
                  <a:cubicBezTo>
                    <a:pt x="172" y="1056"/>
                    <a:pt x="178" y="1055"/>
                    <a:pt x="178" y="1055"/>
                  </a:cubicBezTo>
                  <a:cubicBezTo>
                    <a:pt x="192" y="1059"/>
                    <a:pt x="209" y="1061"/>
                    <a:pt x="224" y="1063"/>
                  </a:cubicBezTo>
                  <a:cubicBezTo>
                    <a:pt x="231" y="1067"/>
                    <a:pt x="229" y="1070"/>
                    <a:pt x="238" y="1069"/>
                  </a:cubicBezTo>
                  <a:cubicBezTo>
                    <a:pt x="238" y="1063"/>
                    <a:pt x="238" y="1056"/>
                    <a:pt x="238" y="1050"/>
                  </a:cubicBezTo>
                  <a:cubicBezTo>
                    <a:pt x="241" y="1041"/>
                    <a:pt x="257" y="1059"/>
                    <a:pt x="260" y="1061"/>
                  </a:cubicBezTo>
                  <a:cubicBezTo>
                    <a:pt x="266" y="1050"/>
                    <a:pt x="279" y="1052"/>
                    <a:pt x="291" y="1050"/>
                  </a:cubicBezTo>
                  <a:cubicBezTo>
                    <a:pt x="297" y="1049"/>
                    <a:pt x="302" y="1044"/>
                    <a:pt x="308" y="1041"/>
                  </a:cubicBezTo>
                  <a:cubicBezTo>
                    <a:pt x="319" y="1042"/>
                    <a:pt x="330" y="1045"/>
                    <a:pt x="341" y="1049"/>
                  </a:cubicBezTo>
                  <a:cubicBezTo>
                    <a:pt x="342" y="1050"/>
                    <a:pt x="344" y="1055"/>
                    <a:pt x="344" y="1058"/>
                  </a:cubicBezTo>
                  <a:cubicBezTo>
                    <a:pt x="344" y="1061"/>
                    <a:pt x="342" y="1067"/>
                    <a:pt x="342" y="1067"/>
                  </a:cubicBezTo>
                  <a:cubicBezTo>
                    <a:pt x="347" y="1070"/>
                    <a:pt x="355" y="1072"/>
                    <a:pt x="361" y="1075"/>
                  </a:cubicBezTo>
                  <a:cubicBezTo>
                    <a:pt x="362" y="1075"/>
                    <a:pt x="365" y="1077"/>
                    <a:pt x="365" y="1077"/>
                  </a:cubicBezTo>
                  <a:cubicBezTo>
                    <a:pt x="375" y="1074"/>
                    <a:pt x="384" y="1074"/>
                    <a:pt x="393" y="1080"/>
                  </a:cubicBezTo>
                  <a:cubicBezTo>
                    <a:pt x="396" y="1083"/>
                    <a:pt x="398" y="1088"/>
                    <a:pt x="401" y="1092"/>
                  </a:cubicBezTo>
                  <a:cubicBezTo>
                    <a:pt x="404" y="1095"/>
                    <a:pt x="407" y="1102"/>
                    <a:pt x="407" y="1102"/>
                  </a:cubicBezTo>
                  <a:cubicBezTo>
                    <a:pt x="404" y="1114"/>
                    <a:pt x="399" y="1127"/>
                    <a:pt x="396" y="1138"/>
                  </a:cubicBezTo>
                  <a:cubicBezTo>
                    <a:pt x="393" y="1147"/>
                    <a:pt x="395" y="1141"/>
                    <a:pt x="389" y="1152"/>
                  </a:cubicBezTo>
                  <a:cubicBezTo>
                    <a:pt x="387" y="1153"/>
                    <a:pt x="385" y="1156"/>
                    <a:pt x="385" y="1156"/>
                  </a:cubicBezTo>
                  <a:cubicBezTo>
                    <a:pt x="389" y="1185"/>
                    <a:pt x="396" y="1180"/>
                    <a:pt x="410" y="1197"/>
                  </a:cubicBezTo>
                  <a:cubicBezTo>
                    <a:pt x="427" y="1219"/>
                    <a:pt x="440" y="1239"/>
                    <a:pt x="447" y="1266"/>
                  </a:cubicBezTo>
                  <a:cubicBezTo>
                    <a:pt x="446" y="1280"/>
                    <a:pt x="452" y="1314"/>
                    <a:pt x="435" y="1325"/>
                  </a:cubicBezTo>
                  <a:cubicBezTo>
                    <a:pt x="427" y="1347"/>
                    <a:pt x="433" y="1325"/>
                    <a:pt x="430" y="1367"/>
                  </a:cubicBezTo>
                  <a:cubicBezTo>
                    <a:pt x="429" y="1377"/>
                    <a:pt x="421" y="1381"/>
                    <a:pt x="418" y="1391"/>
                  </a:cubicBezTo>
                  <a:cubicBezTo>
                    <a:pt x="421" y="1413"/>
                    <a:pt x="430" y="1422"/>
                    <a:pt x="446" y="1438"/>
                  </a:cubicBezTo>
                  <a:cubicBezTo>
                    <a:pt x="449" y="1441"/>
                    <a:pt x="450" y="1442"/>
                    <a:pt x="452" y="1447"/>
                  </a:cubicBezTo>
                  <a:cubicBezTo>
                    <a:pt x="454" y="1450"/>
                    <a:pt x="455" y="1456"/>
                    <a:pt x="455" y="1456"/>
                  </a:cubicBezTo>
                  <a:cubicBezTo>
                    <a:pt x="457" y="1475"/>
                    <a:pt x="458" y="1488"/>
                    <a:pt x="460" y="1505"/>
                  </a:cubicBezTo>
                  <a:cubicBezTo>
                    <a:pt x="461" y="1514"/>
                    <a:pt x="461" y="1511"/>
                    <a:pt x="464" y="1522"/>
                  </a:cubicBezTo>
                  <a:cubicBezTo>
                    <a:pt x="466" y="1524"/>
                    <a:pt x="466" y="1527"/>
                    <a:pt x="466" y="1527"/>
                  </a:cubicBezTo>
                  <a:cubicBezTo>
                    <a:pt x="468" y="1542"/>
                    <a:pt x="469" y="1552"/>
                    <a:pt x="481" y="1561"/>
                  </a:cubicBezTo>
                  <a:cubicBezTo>
                    <a:pt x="485" y="1566"/>
                    <a:pt x="488" y="1569"/>
                    <a:pt x="494" y="1572"/>
                  </a:cubicBezTo>
                  <a:cubicBezTo>
                    <a:pt x="497" y="1585"/>
                    <a:pt x="503" y="1597"/>
                    <a:pt x="506" y="1610"/>
                  </a:cubicBezTo>
                  <a:cubicBezTo>
                    <a:pt x="506" y="1614"/>
                    <a:pt x="508" y="1619"/>
                    <a:pt x="505" y="1622"/>
                  </a:cubicBezTo>
                  <a:cubicBezTo>
                    <a:pt x="503" y="1625"/>
                    <a:pt x="497" y="1628"/>
                    <a:pt x="497" y="1628"/>
                  </a:cubicBezTo>
                  <a:cubicBezTo>
                    <a:pt x="488" y="1642"/>
                    <a:pt x="509" y="1644"/>
                    <a:pt x="517" y="1644"/>
                  </a:cubicBezTo>
                  <a:cubicBezTo>
                    <a:pt x="539" y="1639"/>
                    <a:pt x="557" y="1635"/>
                    <a:pt x="579" y="1633"/>
                  </a:cubicBezTo>
                  <a:cubicBezTo>
                    <a:pt x="598" y="1630"/>
                    <a:pt x="613" y="1627"/>
                    <a:pt x="632" y="1624"/>
                  </a:cubicBezTo>
                  <a:cubicBezTo>
                    <a:pt x="635" y="1624"/>
                    <a:pt x="638" y="1622"/>
                    <a:pt x="641" y="1621"/>
                  </a:cubicBezTo>
                  <a:cubicBezTo>
                    <a:pt x="642" y="1621"/>
                    <a:pt x="644" y="1619"/>
                    <a:pt x="646" y="1617"/>
                  </a:cubicBezTo>
                  <a:cubicBezTo>
                    <a:pt x="649" y="1617"/>
                    <a:pt x="655" y="1616"/>
                    <a:pt x="655" y="1616"/>
                  </a:cubicBezTo>
                  <a:cubicBezTo>
                    <a:pt x="659" y="1610"/>
                    <a:pt x="664" y="1603"/>
                    <a:pt x="670" y="1600"/>
                  </a:cubicBezTo>
                  <a:cubicBezTo>
                    <a:pt x="675" y="1594"/>
                    <a:pt x="678" y="1591"/>
                    <a:pt x="683" y="1588"/>
                  </a:cubicBezTo>
                  <a:cubicBezTo>
                    <a:pt x="687" y="1581"/>
                    <a:pt x="697" y="1577"/>
                    <a:pt x="704" y="1574"/>
                  </a:cubicBezTo>
                  <a:cubicBezTo>
                    <a:pt x="715" y="1563"/>
                    <a:pt x="726" y="1550"/>
                    <a:pt x="731" y="1535"/>
                  </a:cubicBezTo>
                  <a:cubicBezTo>
                    <a:pt x="731" y="1531"/>
                    <a:pt x="729" y="1528"/>
                    <a:pt x="729" y="1525"/>
                  </a:cubicBezTo>
                  <a:cubicBezTo>
                    <a:pt x="729" y="1494"/>
                    <a:pt x="737" y="1505"/>
                    <a:pt x="754" y="1494"/>
                  </a:cubicBezTo>
                  <a:cubicBezTo>
                    <a:pt x="759" y="1488"/>
                    <a:pt x="762" y="1483"/>
                    <a:pt x="765" y="1475"/>
                  </a:cubicBezTo>
                  <a:cubicBezTo>
                    <a:pt x="763" y="1458"/>
                    <a:pt x="765" y="1439"/>
                    <a:pt x="755" y="1424"/>
                  </a:cubicBezTo>
                  <a:cubicBezTo>
                    <a:pt x="759" y="1413"/>
                    <a:pt x="771" y="1419"/>
                    <a:pt x="779" y="1422"/>
                  </a:cubicBezTo>
                  <a:cubicBezTo>
                    <a:pt x="782" y="1427"/>
                    <a:pt x="782" y="1435"/>
                    <a:pt x="785" y="1427"/>
                  </a:cubicBezTo>
                  <a:cubicBezTo>
                    <a:pt x="786" y="1416"/>
                    <a:pt x="786" y="1405"/>
                    <a:pt x="786" y="1396"/>
                  </a:cubicBezTo>
                  <a:cubicBezTo>
                    <a:pt x="788" y="1386"/>
                    <a:pt x="810" y="1385"/>
                    <a:pt x="817" y="1380"/>
                  </a:cubicBezTo>
                  <a:cubicBezTo>
                    <a:pt x="820" y="1374"/>
                    <a:pt x="831" y="1367"/>
                    <a:pt x="837" y="1363"/>
                  </a:cubicBezTo>
                  <a:cubicBezTo>
                    <a:pt x="841" y="1361"/>
                    <a:pt x="847" y="1356"/>
                    <a:pt x="847" y="1356"/>
                  </a:cubicBezTo>
                  <a:cubicBezTo>
                    <a:pt x="855" y="1345"/>
                    <a:pt x="845" y="1333"/>
                    <a:pt x="844" y="1320"/>
                  </a:cubicBezTo>
                  <a:cubicBezTo>
                    <a:pt x="845" y="1310"/>
                    <a:pt x="847" y="1308"/>
                    <a:pt x="850" y="1299"/>
                  </a:cubicBezTo>
                  <a:cubicBezTo>
                    <a:pt x="847" y="1288"/>
                    <a:pt x="842" y="1288"/>
                    <a:pt x="834" y="1280"/>
                  </a:cubicBezTo>
                  <a:cubicBezTo>
                    <a:pt x="833" y="1275"/>
                    <a:pt x="830" y="1266"/>
                    <a:pt x="830" y="1266"/>
                  </a:cubicBezTo>
                  <a:cubicBezTo>
                    <a:pt x="831" y="1250"/>
                    <a:pt x="831" y="1236"/>
                    <a:pt x="831" y="1220"/>
                  </a:cubicBezTo>
                  <a:cubicBezTo>
                    <a:pt x="833" y="1192"/>
                    <a:pt x="861" y="1183"/>
                    <a:pt x="876" y="1166"/>
                  </a:cubicBezTo>
                  <a:cubicBezTo>
                    <a:pt x="879" y="1160"/>
                    <a:pt x="884" y="1160"/>
                    <a:pt x="885" y="1153"/>
                  </a:cubicBezTo>
                  <a:cubicBezTo>
                    <a:pt x="890" y="1144"/>
                    <a:pt x="889" y="1142"/>
                    <a:pt x="895" y="1136"/>
                  </a:cubicBezTo>
                  <a:cubicBezTo>
                    <a:pt x="898" y="1127"/>
                    <a:pt x="906" y="1114"/>
                    <a:pt x="915" y="1111"/>
                  </a:cubicBezTo>
                  <a:cubicBezTo>
                    <a:pt x="920" y="1105"/>
                    <a:pt x="924" y="1099"/>
                    <a:pt x="930" y="1094"/>
                  </a:cubicBezTo>
                  <a:cubicBezTo>
                    <a:pt x="935" y="1089"/>
                    <a:pt x="938" y="1089"/>
                    <a:pt x="943" y="1084"/>
                  </a:cubicBezTo>
                  <a:cubicBezTo>
                    <a:pt x="947" y="1080"/>
                    <a:pt x="949" y="1078"/>
                    <a:pt x="955" y="1077"/>
                  </a:cubicBezTo>
                  <a:cubicBezTo>
                    <a:pt x="961" y="1066"/>
                    <a:pt x="958" y="1069"/>
                    <a:pt x="966" y="1064"/>
                  </a:cubicBezTo>
                  <a:cubicBezTo>
                    <a:pt x="972" y="1055"/>
                    <a:pt x="978" y="1045"/>
                    <a:pt x="983" y="1036"/>
                  </a:cubicBezTo>
                  <a:cubicBezTo>
                    <a:pt x="988" y="1030"/>
                    <a:pt x="989" y="1019"/>
                    <a:pt x="991" y="1013"/>
                  </a:cubicBezTo>
                  <a:cubicBezTo>
                    <a:pt x="994" y="1003"/>
                    <a:pt x="992" y="1009"/>
                    <a:pt x="998" y="999"/>
                  </a:cubicBezTo>
                  <a:cubicBezTo>
                    <a:pt x="1003" y="992"/>
                    <a:pt x="1003" y="984"/>
                    <a:pt x="1005" y="977"/>
                  </a:cubicBezTo>
                  <a:cubicBezTo>
                    <a:pt x="1003" y="966"/>
                    <a:pt x="1000" y="970"/>
                    <a:pt x="989" y="974"/>
                  </a:cubicBezTo>
                  <a:cubicBezTo>
                    <a:pt x="971" y="986"/>
                    <a:pt x="941" y="983"/>
                    <a:pt x="921" y="983"/>
                  </a:cubicBezTo>
                  <a:cubicBezTo>
                    <a:pt x="892" y="981"/>
                    <a:pt x="895" y="977"/>
                    <a:pt x="878" y="961"/>
                  </a:cubicBezTo>
                  <a:cubicBezTo>
                    <a:pt x="875" y="949"/>
                    <a:pt x="867" y="944"/>
                    <a:pt x="858" y="936"/>
                  </a:cubicBezTo>
                  <a:cubicBezTo>
                    <a:pt x="853" y="933"/>
                    <a:pt x="844" y="930"/>
                    <a:pt x="844" y="930"/>
                  </a:cubicBezTo>
                  <a:cubicBezTo>
                    <a:pt x="837" y="909"/>
                    <a:pt x="828" y="891"/>
                    <a:pt x="817" y="872"/>
                  </a:cubicBezTo>
                  <a:cubicBezTo>
                    <a:pt x="811" y="866"/>
                    <a:pt x="816" y="869"/>
                    <a:pt x="805" y="863"/>
                  </a:cubicBezTo>
                  <a:cubicBezTo>
                    <a:pt x="802" y="859"/>
                    <a:pt x="796" y="856"/>
                    <a:pt x="796" y="856"/>
                  </a:cubicBezTo>
                  <a:cubicBezTo>
                    <a:pt x="786" y="842"/>
                    <a:pt x="794" y="825"/>
                    <a:pt x="785" y="813"/>
                  </a:cubicBezTo>
                  <a:cubicBezTo>
                    <a:pt x="774" y="794"/>
                    <a:pt x="759" y="772"/>
                    <a:pt x="745" y="758"/>
                  </a:cubicBezTo>
                  <a:cubicBezTo>
                    <a:pt x="742" y="744"/>
                    <a:pt x="737" y="736"/>
                    <a:pt x="729" y="723"/>
                  </a:cubicBezTo>
                  <a:cubicBezTo>
                    <a:pt x="726" y="720"/>
                    <a:pt x="723" y="709"/>
                    <a:pt x="723" y="709"/>
                  </a:cubicBezTo>
                  <a:cubicBezTo>
                    <a:pt x="740" y="705"/>
                    <a:pt x="757" y="733"/>
                    <a:pt x="766" y="744"/>
                  </a:cubicBezTo>
                  <a:cubicBezTo>
                    <a:pt x="771" y="758"/>
                    <a:pt x="771" y="759"/>
                    <a:pt x="786" y="764"/>
                  </a:cubicBezTo>
                  <a:cubicBezTo>
                    <a:pt x="793" y="766"/>
                    <a:pt x="800" y="773"/>
                    <a:pt x="800" y="773"/>
                  </a:cubicBezTo>
                  <a:cubicBezTo>
                    <a:pt x="803" y="780"/>
                    <a:pt x="808" y="784"/>
                    <a:pt x="813" y="791"/>
                  </a:cubicBezTo>
                  <a:cubicBezTo>
                    <a:pt x="813" y="803"/>
                    <a:pt x="814" y="809"/>
                    <a:pt x="817" y="819"/>
                  </a:cubicBezTo>
                  <a:cubicBezTo>
                    <a:pt x="819" y="842"/>
                    <a:pt x="820" y="841"/>
                    <a:pt x="839" y="847"/>
                  </a:cubicBezTo>
                  <a:cubicBezTo>
                    <a:pt x="844" y="852"/>
                    <a:pt x="847" y="856"/>
                    <a:pt x="851" y="861"/>
                  </a:cubicBezTo>
                  <a:cubicBezTo>
                    <a:pt x="851" y="863"/>
                    <a:pt x="853" y="864"/>
                    <a:pt x="853" y="866"/>
                  </a:cubicBezTo>
                  <a:cubicBezTo>
                    <a:pt x="853" y="869"/>
                    <a:pt x="853" y="874"/>
                    <a:pt x="855" y="877"/>
                  </a:cubicBezTo>
                  <a:cubicBezTo>
                    <a:pt x="856" y="884"/>
                    <a:pt x="870" y="889"/>
                    <a:pt x="875" y="894"/>
                  </a:cubicBezTo>
                  <a:cubicBezTo>
                    <a:pt x="887" y="927"/>
                    <a:pt x="870" y="945"/>
                    <a:pt x="910" y="955"/>
                  </a:cubicBezTo>
                  <a:cubicBezTo>
                    <a:pt x="921" y="953"/>
                    <a:pt x="926" y="955"/>
                    <a:pt x="933" y="949"/>
                  </a:cubicBezTo>
                  <a:cubicBezTo>
                    <a:pt x="938" y="942"/>
                    <a:pt x="944" y="941"/>
                    <a:pt x="951" y="936"/>
                  </a:cubicBezTo>
                  <a:cubicBezTo>
                    <a:pt x="972" y="924"/>
                    <a:pt x="978" y="920"/>
                    <a:pt x="1003" y="916"/>
                  </a:cubicBezTo>
                  <a:cubicBezTo>
                    <a:pt x="1009" y="914"/>
                    <a:pt x="1017" y="911"/>
                    <a:pt x="1025" y="909"/>
                  </a:cubicBezTo>
                  <a:cubicBezTo>
                    <a:pt x="1031" y="906"/>
                    <a:pt x="1036" y="899"/>
                    <a:pt x="1042" y="897"/>
                  </a:cubicBezTo>
                  <a:cubicBezTo>
                    <a:pt x="1051" y="894"/>
                    <a:pt x="1060" y="894"/>
                    <a:pt x="1068" y="888"/>
                  </a:cubicBezTo>
                  <a:cubicBezTo>
                    <a:pt x="1073" y="881"/>
                    <a:pt x="1079" y="877"/>
                    <a:pt x="1084" y="869"/>
                  </a:cubicBezTo>
                  <a:cubicBezTo>
                    <a:pt x="1087" y="861"/>
                    <a:pt x="1088" y="850"/>
                    <a:pt x="1098" y="844"/>
                  </a:cubicBezTo>
                  <a:cubicBezTo>
                    <a:pt x="1104" y="836"/>
                    <a:pt x="1105" y="825"/>
                    <a:pt x="1108" y="816"/>
                  </a:cubicBezTo>
                  <a:cubicBezTo>
                    <a:pt x="1110" y="811"/>
                    <a:pt x="1115" y="808"/>
                    <a:pt x="1116" y="803"/>
                  </a:cubicBezTo>
                  <a:cubicBezTo>
                    <a:pt x="1110" y="800"/>
                    <a:pt x="1110" y="805"/>
                    <a:pt x="1102" y="808"/>
                  </a:cubicBezTo>
                  <a:cubicBezTo>
                    <a:pt x="1099" y="802"/>
                    <a:pt x="1104" y="795"/>
                    <a:pt x="1098" y="792"/>
                  </a:cubicBezTo>
                  <a:cubicBezTo>
                    <a:pt x="1094" y="789"/>
                    <a:pt x="1084" y="788"/>
                    <a:pt x="1084" y="788"/>
                  </a:cubicBezTo>
                  <a:cubicBezTo>
                    <a:pt x="1077" y="780"/>
                    <a:pt x="1076" y="783"/>
                    <a:pt x="1067" y="786"/>
                  </a:cubicBezTo>
                  <a:cubicBezTo>
                    <a:pt x="1064" y="788"/>
                    <a:pt x="1057" y="789"/>
                    <a:pt x="1057" y="789"/>
                  </a:cubicBezTo>
                  <a:cubicBezTo>
                    <a:pt x="1054" y="789"/>
                    <a:pt x="1051" y="789"/>
                    <a:pt x="1048" y="788"/>
                  </a:cubicBezTo>
                  <a:cubicBezTo>
                    <a:pt x="1046" y="786"/>
                    <a:pt x="1045" y="778"/>
                    <a:pt x="1045" y="778"/>
                  </a:cubicBezTo>
                  <a:cubicBezTo>
                    <a:pt x="1046" y="778"/>
                    <a:pt x="1048" y="777"/>
                    <a:pt x="1050" y="775"/>
                  </a:cubicBezTo>
                  <a:cubicBezTo>
                    <a:pt x="1060" y="772"/>
                    <a:pt x="1067" y="778"/>
                    <a:pt x="1060" y="763"/>
                  </a:cubicBezTo>
                  <a:cubicBezTo>
                    <a:pt x="1059" y="763"/>
                    <a:pt x="1057" y="761"/>
                    <a:pt x="1056" y="761"/>
                  </a:cubicBezTo>
                  <a:cubicBezTo>
                    <a:pt x="1053" y="761"/>
                    <a:pt x="1048" y="761"/>
                    <a:pt x="1046" y="763"/>
                  </a:cubicBezTo>
                  <a:cubicBezTo>
                    <a:pt x="1046" y="764"/>
                    <a:pt x="1045" y="766"/>
                    <a:pt x="1043" y="767"/>
                  </a:cubicBezTo>
                  <a:cubicBezTo>
                    <a:pt x="1036" y="775"/>
                    <a:pt x="1025" y="777"/>
                    <a:pt x="1016" y="780"/>
                  </a:cubicBezTo>
                  <a:cubicBezTo>
                    <a:pt x="1011" y="780"/>
                    <a:pt x="1006" y="778"/>
                    <a:pt x="1003" y="777"/>
                  </a:cubicBezTo>
                  <a:cubicBezTo>
                    <a:pt x="1002" y="777"/>
                    <a:pt x="997" y="775"/>
                    <a:pt x="997" y="775"/>
                  </a:cubicBezTo>
                  <a:cubicBezTo>
                    <a:pt x="988" y="763"/>
                    <a:pt x="986" y="761"/>
                    <a:pt x="971" y="758"/>
                  </a:cubicBezTo>
                  <a:cubicBezTo>
                    <a:pt x="971" y="753"/>
                    <a:pt x="974" y="747"/>
                    <a:pt x="971" y="742"/>
                  </a:cubicBezTo>
                  <a:cubicBezTo>
                    <a:pt x="969" y="739"/>
                    <a:pt x="960" y="736"/>
                    <a:pt x="957" y="734"/>
                  </a:cubicBezTo>
                  <a:cubicBezTo>
                    <a:pt x="954" y="733"/>
                    <a:pt x="947" y="731"/>
                    <a:pt x="947" y="731"/>
                  </a:cubicBezTo>
                  <a:cubicBezTo>
                    <a:pt x="941" y="725"/>
                    <a:pt x="935" y="722"/>
                    <a:pt x="929" y="716"/>
                  </a:cubicBezTo>
                  <a:cubicBezTo>
                    <a:pt x="930" y="706"/>
                    <a:pt x="932" y="700"/>
                    <a:pt x="941" y="697"/>
                  </a:cubicBezTo>
                  <a:cubicBezTo>
                    <a:pt x="955" y="698"/>
                    <a:pt x="968" y="702"/>
                    <a:pt x="980" y="705"/>
                  </a:cubicBezTo>
                  <a:cubicBezTo>
                    <a:pt x="986" y="711"/>
                    <a:pt x="988" y="716"/>
                    <a:pt x="995" y="720"/>
                  </a:cubicBezTo>
                  <a:cubicBezTo>
                    <a:pt x="1005" y="734"/>
                    <a:pt x="1012" y="736"/>
                    <a:pt x="1025" y="744"/>
                  </a:cubicBezTo>
                  <a:cubicBezTo>
                    <a:pt x="1033" y="742"/>
                    <a:pt x="1045" y="747"/>
                    <a:pt x="1051" y="741"/>
                  </a:cubicBezTo>
                  <a:cubicBezTo>
                    <a:pt x="1060" y="733"/>
                    <a:pt x="1048" y="738"/>
                    <a:pt x="1059" y="734"/>
                  </a:cubicBezTo>
                  <a:cubicBezTo>
                    <a:pt x="1064" y="738"/>
                    <a:pt x="1068" y="739"/>
                    <a:pt x="1073" y="742"/>
                  </a:cubicBezTo>
                  <a:cubicBezTo>
                    <a:pt x="1079" y="752"/>
                    <a:pt x="1093" y="750"/>
                    <a:pt x="1104" y="753"/>
                  </a:cubicBezTo>
                  <a:cubicBezTo>
                    <a:pt x="1121" y="764"/>
                    <a:pt x="1110" y="759"/>
                    <a:pt x="1141" y="761"/>
                  </a:cubicBezTo>
                  <a:cubicBezTo>
                    <a:pt x="1152" y="763"/>
                    <a:pt x="1156" y="766"/>
                    <a:pt x="1163" y="775"/>
                  </a:cubicBezTo>
                  <a:cubicBezTo>
                    <a:pt x="1159" y="788"/>
                    <a:pt x="1167" y="781"/>
                    <a:pt x="1173" y="777"/>
                  </a:cubicBezTo>
                  <a:cubicBezTo>
                    <a:pt x="1175" y="770"/>
                    <a:pt x="1178" y="770"/>
                    <a:pt x="1181" y="764"/>
                  </a:cubicBezTo>
                  <a:cubicBezTo>
                    <a:pt x="1190" y="767"/>
                    <a:pt x="1189" y="772"/>
                    <a:pt x="1187" y="783"/>
                  </a:cubicBezTo>
                  <a:cubicBezTo>
                    <a:pt x="1195" y="789"/>
                    <a:pt x="1206" y="786"/>
                    <a:pt x="1215" y="789"/>
                  </a:cubicBezTo>
                  <a:cubicBezTo>
                    <a:pt x="1221" y="791"/>
                    <a:pt x="1226" y="797"/>
                    <a:pt x="1234" y="800"/>
                  </a:cubicBezTo>
                  <a:cubicBezTo>
                    <a:pt x="1245" y="803"/>
                    <a:pt x="1255" y="808"/>
                    <a:pt x="1265" y="816"/>
                  </a:cubicBezTo>
                  <a:cubicBezTo>
                    <a:pt x="1268" y="827"/>
                    <a:pt x="1272" y="831"/>
                    <a:pt x="1282" y="834"/>
                  </a:cubicBezTo>
                  <a:cubicBezTo>
                    <a:pt x="1286" y="842"/>
                    <a:pt x="1288" y="847"/>
                    <a:pt x="1296" y="852"/>
                  </a:cubicBezTo>
                  <a:cubicBezTo>
                    <a:pt x="1308" y="849"/>
                    <a:pt x="1302" y="850"/>
                    <a:pt x="1314" y="847"/>
                  </a:cubicBezTo>
                  <a:cubicBezTo>
                    <a:pt x="1316" y="845"/>
                    <a:pt x="1319" y="845"/>
                    <a:pt x="1319" y="845"/>
                  </a:cubicBezTo>
                  <a:cubicBezTo>
                    <a:pt x="1328" y="852"/>
                    <a:pt x="1322" y="842"/>
                    <a:pt x="1319" y="839"/>
                  </a:cubicBezTo>
                  <a:cubicBezTo>
                    <a:pt x="1316" y="844"/>
                    <a:pt x="1311" y="847"/>
                    <a:pt x="1310" y="853"/>
                  </a:cubicBezTo>
                  <a:cubicBezTo>
                    <a:pt x="1310" y="856"/>
                    <a:pt x="1307" y="863"/>
                    <a:pt x="1307" y="863"/>
                  </a:cubicBezTo>
                  <a:cubicBezTo>
                    <a:pt x="1308" y="869"/>
                    <a:pt x="1310" y="880"/>
                    <a:pt x="1319" y="880"/>
                  </a:cubicBezTo>
                  <a:lnTo>
                    <a:pt x="1320" y="916"/>
                  </a:lnTo>
                  <a:lnTo>
                    <a:pt x="1348" y="1005"/>
                  </a:lnTo>
                  <a:lnTo>
                    <a:pt x="1373" y="1033"/>
                  </a:lnTo>
                  <a:lnTo>
                    <a:pt x="1416" y="994"/>
                  </a:lnTo>
                  <a:lnTo>
                    <a:pt x="1413" y="967"/>
                  </a:lnTo>
                  <a:lnTo>
                    <a:pt x="1424" y="959"/>
                  </a:lnTo>
                  <a:lnTo>
                    <a:pt x="1423" y="925"/>
                  </a:lnTo>
                  <a:lnTo>
                    <a:pt x="1452" y="916"/>
                  </a:lnTo>
                  <a:lnTo>
                    <a:pt x="1520" y="855"/>
                  </a:lnTo>
                  <a:lnTo>
                    <a:pt x="1533" y="839"/>
                  </a:lnTo>
                  <a:lnTo>
                    <a:pt x="1588" y="824"/>
                  </a:lnTo>
                  <a:lnTo>
                    <a:pt x="1608" y="847"/>
                  </a:lnTo>
                  <a:lnTo>
                    <a:pt x="1602" y="858"/>
                  </a:lnTo>
                  <a:lnTo>
                    <a:pt x="1619" y="875"/>
                  </a:lnTo>
                  <a:lnTo>
                    <a:pt x="1624" y="899"/>
                  </a:lnTo>
                  <a:lnTo>
                    <a:pt x="1641" y="906"/>
                  </a:lnTo>
                  <a:lnTo>
                    <a:pt x="1677" y="892"/>
                  </a:lnTo>
                  <a:lnTo>
                    <a:pt x="1675" y="975"/>
                  </a:lnTo>
                  <a:lnTo>
                    <a:pt x="1684" y="956"/>
                  </a:lnTo>
                  <a:lnTo>
                    <a:pt x="1707" y="1000"/>
                  </a:lnTo>
                  <a:lnTo>
                    <a:pt x="1704" y="1030"/>
                  </a:lnTo>
                  <a:lnTo>
                    <a:pt x="1718" y="1013"/>
                  </a:lnTo>
                  <a:lnTo>
                    <a:pt x="1721" y="997"/>
                  </a:lnTo>
                  <a:lnTo>
                    <a:pt x="1738" y="972"/>
                  </a:lnTo>
                  <a:lnTo>
                    <a:pt x="1728" y="958"/>
                  </a:lnTo>
                  <a:lnTo>
                    <a:pt x="1737" y="942"/>
                  </a:lnTo>
                  <a:lnTo>
                    <a:pt x="1725" y="913"/>
                  </a:lnTo>
                  <a:lnTo>
                    <a:pt x="1732" y="889"/>
                  </a:lnTo>
                  <a:lnTo>
                    <a:pt x="1715" y="895"/>
                  </a:lnTo>
                  <a:lnTo>
                    <a:pt x="1707" y="874"/>
                  </a:lnTo>
                  <a:lnTo>
                    <a:pt x="1701" y="844"/>
                  </a:lnTo>
                  <a:lnTo>
                    <a:pt x="1714" y="816"/>
                  </a:lnTo>
                  <a:lnTo>
                    <a:pt x="1728" y="834"/>
                  </a:lnTo>
                  <a:lnTo>
                    <a:pt x="1721" y="880"/>
                  </a:lnTo>
                  <a:lnTo>
                    <a:pt x="1738" y="849"/>
                  </a:lnTo>
                  <a:lnTo>
                    <a:pt x="1732" y="824"/>
                  </a:lnTo>
                  <a:lnTo>
                    <a:pt x="1752" y="808"/>
                  </a:lnTo>
                  <a:lnTo>
                    <a:pt x="1752" y="797"/>
                  </a:lnTo>
                  <a:lnTo>
                    <a:pt x="1759" y="800"/>
                  </a:lnTo>
                  <a:lnTo>
                    <a:pt x="1796" y="756"/>
                  </a:lnTo>
                  <a:lnTo>
                    <a:pt x="1805" y="684"/>
                  </a:lnTo>
                  <a:lnTo>
                    <a:pt x="1810" y="655"/>
                  </a:lnTo>
                  <a:lnTo>
                    <a:pt x="1794" y="664"/>
                  </a:lnTo>
                  <a:lnTo>
                    <a:pt x="1788" y="655"/>
                  </a:lnTo>
                  <a:lnTo>
                    <a:pt x="1800" y="638"/>
                  </a:lnTo>
                  <a:lnTo>
                    <a:pt x="1776" y="592"/>
                  </a:lnTo>
                  <a:lnTo>
                    <a:pt x="1763" y="580"/>
                  </a:lnTo>
                  <a:lnTo>
                    <a:pt x="1783" y="544"/>
                  </a:lnTo>
                  <a:lnTo>
                    <a:pt x="1762" y="539"/>
                  </a:lnTo>
                  <a:lnTo>
                    <a:pt x="1743" y="531"/>
                  </a:lnTo>
                  <a:lnTo>
                    <a:pt x="1751" y="503"/>
                  </a:lnTo>
                  <a:lnTo>
                    <a:pt x="1763" y="487"/>
                  </a:lnTo>
                  <a:lnTo>
                    <a:pt x="1766" y="519"/>
                  </a:lnTo>
                  <a:lnTo>
                    <a:pt x="1788" y="498"/>
                  </a:lnTo>
                  <a:lnTo>
                    <a:pt x="1805" y="497"/>
                  </a:lnTo>
                  <a:lnTo>
                    <a:pt x="1797" y="519"/>
                  </a:lnTo>
                  <a:lnTo>
                    <a:pt x="1824" y="528"/>
                  </a:lnTo>
                  <a:lnTo>
                    <a:pt x="1816" y="545"/>
                  </a:lnTo>
                  <a:lnTo>
                    <a:pt x="1830" y="559"/>
                  </a:lnTo>
                  <a:lnTo>
                    <a:pt x="1830" y="588"/>
                  </a:lnTo>
                  <a:lnTo>
                    <a:pt x="1861" y="559"/>
                  </a:lnTo>
                  <a:lnTo>
                    <a:pt x="1850" y="531"/>
                  </a:lnTo>
                  <a:lnTo>
                    <a:pt x="1821" y="489"/>
                  </a:lnTo>
                  <a:lnTo>
                    <a:pt x="1830" y="473"/>
                  </a:lnTo>
                  <a:lnTo>
                    <a:pt x="1824" y="448"/>
                  </a:lnTo>
                  <a:lnTo>
                    <a:pt x="1844" y="427"/>
                  </a:lnTo>
                  <a:lnTo>
                    <a:pt x="1868" y="416"/>
                  </a:lnTo>
                  <a:lnTo>
                    <a:pt x="1867" y="367"/>
                  </a:lnTo>
                  <a:lnTo>
                    <a:pt x="1865" y="333"/>
                  </a:lnTo>
                  <a:lnTo>
                    <a:pt x="1858" y="302"/>
                  </a:lnTo>
                  <a:lnTo>
                    <a:pt x="1830" y="248"/>
                  </a:lnTo>
                  <a:lnTo>
                    <a:pt x="1825" y="275"/>
                  </a:lnTo>
                  <a:lnTo>
                    <a:pt x="1807" y="258"/>
                  </a:lnTo>
                  <a:lnTo>
                    <a:pt x="1790" y="266"/>
                  </a:lnTo>
                  <a:lnTo>
                    <a:pt x="1805" y="226"/>
                  </a:lnTo>
                  <a:lnTo>
                    <a:pt x="1821" y="192"/>
                  </a:lnTo>
                  <a:lnTo>
                    <a:pt x="1850" y="176"/>
                  </a:lnTo>
                  <a:lnTo>
                    <a:pt x="1853" y="161"/>
                  </a:lnTo>
                  <a:lnTo>
                    <a:pt x="1873" y="155"/>
                  </a:lnTo>
                  <a:lnTo>
                    <a:pt x="1873" y="170"/>
                  </a:lnTo>
                  <a:lnTo>
                    <a:pt x="1896" y="145"/>
                  </a:lnTo>
                  <a:lnTo>
                    <a:pt x="1882" y="139"/>
                  </a:lnTo>
                  <a:lnTo>
                    <a:pt x="1882" y="120"/>
                  </a:lnTo>
                  <a:lnTo>
                    <a:pt x="1899" y="108"/>
                  </a:lnTo>
                  <a:lnTo>
                    <a:pt x="1906" y="122"/>
                  </a:lnTo>
                  <a:lnTo>
                    <a:pt x="1929" y="100"/>
                  </a:lnTo>
                  <a:lnTo>
                    <a:pt x="1926" y="120"/>
                  </a:lnTo>
                  <a:lnTo>
                    <a:pt x="1927" y="136"/>
                  </a:lnTo>
                  <a:lnTo>
                    <a:pt x="1926" y="158"/>
                  </a:lnTo>
                  <a:lnTo>
                    <a:pt x="1918" y="175"/>
                  </a:lnTo>
                  <a:lnTo>
                    <a:pt x="1932" y="197"/>
                  </a:lnTo>
                  <a:lnTo>
                    <a:pt x="1938" y="212"/>
                  </a:lnTo>
                  <a:lnTo>
                    <a:pt x="1947" y="209"/>
                  </a:lnTo>
                  <a:lnTo>
                    <a:pt x="1992" y="256"/>
                  </a:lnTo>
                  <a:lnTo>
                    <a:pt x="2002" y="233"/>
                  </a:lnTo>
                  <a:lnTo>
                    <a:pt x="2014" y="216"/>
                  </a:lnTo>
                  <a:lnTo>
                    <a:pt x="1994" y="205"/>
                  </a:lnTo>
                  <a:lnTo>
                    <a:pt x="1999" y="184"/>
                  </a:lnTo>
                  <a:lnTo>
                    <a:pt x="1999" y="172"/>
                  </a:lnTo>
                  <a:lnTo>
                    <a:pt x="1978" y="150"/>
                  </a:lnTo>
                  <a:lnTo>
                    <a:pt x="1960" y="147"/>
                  </a:lnTo>
                  <a:lnTo>
                    <a:pt x="1943" y="123"/>
                  </a:lnTo>
                  <a:lnTo>
                    <a:pt x="1966" y="119"/>
                  </a:lnTo>
                  <a:lnTo>
                    <a:pt x="1977" y="100"/>
                  </a:lnTo>
                  <a:lnTo>
                    <a:pt x="1991" y="106"/>
                  </a:lnTo>
                  <a:lnTo>
                    <a:pt x="2005" y="98"/>
                  </a:lnTo>
                  <a:lnTo>
                    <a:pt x="1990" y="80"/>
                  </a:lnTo>
                  <a:lnTo>
                    <a:pt x="2002" y="69"/>
                  </a:lnTo>
                  <a:lnTo>
                    <a:pt x="2021" y="68"/>
                  </a:lnTo>
                  <a:lnTo>
                    <a:pt x="2000" y="53"/>
                  </a:lnTo>
                  <a:lnTo>
                    <a:pt x="1975" y="51"/>
                  </a:lnTo>
                  <a:lnTo>
                    <a:pt x="1990" y="32"/>
                  </a:lnTo>
                  <a:lnTo>
                    <a:pt x="1989" y="11"/>
                  </a:lnTo>
                  <a:lnTo>
                    <a:pt x="2005" y="27"/>
                  </a:lnTo>
                  <a:lnTo>
                    <a:pt x="2015" y="18"/>
                  </a:lnTo>
                  <a:lnTo>
                    <a:pt x="2024" y="21"/>
                  </a:lnTo>
                  <a:lnTo>
                    <a:pt x="2038" y="36"/>
                  </a:lnTo>
                  <a:lnTo>
                    <a:pt x="2060" y="33"/>
                  </a:lnTo>
                  <a:lnTo>
                    <a:pt x="2042" y="15"/>
                  </a:lnTo>
                  <a:lnTo>
                    <a:pt x="2038" y="0"/>
                  </a:lnTo>
                  <a:lnTo>
                    <a:pt x="2006" y="5"/>
                  </a:lnTo>
                  <a:lnTo>
                    <a:pt x="1994" y="0"/>
                  </a:lnTo>
                  <a:lnTo>
                    <a:pt x="1955" y="11"/>
                  </a:lnTo>
                  <a:lnTo>
                    <a:pt x="1913" y="18"/>
                  </a:lnTo>
                  <a:lnTo>
                    <a:pt x="1886" y="30"/>
                  </a:lnTo>
                  <a:lnTo>
                    <a:pt x="1885" y="47"/>
                  </a:lnTo>
                  <a:lnTo>
                    <a:pt x="1864" y="50"/>
                  </a:lnTo>
                  <a:cubicBezTo>
                    <a:pt x="1858" y="55"/>
                    <a:pt x="1854" y="75"/>
                    <a:pt x="1847" y="77"/>
                  </a:cubicBezTo>
                  <a:cubicBezTo>
                    <a:pt x="1839" y="82"/>
                    <a:pt x="1830" y="65"/>
                    <a:pt x="1820" y="63"/>
                  </a:cubicBezTo>
                  <a:lnTo>
                    <a:pt x="1786" y="66"/>
                  </a:lnTo>
                  <a:lnTo>
                    <a:pt x="1732" y="56"/>
                  </a:lnTo>
                  <a:lnTo>
                    <a:pt x="1709" y="62"/>
                  </a:lnTo>
                  <a:lnTo>
                    <a:pt x="1678" y="56"/>
                  </a:lnTo>
                  <a:lnTo>
                    <a:pt x="1666" y="47"/>
                  </a:lnTo>
                  <a:lnTo>
                    <a:pt x="1643" y="50"/>
                  </a:lnTo>
                  <a:cubicBezTo>
                    <a:pt x="1635" y="52"/>
                    <a:pt x="1626" y="57"/>
                    <a:pt x="1618" y="60"/>
                  </a:cubicBezTo>
                  <a:cubicBezTo>
                    <a:pt x="1610" y="63"/>
                    <a:pt x="1603" y="67"/>
                    <a:pt x="1597" y="71"/>
                  </a:cubicBezTo>
                  <a:cubicBezTo>
                    <a:pt x="1591" y="75"/>
                    <a:pt x="1587" y="84"/>
                    <a:pt x="1583" y="83"/>
                  </a:cubicBezTo>
                  <a:cubicBezTo>
                    <a:pt x="1571" y="90"/>
                    <a:pt x="1576" y="67"/>
                    <a:pt x="1571" y="65"/>
                  </a:cubicBezTo>
                  <a:lnTo>
                    <a:pt x="1553" y="69"/>
                  </a:lnTo>
                  <a:cubicBezTo>
                    <a:pt x="1544" y="66"/>
                    <a:pt x="1531" y="50"/>
                    <a:pt x="1517" y="47"/>
                  </a:cubicBezTo>
                  <a:cubicBezTo>
                    <a:pt x="1503" y="46"/>
                    <a:pt x="1479" y="45"/>
                    <a:pt x="1468" y="48"/>
                  </a:cubicBezTo>
                  <a:cubicBezTo>
                    <a:pt x="1457" y="51"/>
                    <a:pt x="1461" y="63"/>
                    <a:pt x="1451" y="63"/>
                  </a:cubicBezTo>
                  <a:cubicBezTo>
                    <a:pt x="1439" y="66"/>
                    <a:pt x="1419" y="48"/>
                    <a:pt x="1408" y="47"/>
                  </a:cubicBezTo>
                  <a:cubicBezTo>
                    <a:pt x="1397" y="46"/>
                    <a:pt x="1390" y="59"/>
                    <a:pt x="1382" y="59"/>
                  </a:cubicBezTo>
                  <a:cubicBezTo>
                    <a:pt x="1374" y="59"/>
                    <a:pt x="1362" y="52"/>
                    <a:pt x="1357" y="47"/>
                  </a:cubicBezTo>
                  <a:cubicBezTo>
                    <a:pt x="1352" y="42"/>
                    <a:pt x="1356" y="36"/>
                    <a:pt x="1349" y="30"/>
                  </a:cubicBezTo>
                  <a:cubicBezTo>
                    <a:pt x="1333" y="26"/>
                    <a:pt x="1330" y="13"/>
                    <a:pt x="1318" y="11"/>
                  </a:cubicBezTo>
                  <a:cubicBezTo>
                    <a:pt x="1306" y="9"/>
                    <a:pt x="1287" y="20"/>
                    <a:pt x="1277" y="20"/>
                  </a:cubicBezTo>
                  <a:cubicBezTo>
                    <a:pt x="1267" y="20"/>
                    <a:pt x="1268" y="10"/>
                    <a:pt x="1259" y="9"/>
                  </a:cubicBezTo>
                  <a:lnTo>
                    <a:pt x="1222" y="14"/>
                  </a:lnTo>
                  <a:lnTo>
                    <a:pt x="1210" y="32"/>
                  </a:lnTo>
                  <a:cubicBezTo>
                    <a:pt x="1203" y="35"/>
                    <a:pt x="1187" y="28"/>
                    <a:pt x="1178" y="29"/>
                  </a:cubicBezTo>
                  <a:cubicBezTo>
                    <a:pt x="1169" y="30"/>
                    <a:pt x="1164" y="36"/>
                    <a:pt x="1154" y="39"/>
                  </a:cubicBezTo>
                  <a:cubicBezTo>
                    <a:pt x="1144" y="42"/>
                    <a:pt x="1124" y="44"/>
                    <a:pt x="1120" y="48"/>
                  </a:cubicBezTo>
                  <a:cubicBezTo>
                    <a:pt x="1109" y="57"/>
                    <a:pt x="1132" y="61"/>
                    <a:pt x="1132" y="65"/>
                  </a:cubicBezTo>
                  <a:cubicBezTo>
                    <a:pt x="1132" y="69"/>
                    <a:pt x="1126" y="70"/>
                    <a:pt x="1118" y="72"/>
                  </a:cubicBezTo>
                  <a:cubicBezTo>
                    <a:pt x="1110" y="74"/>
                    <a:pt x="1084" y="72"/>
                    <a:pt x="1085" y="77"/>
                  </a:cubicBezTo>
                  <a:cubicBezTo>
                    <a:pt x="1085" y="86"/>
                    <a:pt x="1126" y="103"/>
                    <a:pt x="1127" y="105"/>
                  </a:cubicBezTo>
                  <a:lnTo>
                    <a:pt x="1090" y="90"/>
                  </a:lnTo>
                  <a:lnTo>
                    <a:pt x="1072" y="95"/>
                  </a:lnTo>
                  <a:cubicBezTo>
                    <a:pt x="1063" y="93"/>
                    <a:pt x="1039" y="65"/>
                    <a:pt x="1033" y="80"/>
                  </a:cubicBezTo>
                  <a:cubicBezTo>
                    <a:pt x="1027" y="95"/>
                    <a:pt x="1077" y="132"/>
                    <a:pt x="1084" y="147"/>
                  </a:cubicBezTo>
                  <a:lnTo>
                    <a:pt x="1075" y="171"/>
                  </a:lnTo>
                  <a:lnTo>
                    <a:pt x="1040" y="170"/>
                  </a:lnTo>
                  <a:cubicBezTo>
                    <a:pt x="1040" y="170"/>
                    <a:pt x="1061" y="164"/>
                    <a:pt x="1060" y="155"/>
                  </a:cubicBezTo>
                  <a:cubicBezTo>
                    <a:pt x="1059" y="146"/>
                    <a:pt x="1043" y="127"/>
                    <a:pt x="1031" y="113"/>
                  </a:cubicBezTo>
                  <a:cubicBezTo>
                    <a:pt x="1025" y="101"/>
                    <a:pt x="1030" y="84"/>
                    <a:pt x="1024" y="81"/>
                  </a:cubicBezTo>
                  <a:cubicBezTo>
                    <a:pt x="1018" y="78"/>
                    <a:pt x="997" y="65"/>
                    <a:pt x="989" y="71"/>
                  </a:cubicBezTo>
                  <a:cubicBezTo>
                    <a:pt x="968" y="74"/>
                    <a:pt x="970" y="107"/>
                    <a:pt x="974" y="116"/>
                  </a:cubicBezTo>
                  <a:cubicBezTo>
                    <a:pt x="978" y="125"/>
                    <a:pt x="1009" y="122"/>
                    <a:pt x="1012" y="125"/>
                  </a:cubicBezTo>
                  <a:cubicBezTo>
                    <a:pt x="1028" y="153"/>
                    <a:pt x="1005" y="143"/>
                    <a:pt x="989" y="134"/>
                  </a:cubicBezTo>
                  <a:cubicBezTo>
                    <a:pt x="973" y="125"/>
                    <a:pt x="968" y="128"/>
                    <a:pt x="958" y="128"/>
                  </a:cubicBezTo>
                  <a:cubicBezTo>
                    <a:pt x="948" y="128"/>
                    <a:pt x="931" y="133"/>
                    <a:pt x="926" y="137"/>
                  </a:cubicBezTo>
                  <a:cubicBezTo>
                    <a:pt x="921" y="141"/>
                    <a:pt x="939" y="157"/>
                    <a:pt x="926" y="152"/>
                  </a:cubicBezTo>
                  <a:cubicBezTo>
                    <a:pt x="913" y="147"/>
                    <a:pt x="899" y="149"/>
                    <a:pt x="886" y="147"/>
                  </a:cubicBezTo>
                  <a:cubicBezTo>
                    <a:pt x="873" y="145"/>
                    <a:pt x="863" y="136"/>
                    <a:pt x="847" y="140"/>
                  </a:cubicBezTo>
                  <a:cubicBezTo>
                    <a:pt x="825" y="147"/>
                    <a:pt x="794" y="185"/>
                    <a:pt x="787" y="171"/>
                  </a:cubicBezTo>
                  <a:cubicBezTo>
                    <a:pt x="780" y="157"/>
                    <a:pt x="800" y="155"/>
                    <a:pt x="800" y="150"/>
                  </a:cubicBezTo>
                  <a:cubicBezTo>
                    <a:pt x="800" y="145"/>
                    <a:pt x="796" y="138"/>
                    <a:pt x="790" y="138"/>
                  </a:cubicBezTo>
                  <a:cubicBezTo>
                    <a:pt x="784" y="138"/>
                    <a:pt x="764" y="144"/>
                    <a:pt x="763" y="152"/>
                  </a:cubicBezTo>
                  <a:cubicBezTo>
                    <a:pt x="761" y="163"/>
                    <a:pt x="783" y="181"/>
                    <a:pt x="782" y="186"/>
                  </a:cubicBezTo>
                  <a:cubicBezTo>
                    <a:pt x="781" y="191"/>
                    <a:pt x="765" y="180"/>
                    <a:pt x="758" y="183"/>
                  </a:cubicBezTo>
                  <a:cubicBezTo>
                    <a:pt x="751" y="186"/>
                    <a:pt x="746" y="207"/>
                    <a:pt x="742" y="203"/>
                  </a:cubicBezTo>
                  <a:lnTo>
                    <a:pt x="728" y="189"/>
                  </a:lnTo>
                  <a:lnTo>
                    <a:pt x="746" y="170"/>
                  </a:lnTo>
                  <a:lnTo>
                    <a:pt x="733" y="158"/>
                  </a:lnTo>
                  <a:cubicBezTo>
                    <a:pt x="727" y="155"/>
                    <a:pt x="718" y="150"/>
                    <a:pt x="712" y="149"/>
                  </a:cubicBezTo>
                  <a:cubicBezTo>
                    <a:pt x="706" y="148"/>
                    <a:pt x="701" y="154"/>
                    <a:pt x="698" y="152"/>
                  </a:cubicBezTo>
                  <a:cubicBezTo>
                    <a:pt x="695" y="150"/>
                    <a:pt x="698" y="139"/>
                    <a:pt x="695" y="138"/>
                  </a:cubicBezTo>
                  <a:cubicBezTo>
                    <a:pt x="692" y="137"/>
                    <a:pt x="685" y="146"/>
                    <a:pt x="680" y="146"/>
                  </a:cubicBezTo>
                  <a:cubicBezTo>
                    <a:pt x="675" y="146"/>
                    <a:pt x="677" y="142"/>
                    <a:pt x="667" y="140"/>
                  </a:cubicBezTo>
                  <a:cubicBezTo>
                    <a:pt x="657" y="138"/>
                    <a:pt x="632" y="139"/>
                    <a:pt x="622" y="135"/>
                  </a:cubicBezTo>
                  <a:cubicBezTo>
                    <a:pt x="612" y="131"/>
                    <a:pt x="632" y="117"/>
                    <a:pt x="608" y="113"/>
                  </a:cubicBezTo>
                  <a:cubicBezTo>
                    <a:pt x="584" y="109"/>
                    <a:pt x="590" y="119"/>
                    <a:pt x="583" y="119"/>
                  </a:cubicBezTo>
                  <a:lnTo>
                    <a:pt x="568" y="114"/>
                  </a:lnTo>
                  <a:cubicBezTo>
                    <a:pt x="555" y="116"/>
                    <a:pt x="521" y="125"/>
                    <a:pt x="505" y="131"/>
                  </a:cubicBezTo>
                  <a:cubicBezTo>
                    <a:pt x="482" y="140"/>
                    <a:pt x="485" y="140"/>
                    <a:pt x="472" y="152"/>
                  </a:cubicBezTo>
                  <a:cubicBezTo>
                    <a:pt x="459" y="164"/>
                    <a:pt x="443" y="192"/>
                    <a:pt x="428" y="204"/>
                  </a:cubicBezTo>
                  <a:cubicBezTo>
                    <a:pt x="410" y="223"/>
                    <a:pt x="393" y="217"/>
                    <a:pt x="382" y="224"/>
                  </a:cubicBezTo>
                  <a:lnTo>
                    <a:pt x="364" y="248"/>
                  </a:lnTo>
                  <a:lnTo>
                    <a:pt x="368" y="290"/>
                  </a:lnTo>
                  <a:lnTo>
                    <a:pt x="389" y="306"/>
                  </a:lnTo>
                  <a:lnTo>
                    <a:pt x="436" y="290"/>
                  </a:lnTo>
                  <a:cubicBezTo>
                    <a:pt x="447" y="296"/>
                    <a:pt x="448" y="335"/>
                    <a:pt x="457" y="341"/>
                  </a:cubicBezTo>
                  <a:cubicBezTo>
                    <a:pt x="468" y="348"/>
                    <a:pt x="486" y="330"/>
                    <a:pt x="491" y="324"/>
                  </a:cubicBezTo>
                  <a:lnTo>
                    <a:pt x="496" y="300"/>
                  </a:lnTo>
                  <a:lnTo>
                    <a:pt x="514" y="281"/>
                  </a:lnTo>
                  <a:cubicBezTo>
                    <a:pt x="515" y="270"/>
                    <a:pt x="499" y="245"/>
                    <a:pt x="502" y="234"/>
                  </a:cubicBezTo>
                  <a:cubicBezTo>
                    <a:pt x="505" y="225"/>
                    <a:pt x="526" y="220"/>
                    <a:pt x="535" y="213"/>
                  </a:cubicBezTo>
                  <a:cubicBezTo>
                    <a:pt x="544" y="206"/>
                    <a:pt x="546" y="192"/>
                    <a:pt x="554" y="191"/>
                  </a:cubicBezTo>
                  <a:cubicBezTo>
                    <a:pt x="567" y="190"/>
                    <a:pt x="580" y="200"/>
                    <a:pt x="581" y="204"/>
                  </a:cubicBezTo>
                  <a:cubicBezTo>
                    <a:pt x="581" y="208"/>
                    <a:pt x="560" y="200"/>
                    <a:pt x="557" y="215"/>
                  </a:cubicBezTo>
                  <a:cubicBezTo>
                    <a:pt x="554" y="230"/>
                    <a:pt x="535" y="233"/>
                    <a:pt x="533" y="242"/>
                  </a:cubicBezTo>
                  <a:lnTo>
                    <a:pt x="548" y="267"/>
                  </a:lnTo>
                  <a:lnTo>
                    <a:pt x="571" y="276"/>
                  </a:lnTo>
                  <a:lnTo>
                    <a:pt x="598" y="264"/>
                  </a:lnTo>
                  <a:lnTo>
                    <a:pt x="625" y="261"/>
                  </a:lnTo>
                  <a:cubicBezTo>
                    <a:pt x="632" y="263"/>
                    <a:pt x="645" y="271"/>
                    <a:pt x="638" y="276"/>
                  </a:cubicBezTo>
                  <a:cubicBezTo>
                    <a:pt x="631" y="281"/>
                    <a:pt x="593" y="287"/>
                    <a:pt x="584" y="293"/>
                  </a:cubicBezTo>
                  <a:cubicBezTo>
                    <a:pt x="575" y="299"/>
                    <a:pt x="587" y="309"/>
                    <a:pt x="581" y="311"/>
                  </a:cubicBezTo>
                  <a:cubicBezTo>
                    <a:pt x="567" y="319"/>
                    <a:pt x="556" y="301"/>
                    <a:pt x="550" y="303"/>
                  </a:cubicBezTo>
                  <a:lnTo>
                    <a:pt x="547" y="323"/>
                  </a:lnTo>
                  <a:lnTo>
                    <a:pt x="536" y="350"/>
                  </a:lnTo>
                  <a:lnTo>
                    <a:pt x="512" y="351"/>
                  </a:lnTo>
                  <a:lnTo>
                    <a:pt x="476" y="360"/>
                  </a:lnTo>
                  <a:lnTo>
                    <a:pt x="457" y="351"/>
                  </a:lnTo>
                  <a:lnTo>
                    <a:pt x="443" y="357"/>
                  </a:lnTo>
                  <a:lnTo>
                    <a:pt x="419" y="342"/>
                  </a:lnTo>
                  <a:cubicBezTo>
                    <a:pt x="417" y="335"/>
                    <a:pt x="433" y="329"/>
                    <a:pt x="428" y="317"/>
                  </a:cubicBezTo>
                  <a:cubicBezTo>
                    <a:pt x="423" y="305"/>
                    <a:pt x="396" y="313"/>
                    <a:pt x="392" y="321"/>
                  </a:cubicBezTo>
                  <a:lnTo>
                    <a:pt x="397" y="362"/>
                  </a:lnTo>
                  <a:lnTo>
                    <a:pt x="373" y="362"/>
                  </a:lnTo>
                  <a:cubicBezTo>
                    <a:pt x="365" y="366"/>
                    <a:pt x="355" y="380"/>
                    <a:pt x="347" y="386"/>
                  </a:cubicBezTo>
                  <a:cubicBezTo>
                    <a:pt x="339" y="392"/>
                    <a:pt x="332" y="379"/>
                    <a:pt x="322" y="399"/>
                  </a:cubicBezTo>
                  <a:cubicBezTo>
                    <a:pt x="312" y="419"/>
                    <a:pt x="301" y="411"/>
                    <a:pt x="293" y="414"/>
                  </a:cubicBezTo>
                  <a:cubicBezTo>
                    <a:pt x="285" y="417"/>
                    <a:pt x="280" y="414"/>
                    <a:pt x="275" y="416"/>
                  </a:cubicBezTo>
                  <a:cubicBezTo>
                    <a:pt x="270" y="418"/>
                    <a:pt x="267" y="426"/>
                    <a:pt x="260" y="426"/>
                  </a:cubicBezTo>
                  <a:cubicBezTo>
                    <a:pt x="253" y="426"/>
                    <a:pt x="238" y="417"/>
                    <a:pt x="232" y="419"/>
                  </a:cubicBezTo>
                  <a:cubicBezTo>
                    <a:pt x="226" y="421"/>
                    <a:pt x="221" y="432"/>
                    <a:pt x="226" y="437"/>
                  </a:cubicBezTo>
                  <a:lnTo>
                    <a:pt x="263" y="449"/>
                  </a:lnTo>
                  <a:lnTo>
                    <a:pt x="272" y="474"/>
                  </a:lnTo>
                  <a:lnTo>
                    <a:pt x="262" y="503"/>
                  </a:lnTo>
                  <a:cubicBezTo>
                    <a:pt x="251" y="507"/>
                    <a:pt x="223" y="499"/>
                    <a:pt x="206" y="498"/>
                  </a:cubicBezTo>
                  <a:cubicBezTo>
                    <a:pt x="189" y="497"/>
                    <a:pt x="164" y="492"/>
                    <a:pt x="158" y="498"/>
                  </a:cubicBezTo>
                  <a:cubicBezTo>
                    <a:pt x="152" y="504"/>
                    <a:pt x="167" y="527"/>
                    <a:pt x="167" y="537"/>
                  </a:cubicBezTo>
                  <a:cubicBezTo>
                    <a:pt x="167" y="547"/>
                    <a:pt x="159" y="551"/>
                    <a:pt x="157" y="557"/>
                  </a:cubicBezTo>
                  <a:cubicBezTo>
                    <a:pt x="155" y="563"/>
                    <a:pt x="161" y="569"/>
                    <a:pt x="157" y="576"/>
                  </a:cubicBezTo>
                  <a:cubicBezTo>
                    <a:pt x="153" y="583"/>
                    <a:pt x="127" y="594"/>
                    <a:pt x="130" y="597"/>
                  </a:cubicBezTo>
                  <a:cubicBezTo>
                    <a:pt x="139" y="606"/>
                    <a:pt x="160" y="592"/>
                    <a:pt x="176" y="592"/>
                  </a:cubicBezTo>
                  <a:lnTo>
                    <a:pt x="226" y="598"/>
                  </a:lnTo>
                  <a:lnTo>
                    <a:pt x="260" y="588"/>
                  </a:lnTo>
                  <a:lnTo>
                    <a:pt x="274" y="576"/>
                  </a:lnTo>
                  <a:cubicBezTo>
                    <a:pt x="282" y="573"/>
                    <a:pt x="306" y="573"/>
                    <a:pt x="307" y="569"/>
                  </a:cubicBezTo>
                  <a:cubicBezTo>
                    <a:pt x="321" y="557"/>
                    <a:pt x="283" y="559"/>
                    <a:pt x="283" y="552"/>
                  </a:cubicBezTo>
                  <a:cubicBezTo>
                    <a:pt x="283" y="545"/>
                    <a:pt x="300" y="533"/>
                    <a:pt x="307" y="528"/>
                  </a:cubicBezTo>
                  <a:lnTo>
                    <a:pt x="325" y="522"/>
                  </a:lnTo>
                  <a:lnTo>
                    <a:pt x="320" y="503"/>
                  </a:lnTo>
                  <a:cubicBezTo>
                    <a:pt x="323" y="499"/>
                    <a:pt x="336" y="495"/>
                    <a:pt x="342" y="495"/>
                  </a:cubicBezTo>
                  <a:cubicBezTo>
                    <a:pt x="348" y="495"/>
                    <a:pt x="350" y="506"/>
                    <a:pt x="358" y="505"/>
                  </a:cubicBezTo>
                  <a:cubicBezTo>
                    <a:pt x="366" y="504"/>
                    <a:pt x="384" y="490"/>
                    <a:pt x="393" y="491"/>
                  </a:cubicBezTo>
                  <a:lnTo>
                    <a:pt x="415" y="510"/>
                  </a:lnTo>
                  <a:cubicBezTo>
                    <a:pt x="416" y="517"/>
                    <a:pt x="407" y="520"/>
                    <a:pt x="401" y="530"/>
                  </a:cubicBezTo>
                  <a:lnTo>
                    <a:pt x="381" y="573"/>
                  </a:lnTo>
                  <a:lnTo>
                    <a:pt x="406" y="576"/>
                  </a:lnTo>
                  <a:lnTo>
                    <a:pt x="412" y="561"/>
                  </a:lnTo>
                  <a:lnTo>
                    <a:pt x="404" y="543"/>
                  </a:lnTo>
                  <a:cubicBezTo>
                    <a:pt x="406" y="539"/>
                    <a:pt x="417" y="541"/>
                    <a:pt x="423" y="538"/>
                  </a:cubicBezTo>
                  <a:cubicBezTo>
                    <a:pt x="430" y="537"/>
                    <a:pt x="435" y="526"/>
                    <a:pt x="441" y="527"/>
                  </a:cubicBezTo>
                  <a:cubicBezTo>
                    <a:pt x="447" y="528"/>
                    <a:pt x="453" y="542"/>
                    <a:pt x="460" y="547"/>
                  </a:cubicBezTo>
                  <a:lnTo>
                    <a:pt x="483" y="559"/>
                  </a:lnTo>
                  <a:lnTo>
                    <a:pt x="490" y="573"/>
                  </a:lnTo>
                  <a:lnTo>
                    <a:pt x="493" y="590"/>
                  </a:lnTo>
                  <a:lnTo>
                    <a:pt x="508" y="579"/>
                  </a:lnTo>
                  <a:cubicBezTo>
                    <a:pt x="508" y="579"/>
                    <a:pt x="507" y="566"/>
                    <a:pt x="509" y="564"/>
                  </a:cubicBezTo>
                  <a:cubicBezTo>
                    <a:pt x="513" y="561"/>
                    <a:pt x="512" y="581"/>
                    <a:pt x="521" y="569"/>
                  </a:cubicBezTo>
                  <a:cubicBezTo>
                    <a:pt x="530" y="557"/>
                    <a:pt x="525" y="556"/>
                    <a:pt x="515" y="549"/>
                  </a:cubicBezTo>
                  <a:lnTo>
                    <a:pt x="468" y="523"/>
                  </a:lnTo>
                  <a:lnTo>
                    <a:pt x="441" y="508"/>
                  </a:lnTo>
                  <a:lnTo>
                    <a:pt x="455" y="480"/>
                  </a:lnTo>
                  <a:lnTo>
                    <a:pt x="464" y="498"/>
                  </a:lnTo>
                  <a:lnTo>
                    <a:pt x="487" y="512"/>
                  </a:lnTo>
                  <a:lnTo>
                    <a:pt x="517" y="527"/>
                  </a:lnTo>
                  <a:cubicBezTo>
                    <a:pt x="526" y="535"/>
                    <a:pt x="529" y="546"/>
                    <a:pt x="539" y="559"/>
                  </a:cubicBezTo>
                  <a:cubicBezTo>
                    <a:pt x="549" y="572"/>
                    <a:pt x="570" y="602"/>
                    <a:pt x="579" y="608"/>
                  </a:cubicBezTo>
                  <a:cubicBezTo>
                    <a:pt x="588" y="614"/>
                    <a:pt x="588" y="598"/>
                    <a:pt x="592" y="597"/>
                  </a:cubicBezTo>
                  <a:cubicBezTo>
                    <a:pt x="596" y="594"/>
                    <a:pt x="604" y="602"/>
                    <a:pt x="604" y="599"/>
                  </a:cubicBezTo>
                  <a:cubicBezTo>
                    <a:pt x="604" y="596"/>
                    <a:pt x="596" y="583"/>
                    <a:pt x="593" y="578"/>
                  </a:cubicBezTo>
                  <a:cubicBezTo>
                    <a:pt x="589" y="574"/>
                    <a:pt x="590" y="568"/>
                    <a:pt x="587" y="567"/>
                  </a:cubicBezTo>
                  <a:cubicBezTo>
                    <a:pt x="585" y="563"/>
                    <a:pt x="583" y="558"/>
                    <a:pt x="584" y="555"/>
                  </a:cubicBezTo>
                  <a:cubicBezTo>
                    <a:pt x="585" y="552"/>
                    <a:pt x="589" y="550"/>
                    <a:pt x="592" y="548"/>
                  </a:cubicBezTo>
                  <a:lnTo>
                    <a:pt x="601" y="542"/>
                  </a:lnTo>
                  <a:cubicBezTo>
                    <a:pt x="607" y="541"/>
                    <a:pt x="621" y="541"/>
                    <a:pt x="627" y="541"/>
                  </a:cubicBezTo>
                  <a:cubicBezTo>
                    <a:pt x="633" y="541"/>
                    <a:pt x="636" y="541"/>
                    <a:pt x="640" y="539"/>
                  </a:cubicBezTo>
                  <a:cubicBezTo>
                    <a:pt x="644" y="537"/>
                    <a:pt x="648" y="532"/>
                    <a:pt x="650" y="528"/>
                  </a:cubicBezTo>
                  <a:lnTo>
                    <a:pt x="653" y="513"/>
                  </a:lnTo>
                  <a:lnTo>
                    <a:pt x="639" y="505"/>
                  </a:lnTo>
                  <a:cubicBezTo>
                    <a:pt x="639" y="503"/>
                    <a:pt x="650" y="505"/>
                    <a:pt x="655" y="501"/>
                  </a:cubicBezTo>
                  <a:cubicBezTo>
                    <a:pt x="660" y="497"/>
                    <a:pt x="665" y="488"/>
                    <a:pt x="670" y="483"/>
                  </a:cubicBezTo>
                  <a:cubicBezTo>
                    <a:pt x="675" y="478"/>
                    <a:pt x="681" y="471"/>
                    <a:pt x="686" y="470"/>
                  </a:cubicBezTo>
                  <a:lnTo>
                    <a:pt x="703" y="476"/>
                  </a:lnTo>
                  <a:lnTo>
                    <a:pt x="718" y="494"/>
                  </a:lnTo>
                  <a:cubicBezTo>
                    <a:pt x="723" y="498"/>
                    <a:pt x="727" y="503"/>
                    <a:pt x="731" y="501"/>
                  </a:cubicBezTo>
                  <a:cubicBezTo>
                    <a:pt x="735" y="499"/>
                    <a:pt x="742" y="488"/>
                    <a:pt x="742" y="482"/>
                  </a:cubicBezTo>
                  <a:lnTo>
                    <a:pt x="728" y="466"/>
                  </a:lnTo>
                  <a:cubicBezTo>
                    <a:pt x="730" y="462"/>
                    <a:pt x="746" y="463"/>
                    <a:pt x="755" y="459"/>
                  </a:cubicBezTo>
                  <a:cubicBezTo>
                    <a:pt x="764" y="455"/>
                    <a:pt x="777" y="444"/>
                    <a:pt x="782" y="444"/>
                  </a:cubicBezTo>
                  <a:cubicBezTo>
                    <a:pt x="787" y="444"/>
                    <a:pt x="786" y="452"/>
                    <a:pt x="784" y="458"/>
                  </a:cubicBezTo>
                  <a:cubicBezTo>
                    <a:pt x="782" y="464"/>
                    <a:pt x="765" y="469"/>
                    <a:pt x="772" y="480"/>
                  </a:cubicBezTo>
                  <a:cubicBezTo>
                    <a:pt x="779" y="491"/>
                    <a:pt x="820" y="516"/>
                    <a:pt x="824" y="525"/>
                  </a:cubicBezTo>
                  <a:cubicBezTo>
                    <a:pt x="828" y="534"/>
                    <a:pt x="808" y="535"/>
                    <a:pt x="796" y="537"/>
                  </a:cubicBezTo>
                  <a:cubicBezTo>
                    <a:pt x="784" y="539"/>
                    <a:pt x="763" y="541"/>
                    <a:pt x="751" y="539"/>
                  </a:cubicBezTo>
                  <a:cubicBezTo>
                    <a:pt x="739" y="537"/>
                    <a:pt x="739" y="524"/>
                    <a:pt x="722" y="524"/>
                  </a:cubicBezTo>
                  <a:cubicBezTo>
                    <a:pt x="705" y="524"/>
                    <a:pt x="707" y="533"/>
                    <a:pt x="697" y="537"/>
                  </a:cubicBezTo>
                  <a:lnTo>
                    <a:pt x="667" y="538"/>
                  </a:lnTo>
                  <a:lnTo>
                    <a:pt x="623" y="560"/>
                  </a:lnTo>
                  <a:lnTo>
                    <a:pt x="634" y="576"/>
                  </a:lnTo>
                  <a:lnTo>
                    <a:pt x="639" y="598"/>
                  </a:lnTo>
                  <a:lnTo>
                    <a:pt x="669" y="617"/>
                  </a:lnTo>
                  <a:lnTo>
                    <a:pt x="700" y="602"/>
                  </a:lnTo>
                  <a:lnTo>
                    <a:pt x="718" y="611"/>
                  </a:lnTo>
                  <a:lnTo>
                    <a:pt x="752" y="608"/>
                  </a:lnTo>
                  <a:lnTo>
                    <a:pt x="757" y="644"/>
                  </a:lnTo>
                  <a:lnTo>
                    <a:pt x="697" y="677"/>
                  </a:ln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zh-CN" altLang="en-US">
                <a:solidFill>
                  <a:srgbClr val="080808"/>
                </a:solidFill>
              </a:endParaRPr>
            </a:p>
          </p:txBody>
        </p:sp>
      </p:grpSp>
      <p:pic>
        <p:nvPicPr>
          <p:cNvPr id="4103" name="Picture 7" descr="artplus_nature_naturalcity42_a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9338" y="3213100"/>
            <a:ext cx="4425950" cy="2989263"/>
          </a:xfrm>
          <a:prstGeom prst="rect">
            <a:avLst/>
          </a:prstGeom>
          <a:noFill/>
        </p:spPr>
      </p:pic>
      <p:pic>
        <p:nvPicPr>
          <p:cNvPr id="4109" name="Picture 13" descr="artplus_nature_naturalcity42_f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94275" y="4594225"/>
            <a:ext cx="4911725" cy="18827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00"/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23" grpId="0" animBg="1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950E30-FDFE-4E1A-A8C0-0C4924E12ECE}" type="slidenum">
              <a:rPr lang="zh-CN" altLang="en-US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D73694-3F0D-48C3-8A3B-0CCB7AE45C55}" type="slidenum">
              <a:rPr lang="zh-CN" altLang="en-US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68313" y="1268413"/>
            <a:ext cx="40386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9313" y="1268413"/>
            <a:ext cx="40386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579009-3A65-4952-8169-5D9E1C95615C}" type="slidenum">
              <a:rPr lang="zh-CN" altLang="en-US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58E841-17DA-477C-B415-E21E072AD007}" type="slidenum">
              <a:rPr lang="zh-CN" altLang="en-US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D4DCA7-14F6-42D1-A67C-F8CE1D7B9987}" type="slidenum">
              <a:rPr lang="zh-CN" altLang="en-US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6D46C0-8A97-45AC-8460-61A2AD792467}" type="slidenum">
              <a:rPr lang="zh-CN" altLang="en-US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9BDA0-1B76-4B0A-8580-D8259C0D6D6D}" type="datetimeFigureOut">
              <a:rPr lang="zh-CN" altLang="en-US" smtClean="0"/>
              <a:pPr/>
              <a:t>2017/9/21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1371-21AB-42E2-A319-547B5DBA393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1E7C6F-A6E1-479D-BA8F-0D733977A4F3}" type="slidenum">
              <a:rPr lang="zh-CN" altLang="en-US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B2E3C7-C2CE-496E-998C-81B02BFC16FE}" type="slidenum">
              <a:rPr lang="zh-CN" altLang="en-US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71C0D0-9BF5-4DA8-B61D-F68ABC6205CA}" type="slidenum">
              <a:rPr lang="zh-CN" altLang="en-US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38925" y="228600"/>
            <a:ext cx="2058988" cy="606901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29325" cy="6069013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88548F-C165-49A4-AEC2-E112971D653D}" type="slidenum">
              <a:rPr lang="zh-CN" altLang="en-US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683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68313" y="1268413"/>
            <a:ext cx="4038600" cy="50292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9313" y="1268413"/>
            <a:ext cx="4038600" cy="50292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537325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537325"/>
            <a:ext cx="2895600" cy="244475"/>
          </a:xfrm>
        </p:spPr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537325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0B8EC9F9-5FC5-47DF-9E11-F7FE7A45EEBE}" type="slidenum">
              <a:rPr lang="zh-CN" altLang="en-US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138668-811C-4F1D-83A1-463CD669EC6A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26686E-7612-45E0-8865-1498DC0F8F4D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A72320-F34A-4C2E-A470-B2A058AF1BDA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BCE088-75F6-4F3A-9C99-56515D0431D5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012F61-0DF8-4858-BA8D-386FEDB031A5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9BDA0-1B76-4B0A-8580-D8259C0D6D6D}" type="datetimeFigureOut">
              <a:rPr lang="zh-CN" altLang="en-US" smtClean="0"/>
              <a:pPr/>
              <a:t>2017/9/21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1371-21AB-42E2-A319-547B5DBA393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0542CC-02FE-443F-A831-4D4ED0C49764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FFB2E2-EAC4-48AF-A0B5-3EA0F4528D2A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9916D5-2592-4F24-BB07-F60992DD02B1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6FE8CD-1C9B-438A-A5A9-803D3E6C93A4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2AB094-F1A9-4BC1-86B3-91022B2ACB80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118CCD-DEE7-47B7-ABA0-88C4977495FD}" type="slidenum">
              <a:rPr lang="en-US" altLang="zh-CN">
                <a:solidFill>
                  <a:srgbClr val="000000"/>
                </a:solidFill>
              </a:rPr>
              <a:pPr/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9BDA0-1B76-4B0A-8580-D8259C0D6D6D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2017/9/21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1371-21AB-42E2-A319-547B5DBA3939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9BDA0-1B76-4B0A-8580-D8259C0D6D6D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2017/9/21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1371-21AB-42E2-A319-547B5DBA3939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9BDA0-1B76-4B0A-8580-D8259C0D6D6D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2017/9/21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1371-21AB-42E2-A319-547B5DBA3939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9BDA0-1B76-4B0A-8580-D8259C0D6D6D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2017/9/21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1371-21AB-42E2-A319-547B5DBA3939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9BDA0-1B76-4B0A-8580-D8259C0D6D6D}" type="datetimeFigureOut">
              <a:rPr lang="zh-CN" altLang="en-US" smtClean="0"/>
              <a:pPr/>
              <a:t>2017/9/21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1371-21AB-42E2-A319-547B5DBA393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9BDA0-1B76-4B0A-8580-D8259C0D6D6D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2017/9/21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1371-21AB-42E2-A319-547B5DBA3939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9BDA0-1B76-4B0A-8580-D8259C0D6D6D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2017/9/21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1371-21AB-42E2-A319-547B5DBA3939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9BDA0-1B76-4B0A-8580-D8259C0D6D6D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2017/9/21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1371-21AB-42E2-A319-547B5DBA3939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9BDA0-1B76-4B0A-8580-D8259C0D6D6D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2017/9/21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1371-21AB-42E2-A319-547B5DBA3939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9BDA0-1B76-4B0A-8580-D8259C0D6D6D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2017/9/21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1371-21AB-42E2-A319-547B5DBA3939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9BDA0-1B76-4B0A-8580-D8259C0D6D6D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2017/9/21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1371-21AB-42E2-A319-547B5DBA3939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9BDA0-1B76-4B0A-8580-D8259C0D6D6D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2017/9/21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1371-21AB-42E2-A319-547B5DBA3939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9BDA0-1B76-4B0A-8580-D8259C0D6D6D}" type="datetimeFigureOut">
              <a:rPr lang="zh-CN" altLang="en-US" smtClean="0"/>
              <a:pPr/>
              <a:t>2017/9/21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1371-21AB-42E2-A319-547B5DBA393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9BDA0-1B76-4B0A-8580-D8259C0D6D6D}" type="datetimeFigureOut">
              <a:rPr lang="zh-CN" altLang="en-US" smtClean="0"/>
              <a:pPr/>
              <a:t>2017/9/21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1371-21AB-42E2-A319-547B5DBA393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9BDA0-1B76-4B0A-8580-D8259C0D6D6D}" type="datetimeFigureOut">
              <a:rPr lang="zh-CN" altLang="en-US" smtClean="0"/>
              <a:pPr/>
              <a:t>2017/9/21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1371-21AB-42E2-A319-547B5DBA393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9BDA0-1B76-4B0A-8580-D8259C0D6D6D}" type="datetimeFigureOut">
              <a:rPr lang="zh-CN" altLang="en-US" smtClean="0"/>
              <a:pPr/>
              <a:t>2017/9/21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1371-21AB-42E2-A319-547B5DBA393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9BDA0-1B76-4B0A-8580-D8259C0D6D6D}" type="datetimeFigureOut">
              <a:rPr lang="zh-CN" altLang="en-US" smtClean="0"/>
              <a:pPr/>
              <a:t>2017/9/21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951371-21AB-42E2-A319-547B5DBA393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37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任意多边形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0900" name="标题占位符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80901" name="文本占位符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  <a:ea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页脚占位符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  <a:ea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  <a:ea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62E51F-73DC-4119-8222-C6B0C1FCD520}" type="slidenum">
              <a:rPr lang="en-US" altLang="zh-CN">
                <a:solidFill>
                  <a:srgbClr val="04617B">
                    <a:shade val="90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CN" dirty="0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组合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任意多边形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zh-CN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3" name="任意多边形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zh-CN" dirty="0">
                <a:solidFill>
                  <a:srgbClr val="000000"/>
                </a:solidFill>
                <a:latin typeface="Arial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宋体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宋体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宋体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  <a:ea typeface="宋体" pitchFamily="2" charset="-122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>
          <a:solidFill>
            <a:schemeClr val="tx1"/>
          </a:solidFill>
          <a:latin typeface="+mn-lt"/>
          <a:ea typeface="+mn-ea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>
          <a:solidFill>
            <a:schemeClr val="tx1"/>
          </a:solidFill>
          <a:latin typeface="+mn-lt"/>
          <a:ea typeface="+mn-ea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>
          <a:solidFill>
            <a:schemeClr val="tx1"/>
          </a:solidFill>
          <a:latin typeface="+mn-lt"/>
          <a:ea typeface="+mn-ea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>
          <a:solidFill>
            <a:schemeClr val="tx1"/>
          </a:solidFill>
          <a:latin typeface="+mn-lt"/>
          <a:ea typeface="+mn-ea"/>
        </a:defRPr>
      </a:lvl5pPr>
      <a:lvl6pPr marL="19192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>
          <a:solidFill>
            <a:schemeClr val="tx1"/>
          </a:solidFill>
          <a:latin typeface="+mn-lt"/>
          <a:ea typeface="+mn-ea"/>
        </a:defRPr>
      </a:lvl6pPr>
      <a:lvl7pPr marL="23764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>
          <a:solidFill>
            <a:schemeClr val="tx1"/>
          </a:solidFill>
          <a:latin typeface="+mn-lt"/>
          <a:ea typeface="+mn-ea"/>
        </a:defRPr>
      </a:lvl7pPr>
      <a:lvl8pPr marL="28336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>
          <a:solidFill>
            <a:schemeClr val="tx1"/>
          </a:solidFill>
          <a:latin typeface="+mn-lt"/>
          <a:ea typeface="+mn-ea"/>
        </a:defRPr>
      </a:lvl8pPr>
      <a:lvl9pPr marL="32908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3" name="Picture 19" descr="1"/>
          <p:cNvPicPr>
            <a:picLocks noChangeAspect="1" noChangeArrowheads="1"/>
          </p:cNvPicPr>
          <p:nvPr/>
        </p:nvPicPr>
        <p:blipFill>
          <a:blip r:embed="rId14" cstate="print"/>
          <a:srcRect b="38461"/>
          <a:stretch>
            <a:fillRect/>
          </a:stretch>
        </p:blipFill>
        <p:spPr bwMode="auto">
          <a:xfrm>
            <a:off x="0" y="6324600"/>
            <a:ext cx="9144000" cy="542925"/>
          </a:xfrm>
          <a:prstGeom prst="rect">
            <a:avLst/>
          </a:prstGeom>
          <a:noFill/>
        </p:spPr>
      </p:pic>
      <p:sp>
        <p:nvSpPr>
          <p:cNvPr id="1041" name="Rectangle 17"/>
          <p:cNvSpPr>
            <a:spLocks noChangeArrowheads="1"/>
          </p:cNvSpPr>
          <p:nvPr/>
        </p:nvSpPr>
        <p:spPr bwMode="gray">
          <a:xfrm>
            <a:off x="0" y="0"/>
            <a:ext cx="9144000" cy="12192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0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80808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268413"/>
            <a:ext cx="82296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537325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  <a:ea typeface="宋体" pitchFamily="2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37325"/>
            <a:ext cx="2895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bg1"/>
                </a:solidFill>
                <a:ea typeface="宋体" pitchFamily="2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537325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ea typeface="宋体" pitchFamily="2" charset="-122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5113A84-5DD9-49C4-8ACA-B179C7DC4762}" type="slidenum">
              <a:rPr lang="zh-CN" alt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86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200" b="1" i="1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200" b="1" i="1">
          <a:solidFill>
            <a:schemeClr val="tx1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200" b="1" i="1">
          <a:solidFill>
            <a:schemeClr val="tx1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200" b="1" i="1">
          <a:solidFill>
            <a:schemeClr val="tx1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200" b="1" i="1">
          <a:solidFill>
            <a:schemeClr val="tx1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200" b="1" i="1">
          <a:solidFill>
            <a:schemeClr val="tx1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200" b="1" i="1">
          <a:solidFill>
            <a:schemeClr val="tx1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200" b="1" i="1">
          <a:solidFill>
            <a:schemeClr val="tx1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200" b="1" i="1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EF019AB-F755-4368-A64A-249CFBF75738}" type="slidenum">
              <a:rPr lang="en-US" altLang="zh-CN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9BDA0-1B76-4B0A-8580-D8259C0D6D6D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2017/9/21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951371-21AB-42E2-A319-547B5DBA3939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17.xml"/><Relationship Id="rId3" Type="http://schemas.openxmlformats.org/officeDocument/2006/relationships/tags" Target="../tags/tag12.xml"/><Relationship Id="rId7" Type="http://schemas.openxmlformats.org/officeDocument/2006/relationships/tags" Target="../tags/tag16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13.xml"/><Relationship Id="rId9" Type="http://schemas.openxmlformats.org/officeDocument/2006/relationships/tags" Target="../tags/tag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tags" Target="../tags/tag24.xml"/><Relationship Id="rId5" Type="http://schemas.openxmlformats.org/officeDocument/2006/relationships/tags" Target="../tags/tag23.xml"/><Relationship Id="rId4" Type="http://schemas.openxmlformats.org/officeDocument/2006/relationships/tags" Target="../tags/tag2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13" Type="http://schemas.openxmlformats.org/officeDocument/2006/relationships/tags" Target="../tags/tag38.xml"/><Relationship Id="rId18" Type="http://schemas.openxmlformats.org/officeDocument/2006/relationships/tags" Target="../tags/tag43.xml"/><Relationship Id="rId3" Type="http://schemas.openxmlformats.org/officeDocument/2006/relationships/tags" Target="../tags/tag28.xml"/><Relationship Id="rId21" Type="http://schemas.openxmlformats.org/officeDocument/2006/relationships/tags" Target="../tags/tag46.xml"/><Relationship Id="rId7" Type="http://schemas.openxmlformats.org/officeDocument/2006/relationships/tags" Target="../tags/tag32.xml"/><Relationship Id="rId12" Type="http://schemas.openxmlformats.org/officeDocument/2006/relationships/tags" Target="../tags/tag37.xml"/><Relationship Id="rId17" Type="http://schemas.openxmlformats.org/officeDocument/2006/relationships/tags" Target="../tags/tag42.xml"/><Relationship Id="rId2" Type="http://schemas.openxmlformats.org/officeDocument/2006/relationships/tags" Target="../tags/tag27.xml"/><Relationship Id="rId16" Type="http://schemas.openxmlformats.org/officeDocument/2006/relationships/tags" Target="../tags/tag41.xml"/><Relationship Id="rId20" Type="http://schemas.openxmlformats.org/officeDocument/2006/relationships/tags" Target="../tags/tag45.xml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tags" Target="../tags/tag36.xml"/><Relationship Id="rId24" Type="http://schemas.openxmlformats.org/officeDocument/2006/relationships/notesSlide" Target="../notesSlides/notesSlide1.xml"/><Relationship Id="rId5" Type="http://schemas.openxmlformats.org/officeDocument/2006/relationships/tags" Target="../tags/tag30.xml"/><Relationship Id="rId15" Type="http://schemas.openxmlformats.org/officeDocument/2006/relationships/tags" Target="../tags/tag40.xml"/><Relationship Id="rId23" Type="http://schemas.openxmlformats.org/officeDocument/2006/relationships/slideLayout" Target="../slideLayouts/slideLayout7.xml"/><Relationship Id="rId10" Type="http://schemas.openxmlformats.org/officeDocument/2006/relationships/tags" Target="../tags/tag35.xml"/><Relationship Id="rId19" Type="http://schemas.openxmlformats.org/officeDocument/2006/relationships/tags" Target="../tags/tag44.xml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tags" Target="../tags/tag39.xml"/><Relationship Id="rId22" Type="http://schemas.openxmlformats.org/officeDocument/2006/relationships/tags" Target="../tags/tag4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4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15.xml"/><Relationship Id="rId1" Type="http://schemas.openxmlformats.org/officeDocument/2006/relationships/slideLayout" Target="../slideLayouts/slideLayout4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46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339752" y="1556792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经济体制改革</a:t>
            </a:r>
            <a:endParaRPr lang="zh-CN" altLang="en-US" sz="4400" b="1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55776" y="4509120"/>
            <a:ext cx="4104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/>
              <a:t>汕头市聿怀中学    陈穗</a:t>
            </a:r>
            <a:endParaRPr lang="zh-CN" altLang="en-US" sz="2400" b="1" dirty="0"/>
          </a:p>
        </p:txBody>
      </p:sp>
    </p:spTree>
  </p:cSld>
  <p:clrMapOvr>
    <a:masterClrMapping/>
  </p:clrMapOvr>
  <p:transition spd="med" advTm="10000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1" name="TextBox 8"/>
          <p:cNvSpPr txBox="1">
            <a:spLocks noChangeArrowheads="1"/>
          </p:cNvSpPr>
          <p:nvPr/>
        </p:nvSpPr>
        <p:spPr bwMode="auto">
          <a:xfrm>
            <a:off x="250826" y="1354456"/>
            <a:ext cx="85693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ea typeface="黑体" pitchFamily="2" charset="-122"/>
              </a:rPr>
              <a:t>     拓展</a:t>
            </a:r>
            <a:r>
              <a:rPr lang="zh-CN" altLang="en-US" sz="2800" b="1" dirty="0">
                <a:ea typeface="黑体" pitchFamily="2" charset="-122"/>
              </a:rPr>
              <a:t>延伸</a:t>
            </a:r>
            <a:r>
              <a:rPr lang="zh-CN" altLang="en-US" sz="2800" b="1" dirty="0" smtClean="0">
                <a:ea typeface="黑体" pitchFamily="2" charset="-122"/>
              </a:rPr>
              <a:t>，智</a:t>
            </a:r>
            <a:r>
              <a:rPr lang="zh-CN" altLang="en-US" sz="2800" b="1" dirty="0">
                <a:ea typeface="黑体" pitchFamily="2" charset="-122"/>
              </a:rPr>
              <a:t>过能力素养关；</a:t>
            </a:r>
            <a:endParaRPr lang="en-US" altLang="zh-CN" sz="2800" b="1" dirty="0">
              <a:ea typeface="黑体" pitchFamily="2" charset="-122"/>
            </a:endParaRPr>
          </a:p>
        </p:txBody>
      </p:sp>
      <p:sp>
        <p:nvSpPr>
          <p:cNvPr id="8" name="Oval 50"/>
          <p:cNvSpPr/>
          <p:nvPr>
            <p:custDataLst>
              <p:tags r:id="rId2"/>
            </p:custDataLst>
          </p:nvPr>
        </p:nvSpPr>
        <p:spPr>
          <a:xfrm>
            <a:off x="3898900" y="2219326"/>
            <a:ext cx="1511300" cy="1899284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b="1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专题</a:t>
            </a:r>
          </a:p>
        </p:txBody>
      </p:sp>
      <p:sp>
        <p:nvSpPr>
          <p:cNvPr id="10" name="矩形 9"/>
          <p:cNvSpPr/>
          <p:nvPr>
            <p:custDataLst>
              <p:tags r:id="rId3"/>
            </p:custDataLst>
          </p:nvPr>
        </p:nvSpPr>
        <p:spPr>
          <a:xfrm>
            <a:off x="3203575" y="3947160"/>
            <a:ext cx="3240088" cy="181546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横向各重要阶段；</a:t>
            </a:r>
            <a:endParaRPr lang="en-US" altLang="zh-CN" sz="24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纵向专题：</a:t>
            </a:r>
            <a:endParaRPr lang="en-US" altLang="zh-CN" sz="2400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政治、经济、思想、文化、社会生活</a:t>
            </a:r>
          </a:p>
        </p:txBody>
      </p:sp>
      <p:cxnSp>
        <p:nvCxnSpPr>
          <p:cNvPr id="11" name="Straight Arrow Connector 37"/>
          <p:cNvCxnSpPr/>
          <p:nvPr>
            <p:custDataLst>
              <p:tags r:id="rId4"/>
            </p:custDataLst>
          </p:nvPr>
        </p:nvCxnSpPr>
        <p:spPr>
          <a:xfrm>
            <a:off x="5508625" y="3169920"/>
            <a:ext cx="12954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50"/>
          <p:cNvSpPr/>
          <p:nvPr>
            <p:custDataLst>
              <p:tags r:id="rId5"/>
            </p:custDataLst>
          </p:nvPr>
        </p:nvSpPr>
        <p:spPr>
          <a:xfrm>
            <a:off x="7038975" y="2219326"/>
            <a:ext cx="1512888" cy="1899284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b="1" noProof="1">
                <a:solidFill>
                  <a:schemeClr val="bg1"/>
                </a:solidFill>
              </a:rPr>
              <a:t>话题问题</a:t>
            </a:r>
          </a:p>
        </p:txBody>
      </p:sp>
      <p:sp>
        <p:nvSpPr>
          <p:cNvPr id="13" name="矩形 12"/>
          <p:cNvSpPr/>
          <p:nvPr>
            <p:custDataLst>
              <p:tags r:id="rId6"/>
            </p:custDataLst>
          </p:nvPr>
        </p:nvSpPr>
        <p:spPr>
          <a:xfrm>
            <a:off x="6875463" y="4120516"/>
            <a:ext cx="2017712" cy="103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72500" lnSpcReduction="200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b="1" noProof="1">
                <a:latin typeface="黑体" panose="02010609060101010101" pitchFamily="49" charset="-122"/>
                <a:cs typeface="+mj-cs"/>
              </a:rPr>
              <a:t>依托材料</a:t>
            </a:r>
            <a:endParaRPr lang="en-US" altLang="zh-CN" sz="3200" b="1" noProof="1">
              <a:latin typeface="黑体" panose="02010609060101010101" pitchFamily="49" charset="-122"/>
              <a:cs typeface="+mj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b="1" noProof="1">
                <a:latin typeface="黑体" panose="02010609060101010101" pitchFamily="49" charset="-122"/>
                <a:cs typeface="+mj-cs"/>
              </a:rPr>
              <a:t>和所学寻找新情境进行设问</a:t>
            </a:r>
          </a:p>
        </p:txBody>
      </p:sp>
      <p:sp>
        <p:nvSpPr>
          <p:cNvPr id="14" name="Oval 50"/>
          <p:cNvSpPr/>
          <p:nvPr>
            <p:custDataLst>
              <p:tags r:id="rId7"/>
            </p:custDataLst>
          </p:nvPr>
        </p:nvSpPr>
        <p:spPr>
          <a:xfrm>
            <a:off x="755650" y="2219326"/>
            <a:ext cx="1512888" cy="189928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b="1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主题</a:t>
            </a:r>
          </a:p>
        </p:txBody>
      </p:sp>
      <p:sp>
        <p:nvSpPr>
          <p:cNvPr id="15" name="矩形 14"/>
          <p:cNvSpPr/>
          <p:nvPr>
            <p:custDataLst>
              <p:tags r:id="rId8"/>
            </p:custDataLst>
          </p:nvPr>
        </p:nvSpPr>
        <p:spPr>
          <a:xfrm>
            <a:off x="684213" y="4120516"/>
            <a:ext cx="1439862" cy="8629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社会转型</a:t>
            </a:r>
          </a:p>
        </p:txBody>
      </p:sp>
      <p:cxnSp>
        <p:nvCxnSpPr>
          <p:cNvPr id="16" name="Straight Arrow Connector 37"/>
          <p:cNvCxnSpPr/>
          <p:nvPr>
            <p:custDataLst>
              <p:tags r:id="rId9"/>
            </p:custDataLst>
          </p:nvPr>
        </p:nvCxnSpPr>
        <p:spPr>
          <a:xfrm>
            <a:off x="2339975" y="3255646"/>
            <a:ext cx="1352550" cy="190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14313" y="785813"/>
            <a:ext cx="8715375" cy="587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ts val="1200"/>
              </a:spcAft>
            </a:pP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判断下列三则征婚广告最有可能所处的时代（</a:t>
            </a:r>
            <a:r>
              <a:rPr lang="en-US" altLang="zh-CN" sz="2800" b="1" dirty="0">
                <a:latin typeface="楷体_GB2312" pitchFamily="49" charset="-122"/>
                <a:ea typeface="楷体_GB2312" pitchFamily="49" charset="-122"/>
              </a:rPr>
              <a:t>80</a:t>
            </a: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年代、</a:t>
            </a:r>
            <a:r>
              <a:rPr lang="en-US" altLang="zh-CN" sz="2800" b="1" dirty="0">
                <a:latin typeface="楷体_GB2312" pitchFamily="49" charset="-122"/>
                <a:ea typeface="楷体_GB2312" pitchFamily="49" charset="-122"/>
              </a:rPr>
              <a:t>90</a:t>
            </a: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年代、</a:t>
            </a:r>
            <a:r>
              <a:rPr lang="en-US" altLang="zh-CN" sz="2800" b="1" dirty="0">
                <a:latin typeface="楷体_GB2312" pitchFamily="49" charset="-122"/>
                <a:ea typeface="楷体_GB2312" pitchFamily="49" charset="-122"/>
              </a:rPr>
              <a:t>21</a:t>
            </a: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世纪初）？</a:t>
            </a:r>
          </a:p>
          <a:p>
            <a:pPr fontAlgn="base">
              <a:spcBef>
                <a:spcPct val="0"/>
              </a:spcBef>
              <a:spcAft>
                <a:spcPts val="1200"/>
              </a:spcAft>
            </a:pP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征婚广告一：</a:t>
            </a:r>
            <a:r>
              <a:rPr lang="zh-CN" altLang="zh-CN" sz="2800" b="1" dirty="0">
                <a:latin typeface="楷体_GB2312" pitchFamily="49" charset="-122"/>
                <a:ea typeface="楷体_GB2312" pitchFamily="49" charset="-122"/>
              </a:rPr>
              <a:t>某男，</a:t>
            </a:r>
            <a:r>
              <a:rPr lang="en-US" altLang="zh-CN" sz="2800" b="1" dirty="0">
                <a:latin typeface="楷体_GB2312" pitchFamily="49" charset="-122"/>
                <a:ea typeface="楷体_GB2312" pitchFamily="49" charset="-122"/>
              </a:rPr>
              <a:t>40</a:t>
            </a:r>
            <a:r>
              <a:rPr lang="zh-CN" altLang="zh-CN" sz="2800" b="1" dirty="0">
                <a:latin typeface="楷体_GB2312" pitchFamily="49" charset="-122"/>
                <a:ea typeface="楷体_GB2312" pitchFamily="49" charset="-122"/>
              </a:rPr>
              <a:t>岁，停薪留职，生活严肃，通情达理，善于理财，经营电器，年赚</a:t>
            </a:r>
            <a:r>
              <a:rPr lang="en-US" altLang="zh-CN" sz="2800" b="1" dirty="0">
                <a:latin typeface="楷体_GB2312" pitchFamily="49" charset="-122"/>
                <a:ea typeface="楷体_GB2312" pitchFamily="49" charset="-122"/>
              </a:rPr>
              <a:t>3.8</a:t>
            </a:r>
            <a:r>
              <a:rPr lang="zh-CN" altLang="zh-CN" sz="2800" b="1" dirty="0">
                <a:latin typeface="楷体_GB2312" pitchFamily="49" charset="-122"/>
                <a:ea typeface="楷体_GB2312" pitchFamily="49" charset="-122"/>
              </a:rPr>
              <a:t>万</a:t>
            </a:r>
            <a:r>
              <a:rPr lang="en-US" altLang="zh-CN" sz="2800" b="1" dirty="0">
                <a:latin typeface="楷体_GB2312" pitchFamily="49" charset="-122"/>
                <a:ea typeface="楷体_GB2312" pitchFamily="49" charset="-122"/>
              </a:rPr>
              <a:t>……</a:t>
            </a:r>
          </a:p>
          <a:p>
            <a:pPr fontAlgn="base">
              <a:spcBef>
                <a:spcPct val="0"/>
              </a:spcBef>
              <a:spcAft>
                <a:spcPts val="1200"/>
              </a:spcAft>
            </a:pP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征婚广告二：</a:t>
            </a:r>
            <a:r>
              <a:rPr lang="zh-CN" altLang="zh-CN" sz="2800" b="1" dirty="0">
                <a:latin typeface="楷体_GB2312" pitchFamily="49" charset="-122"/>
                <a:ea typeface="楷体_GB2312" pitchFamily="49" charset="-122"/>
              </a:rPr>
              <a:t>求婚人丁乃钧，男，未婚，四十岁，身高一米七。曾被错划为右派，已纠正。现在四川江津地区教师进修学院任数学教师，月薪四十三元五角</a:t>
            </a:r>
            <a:r>
              <a:rPr lang="en-US" altLang="zh-CN" sz="2800" b="1" dirty="0">
                <a:latin typeface="楷体_GB2312" pitchFamily="49" charset="-122"/>
                <a:ea typeface="楷体_GB2312" pitchFamily="49" charset="-122"/>
              </a:rPr>
              <a:t>(</a:t>
            </a:r>
            <a:r>
              <a:rPr lang="zh-CN" altLang="zh-CN" sz="2800" b="1" dirty="0">
                <a:latin typeface="楷体_GB2312" pitchFamily="49" charset="-122"/>
                <a:ea typeface="楷体_GB2312" pitchFamily="49" charset="-122"/>
              </a:rPr>
              <a:t>附征婚者的照片</a:t>
            </a:r>
            <a:r>
              <a:rPr lang="en-US" altLang="zh-CN" sz="2800" b="1" dirty="0">
                <a:latin typeface="楷体_GB2312" pitchFamily="49" charset="-122"/>
                <a:ea typeface="楷体_GB2312" pitchFamily="49" charset="-122"/>
              </a:rPr>
              <a:t>)</a:t>
            </a:r>
            <a:r>
              <a:rPr lang="zh-CN" altLang="zh-CN" sz="2800" b="1" dirty="0">
                <a:latin typeface="楷体_GB2312" pitchFamily="49" charset="-122"/>
                <a:ea typeface="楷体_GB2312" pitchFamily="49" charset="-122"/>
              </a:rPr>
              <a:t>。</a:t>
            </a:r>
          </a:p>
          <a:p>
            <a:pPr fontAlgn="base">
              <a:spcBef>
                <a:spcPct val="0"/>
              </a:spcBef>
              <a:spcAft>
                <a:spcPts val="1200"/>
              </a:spcAft>
            </a:pP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征婚广告三：</a:t>
            </a:r>
            <a:r>
              <a:rPr lang="zh-CN" altLang="zh-CN" sz="2800" b="1" dirty="0">
                <a:latin typeface="楷体_GB2312" pitchFamily="49" charset="-122"/>
                <a:ea typeface="楷体_GB2312" pitchFamily="49" charset="-122"/>
              </a:rPr>
              <a:t>倾倒众人</a:t>
            </a: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，</a:t>
            </a:r>
            <a:r>
              <a:rPr lang="zh-CN" altLang="zh-CN" sz="2800" b="1" dirty="0">
                <a:latin typeface="楷体_GB2312" pitchFamily="49" charset="-122"/>
                <a:ea typeface="楷体_GB2312" pitchFamily="49" charset="-122"/>
              </a:rPr>
              <a:t>女</a:t>
            </a: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，</a:t>
            </a:r>
            <a:r>
              <a:rPr lang="en-US" altLang="zh-CN" sz="2800" b="1" dirty="0">
                <a:latin typeface="楷体_GB2312" pitchFamily="49" charset="-122"/>
                <a:ea typeface="楷体_GB2312" pitchFamily="49" charset="-122"/>
              </a:rPr>
              <a:t>36</a:t>
            </a:r>
            <a:r>
              <a:rPr lang="zh-CN" altLang="zh-CN" sz="2800" b="1" dirty="0">
                <a:latin typeface="楷体_GB2312" pitchFamily="49" charset="-122"/>
                <a:ea typeface="楷体_GB2312" pitchFamily="49" charset="-122"/>
              </a:rPr>
              <a:t>岁</a:t>
            </a: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，</a:t>
            </a:r>
            <a:r>
              <a:rPr lang="zh-CN" altLang="zh-CN" sz="2800" b="1" dirty="0">
                <a:latin typeface="楷体_GB2312" pitchFamily="49" charset="-122"/>
                <a:ea typeface="楷体_GB2312" pitchFamily="49" charset="-122"/>
              </a:rPr>
              <a:t> 离</a:t>
            </a: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，</a:t>
            </a:r>
            <a:r>
              <a:rPr lang="zh-CN" altLang="zh-CN" sz="2800" b="1" dirty="0">
                <a:latin typeface="楷体_GB2312" pitchFamily="49" charset="-122"/>
                <a:ea typeface="楷体_GB2312" pitchFamily="49" charset="-122"/>
              </a:rPr>
              <a:t>未育</a:t>
            </a: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，</a:t>
            </a:r>
            <a:r>
              <a:rPr lang="zh-CN" altLang="zh-CN" sz="2800" b="1" dirty="0">
                <a:latin typeface="楷体_GB2312" pitchFamily="49" charset="-122"/>
                <a:ea typeface="楷体_GB2312" pitchFamily="49" charset="-122"/>
              </a:rPr>
              <a:t>富有</a:t>
            </a: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，温柔漂亮，</a:t>
            </a:r>
            <a:r>
              <a:rPr lang="zh-CN" altLang="zh-CN" sz="2800" b="1" dirty="0">
                <a:latin typeface="楷体_GB2312" pitchFamily="49" charset="-122"/>
                <a:ea typeface="楷体_GB2312" pitchFamily="49" charset="-122"/>
              </a:rPr>
              <a:t>长期得不到快乐</a:t>
            </a: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，</a:t>
            </a:r>
            <a:r>
              <a:rPr lang="zh-CN" altLang="zh-CN" sz="2800" b="1" dirty="0">
                <a:latin typeface="楷体_GB2312" pitchFamily="49" charset="-122"/>
                <a:ea typeface="楷体_GB2312" pitchFamily="49" charset="-122"/>
              </a:rPr>
              <a:t>寻体健懂情男交往</a:t>
            </a: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，</a:t>
            </a:r>
            <a:r>
              <a:rPr lang="zh-CN" altLang="zh-CN" sz="2800" b="1" dirty="0">
                <a:latin typeface="楷体_GB2312" pitchFamily="49" charset="-122"/>
                <a:ea typeface="楷体_GB2312" pitchFamily="49" charset="-122"/>
              </a:rPr>
              <a:t>体验浪漫情怀。</a:t>
            </a:r>
          </a:p>
          <a:p>
            <a:pPr fontAlgn="base">
              <a:spcBef>
                <a:spcPct val="0"/>
              </a:spcBef>
              <a:spcAft>
                <a:spcPts val="1200"/>
              </a:spcAft>
            </a:pPr>
            <a:endParaRPr lang="en-US" altLang="zh-CN" sz="2800" b="1" dirty="0"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  <p:transition spd="med" advTm="1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5" name="TextBox 8"/>
          <p:cNvSpPr txBox="1">
            <a:spLocks noChangeArrowheads="1"/>
          </p:cNvSpPr>
          <p:nvPr/>
        </p:nvSpPr>
        <p:spPr bwMode="auto">
          <a:xfrm>
            <a:off x="179389" y="1442086"/>
            <a:ext cx="85693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ea typeface="黑体" pitchFamily="2" charset="-122"/>
              </a:rPr>
              <a:t>         看穿</a:t>
            </a:r>
            <a:r>
              <a:rPr lang="zh-CN" altLang="en-US" sz="2800" b="1" dirty="0">
                <a:ea typeface="黑体" pitchFamily="2" charset="-122"/>
              </a:rPr>
              <a:t>套路</a:t>
            </a:r>
            <a:r>
              <a:rPr lang="zh-CN" altLang="en-US" sz="2800" b="1" dirty="0" smtClean="0">
                <a:ea typeface="黑体" pitchFamily="2" charset="-122"/>
              </a:rPr>
              <a:t>，巧</a:t>
            </a:r>
            <a:r>
              <a:rPr lang="zh-CN" altLang="en-US" sz="2800" b="1" dirty="0">
                <a:ea typeface="黑体" pitchFamily="2" charset="-122"/>
              </a:rPr>
              <a:t>过答题方法关；</a:t>
            </a:r>
            <a:endParaRPr lang="en-US" altLang="zh-CN" sz="2800" b="1" dirty="0">
              <a:ea typeface="黑体" pitchFamily="2" charset="-122"/>
            </a:endParaRPr>
          </a:p>
        </p:txBody>
      </p:sp>
      <p:sp>
        <p:nvSpPr>
          <p:cNvPr id="10" name="Oval 50"/>
          <p:cNvSpPr/>
          <p:nvPr>
            <p:custDataLst>
              <p:tags r:id="rId2"/>
            </p:custDataLst>
          </p:nvPr>
        </p:nvSpPr>
        <p:spPr>
          <a:xfrm>
            <a:off x="3492500" y="2619376"/>
            <a:ext cx="1079500" cy="1727834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b="1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精评</a:t>
            </a:r>
          </a:p>
        </p:txBody>
      </p:sp>
      <p:cxnSp>
        <p:nvCxnSpPr>
          <p:cNvPr id="12" name="Straight Arrow Connector 37"/>
          <p:cNvCxnSpPr/>
          <p:nvPr>
            <p:custDataLst>
              <p:tags r:id="rId3"/>
            </p:custDataLst>
          </p:nvPr>
        </p:nvCxnSpPr>
        <p:spPr>
          <a:xfrm>
            <a:off x="4932363" y="3569970"/>
            <a:ext cx="785812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50"/>
          <p:cNvSpPr/>
          <p:nvPr>
            <p:custDataLst>
              <p:tags r:id="rId4"/>
            </p:custDataLst>
          </p:nvPr>
        </p:nvSpPr>
        <p:spPr>
          <a:xfrm>
            <a:off x="5867400" y="2619376"/>
            <a:ext cx="1081088" cy="1727834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b="1" noProof="1">
                <a:solidFill>
                  <a:schemeClr val="bg1"/>
                </a:solidFill>
              </a:rPr>
              <a:t>建模</a:t>
            </a:r>
          </a:p>
        </p:txBody>
      </p:sp>
      <p:sp>
        <p:nvSpPr>
          <p:cNvPr id="15" name="Oval 50"/>
          <p:cNvSpPr/>
          <p:nvPr>
            <p:custDataLst>
              <p:tags r:id="rId5"/>
            </p:custDataLst>
          </p:nvPr>
        </p:nvSpPr>
        <p:spPr>
          <a:xfrm>
            <a:off x="1258889" y="2619376"/>
            <a:ext cx="1081087" cy="172783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b="1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精练</a:t>
            </a:r>
          </a:p>
        </p:txBody>
      </p:sp>
      <p:cxnSp>
        <p:nvCxnSpPr>
          <p:cNvPr id="17" name="Straight Arrow Connector 37"/>
          <p:cNvCxnSpPr/>
          <p:nvPr>
            <p:custDataLst>
              <p:tags r:id="rId6"/>
            </p:custDataLst>
          </p:nvPr>
        </p:nvCxnSpPr>
        <p:spPr>
          <a:xfrm>
            <a:off x="2455864" y="3569970"/>
            <a:ext cx="820737" cy="190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7740650" y="2447926"/>
            <a:ext cx="8636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600" b="1">
                <a:solidFill>
                  <a:srgbClr val="FF0000"/>
                </a:solidFill>
                <a:ea typeface="黑体" pitchFamily="2" charset="-122"/>
              </a:rPr>
              <a:t>针对性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5" grpId="0" animBg="1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3" name="TextBox 13"/>
          <p:cNvSpPr txBox="1">
            <a:spLocks noChangeArrowheads="1"/>
          </p:cNvSpPr>
          <p:nvPr/>
        </p:nvSpPr>
        <p:spPr bwMode="auto">
          <a:xfrm>
            <a:off x="180975" y="1442086"/>
            <a:ext cx="2057400" cy="400110"/>
          </a:xfrm>
          <a:prstGeom prst="rect">
            <a:avLst/>
          </a:prstGeom>
          <a:noFill/>
          <a:ln w="28575">
            <a:solidFill>
              <a:srgbClr val="0070C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000" b="1">
                <a:ea typeface="黑体" pitchFamily="2" charset="-122"/>
              </a:rPr>
              <a:t>第一步：定时空</a:t>
            </a:r>
          </a:p>
        </p:txBody>
      </p:sp>
      <p:cxnSp>
        <p:nvCxnSpPr>
          <p:cNvPr id="136194" name="直接箭头连接符 15"/>
          <p:cNvCxnSpPr>
            <a:cxnSpLocks noChangeShapeType="1"/>
          </p:cNvCxnSpPr>
          <p:nvPr/>
        </p:nvCxnSpPr>
        <p:spPr bwMode="auto">
          <a:xfrm flipH="1">
            <a:off x="1331914" y="2179320"/>
            <a:ext cx="1587" cy="457200"/>
          </a:xfrm>
          <a:prstGeom prst="straightConnector1">
            <a:avLst/>
          </a:prstGeom>
          <a:noFill/>
          <a:ln w="38100">
            <a:solidFill>
              <a:schemeClr val="tx2"/>
            </a:solidFill>
            <a:round/>
            <a:headEnd/>
            <a:tailEnd type="arrow" w="med" len="med"/>
          </a:ln>
        </p:spPr>
      </p:cxnSp>
      <p:sp>
        <p:nvSpPr>
          <p:cNvPr id="136195" name="TextBox 16"/>
          <p:cNvSpPr txBox="1">
            <a:spLocks noChangeArrowheads="1"/>
          </p:cNvSpPr>
          <p:nvPr/>
        </p:nvSpPr>
        <p:spPr bwMode="auto">
          <a:xfrm>
            <a:off x="180975" y="2910840"/>
            <a:ext cx="2057400" cy="400110"/>
          </a:xfrm>
          <a:prstGeom prst="rect">
            <a:avLst/>
          </a:prstGeom>
          <a:noFill/>
          <a:ln w="28575">
            <a:solidFill>
              <a:srgbClr val="0070C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000" b="1">
                <a:ea typeface="黑体" pitchFamily="2" charset="-122"/>
              </a:rPr>
              <a:t>第二步：抓主旨</a:t>
            </a:r>
          </a:p>
        </p:txBody>
      </p:sp>
      <p:cxnSp>
        <p:nvCxnSpPr>
          <p:cNvPr id="136196" name="直接箭头连接符 18"/>
          <p:cNvCxnSpPr>
            <a:cxnSpLocks noChangeShapeType="1"/>
          </p:cNvCxnSpPr>
          <p:nvPr/>
        </p:nvCxnSpPr>
        <p:spPr bwMode="auto">
          <a:xfrm flipH="1">
            <a:off x="1331914" y="3649980"/>
            <a:ext cx="1587" cy="457200"/>
          </a:xfrm>
          <a:prstGeom prst="straightConnector1">
            <a:avLst/>
          </a:prstGeom>
          <a:noFill/>
          <a:ln w="38100">
            <a:solidFill>
              <a:schemeClr val="tx2"/>
            </a:solidFill>
            <a:round/>
            <a:headEnd/>
            <a:tailEnd type="arrow" w="med" len="med"/>
          </a:ln>
        </p:spPr>
      </p:cxnSp>
      <p:sp>
        <p:nvSpPr>
          <p:cNvPr id="136197" name="TextBox 19"/>
          <p:cNvSpPr txBox="1">
            <a:spLocks noChangeArrowheads="1"/>
          </p:cNvSpPr>
          <p:nvPr/>
        </p:nvSpPr>
        <p:spPr bwMode="auto">
          <a:xfrm>
            <a:off x="250825" y="4253866"/>
            <a:ext cx="2133600" cy="400110"/>
          </a:xfrm>
          <a:prstGeom prst="rect">
            <a:avLst/>
          </a:prstGeom>
          <a:noFill/>
          <a:ln w="28575">
            <a:solidFill>
              <a:srgbClr val="0070C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000" b="1">
                <a:ea typeface="黑体" pitchFamily="2" charset="-122"/>
              </a:rPr>
              <a:t>第三步：析选项</a:t>
            </a:r>
          </a:p>
        </p:txBody>
      </p:sp>
      <p:cxnSp>
        <p:nvCxnSpPr>
          <p:cNvPr id="136198" name="直接连接符 22"/>
          <p:cNvCxnSpPr>
            <a:cxnSpLocks noChangeShapeType="1"/>
          </p:cNvCxnSpPr>
          <p:nvPr/>
        </p:nvCxnSpPr>
        <p:spPr bwMode="auto">
          <a:xfrm>
            <a:off x="323850" y="1009650"/>
            <a:ext cx="15113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</p:cxnSp>
      <p:sp>
        <p:nvSpPr>
          <p:cNvPr id="136199" name="AutoShape 28"/>
          <p:cNvSpPr>
            <a:spLocks noChangeArrowheads="1"/>
          </p:cNvSpPr>
          <p:nvPr/>
        </p:nvSpPr>
        <p:spPr bwMode="auto">
          <a:xfrm>
            <a:off x="2314575" y="1533526"/>
            <a:ext cx="609600" cy="36576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黑体" pitchFamily="2" charset="-122"/>
            </a:endParaRPr>
          </a:p>
        </p:txBody>
      </p:sp>
      <p:sp>
        <p:nvSpPr>
          <p:cNvPr id="136200" name="AutoShape 33"/>
          <p:cNvSpPr>
            <a:spLocks noChangeArrowheads="1"/>
          </p:cNvSpPr>
          <p:nvPr/>
        </p:nvSpPr>
        <p:spPr bwMode="auto">
          <a:xfrm>
            <a:off x="2268538" y="2958466"/>
            <a:ext cx="685800" cy="365760"/>
          </a:xfrm>
          <a:prstGeom prst="rightArrow">
            <a:avLst>
              <a:gd name="adj1" fmla="val 50000"/>
              <a:gd name="adj2" fmla="val 562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黑体" pitchFamily="2" charset="-122"/>
            </a:endParaRPr>
          </a:p>
        </p:txBody>
      </p:sp>
      <p:sp>
        <p:nvSpPr>
          <p:cNvPr id="136201" name="AutoShape 35"/>
          <p:cNvSpPr>
            <a:spLocks noChangeArrowheads="1"/>
          </p:cNvSpPr>
          <p:nvPr/>
        </p:nvSpPr>
        <p:spPr bwMode="auto">
          <a:xfrm>
            <a:off x="2411413" y="4339590"/>
            <a:ext cx="609600" cy="36576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黑体" pitchFamily="2" charset="-122"/>
            </a:endParaRPr>
          </a:p>
        </p:txBody>
      </p:sp>
      <p:sp>
        <p:nvSpPr>
          <p:cNvPr id="136202" name="TextBox 19"/>
          <p:cNvSpPr txBox="1">
            <a:spLocks noChangeArrowheads="1"/>
          </p:cNvSpPr>
          <p:nvPr/>
        </p:nvSpPr>
        <p:spPr bwMode="auto">
          <a:xfrm>
            <a:off x="250825" y="403860"/>
            <a:ext cx="23764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>
                <a:ea typeface="黑体" pitchFamily="2" charset="-122"/>
              </a:rPr>
              <a:t>选择题建模</a:t>
            </a:r>
          </a:p>
        </p:txBody>
      </p:sp>
      <p:sp>
        <p:nvSpPr>
          <p:cNvPr id="23" name="TextBox 13"/>
          <p:cNvSpPr txBox="1">
            <a:spLocks noChangeArrowheads="1"/>
          </p:cNvSpPr>
          <p:nvPr/>
        </p:nvSpPr>
        <p:spPr bwMode="auto">
          <a:xfrm>
            <a:off x="2987675" y="1489710"/>
            <a:ext cx="2057400" cy="400110"/>
          </a:xfrm>
          <a:prstGeom prst="rect">
            <a:avLst/>
          </a:prstGeom>
          <a:noFill/>
          <a:ln w="28575">
            <a:solidFill>
              <a:srgbClr val="0070C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000" b="1">
                <a:ea typeface="黑体" pitchFamily="2" charset="-122"/>
              </a:rPr>
              <a:t>史实、阶段特征</a:t>
            </a:r>
          </a:p>
        </p:txBody>
      </p:sp>
      <p:sp>
        <p:nvSpPr>
          <p:cNvPr id="28" name="TextBox 13"/>
          <p:cNvSpPr txBox="1">
            <a:spLocks noChangeArrowheads="1"/>
          </p:cNvSpPr>
          <p:nvPr/>
        </p:nvSpPr>
        <p:spPr bwMode="auto">
          <a:xfrm>
            <a:off x="2987676" y="2179320"/>
            <a:ext cx="5832475" cy="1323439"/>
          </a:xfrm>
          <a:prstGeom prst="rect">
            <a:avLst/>
          </a:prstGeom>
          <a:noFill/>
          <a:ln w="28575">
            <a:solidFill>
              <a:srgbClr val="0070C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000" b="1">
                <a:ea typeface="黑体" pitchFamily="2" charset="-122"/>
              </a:rPr>
              <a:t>句子中的重要概念</a:t>
            </a:r>
            <a:endParaRPr lang="en-US" altLang="zh-CN" sz="2000" b="1">
              <a:ea typeface="黑体" pitchFamily="2" charset="-122"/>
            </a:endParaRPr>
          </a:p>
          <a:p>
            <a:r>
              <a:rPr lang="zh-CN" altLang="en-US" sz="2000" b="1">
                <a:ea typeface="黑体" pitchFamily="2" charset="-122"/>
              </a:rPr>
              <a:t>句子关系：</a:t>
            </a:r>
            <a:r>
              <a:rPr lang="zh-CN" altLang="en-US" sz="2000">
                <a:ea typeface="黑体" pitchFamily="2" charset="-122"/>
              </a:rPr>
              <a:t>并列、承接、递进、选择、转折、因果、条件、解说、目的</a:t>
            </a:r>
            <a:r>
              <a:rPr lang="en-US" altLang="zh-CN" sz="2000">
                <a:ea typeface="黑体" pitchFamily="2" charset="-122"/>
              </a:rPr>
              <a:t> </a:t>
            </a:r>
            <a:r>
              <a:rPr lang="zh-CN" altLang="en-US" sz="2000">
                <a:ea typeface="黑体" pitchFamily="2" charset="-122"/>
              </a:rPr>
              <a:t>；梳理关系</a:t>
            </a:r>
            <a:endParaRPr lang="en-US" altLang="zh-CN" sz="2000" b="1">
              <a:ea typeface="黑体" pitchFamily="2" charset="-122"/>
            </a:endParaRPr>
          </a:p>
          <a:p>
            <a:r>
              <a:rPr lang="zh-CN" altLang="en-US" sz="2000" b="1">
                <a:ea typeface="黑体" pitchFamily="2" charset="-122"/>
              </a:rPr>
              <a:t>提问词：指向和限制</a:t>
            </a:r>
          </a:p>
        </p:txBody>
      </p:sp>
      <p:sp>
        <p:nvSpPr>
          <p:cNvPr id="102413" name="TextBox 13"/>
          <p:cNvSpPr txBox="1">
            <a:spLocks noChangeArrowheads="1"/>
          </p:cNvSpPr>
          <p:nvPr/>
        </p:nvSpPr>
        <p:spPr bwMode="auto">
          <a:xfrm>
            <a:off x="3059113" y="3909060"/>
            <a:ext cx="5473700" cy="1323439"/>
          </a:xfrm>
          <a:prstGeom prst="rect">
            <a:avLst/>
          </a:prstGeom>
          <a:noFill/>
          <a:ln w="28575">
            <a:solidFill>
              <a:srgbClr val="0070C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  <a:ea typeface="黑体" pitchFamily="2" charset="-122"/>
              </a:rPr>
              <a:t>材料判断、史实判断（不是课本结论） 、逻辑判断</a:t>
            </a:r>
            <a:endParaRPr lang="en-US" altLang="zh-CN" sz="2000" b="1" dirty="0">
              <a:solidFill>
                <a:srgbClr val="FF0000"/>
              </a:solidFill>
              <a:ea typeface="黑体" pitchFamily="2" charset="-122"/>
            </a:endParaRPr>
          </a:p>
          <a:p>
            <a:r>
              <a:rPr lang="zh-CN" altLang="en-US" sz="2000" b="1" dirty="0" smtClean="0">
                <a:ea typeface="黑体" pitchFamily="2" charset="-122"/>
              </a:rPr>
              <a:t>概念；</a:t>
            </a:r>
            <a:r>
              <a:rPr lang="zh-CN" altLang="en-US" sz="2000" b="1" dirty="0">
                <a:ea typeface="黑体" pitchFamily="2" charset="-122"/>
              </a:rPr>
              <a:t>程度、态度、角度；</a:t>
            </a:r>
            <a:endParaRPr lang="en-US" altLang="zh-CN" sz="2000" b="1" dirty="0">
              <a:ea typeface="黑体" pitchFamily="2" charset="-122"/>
            </a:endParaRPr>
          </a:p>
          <a:p>
            <a:r>
              <a:rPr lang="zh-CN" altLang="en-US" sz="2000" b="1" dirty="0">
                <a:ea typeface="黑体" pitchFamily="2" charset="-122"/>
              </a:rPr>
              <a:t>比较选项，排除法、对应法；</a:t>
            </a:r>
            <a:endParaRPr lang="zh-CN" altLang="en-US" sz="2000" b="1" dirty="0">
              <a:solidFill>
                <a:srgbClr val="0033CC"/>
              </a:solidFill>
              <a:ea typeface="黑体" pitchFamily="2" charset="-122"/>
            </a:endParaRPr>
          </a:p>
        </p:txBody>
      </p:sp>
      <p:cxnSp>
        <p:nvCxnSpPr>
          <p:cNvPr id="136206" name="直接箭头连接符 18"/>
          <p:cNvCxnSpPr>
            <a:cxnSpLocks noChangeShapeType="1"/>
          </p:cNvCxnSpPr>
          <p:nvPr/>
        </p:nvCxnSpPr>
        <p:spPr bwMode="auto">
          <a:xfrm rot="5400000">
            <a:off x="1029494" y="7763986"/>
            <a:ext cx="457200" cy="1588"/>
          </a:xfrm>
          <a:prstGeom prst="straightConnector1">
            <a:avLst/>
          </a:prstGeom>
          <a:noFill/>
          <a:ln w="38100">
            <a:solidFill>
              <a:schemeClr val="tx2"/>
            </a:solidFill>
            <a:round/>
            <a:headEnd/>
            <a:tailEnd type="arrow" w="med" len="med"/>
          </a:ln>
        </p:spPr>
      </p:cxnSp>
      <p:cxnSp>
        <p:nvCxnSpPr>
          <p:cNvPr id="136207" name="直接箭头连接符 18"/>
          <p:cNvCxnSpPr>
            <a:cxnSpLocks noChangeShapeType="1"/>
          </p:cNvCxnSpPr>
          <p:nvPr/>
        </p:nvCxnSpPr>
        <p:spPr bwMode="auto">
          <a:xfrm rot="5400000">
            <a:off x="1031082" y="5125562"/>
            <a:ext cx="457200" cy="1587"/>
          </a:xfrm>
          <a:prstGeom prst="straightConnector1">
            <a:avLst/>
          </a:prstGeom>
          <a:noFill/>
          <a:ln w="38100">
            <a:solidFill>
              <a:schemeClr val="tx2"/>
            </a:solidFill>
            <a:round/>
            <a:headEnd/>
            <a:tailEnd type="arrow" w="med" len="med"/>
          </a:ln>
        </p:spPr>
      </p:cxnSp>
      <p:sp>
        <p:nvSpPr>
          <p:cNvPr id="136208" name="TextBox 19"/>
          <p:cNvSpPr txBox="1">
            <a:spLocks noChangeArrowheads="1"/>
          </p:cNvSpPr>
          <p:nvPr/>
        </p:nvSpPr>
        <p:spPr bwMode="auto">
          <a:xfrm>
            <a:off x="107950" y="5354956"/>
            <a:ext cx="2133600" cy="400110"/>
          </a:xfrm>
          <a:prstGeom prst="rect">
            <a:avLst/>
          </a:prstGeom>
          <a:noFill/>
          <a:ln w="28575">
            <a:solidFill>
              <a:srgbClr val="0070C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000" b="1">
                <a:ea typeface="黑体" pitchFamily="2" charset="-122"/>
              </a:rPr>
              <a:t>第四步：择答案</a:t>
            </a:r>
          </a:p>
        </p:txBody>
      </p:sp>
      <p:sp>
        <p:nvSpPr>
          <p:cNvPr id="136209" name="AutoShape 28"/>
          <p:cNvSpPr>
            <a:spLocks noChangeArrowheads="1"/>
          </p:cNvSpPr>
          <p:nvPr/>
        </p:nvSpPr>
        <p:spPr bwMode="auto">
          <a:xfrm>
            <a:off x="2243138" y="5633086"/>
            <a:ext cx="609600" cy="36576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黑体" pitchFamily="2" charset="-122"/>
            </a:endParaRPr>
          </a:p>
        </p:txBody>
      </p:sp>
      <p:sp>
        <p:nvSpPr>
          <p:cNvPr id="98323" name="TextBox 13"/>
          <p:cNvSpPr txBox="1">
            <a:spLocks noChangeArrowheads="1"/>
          </p:cNvSpPr>
          <p:nvPr/>
        </p:nvSpPr>
        <p:spPr bwMode="auto">
          <a:xfrm>
            <a:off x="2916238" y="5589270"/>
            <a:ext cx="1727200" cy="400110"/>
          </a:xfrm>
          <a:prstGeom prst="rect">
            <a:avLst/>
          </a:prstGeom>
          <a:noFill/>
          <a:ln w="28575">
            <a:solidFill>
              <a:srgbClr val="0070C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000" b="1">
                <a:ea typeface="黑体" pitchFamily="2" charset="-122"/>
              </a:rPr>
              <a:t>准确涂卡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2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8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 autoUpdateAnimBg="0"/>
      <p:bldP spid="28" grpId="0" animBg="1" autoUpdateAnimBg="0"/>
      <p:bldP spid="102413" grpId="0" animBg="1" autoUpdateAnimBg="0"/>
      <p:bldP spid="98323" grpId="0" animBg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3361" name="直接连接符 4"/>
          <p:cNvCxnSpPr>
            <a:cxnSpLocks noChangeShapeType="1"/>
          </p:cNvCxnSpPr>
          <p:nvPr>
            <p:custDataLst>
              <p:tags r:id="rId2"/>
            </p:custDataLst>
          </p:nvPr>
        </p:nvCxnSpPr>
        <p:spPr bwMode="auto">
          <a:xfrm>
            <a:off x="1117600" y="3901440"/>
            <a:ext cx="6808788" cy="0"/>
          </a:xfrm>
          <a:prstGeom prst="line">
            <a:avLst/>
          </a:prstGeom>
          <a:noFill/>
          <a:ln w="25400">
            <a:solidFill>
              <a:srgbClr val="B2B2B2"/>
            </a:solidFill>
            <a:round/>
            <a:headEnd type="oval" w="med" len="med"/>
            <a:tailEnd type="stealth" w="med" len="med"/>
          </a:ln>
        </p:spPr>
      </p:cxn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146175" y="1183006"/>
            <a:ext cx="1963738" cy="2836544"/>
            <a:chOff x="0" y="0"/>
            <a:chExt cx="2772" cy="2682"/>
          </a:xfrm>
        </p:grpSpPr>
        <p:cxnSp>
          <p:nvCxnSpPr>
            <p:cNvPr id="143387" name="直接连接符 16"/>
            <p:cNvCxnSpPr>
              <a:cxnSpLocks noChangeShapeType="1"/>
            </p:cNvCxnSpPr>
            <p:nvPr>
              <p:custDataLst>
                <p:tags r:id="rId20"/>
              </p:custDataLst>
            </p:nvPr>
          </p:nvCxnSpPr>
          <p:spPr bwMode="auto">
            <a:xfrm>
              <a:off x="1385" y="1583"/>
              <a:ext cx="0" cy="892"/>
            </a:xfrm>
            <a:prstGeom prst="line">
              <a:avLst/>
            </a:prstGeom>
            <a:noFill/>
            <a:ln w="12700">
              <a:solidFill>
                <a:srgbClr val="FF9934"/>
              </a:solidFill>
              <a:round/>
              <a:headEnd/>
              <a:tailEnd/>
            </a:ln>
          </p:spPr>
        </p:cxnSp>
        <p:sp>
          <p:nvSpPr>
            <p:cNvPr id="43015" name="椭圆 5"/>
            <p:cNvSpPr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1259" y="2430"/>
              <a:ext cx="253" cy="254"/>
            </a:xfrm>
            <a:prstGeom prst="ellipse">
              <a:avLst/>
            </a:prstGeom>
            <a:solidFill>
              <a:schemeClr val="bg1"/>
            </a:solidFill>
            <a:ln w="25400" cmpd="sng">
              <a:solidFill>
                <a:srgbClr val="FF9934"/>
              </a:solidFill>
              <a:round/>
            </a:ln>
          </p:spPr>
          <p:txBody>
            <a:bodyPr anchor="ctr">
              <a:normAutofit fontScale="40000" lnSpcReduction="20000"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noProof="1">
                <a:solidFill>
                  <a:srgbClr val="FFFFFF"/>
                </a:solidFill>
                <a:latin typeface="+mn-lt"/>
                <a:ea typeface="+mn-ea"/>
              </a:endParaRPr>
            </a:p>
          </p:txBody>
        </p:sp>
        <p:sp>
          <p:nvSpPr>
            <p:cNvPr id="143389" name="圆角矩形 11"/>
            <p:cNvSpPr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0" y="0"/>
              <a:ext cx="2772" cy="1815"/>
            </a:xfrm>
            <a:prstGeom prst="roundRect">
              <a:avLst>
                <a:gd name="adj" fmla="val 5921"/>
              </a:avLst>
            </a:prstGeom>
            <a:solidFill>
              <a:srgbClr val="FF9934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ts val="475"/>
                </a:spcBef>
              </a:pPr>
              <a:r>
                <a:rPr lang="zh-CN" altLang="en-US" sz="3400" b="1">
                  <a:solidFill>
                    <a:schemeClr val="bg1"/>
                  </a:solidFill>
                  <a:ea typeface="黑体" pitchFamily="2" charset="-122"/>
                  <a:sym typeface="Arial" charset="0"/>
                </a:rPr>
                <a:t>内容</a:t>
              </a:r>
              <a:endParaRPr lang="en-US" altLang="zh-CN" sz="3400" b="1">
                <a:solidFill>
                  <a:schemeClr val="bg1"/>
                </a:solidFill>
                <a:ea typeface="黑体" pitchFamily="2" charset="-122"/>
                <a:sym typeface="Arial" charset="0"/>
              </a:endParaRPr>
            </a:p>
            <a:p>
              <a:pPr algn="ctr">
                <a:spcBef>
                  <a:spcPts val="475"/>
                </a:spcBef>
              </a:pPr>
              <a:r>
                <a:rPr lang="zh-CN" altLang="en-US" sz="3400" b="1">
                  <a:solidFill>
                    <a:schemeClr val="bg1"/>
                  </a:solidFill>
                  <a:ea typeface="黑体" pitchFamily="2" charset="-122"/>
                  <a:sym typeface="Arial" charset="0"/>
                </a:rPr>
                <a:t>特点类</a:t>
              </a:r>
              <a:r>
                <a:rPr lang="en-US" altLang="zh-CN" sz="3400" b="1">
                  <a:solidFill>
                    <a:schemeClr val="bg1"/>
                  </a:solidFill>
                  <a:ea typeface="黑体" pitchFamily="2" charset="-122"/>
                  <a:sym typeface="Arial" charset="0"/>
                </a:rPr>
                <a:t>	</a:t>
              </a:r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603626" y="1009650"/>
            <a:ext cx="1965325" cy="3011806"/>
            <a:chOff x="0" y="0"/>
            <a:chExt cx="2772" cy="2683"/>
          </a:xfrm>
        </p:grpSpPr>
        <p:cxnSp>
          <p:nvCxnSpPr>
            <p:cNvPr id="143384" name="直接连接符 20"/>
            <p:cNvCxnSpPr>
              <a:cxnSpLocks noChangeShapeType="1"/>
            </p:cNvCxnSpPr>
            <p:nvPr>
              <p:custDataLst>
                <p:tags r:id="rId17"/>
              </p:custDataLst>
            </p:nvPr>
          </p:nvCxnSpPr>
          <p:spPr bwMode="auto">
            <a:xfrm>
              <a:off x="1386" y="1583"/>
              <a:ext cx="0" cy="892"/>
            </a:xfrm>
            <a:prstGeom prst="line">
              <a:avLst/>
            </a:prstGeom>
            <a:noFill/>
            <a:ln w="12700">
              <a:solidFill>
                <a:srgbClr val="16BC9A"/>
              </a:solidFill>
              <a:round/>
              <a:headEnd/>
              <a:tailEnd/>
            </a:ln>
          </p:spPr>
        </p:cxnSp>
        <p:sp>
          <p:nvSpPr>
            <p:cNvPr id="43019" name="椭圆 8"/>
            <p:cNvSpPr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1261" y="2428"/>
              <a:ext cx="251" cy="255"/>
            </a:xfrm>
            <a:prstGeom prst="ellipse">
              <a:avLst/>
            </a:prstGeom>
            <a:solidFill>
              <a:schemeClr val="bg1"/>
            </a:solidFill>
            <a:ln w="25400" cmpd="sng">
              <a:solidFill>
                <a:srgbClr val="16BC9A"/>
              </a:solidFill>
              <a:round/>
            </a:ln>
          </p:spPr>
          <p:txBody>
            <a:bodyPr anchor="ctr">
              <a:normAutofit fontScale="47500" lnSpcReduction="20000"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noProof="1">
                <a:solidFill>
                  <a:srgbClr val="FFFFFF"/>
                </a:solidFill>
                <a:latin typeface="+mn-lt"/>
                <a:ea typeface="+mn-ea"/>
              </a:endParaRPr>
            </a:p>
          </p:txBody>
        </p:sp>
        <p:sp>
          <p:nvSpPr>
            <p:cNvPr id="143386" name="圆角矩形 11"/>
            <p:cNvSpPr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0" y="0"/>
              <a:ext cx="2772" cy="1815"/>
            </a:xfrm>
            <a:prstGeom prst="roundRect">
              <a:avLst>
                <a:gd name="adj" fmla="val 5921"/>
              </a:avLst>
            </a:prstGeom>
            <a:solidFill>
              <a:srgbClr val="16BC9A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>
                <a:lnSpc>
                  <a:spcPct val="90000"/>
                </a:lnSpc>
                <a:spcBef>
                  <a:spcPts val="475"/>
                </a:spcBef>
              </a:pPr>
              <a:r>
                <a:rPr lang="zh-CN" altLang="en-US" sz="3400" b="1">
                  <a:solidFill>
                    <a:schemeClr val="bg1"/>
                  </a:solidFill>
                  <a:ea typeface="黑体" pitchFamily="2" charset="-122"/>
                  <a:sym typeface="Arial" charset="0"/>
                </a:rPr>
                <a:t>背景</a:t>
              </a:r>
              <a:endParaRPr lang="en-US" altLang="zh-CN" sz="3400" b="1">
                <a:solidFill>
                  <a:schemeClr val="bg1"/>
                </a:solidFill>
                <a:ea typeface="黑体" pitchFamily="2" charset="-122"/>
                <a:sym typeface="Arial" charset="0"/>
              </a:endParaRPr>
            </a:p>
            <a:p>
              <a:pPr algn="ctr">
                <a:lnSpc>
                  <a:spcPct val="90000"/>
                </a:lnSpc>
                <a:spcBef>
                  <a:spcPts val="475"/>
                </a:spcBef>
              </a:pPr>
              <a:r>
                <a:rPr lang="zh-CN" altLang="en-US" sz="3400" b="1">
                  <a:solidFill>
                    <a:schemeClr val="bg1"/>
                  </a:solidFill>
                  <a:ea typeface="黑体" pitchFamily="2" charset="-122"/>
                  <a:sym typeface="Arial" charset="0"/>
                </a:rPr>
                <a:t>原因类</a:t>
              </a:r>
              <a:endParaRPr lang="zh-CN" altLang="zh-CN" sz="3400" b="1">
                <a:solidFill>
                  <a:schemeClr val="bg1"/>
                </a:solidFill>
                <a:ea typeface="黑体" pitchFamily="2" charset="-122"/>
                <a:sym typeface="Arial" charset="0"/>
              </a:endParaRPr>
            </a:p>
          </p:txBody>
        </p:sp>
      </p:grpSp>
      <p:grpSp>
        <p:nvGrpSpPr>
          <p:cNvPr id="4" name="Group 13"/>
          <p:cNvGrpSpPr>
            <a:grpSpLocks/>
          </p:cNvGrpSpPr>
          <p:nvPr/>
        </p:nvGrpSpPr>
        <p:grpSpPr bwMode="auto">
          <a:xfrm>
            <a:off x="6156325" y="1009650"/>
            <a:ext cx="1963738" cy="3011806"/>
            <a:chOff x="132" y="-504"/>
            <a:chExt cx="2772" cy="3188"/>
          </a:xfrm>
        </p:grpSpPr>
        <p:cxnSp>
          <p:nvCxnSpPr>
            <p:cNvPr id="143381" name="直接连接符 23"/>
            <p:cNvCxnSpPr>
              <a:cxnSpLocks noChangeShapeType="1"/>
            </p:cNvCxnSpPr>
            <p:nvPr>
              <p:custDataLst>
                <p:tags r:id="rId14"/>
              </p:custDataLst>
            </p:nvPr>
          </p:nvCxnSpPr>
          <p:spPr bwMode="auto">
            <a:xfrm>
              <a:off x="1386" y="1583"/>
              <a:ext cx="0" cy="892"/>
            </a:xfrm>
            <a:prstGeom prst="line">
              <a:avLst/>
            </a:prstGeom>
            <a:noFill/>
            <a:ln w="12700">
              <a:solidFill>
                <a:srgbClr val="DD634F"/>
              </a:solidFill>
              <a:round/>
              <a:headEnd/>
              <a:tailEnd/>
            </a:ln>
          </p:spPr>
        </p:cxnSp>
        <p:sp>
          <p:nvSpPr>
            <p:cNvPr id="43023" name="椭圆 10"/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1259" y="2430"/>
              <a:ext cx="253" cy="254"/>
            </a:xfrm>
            <a:prstGeom prst="ellipse">
              <a:avLst/>
            </a:prstGeom>
            <a:solidFill>
              <a:schemeClr val="bg1"/>
            </a:solidFill>
            <a:ln w="25400" cmpd="sng">
              <a:solidFill>
                <a:srgbClr val="DD634F"/>
              </a:solidFill>
              <a:round/>
            </a:ln>
          </p:spPr>
          <p:txBody>
            <a:bodyPr anchor="ctr">
              <a:normAutofit fontScale="32500" lnSpcReduction="20000"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noProof="1">
                <a:solidFill>
                  <a:srgbClr val="FFFFFF"/>
                </a:solidFill>
                <a:latin typeface="+mn-lt"/>
                <a:ea typeface="+mn-ea"/>
              </a:endParaRPr>
            </a:p>
          </p:txBody>
        </p:sp>
        <p:sp>
          <p:nvSpPr>
            <p:cNvPr id="143383" name="圆角矩形 11"/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132" y="-504"/>
              <a:ext cx="2772" cy="2228"/>
            </a:xfrm>
            <a:prstGeom prst="roundRect">
              <a:avLst>
                <a:gd name="adj" fmla="val 5921"/>
              </a:avLst>
            </a:prstGeom>
            <a:solidFill>
              <a:srgbClr val="DD634F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>
                <a:lnSpc>
                  <a:spcPct val="90000"/>
                </a:lnSpc>
                <a:spcBef>
                  <a:spcPts val="475"/>
                </a:spcBef>
              </a:pPr>
              <a:r>
                <a:rPr lang="zh-CN" altLang="en-US" sz="3400" b="1">
                  <a:solidFill>
                    <a:schemeClr val="bg1"/>
                  </a:solidFill>
                  <a:ea typeface="黑体" pitchFamily="2" charset="-122"/>
                  <a:sym typeface="Arial" charset="0"/>
                </a:rPr>
                <a:t>启示</a:t>
              </a:r>
              <a:endParaRPr lang="en-US" altLang="zh-CN" sz="3400" b="1">
                <a:solidFill>
                  <a:schemeClr val="bg1"/>
                </a:solidFill>
                <a:ea typeface="黑体" pitchFamily="2" charset="-122"/>
                <a:sym typeface="Arial" charset="0"/>
              </a:endParaRPr>
            </a:p>
            <a:p>
              <a:pPr algn="ctr">
                <a:lnSpc>
                  <a:spcPct val="90000"/>
                </a:lnSpc>
                <a:spcBef>
                  <a:spcPts val="475"/>
                </a:spcBef>
              </a:pPr>
              <a:r>
                <a:rPr lang="zh-CN" altLang="en-US" sz="3400" b="1">
                  <a:solidFill>
                    <a:schemeClr val="bg1"/>
                  </a:solidFill>
                  <a:ea typeface="黑体" pitchFamily="2" charset="-122"/>
                  <a:sym typeface="Arial" charset="0"/>
                </a:rPr>
                <a:t>认识类</a:t>
              </a:r>
              <a:endParaRPr lang="en-US" altLang="zh-CN" sz="3400" b="1">
                <a:solidFill>
                  <a:schemeClr val="bg1"/>
                </a:solidFill>
                <a:ea typeface="黑体" pitchFamily="2" charset="-122"/>
                <a:sym typeface="Arial" charset="0"/>
              </a:endParaRPr>
            </a:p>
          </p:txBody>
        </p:sp>
      </p:grp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2374900" y="3781426"/>
            <a:ext cx="1963738" cy="2760344"/>
            <a:chOff x="0" y="0"/>
            <a:chExt cx="2772" cy="2922"/>
          </a:xfrm>
        </p:grpSpPr>
        <p:cxnSp>
          <p:nvCxnSpPr>
            <p:cNvPr id="143378" name="直接连接符 26"/>
            <p:cNvCxnSpPr>
              <a:cxnSpLocks noChangeShapeType="1"/>
            </p:cNvCxnSpPr>
            <p:nvPr>
              <p:custDataLst>
                <p:tags r:id="rId11"/>
              </p:custDataLst>
            </p:nvPr>
          </p:nvCxnSpPr>
          <p:spPr bwMode="auto">
            <a:xfrm flipV="1">
              <a:off x="1386" y="215"/>
              <a:ext cx="0" cy="893"/>
            </a:xfrm>
            <a:prstGeom prst="line">
              <a:avLst/>
            </a:prstGeom>
            <a:noFill/>
            <a:ln w="12700">
              <a:solidFill>
                <a:srgbClr val="00AEFF"/>
              </a:solidFill>
              <a:round/>
              <a:headEnd/>
              <a:tailEnd/>
            </a:ln>
          </p:spPr>
        </p:cxnSp>
        <p:sp>
          <p:nvSpPr>
            <p:cNvPr id="43027" name="椭圆 7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1259" y="0"/>
              <a:ext cx="253" cy="254"/>
            </a:xfrm>
            <a:prstGeom prst="ellipse">
              <a:avLst/>
            </a:prstGeom>
            <a:solidFill>
              <a:schemeClr val="bg1"/>
            </a:solidFill>
            <a:ln w="25400" cmpd="sng">
              <a:solidFill>
                <a:srgbClr val="00AEFF"/>
              </a:solidFill>
              <a:round/>
            </a:ln>
          </p:spPr>
          <p:txBody>
            <a:bodyPr anchor="ctr">
              <a:normAutofit fontScale="32500" lnSpcReduction="20000"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noProof="1">
                <a:solidFill>
                  <a:srgbClr val="FFFFFF"/>
                </a:solidFill>
                <a:latin typeface="+mn-lt"/>
                <a:ea typeface="+mn-ea"/>
              </a:endParaRPr>
            </a:p>
          </p:txBody>
        </p:sp>
        <p:sp>
          <p:nvSpPr>
            <p:cNvPr id="143380" name="圆角矩形 11"/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0" y="1108"/>
              <a:ext cx="2772" cy="1815"/>
            </a:xfrm>
            <a:prstGeom prst="roundRect">
              <a:avLst>
                <a:gd name="adj" fmla="val 5921"/>
              </a:avLst>
            </a:prstGeom>
            <a:solidFill>
              <a:srgbClr val="00AEFF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>
                <a:lnSpc>
                  <a:spcPct val="90000"/>
                </a:lnSpc>
                <a:spcBef>
                  <a:spcPts val="475"/>
                </a:spcBef>
              </a:pPr>
              <a:r>
                <a:rPr lang="zh-CN" altLang="en-US" sz="3200" b="1">
                  <a:solidFill>
                    <a:schemeClr val="bg1"/>
                  </a:solidFill>
                  <a:ea typeface="黑体" pitchFamily="2" charset="-122"/>
                  <a:sym typeface="Arial" charset="0"/>
                </a:rPr>
                <a:t>变化</a:t>
              </a:r>
              <a:endParaRPr lang="en-US" altLang="zh-CN" sz="3200" b="1">
                <a:solidFill>
                  <a:schemeClr val="bg1"/>
                </a:solidFill>
                <a:ea typeface="黑体" pitchFamily="2" charset="-122"/>
                <a:sym typeface="Arial" charset="0"/>
              </a:endParaRPr>
            </a:p>
            <a:p>
              <a:pPr algn="ctr">
                <a:lnSpc>
                  <a:spcPct val="90000"/>
                </a:lnSpc>
                <a:spcBef>
                  <a:spcPts val="475"/>
                </a:spcBef>
              </a:pPr>
              <a:r>
                <a:rPr lang="zh-CN" altLang="en-US" sz="3200" b="1">
                  <a:solidFill>
                    <a:schemeClr val="bg1"/>
                  </a:solidFill>
                  <a:ea typeface="黑体" pitchFamily="2" charset="-122"/>
                  <a:sym typeface="Arial" charset="0"/>
                </a:rPr>
                <a:t>比较类</a:t>
              </a:r>
              <a:endParaRPr lang="zh-CN" altLang="zh-CN" sz="3200" b="1">
                <a:solidFill>
                  <a:schemeClr val="bg1"/>
                </a:solidFill>
                <a:ea typeface="黑体" pitchFamily="2" charset="-122"/>
                <a:sym typeface="Arial" charset="0"/>
              </a:endParaRPr>
            </a:p>
          </p:txBody>
        </p:sp>
      </p:grp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4832351" y="3781426"/>
            <a:ext cx="1965325" cy="2760344"/>
            <a:chOff x="0" y="0"/>
            <a:chExt cx="2772" cy="2922"/>
          </a:xfrm>
        </p:grpSpPr>
        <p:cxnSp>
          <p:nvCxnSpPr>
            <p:cNvPr id="143375" name="直接连接符 31"/>
            <p:cNvCxnSpPr>
              <a:cxnSpLocks noChangeShapeType="1"/>
            </p:cNvCxnSpPr>
            <p:nvPr>
              <p:custDataLst>
                <p:tags r:id="rId8"/>
              </p:custDataLst>
            </p:nvPr>
          </p:nvCxnSpPr>
          <p:spPr bwMode="auto">
            <a:xfrm flipV="1">
              <a:off x="1386" y="215"/>
              <a:ext cx="0" cy="893"/>
            </a:xfrm>
            <a:prstGeom prst="line">
              <a:avLst/>
            </a:prstGeom>
            <a:noFill/>
            <a:ln w="12700">
              <a:solidFill>
                <a:srgbClr val="FF9934"/>
              </a:solidFill>
              <a:round/>
              <a:headEnd/>
              <a:tailEnd/>
            </a:ln>
          </p:spPr>
        </p:cxnSp>
        <p:sp>
          <p:nvSpPr>
            <p:cNvPr id="43031" name="椭圆 9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1261" y="0"/>
              <a:ext cx="251" cy="254"/>
            </a:xfrm>
            <a:prstGeom prst="ellipse">
              <a:avLst/>
            </a:prstGeom>
            <a:solidFill>
              <a:schemeClr val="bg1"/>
            </a:solidFill>
            <a:ln w="25400" cmpd="sng">
              <a:solidFill>
                <a:srgbClr val="FF9934"/>
              </a:solidFill>
              <a:round/>
            </a:ln>
          </p:spPr>
          <p:txBody>
            <a:bodyPr anchor="ctr">
              <a:normAutofit fontScale="32500" lnSpcReduction="20000"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noProof="1">
                <a:solidFill>
                  <a:srgbClr val="FFFFFF"/>
                </a:solidFill>
                <a:latin typeface="+mn-lt"/>
                <a:ea typeface="+mn-ea"/>
              </a:endParaRPr>
            </a:p>
          </p:txBody>
        </p:sp>
        <p:sp>
          <p:nvSpPr>
            <p:cNvPr id="143377" name="圆角矩形 11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0" y="1108"/>
              <a:ext cx="2772" cy="1815"/>
            </a:xfrm>
            <a:prstGeom prst="roundRect">
              <a:avLst>
                <a:gd name="adj" fmla="val 5921"/>
              </a:avLst>
            </a:prstGeom>
            <a:solidFill>
              <a:srgbClr val="FF9934"/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>
                <a:lnSpc>
                  <a:spcPct val="90000"/>
                </a:lnSpc>
                <a:spcBef>
                  <a:spcPts val="475"/>
                </a:spcBef>
              </a:pPr>
              <a:r>
                <a:rPr lang="zh-CN" altLang="en-US" sz="3400" b="1">
                  <a:solidFill>
                    <a:schemeClr val="bg1"/>
                  </a:solidFill>
                  <a:ea typeface="黑体" pitchFamily="2" charset="-122"/>
                  <a:sym typeface="Arial" charset="0"/>
                </a:rPr>
                <a:t>影响</a:t>
              </a:r>
              <a:endParaRPr lang="en-US" altLang="zh-CN" sz="3400" b="1">
                <a:solidFill>
                  <a:schemeClr val="bg1"/>
                </a:solidFill>
                <a:ea typeface="黑体" pitchFamily="2" charset="-122"/>
                <a:sym typeface="Arial" charset="0"/>
              </a:endParaRPr>
            </a:p>
            <a:p>
              <a:pPr algn="ctr">
                <a:lnSpc>
                  <a:spcPct val="90000"/>
                </a:lnSpc>
                <a:spcBef>
                  <a:spcPts val="475"/>
                </a:spcBef>
              </a:pPr>
              <a:r>
                <a:rPr lang="zh-CN" altLang="en-US" sz="3400" b="1">
                  <a:solidFill>
                    <a:schemeClr val="bg1"/>
                  </a:solidFill>
                  <a:ea typeface="黑体" pitchFamily="2" charset="-122"/>
                  <a:sym typeface="Arial" charset="0"/>
                </a:rPr>
                <a:t>作用类</a:t>
              </a:r>
              <a:endParaRPr lang="en-US" altLang="zh-CN" sz="3400" b="1">
                <a:solidFill>
                  <a:schemeClr val="bg1"/>
                </a:solidFill>
                <a:ea typeface="黑体" pitchFamily="2" charset="-122"/>
                <a:sym typeface="Arial" charset="0"/>
              </a:endParaRPr>
            </a:p>
          </p:txBody>
        </p:sp>
      </p:grpSp>
      <p:grpSp>
        <p:nvGrpSpPr>
          <p:cNvPr id="7" name="组合 28"/>
          <p:cNvGrpSpPr>
            <a:grpSpLocks/>
          </p:cNvGrpSpPr>
          <p:nvPr/>
        </p:nvGrpSpPr>
        <p:grpSpPr bwMode="auto">
          <a:xfrm>
            <a:off x="598488" y="882016"/>
            <a:ext cx="7948612" cy="0"/>
            <a:chOff x="2293939" y="1054100"/>
            <a:chExt cx="7856536" cy="1588"/>
          </a:xfrm>
        </p:grpSpPr>
        <p:sp>
          <p:nvSpPr>
            <p:cNvPr id="143373" name="Line 4"/>
            <p:cNvSpPr>
              <a:spLocks noChangeShapeType="1"/>
            </p:cNvSpPr>
            <p:nvPr>
              <p:custDataLst>
                <p:tags r:id="rId6"/>
              </p:custDataLst>
            </p:nvPr>
          </p:nvSpPr>
          <p:spPr bwMode="auto">
            <a:xfrm>
              <a:off x="2301875" y="1054100"/>
              <a:ext cx="7848600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374" name="Line 5"/>
            <p:cNvSpPr>
              <a:spLocks noChangeShapeType="1"/>
            </p:cNvSpPr>
            <p:nvPr>
              <p:custDataLst>
                <p:tags r:id="rId7"/>
              </p:custDataLst>
            </p:nvPr>
          </p:nvSpPr>
          <p:spPr bwMode="auto">
            <a:xfrm>
              <a:off x="2293939" y="1054100"/>
              <a:ext cx="1171575" cy="1588"/>
            </a:xfrm>
            <a:prstGeom prst="line">
              <a:avLst/>
            </a:prstGeom>
            <a:noFill/>
            <a:ln w="28575">
              <a:solidFill>
                <a:srgbClr val="DD634F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43368" name="TextBox 27"/>
          <p:cNvSpPr txBox="1">
            <a:spLocks noChangeArrowheads="1"/>
          </p:cNvSpPr>
          <p:nvPr/>
        </p:nvSpPr>
        <p:spPr bwMode="auto">
          <a:xfrm>
            <a:off x="323850" y="1960246"/>
            <a:ext cx="6477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ea typeface="黑体" pitchFamily="2" charset="-122"/>
              </a:rPr>
              <a:t>材料信息提取</a:t>
            </a:r>
          </a:p>
        </p:txBody>
      </p:sp>
      <p:grpSp>
        <p:nvGrpSpPr>
          <p:cNvPr id="8" name="Group 21"/>
          <p:cNvGrpSpPr>
            <a:grpSpLocks/>
          </p:cNvGrpSpPr>
          <p:nvPr/>
        </p:nvGrpSpPr>
        <p:grpSpPr bwMode="auto">
          <a:xfrm>
            <a:off x="7180264" y="3773806"/>
            <a:ext cx="1963737" cy="2762250"/>
            <a:chOff x="0" y="0"/>
            <a:chExt cx="2772" cy="2922"/>
          </a:xfrm>
        </p:grpSpPr>
        <p:cxnSp>
          <p:nvCxnSpPr>
            <p:cNvPr id="143370" name="直接连接符 31"/>
            <p:cNvCxnSpPr>
              <a:cxnSpLocks noChangeShapeType="1"/>
            </p:cNvCxnSpPr>
            <p:nvPr>
              <p:custDataLst>
                <p:tags r:id="rId3"/>
              </p:custDataLst>
            </p:nvPr>
          </p:nvCxnSpPr>
          <p:spPr bwMode="auto">
            <a:xfrm flipV="1">
              <a:off x="1386" y="215"/>
              <a:ext cx="0" cy="893"/>
            </a:xfrm>
            <a:prstGeom prst="line">
              <a:avLst/>
            </a:prstGeom>
            <a:noFill/>
            <a:ln w="12700">
              <a:solidFill>
                <a:srgbClr val="FF9934"/>
              </a:solidFill>
              <a:round/>
              <a:headEnd/>
              <a:tailEnd/>
            </a:ln>
          </p:spPr>
        </p:cxnSp>
        <p:sp>
          <p:nvSpPr>
            <p:cNvPr id="31" name="椭圆 9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1259" y="0"/>
              <a:ext cx="253" cy="254"/>
            </a:xfrm>
            <a:prstGeom prst="ellipse">
              <a:avLst/>
            </a:prstGeom>
            <a:solidFill>
              <a:schemeClr val="bg1"/>
            </a:solidFill>
            <a:ln w="25400" cmpd="sng">
              <a:solidFill>
                <a:srgbClr val="FF9934"/>
              </a:solidFill>
              <a:round/>
            </a:ln>
          </p:spPr>
          <p:txBody>
            <a:bodyPr anchor="ctr">
              <a:normAutofit fontScale="32500" lnSpcReduction="20000"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noProof="1">
                <a:solidFill>
                  <a:srgbClr val="FFFFFF"/>
                </a:solidFill>
                <a:latin typeface="+mn-lt"/>
                <a:ea typeface="+mn-ea"/>
              </a:endParaRPr>
            </a:p>
          </p:txBody>
        </p:sp>
        <p:sp>
          <p:nvSpPr>
            <p:cNvPr id="32" name="圆角矩形 11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0" y="1108"/>
              <a:ext cx="2772" cy="1814"/>
            </a:xfrm>
            <a:prstGeom prst="roundRect">
              <a:avLst>
                <a:gd name="adj" fmla="val 5921"/>
              </a:avLst>
            </a:prstGeom>
            <a:solidFill>
              <a:schemeClr val="accent1">
                <a:lumMod val="75000"/>
              </a:schemeClr>
            </a:solidFill>
            <a:ln w="9525">
              <a:noFill/>
              <a:round/>
            </a:ln>
          </p:spPr>
          <p:txBody>
            <a:bodyPr anchor="ctr"/>
            <a:lstStyle/>
            <a:p>
              <a:pPr algn="ctr" fontAlgn="auto">
                <a:lnSpc>
                  <a:spcPct val="90000"/>
                </a:lnSpc>
                <a:spcBef>
                  <a:spcPts val="470"/>
                </a:spcBef>
                <a:spcAft>
                  <a:spcPts val="0"/>
                </a:spcAft>
                <a:defRPr/>
              </a:pPr>
              <a:r>
                <a:rPr lang="en-US" altLang="zh-CN" sz="3400" b="1" dirty="0">
                  <a:solidFill>
                    <a:schemeClr val="bg1"/>
                  </a:solidFill>
                  <a:latin typeface="+mn-lt"/>
                  <a:ea typeface="+mn-ea"/>
                  <a:sym typeface="Arial" panose="020B0604020202020204" pitchFamily="34" charset="0"/>
                </a:rPr>
                <a:t>41</a:t>
              </a:r>
              <a:r>
                <a:rPr lang="zh-CN" altLang="en-US" sz="3400" b="1" dirty="0">
                  <a:solidFill>
                    <a:schemeClr val="bg1"/>
                  </a:solidFill>
                  <a:latin typeface="+mn-lt"/>
                  <a:ea typeface="+mn-ea"/>
                  <a:sym typeface="Arial" panose="020B0604020202020204" pitchFamily="34" charset="0"/>
                </a:rPr>
                <a:t>题</a:t>
              </a:r>
              <a:endParaRPr lang="en-US" altLang="zh-CN" sz="3400" b="1" dirty="0">
                <a:solidFill>
                  <a:schemeClr val="bg1"/>
                </a:solidFill>
                <a:latin typeface="+mn-lt"/>
                <a:ea typeface="+mn-ea"/>
                <a:sym typeface="Arial" panose="020B0604020202020204" pitchFamily="34" charset="0"/>
              </a:endParaRPr>
            </a:p>
            <a:p>
              <a:pPr algn="ctr" fontAlgn="auto">
                <a:lnSpc>
                  <a:spcPct val="90000"/>
                </a:lnSpc>
                <a:spcBef>
                  <a:spcPts val="470"/>
                </a:spcBef>
                <a:spcAft>
                  <a:spcPts val="0"/>
                </a:spcAft>
                <a:defRPr/>
              </a:pPr>
              <a:r>
                <a:rPr lang="zh-CN" altLang="en-US" sz="3400" b="1" dirty="0">
                  <a:solidFill>
                    <a:schemeClr val="bg1"/>
                  </a:solidFill>
                  <a:latin typeface="+mn-lt"/>
                  <a:ea typeface="+mn-ea"/>
                  <a:sym typeface="Arial" panose="020B0604020202020204" pitchFamily="34" charset="0"/>
                </a:rPr>
                <a:t>综合类</a:t>
              </a:r>
              <a:endParaRPr lang="en-US" altLang="zh-CN" sz="3400" b="1" dirty="0">
                <a:solidFill>
                  <a:schemeClr val="bg1"/>
                </a:solidFill>
                <a:latin typeface="+mn-lt"/>
                <a:ea typeface="+mn-ea"/>
                <a:sym typeface="Arial" panose="020B0604020202020204" pitchFamily="34" charset="0"/>
              </a:endParaRPr>
            </a:p>
          </p:txBody>
        </p: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TextBox 8"/>
          <p:cNvSpPr txBox="1">
            <a:spLocks noChangeArrowheads="1"/>
          </p:cNvSpPr>
          <p:nvPr/>
        </p:nvSpPr>
        <p:spPr bwMode="auto">
          <a:xfrm>
            <a:off x="323528" y="1628800"/>
            <a:ext cx="8569325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ea typeface="黑体" pitchFamily="2" charset="-122"/>
              </a:rPr>
              <a:t>              一、坚定信心，</a:t>
            </a:r>
            <a:r>
              <a:rPr lang="zh-CN" altLang="en-US" sz="2800" b="1" dirty="0">
                <a:solidFill>
                  <a:srgbClr val="2D0DB3"/>
                </a:solidFill>
                <a:ea typeface="黑体" pitchFamily="2" charset="-122"/>
              </a:rPr>
              <a:t>善过心理建设关</a:t>
            </a:r>
            <a:r>
              <a:rPr lang="zh-CN" altLang="en-US" sz="2800" b="1" dirty="0">
                <a:solidFill>
                  <a:prstClr val="black"/>
                </a:solidFill>
                <a:ea typeface="黑体" pitchFamily="2" charset="-122"/>
              </a:rPr>
              <a:t>；</a:t>
            </a:r>
            <a:endParaRPr lang="en-US" altLang="zh-CN" sz="2800" b="1" dirty="0">
              <a:solidFill>
                <a:prstClr val="black"/>
              </a:solidFill>
              <a:ea typeface="黑体" pitchFamily="2" charset="-122"/>
            </a:endParaRPr>
          </a:p>
          <a:p>
            <a:r>
              <a:rPr lang="zh-CN" altLang="en-US" sz="2800" b="1" dirty="0">
                <a:solidFill>
                  <a:prstClr val="black"/>
                </a:solidFill>
                <a:ea typeface="黑体" pitchFamily="2" charset="-122"/>
              </a:rPr>
              <a:t>              二、点线面体，</a:t>
            </a:r>
            <a:r>
              <a:rPr lang="zh-CN" altLang="en-US" sz="2800" b="1" dirty="0">
                <a:solidFill>
                  <a:srgbClr val="2D0DB3"/>
                </a:solidFill>
                <a:ea typeface="黑体" pitchFamily="2" charset="-122"/>
              </a:rPr>
              <a:t>勇过基础知识关</a:t>
            </a:r>
            <a:r>
              <a:rPr lang="zh-CN" altLang="en-US" sz="2800" b="1" dirty="0">
                <a:solidFill>
                  <a:prstClr val="black"/>
                </a:solidFill>
                <a:ea typeface="黑体" pitchFamily="2" charset="-122"/>
              </a:rPr>
              <a:t>；</a:t>
            </a:r>
            <a:endParaRPr lang="en-US" altLang="zh-CN" sz="2800" b="1" dirty="0">
              <a:solidFill>
                <a:prstClr val="black"/>
              </a:solidFill>
              <a:ea typeface="黑体" pitchFamily="2" charset="-122"/>
            </a:endParaRPr>
          </a:p>
          <a:p>
            <a:r>
              <a:rPr lang="zh-CN" altLang="en-US" sz="2800" b="1" dirty="0">
                <a:solidFill>
                  <a:prstClr val="black"/>
                </a:solidFill>
                <a:ea typeface="黑体" pitchFamily="2" charset="-122"/>
              </a:rPr>
              <a:t>              三、拓展延伸，</a:t>
            </a:r>
            <a:r>
              <a:rPr lang="zh-CN" altLang="en-US" sz="2800" b="1" dirty="0">
                <a:solidFill>
                  <a:srgbClr val="2D0DB3"/>
                </a:solidFill>
                <a:ea typeface="黑体" pitchFamily="2" charset="-122"/>
              </a:rPr>
              <a:t>智过能力素养关</a:t>
            </a:r>
            <a:r>
              <a:rPr lang="zh-CN" altLang="en-US" sz="2800" b="1" dirty="0">
                <a:solidFill>
                  <a:prstClr val="black"/>
                </a:solidFill>
                <a:ea typeface="黑体" pitchFamily="2" charset="-122"/>
              </a:rPr>
              <a:t>；</a:t>
            </a:r>
            <a:endParaRPr lang="en-US" altLang="zh-CN" sz="2800" b="1" dirty="0">
              <a:solidFill>
                <a:prstClr val="black"/>
              </a:solidFill>
              <a:ea typeface="黑体" pitchFamily="2" charset="-122"/>
            </a:endParaRPr>
          </a:p>
          <a:p>
            <a:r>
              <a:rPr lang="zh-CN" altLang="en-US" sz="2800" b="1" dirty="0">
                <a:solidFill>
                  <a:prstClr val="black"/>
                </a:solidFill>
                <a:ea typeface="黑体" pitchFamily="2" charset="-122"/>
              </a:rPr>
              <a:t>              四、看穿套路，</a:t>
            </a:r>
            <a:r>
              <a:rPr lang="zh-CN" altLang="en-US" sz="2800" b="1" dirty="0">
                <a:solidFill>
                  <a:srgbClr val="2D0DB3"/>
                </a:solidFill>
                <a:ea typeface="黑体" pitchFamily="2" charset="-122"/>
              </a:rPr>
              <a:t>巧过答题方法关</a:t>
            </a:r>
            <a:r>
              <a:rPr lang="zh-CN" altLang="en-US" sz="2800" b="1" dirty="0">
                <a:solidFill>
                  <a:prstClr val="black"/>
                </a:solidFill>
                <a:ea typeface="黑体" pitchFamily="2" charset="-122"/>
              </a:rPr>
              <a:t>； </a:t>
            </a:r>
            <a:endParaRPr lang="en-US" altLang="zh-CN" sz="2800" b="1" dirty="0">
              <a:solidFill>
                <a:prstClr val="black"/>
              </a:solidFill>
              <a:ea typeface="黑体" pitchFamily="2" charset="-122"/>
            </a:endParaRPr>
          </a:p>
          <a:p>
            <a:r>
              <a:rPr lang="zh-CN" altLang="en-US" sz="2800" b="1" dirty="0">
                <a:solidFill>
                  <a:prstClr val="black"/>
                </a:solidFill>
                <a:ea typeface="黑体" pitchFamily="2" charset="-122"/>
              </a:rPr>
              <a:t>              五、习惯养成，</a:t>
            </a:r>
            <a:r>
              <a:rPr lang="zh-CN" altLang="en-US" sz="2800" b="1" dirty="0">
                <a:solidFill>
                  <a:srgbClr val="2D0DB3"/>
                </a:solidFill>
                <a:ea typeface="黑体" pitchFamily="2" charset="-122"/>
              </a:rPr>
              <a:t>稳过应变规范关</a:t>
            </a:r>
            <a:r>
              <a:rPr lang="zh-CN" altLang="en-US" sz="2800" b="1" dirty="0">
                <a:solidFill>
                  <a:prstClr val="black"/>
                </a:solidFill>
                <a:ea typeface="黑体" pitchFamily="2" charset="-122"/>
              </a:rPr>
              <a:t>。</a:t>
            </a:r>
          </a:p>
        </p:txBody>
      </p:sp>
      <p:pic>
        <p:nvPicPr>
          <p:cNvPr id="4" name="图片 3" descr="tim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4437112"/>
            <a:ext cx="2952328" cy="208479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908720"/>
            <a:ext cx="820891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800" b="1" dirty="0">
                <a:solidFill>
                  <a:srgbClr val="FF0000"/>
                </a:solidFill>
              </a:rPr>
              <a:t>预习“经济体制改革”，并完成下面的作业</a:t>
            </a:r>
            <a:r>
              <a:rPr lang="zh-CN" altLang="zh-CN" sz="2800" b="1" dirty="0" smtClean="0">
                <a:solidFill>
                  <a:srgbClr val="FF0000"/>
                </a:solidFill>
              </a:rPr>
              <a:t>：</a:t>
            </a:r>
            <a:endParaRPr lang="en-US" altLang="zh-CN" sz="2800" b="1" dirty="0" smtClean="0">
              <a:solidFill>
                <a:srgbClr val="FF0000"/>
              </a:solidFill>
            </a:endParaRPr>
          </a:p>
          <a:p>
            <a:endParaRPr lang="zh-CN" altLang="zh-CN" sz="2800" dirty="0"/>
          </a:p>
          <a:p>
            <a:r>
              <a:rPr lang="en-US" altLang="zh-CN" sz="2800" b="1" dirty="0"/>
              <a:t>1.</a:t>
            </a:r>
            <a:r>
              <a:rPr lang="zh-CN" altLang="zh-CN" sz="2800" b="1" dirty="0"/>
              <a:t>请每位同学完成所学高考真题中的</a:t>
            </a:r>
            <a:r>
              <a:rPr lang="en-US" altLang="zh-CN" sz="2800" b="1" dirty="0"/>
              <a:t>5</a:t>
            </a:r>
            <a:r>
              <a:rPr lang="zh-CN" altLang="zh-CN" sz="2800" b="1" dirty="0"/>
              <a:t>道选择题。试题见复习资料（导学）第</a:t>
            </a:r>
            <a:r>
              <a:rPr lang="en-US" altLang="zh-CN" sz="2800" b="1" dirty="0"/>
              <a:t>123</a:t>
            </a:r>
            <a:r>
              <a:rPr lang="zh-CN" altLang="zh-CN" sz="2800" b="1" dirty="0"/>
              <a:t>页。</a:t>
            </a:r>
          </a:p>
          <a:p>
            <a:r>
              <a:rPr lang="en-US" altLang="zh-CN" sz="2800" b="1" dirty="0"/>
              <a:t>2.</a:t>
            </a:r>
            <a:r>
              <a:rPr lang="zh-CN" altLang="zh-CN" sz="2800" b="1" dirty="0"/>
              <a:t>请以小组为单位，结合以下两个部分的内容，分析全国卷“经济体制改革”考点的考查特征（考情分析）。课堂上进行交流分享</a:t>
            </a:r>
            <a:r>
              <a:rPr lang="zh-CN" altLang="zh-CN" sz="2800" b="1" dirty="0" smtClean="0"/>
              <a:t>。</a:t>
            </a:r>
            <a:endParaRPr lang="zh-CN" alt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1475656" y="4725144"/>
            <a:ext cx="63367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考什么？怎么考？怎么办？</a:t>
            </a:r>
            <a:endParaRPr lang="zh-CN" altLang="en-US" sz="4000" b="1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p:transition spd="med" advTm="1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TextBox 8"/>
          <p:cNvSpPr txBox="1">
            <a:spLocks noChangeArrowheads="1"/>
          </p:cNvSpPr>
          <p:nvPr/>
        </p:nvSpPr>
        <p:spPr bwMode="auto">
          <a:xfrm>
            <a:off x="323528" y="1628800"/>
            <a:ext cx="8569325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ea typeface="黑体" pitchFamily="2" charset="-122"/>
              </a:rPr>
              <a:t>              一、坚定</a:t>
            </a:r>
            <a:r>
              <a:rPr lang="zh-CN" altLang="en-US" sz="2800" b="1" dirty="0">
                <a:ea typeface="黑体" pitchFamily="2" charset="-122"/>
              </a:rPr>
              <a:t>信心，</a:t>
            </a:r>
            <a:r>
              <a:rPr lang="zh-CN" altLang="en-US" sz="2800" b="1" dirty="0">
                <a:solidFill>
                  <a:srgbClr val="2D0DB3"/>
                </a:solidFill>
                <a:ea typeface="黑体" pitchFamily="2" charset="-122"/>
              </a:rPr>
              <a:t>善过心理建设关</a:t>
            </a:r>
            <a:r>
              <a:rPr lang="zh-CN" altLang="en-US" sz="2800" b="1" dirty="0">
                <a:ea typeface="黑体" pitchFamily="2" charset="-122"/>
              </a:rPr>
              <a:t>；</a:t>
            </a:r>
            <a:endParaRPr lang="en-US" altLang="zh-CN" sz="2800" b="1" dirty="0">
              <a:ea typeface="黑体" pitchFamily="2" charset="-122"/>
            </a:endParaRPr>
          </a:p>
          <a:p>
            <a:r>
              <a:rPr lang="zh-CN" altLang="en-US" sz="2800" b="1" dirty="0" smtClean="0">
                <a:ea typeface="黑体" pitchFamily="2" charset="-122"/>
              </a:rPr>
              <a:t>              二、点</a:t>
            </a:r>
            <a:r>
              <a:rPr lang="zh-CN" altLang="en-US" sz="2800" b="1" dirty="0">
                <a:ea typeface="黑体" pitchFamily="2" charset="-122"/>
              </a:rPr>
              <a:t>线面体</a:t>
            </a:r>
            <a:r>
              <a:rPr lang="zh-CN" altLang="en-US" sz="2800" b="1" dirty="0" smtClean="0">
                <a:ea typeface="黑体" pitchFamily="2" charset="-122"/>
              </a:rPr>
              <a:t>，</a:t>
            </a:r>
            <a:r>
              <a:rPr lang="zh-CN" altLang="en-US" sz="2800" b="1" dirty="0" smtClean="0">
                <a:solidFill>
                  <a:srgbClr val="2D0DB3"/>
                </a:solidFill>
                <a:ea typeface="黑体" pitchFamily="2" charset="-122"/>
              </a:rPr>
              <a:t>勇</a:t>
            </a:r>
            <a:r>
              <a:rPr lang="zh-CN" altLang="en-US" sz="2800" b="1" dirty="0">
                <a:solidFill>
                  <a:srgbClr val="2D0DB3"/>
                </a:solidFill>
                <a:ea typeface="黑体" pitchFamily="2" charset="-122"/>
              </a:rPr>
              <a:t>过基础知识关</a:t>
            </a:r>
            <a:r>
              <a:rPr lang="zh-CN" altLang="en-US" sz="2800" b="1" dirty="0">
                <a:ea typeface="黑体" pitchFamily="2" charset="-122"/>
              </a:rPr>
              <a:t>；</a:t>
            </a:r>
            <a:endParaRPr lang="en-US" altLang="zh-CN" sz="2800" b="1" dirty="0">
              <a:ea typeface="黑体" pitchFamily="2" charset="-122"/>
            </a:endParaRPr>
          </a:p>
          <a:p>
            <a:r>
              <a:rPr lang="zh-CN" altLang="en-US" sz="2800" b="1" dirty="0" smtClean="0">
                <a:ea typeface="黑体" pitchFamily="2" charset="-122"/>
              </a:rPr>
              <a:t>              三、拓展</a:t>
            </a:r>
            <a:r>
              <a:rPr lang="zh-CN" altLang="en-US" sz="2800" b="1" dirty="0">
                <a:ea typeface="黑体" pitchFamily="2" charset="-122"/>
              </a:rPr>
              <a:t>延伸</a:t>
            </a:r>
            <a:r>
              <a:rPr lang="zh-CN" altLang="en-US" sz="2800" b="1" dirty="0" smtClean="0">
                <a:ea typeface="黑体" pitchFamily="2" charset="-122"/>
              </a:rPr>
              <a:t>，</a:t>
            </a:r>
            <a:r>
              <a:rPr lang="zh-CN" altLang="en-US" sz="2800" b="1" dirty="0" smtClean="0">
                <a:solidFill>
                  <a:srgbClr val="2D0DB3"/>
                </a:solidFill>
                <a:ea typeface="黑体" pitchFamily="2" charset="-122"/>
              </a:rPr>
              <a:t>智</a:t>
            </a:r>
            <a:r>
              <a:rPr lang="zh-CN" altLang="en-US" sz="2800" b="1" dirty="0">
                <a:solidFill>
                  <a:srgbClr val="2D0DB3"/>
                </a:solidFill>
                <a:ea typeface="黑体" pitchFamily="2" charset="-122"/>
              </a:rPr>
              <a:t>过能力素养关</a:t>
            </a:r>
            <a:r>
              <a:rPr lang="zh-CN" altLang="en-US" sz="2800" b="1" dirty="0">
                <a:ea typeface="黑体" pitchFamily="2" charset="-122"/>
              </a:rPr>
              <a:t>；</a:t>
            </a:r>
            <a:endParaRPr lang="en-US" altLang="zh-CN" sz="2800" b="1" dirty="0">
              <a:ea typeface="黑体" pitchFamily="2" charset="-122"/>
            </a:endParaRPr>
          </a:p>
          <a:p>
            <a:r>
              <a:rPr lang="zh-CN" altLang="en-US" sz="2800" b="1" dirty="0" smtClean="0">
                <a:ea typeface="黑体" pitchFamily="2" charset="-122"/>
              </a:rPr>
              <a:t>              四、看穿</a:t>
            </a:r>
            <a:r>
              <a:rPr lang="zh-CN" altLang="en-US" sz="2800" b="1" dirty="0">
                <a:ea typeface="黑体" pitchFamily="2" charset="-122"/>
              </a:rPr>
              <a:t>套路</a:t>
            </a:r>
            <a:r>
              <a:rPr lang="zh-CN" altLang="en-US" sz="2800" b="1" dirty="0" smtClean="0">
                <a:ea typeface="黑体" pitchFamily="2" charset="-122"/>
              </a:rPr>
              <a:t>，</a:t>
            </a:r>
            <a:r>
              <a:rPr lang="zh-CN" altLang="en-US" sz="2800" b="1" dirty="0" smtClean="0">
                <a:solidFill>
                  <a:srgbClr val="2D0DB3"/>
                </a:solidFill>
                <a:ea typeface="黑体" pitchFamily="2" charset="-122"/>
              </a:rPr>
              <a:t>巧</a:t>
            </a:r>
            <a:r>
              <a:rPr lang="zh-CN" altLang="en-US" sz="2800" b="1" dirty="0">
                <a:solidFill>
                  <a:srgbClr val="2D0DB3"/>
                </a:solidFill>
                <a:ea typeface="黑体" pitchFamily="2" charset="-122"/>
              </a:rPr>
              <a:t>过答题方法关</a:t>
            </a:r>
            <a:r>
              <a:rPr lang="zh-CN" altLang="en-US" sz="2800" b="1" dirty="0" smtClean="0">
                <a:ea typeface="黑体" pitchFamily="2" charset="-122"/>
              </a:rPr>
              <a:t>； </a:t>
            </a:r>
            <a:endParaRPr lang="en-US" altLang="zh-CN" sz="2800" b="1" dirty="0">
              <a:ea typeface="黑体" pitchFamily="2" charset="-122"/>
            </a:endParaRPr>
          </a:p>
          <a:p>
            <a:r>
              <a:rPr lang="zh-CN" altLang="en-US" sz="2800" b="1" dirty="0" smtClean="0">
                <a:ea typeface="黑体" pitchFamily="2" charset="-122"/>
              </a:rPr>
              <a:t>              五、习惯</a:t>
            </a:r>
            <a:r>
              <a:rPr lang="zh-CN" altLang="en-US" sz="2800" b="1" dirty="0">
                <a:ea typeface="黑体" pitchFamily="2" charset="-122"/>
              </a:rPr>
              <a:t>养成，</a:t>
            </a:r>
            <a:r>
              <a:rPr lang="zh-CN" altLang="en-US" sz="2800" b="1" dirty="0">
                <a:solidFill>
                  <a:srgbClr val="2D0DB3"/>
                </a:solidFill>
                <a:ea typeface="黑体" pitchFamily="2" charset="-122"/>
              </a:rPr>
              <a:t>稳过应变规范关</a:t>
            </a:r>
            <a:r>
              <a:rPr lang="zh-CN" altLang="en-US" sz="2800" b="1" dirty="0">
                <a:ea typeface="黑体" pitchFamily="2" charset="-122"/>
              </a:rPr>
              <a:t>。</a:t>
            </a:r>
          </a:p>
        </p:txBody>
      </p:sp>
      <p:pic>
        <p:nvPicPr>
          <p:cNvPr id="4" name="图片 3" descr="tim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4437112"/>
            <a:ext cx="2952328" cy="208479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259632" y="836712"/>
            <a:ext cx="971550" cy="1162050"/>
          </a:xfrm>
          <a:prstGeom prst="ellipse">
            <a:avLst/>
          </a:prstGeom>
          <a:solidFill>
            <a:schemeClr val="accent6"/>
          </a:solidFill>
          <a:ln w="9525">
            <a:noFill/>
            <a:round/>
          </a:ln>
        </p:spPr>
        <p:txBody>
          <a:bodyPr lIns="90170" tIns="46990" rIns="90170" bIns="4699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dirty="0">
                <a:solidFill>
                  <a:srgbClr val="FFFF00"/>
                </a:solidFill>
                <a:latin typeface="+mn-lt"/>
                <a:ea typeface="+mn-ea"/>
                <a:sym typeface="Arial" panose="020B0604020202020204" pitchFamily="34" charset="0"/>
              </a:rPr>
              <a:t>点</a:t>
            </a:r>
          </a:p>
        </p:txBody>
      </p:sp>
      <p:sp>
        <p:nvSpPr>
          <p:cNvPr id="7" name="Oval 8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259632" y="2046387"/>
            <a:ext cx="971550" cy="1169670"/>
          </a:xfrm>
          <a:prstGeom prst="ellipse">
            <a:avLst/>
          </a:prstGeom>
          <a:solidFill>
            <a:schemeClr val="accent6"/>
          </a:solidFill>
          <a:ln w="9525">
            <a:noFill/>
            <a:round/>
          </a:ln>
        </p:spPr>
        <p:txBody>
          <a:bodyPr lIns="90170" tIns="46990" rIns="90170" bIns="4699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dirty="0">
                <a:solidFill>
                  <a:srgbClr val="FFFF00"/>
                </a:solidFill>
                <a:latin typeface="+mn-lt"/>
                <a:ea typeface="+mn-ea"/>
                <a:sym typeface="Arial" panose="020B0604020202020204" pitchFamily="34" charset="0"/>
              </a:rPr>
              <a:t>线</a:t>
            </a:r>
          </a:p>
        </p:txBody>
      </p:sp>
      <p:sp>
        <p:nvSpPr>
          <p:cNvPr id="8" name="Oval 5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259632" y="3256062"/>
            <a:ext cx="971550" cy="1162050"/>
          </a:xfrm>
          <a:prstGeom prst="ellipse">
            <a:avLst/>
          </a:prstGeom>
          <a:solidFill>
            <a:schemeClr val="accent6"/>
          </a:solidFill>
          <a:ln w="9525">
            <a:noFill/>
            <a:round/>
          </a:ln>
        </p:spPr>
        <p:txBody>
          <a:bodyPr lIns="90170" tIns="46990" rIns="90170" bIns="4699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dirty="0">
                <a:solidFill>
                  <a:srgbClr val="FFFF00"/>
                </a:solidFill>
                <a:latin typeface="+mn-lt"/>
                <a:ea typeface="+mn-ea"/>
                <a:sym typeface="Arial" panose="020B0604020202020204" pitchFamily="34" charset="0"/>
              </a:rPr>
              <a:t>面</a:t>
            </a:r>
          </a:p>
        </p:txBody>
      </p:sp>
      <p:sp>
        <p:nvSpPr>
          <p:cNvPr id="10" name="Oval 8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259632" y="4465737"/>
            <a:ext cx="971550" cy="1169670"/>
          </a:xfrm>
          <a:prstGeom prst="ellipse">
            <a:avLst/>
          </a:prstGeom>
          <a:solidFill>
            <a:schemeClr val="accent6"/>
          </a:solidFill>
          <a:ln w="9525">
            <a:noFill/>
            <a:round/>
          </a:ln>
        </p:spPr>
        <p:txBody>
          <a:bodyPr lIns="90170" tIns="46990" rIns="90170" bIns="4699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800" b="1" dirty="0">
                <a:solidFill>
                  <a:srgbClr val="FFFF00"/>
                </a:solidFill>
                <a:latin typeface="+mn-lt"/>
                <a:ea typeface="+mn-ea"/>
                <a:sym typeface="Arial" panose="020B0604020202020204" pitchFamily="34" charset="0"/>
              </a:rPr>
              <a:t>体</a:t>
            </a:r>
          </a:p>
        </p:txBody>
      </p:sp>
      <p:cxnSp>
        <p:nvCxnSpPr>
          <p:cNvPr id="120839" name="直接箭头连接符 11"/>
          <p:cNvCxnSpPr>
            <a:cxnSpLocks noChangeShapeType="1"/>
          </p:cNvCxnSpPr>
          <p:nvPr/>
        </p:nvCxnSpPr>
        <p:spPr bwMode="auto">
          <a:xfrm>
            <a:off x="3815508" y="1442501"/>
            <a:ext cx="576263" cy="0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120840" name="TextBox 16"/>
          <p:cNvSpPr txBox="1">
            <a:spLocks noChangeArrowheads="1"/>
          </p:cNvSpPr>
          <p:nvPr/>
        </p:nvSpPr>
        <p:spPr bwMode="auto">
          <a:xfrm>
            <a:off x="4463208" y="924341"/>
            <a:ext cx="155416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ea typeface="黑体" pitchFamily="2" charset="-122"/>
              </a:rPr>
              <a:t>高频</a:t>
            </a:r>
            <a:r>
              <a:rPr lang="zh-CN" altLang="en-US" sz="2400" b="1" dirty="0" smtClean="0">
                <a:solidFill>
                  <a:srgbClr val="FF0000"/>
                </a:solidFill>
                <a:ea typeface="黑体" pitchFamily="2" charset="-122"/>
              </a:rPr>
              <a:t>考点你的难点</a:t>
            </a:r>
            <a:endParaRPr lang="zh-CN" altLang="en-US" sz="2400" b="1" dirty="0">
              <a:solidFill>
                <a:srgbClr val="FF0000"/>
              </a:solidFill>
              <a:ea typeface="黑体" pitchFamily="2" charset="-122"/>
            </a:endParaRPr>
          </a:p>
        </p:txBody>
      </p:sp>
      <p:sp>
        <p:nvSpPr>
          <p:cNvPr id="120841" name="TextBox 18"/>
          <p:cNvSpPr txBox="1">
            <a:spLocks noChangeArrowheads="1"/>
          </p:cNvSpPr>
          <p:nvPr/>
        </p:nvSpPr>
        <p:spPr bwMode="auto">
          <a:xfrm>
            <a:off x="2231183" y="924341"/>
            <a:ext cx="155416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1" dirty="0" smtClean="0">
                <a:ea typeface="黑体" pitchFamily="2" charset="-122"/>
              </a:rPr>
              <a:t>重要考点</a:t>
            </a:r>
            <a:endParaRPr lang="en-US" altLang="zh-CN" sz="2400" b="1" dirty="0" smtClean="0">
              <a:ea typeface="黑体" pitchFamily="2" charset="-122"/>
            </a:endParaRPr>
          </a:p>
          <a:p>
            <a:r>
              <a:rPr lang="zh-CN" altLang="en-US" sz="2400" b="1" dirty="0" smtClean="0">
                <a:ea typeface="黑体" pitchFamily="2" charset="-122"/>
              </a:rPr>
              <a:t>核心概念</a:t>
            </a:r>
            <a:endParaRPr lang="zh-CN" altLang="en-US" sz="2400" b="1" dirty="0">
              <a:ea typeface="黑体" pitchFamily="2" charset="-122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447083" y="2305467"/>
            <a:ext cx="19081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1">
                <a:ea typeface="黑体" pitchFamily="2" charset="-122"/>
              </a:rPr>
              <a:t>专题线索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447083" y="3602772"/>
            <a:ext cx="18716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1">
                <a:ea typeface="黑体" pitchFamily="2" charset="-122"/>
              </a:rPr>
              <a:t>时代风貌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447082" y="4724817"/>
            <a:ext cx="17668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1">
                <a:ea typeface="黑体" pitchFamily="2" charset="-122"/>
              </a:rPr>
              <a:t>全球视野</a:t>
            </a:r>
          </a:p>
        </p:txBody>
      </p:sp>
      <p:sp>
        <p:nvSpPr>
          <p:cNvPr id="120845" name="立方体 14"/>
          <p:cNvSpPr>
            <a:spLocks noChangeArrowheads="1"/>
          </p:cNvSpPr>
          <p:nvPr/>
        </p:nvSpPr>
        <p:spPr bwMode="auto">
          <a:xfrm>
            <a:off x="5255371" y="2046387"/>
            <a:ext cx="2663825" cy="3284220"/>
          </a:xfrm>
          <a:prstGeom prst="cube">
            <a:avLst>
              <a:gd name="adj" fmla="val 25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>
              <a:buFont typeface="Arial" charset="0"/>
              <a:buNone/>
            </a:pPr>
            <a:endParaRPr lang="zh-CN" altLang="en-US" b="1">
              <a:ea typeface="黑体" pitchFamily="2" charset="-122"/>
            </a:endParaRPr>
          </a:p>
        </p:txBody>
      </p:sp>
      <p:sp>
        <p:nvSpPr>
          <p:cNvPr id="120846" name="TextBox 15"/>
          <p:cNvSpPr txBox="1">
            <a:spLocks noChangeArrowheads="1"/>
          </p:cNvSpPr>
          <p:nvPr/>
        </p:nvSpPr>
        <p:spPr bwMode="auto">
          <a:xfrm>
            <a:off x="5687170" y="2911257"/>
            <a:ext cx="12239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b="1">
                <a:ea typeface="黑体" pitchFamily="2" charset="-122"/>
              </a:rPr>
              <a:t>政治</a:t>
            </a:r>
          </a:p>
        </p:txBody>
      </p:sp>
      <p:sp>
        <p:nvSpPr>
          <p:cNvPr id="120847" name="TextBox 17"/>
          <p:cNvSpPr txBox="1">
            <a:spLocks noChangeArrowheads="1"/>
          </p:cNvSpPr>
          <p:nvPr/>
        </p:nvSpPr>
        <p:spPr bwMode="auto">
          <a:xfrm>
            <a:off x="5255371" y="3688497"/>
            <a:ext cx="5048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b="1">
                <a:ea typeface="黑体" pitchFamily="2" charset="-122"/>
              </a:rPr>
              <a:t>经</a:t>
            </a:r>
            <a:endParaRPr lang="en-US" altLang="zh-CN" b="1">
              <a:ea typeface="黑体" pitchFamily="2" charset="-122"/>
            </a:endParaRPr>
          </a:p>
          <a:p>
            <a:r>
              <a:rPr lang="zh-CN" altLang="en-US" b="1">
                <a:ea typeface="黑体" pitchFamily="2" charset="-122"/>
              </a:rPr>
              <a:t>济</a:t>
            </a:r>
          </a:p>
        </p:txBody>
      </p:sp>
      <p:sp>
        <p:nvSpPr>
          <p:cNvPr id="120848" name="TextBox 19"/>
          <p:cNvSpPr txBox="1">
            <a:spLocks noChangeArrowheads="1"/>
          </p:cNvSpPr>
          <p:nvPr/>
        </p:nvSpPr>
        <p:spPr bwMode="auto">
          <a:xfrm>
            <a:off x="6768257" y="3429417"/>
            <a:ext cx="50323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b="1">
                <a:ea typeface="黑体" pitchFamily="2" charset="-122"/>
              </a:rPr>
              <a:t>思想文化</a:t>
            </a:r>
          </a:p>
        </p:txBody>
      </p:sp>
      <p:sp>
        <p:nvSpPr>
          <p:cNvPr id="120849" name="TextBox 20"/>
          <p:cNvSpPr txBox="1">
            <a:spLocks noChangeArrowheads="1"/>
          </p:cNvSpPr>
          <p:nvPr/>
        </p:nvSpPr>
        <p:spPr bwMode="auto">
          <a:xfrm>
            <a:off x="5544295" y="4812447"/>
            <a:ext cx="12239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b="1">
                <a:ea typeface="黑体" pitchFamily="2" charset="-122"/>
              </a:rPr>
              <a:t>社会生活</a:t>
            </a:r>
          </a:p>
        </p:txBody>
      </p:sp>
      <p:sp>
        <p:nvSpPr>
          <p:cNvPr id="120850" name="Oval 5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831632" y="3602772"/>
            <a:ext cx="749300" cy="895350"/>
          </a:xfrm>
          <a:prstGeom prst="ellipse">
            <a:avLst/>
          </a:prstGeom>
          <a:solidFill>
            <a:srgbClr val="FF9934"/>
          </a:solidFill>
          <a:ln w="9525">
            <a:noFill/>
            <a:round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r>
              <a:rPr lang="zh-CN" altLang="en-US" sz="2400" b="1" dirty="0">
                <a:solidFill>
                  <a:srgbClr val="FFFF00"/>
                </a:solidFill>
                <a:ea typeface="黑体" pitchFamily="2" charset="-122"/>
                <a:sym typeface="Arial" charset="0"/>
              </a:rPr>
              <a:t>中国</a:t>
            </a:r>
            <a:endParaRPr lang="en-US" altLang="zh-CN" sz="2400" b="1" dirty="0">
              <a:solidFill>
                <a:srgbClr val="FFFF00"/>
              </a:solidFill>
              <a:ea typeface="黑体" pitchFamily="2" charset="-122"/>
              <a:sym typeface="Arial" charset="0"/>
            </a:endParaRPr>
          </a:p>
        </p:txBody>
      </p:sp>
      <p:sp>
        <p:nvSpPr>
          <p:cNvPr id="120851" name="Oval 5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7854107" y="2219742"/>
            <a:ext cx="749300" cy="895350"/>
          </a:xfrm>
          <a:prstGeom prst="ellipse">
            <a:avLst/>
          </a:prstGeom>
          <a:solidFill>
            <a:srgbClr val="FF9934"/>
          </a:solidFill>
          <a:ln w="9525">
            <a:noFill/>
            <a:round/>
            <a:headEnd/>
            <a:tailEnd/>
          </a:ln>
        </p:spPr>
        <p:txBody>
          <a:bodyPr lIns="90170" tIns="46990" rIns="90170" bIns="46990" anchor="ctr"/>
          <a:lstStyle/>
          <a:p>
            <a:pPr algn="ctr"/>
            <a:r>
              <a:rPr lang="zh-CN" altLang="en-US" sz="2400" b="1">
                <a:solidFill>
                  <a:srgbClr val="FFFF00"/>
                </a:solidFill>
                <a:ea typeface="黑体" pitchFamily="2" charset="-122"/>
                <a:sym typeface="Arial" charset="0"/>
              </a:rPr>
              <a:t>西方</a:t>
            </a:r>
            <a:endParaRPr lang="en-US" altLang="zh-CN" sz="2400" b="1">
              <a:solidFill>
                <a:srgbClr val="FFFF00"/>
              </a:solidFill>
              <a:ea typeface="黑体" pitchFamily="2" charset="-122"/>
              <a:sym typeface="Arial" charset="0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0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0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0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40" grpId="0"/>
      <p:bldP spid="120841" grpId="0"/>
      <p:bldP spid="11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4" name="Text Box 16"/>
          <p:cNvSpPr txBox="1">
            <a:spLocks noChangeArrowheads="1"/>
          </p:cNvSpPr>
          <p:nvPr/>
        </p:nvSpPr>
        <p:spPr bwMode="auto">
          <a:xfrm>
            <a:off x="152400" y="2024063"/>
            <a:ext cx="1467272" cy="135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10000"/>
              </a:spcBef>
              <a:spcAft>
                <a:spcPct val="0"/>
              </a:spcAft>
            </a:pPr>
            <a:r>
              <a:rPr lang="zh-CN" altLang="en-US" sz="2800" b="1" dirty="0" smtClean="0">
                <a:solidFill>
                  <a:srgbClr val="000000"/>
                </a:solidFill>
                <a:latin typeface="黑体" pitchFamily="2" charset="-122"/>
                <a:ea typeface="黑体" pitchFamily="2" charset="-122"/>
              </a:rPr>
              <a:t>经济体制</a:t>
            </a:r>
            <a:r>
              <a:rPr lang="zh-CN" altLang="en-US" sz="2800" b="1" dirty="0">
                <a:solidFill>
                  <a:srgbClr val="000000"/>
                </a:solidFill>
                <a:latin typeface="黑体" pitchFamily="2" charset="-122"/>
                <a:ea typeface="黑体" pitchFamily="2" charset="-122"/>
              </a:rPr>
              <a:t>改革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US" altLang="zh-CN" dirty="0">
              <a:solidFill>
                <a:srgbClr val="000000"/>
              </a:solidFill>
            </a:endParaRPr>
          </a:p>
        </p:txBody>
      </p:sp>
      <p:sp>
        <p:nvSpPr>
          <p:cNvPr id="7185" name="AutoShape 17"/>
          <p:cNvSpPr>
            <a:spLocks/>
          </p:cNvSpPr>
          <p:nvPr/>
        </p:nvSpPr>
        <p:spPr bwMode="auto">
          <a:xfrm>
            <a:off x="1512888" y="1663700"/>
            <a:ext cx="288925" cy="1993900"/>
          </a:xfrm>
          <a:prstGeom prst="leftBrace">
            <a:avLst>
              <a:gd name="adj1" fmla="val 57509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186" name="Text Box 18"/>
          <p:cNvSpPr txBox="1">
            <a:spLocks noChangeArrowheads="1"/>
          </p:cNvSpPr>
          <p:nvPr/>
        </p:nvSpPr>
        <p:spPr bwMode="auto">
          <a:xfrm>
            <a:off x="1655763" y="1447800"/>
            <a:ext cx="7335837" cy="145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1000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000000"/>
                </a:solidFill>
                <a:ea typeface="黑体" pitchFamily="2" charset="-122"/>
              </a:rPr>
              <a:t>农村：</a:t>
            </a:r>
            <a:r>
              <a:rPr lang="zh-CN" altLang="en-US" sz="2400" b="1" dirty="0">
                <a:solidFill>
                  <a:srgbClr val="000000"/>
                </a:solidFill>
                <a:ea typeface="黑体" pitchFamily="2" charset="-122"/>
              </a:rPr>
              <a:t>家庭联产承包责任制</a:t>
            </a:r>
            <a:r>
              <a:rPr lang="en-US" altLang="zh-CN" sz="2400" b="1" dirty="0">
                <a:solidFill>
                  <a:srgbClr val="000000"/>
                </a:solidFill>
                <a:ea typeface="黑体" pitchFamily="2" charset="-122"/>
              </a:rPr>
              <a:t>1978</a:t>
            </a:r>
            <a:r>
              <a:rPr lang="zh-CN" altLang="en-US" sz="2400" b="1" dirty="0">
                <a:solidFill>
                  <a:srgbClr val="000000"/>
                </a:solidFill>
                <a:ea typeface="黑体" pitchFamily="2" charset="-122"/>
              </a:rPr>
              <a:t>，乡镇企业</a:t>
            </a:r>
          </a:p>
          <a:p>
            <a:pPr fontAlgn="base">
              <a:spcBef>
                <a:spcPct val="10000"/>
              </a:spcBef>
              <a:spcAft>
                <a:spcPct val="0"/>
              </a:spcAft>
            </a:pPr>
            <a:endParaRPr lang="zh-CN" altLang="en-US" sz="2800" b="1" dirty="0">
              <a:solidFill>
                <a:srgbClr val="000000"/>
              </a:solidFill>
              <a:ea typeface="黑体" pitchFamily="2" charset="-122"/>
            </a:endParaRPr>
          </a:p>
          <a:p>
            <a:pPr fontAlgn="base">
              <a:spcBef>
                <a:spcPct val="1000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000000"/>
                </a:solidFill>
                <a:ea typeface="黑体" pitchFamily="2" charset="-122"/>
              </a:rPr>
              <a:t>城市</a:t>
            </a:r>
          </a:p>
        </p:txBody>
      </p:sp>
      <p:sp>
        <p:nvSpPr>
          <p:cNvPr id="7187" name="AutoShape 19"/>
          <p:cNvSpPr>
            <a:spLocks/>
          </p:cNvSpPr>
          <p:nvPr/>
        </p:nvSpPr>
        <p:spPr bwMode="auto">
          <a:xfrm>
            <a:off x="2411413" y="2209800"/>
            <a:ext cx="288925" cy="792163"/>
          </a:xfrm>
          <a:prstGeom prst="leftBrace">
            <a:avLst>
              <a:gd name="adj1" fmla="val 22848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188" name="Text Box 20"/>
          <p:cNvSpPr txBox="1">
            <a:spLocks noChangeArrowheads="1"/>
          </p:cNvSpPr>
          <p:nvPr/>
        </p:nvSpPr>
        <p:spPr bwMode="auto">
          <a:xfrm>
            <a:off x="2590800" y="1981200"/>
            <a:ext cx="6372225" cy="103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000000"/>
                </a:solidFill>
                <a:latin typeface="黑体" pitchFamily="2" charset="-122"/>
                <a:ea typeface="黑体" pitchFamily="2" charset="-122"/>
              </a:rPr>
              <a:t>初期</a:t>
            </a:r>
            <a:r>
              <a:rPr lang="en-US" altLang="zh-CN" sz="2800" b="1" dirty="0">
                <a:solidFill>
                  <a:srgbClr val="000000"/>
                </a:solidFill>
                <a:latin typeface="黑体" pitchFamily="2" charset="-122"/>
                <a:ea typeface="黑体" pitchFamily="2" charset="-122"/>
              </a:rPr>
              <a:t>:</a:t>
            </a:r>
            <a:r>
              <a:rPr lang="zh-CN" altLang="en-US" sz="2400" b="1" dirty="0">
                <a:solidFill>
                  <a:srgbClr val="000000"/>
                </a:solidFill>
                <a:latin typeface="黑体" pitchFamily="2" charset="-122"/>
                <a:ea typeface="黑体" pitchFamily="2" charset="-122"/>
                <a:cs typeface="Times New Roman" pitchFamily="18" charset="0"/>
              </a:rPr>
              <a:t>增强企业活力，扩大自主权</a:t>
            </a:r>
            <a:r>
              <a:rPr lang="zh-CN" altLang="en-US" sz="2800" b="1" dirty="0">
                <a:solidFill>
                  <a:srgbClr val="000000"/>
                </a:solidFill>
                <a:latin typeface="黑体" pitchFamily="2" charset="-122"/>
                <a:ea typeface="黑体" pitchFamily="2" charset="-122"/>
                <a:cs typeface="Times New Roman" pitchFamily="18" charset="0"/>
              </a:rPr>
              <a:t> </a:t>
            </a:r>
            <a:r>
              <a:rPr lang="en-US" altLang="zh-CN" sz="2000" b="1" dirty="0">
                <a:solidFill>
                  <a:srgbClr val="000000"/>
                </a:solidFill>
                <a:latin typeface="黑体" pitchFamily="2" charset="-122"/>
                <a:ea typeface="黑体" pitchFamily="2" charset="-122"/>
                <a:cs typeface="Times New Roman" pitchFamily="18" charset="0"/>
              </a:rPr>
              <a:t>1984</a:t>
            </a:r>
            <a:r>
              <a:rPr lang="zh-CN" altLang="en-US" sz="2000" b="1" dirty="0">
                <a:solidFill>
                  <a:srgbClr val="000000"/>
                </a:solidFill>
                <a:latin typeface="黑体" pitchFamily="2" charset="-122"/>
                <a:ea typeface="黑体" pitchFamily="2" charset="-122"/>
                <a:cs typeface="Times New Roman" pitchFamily="18" charset="0"/>
              </a:rPr>
              <a:t>全面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000000"/>
                </a:solidFill>
                <a:latin typeface="黑体" pitchFamily="2" charset="-122"/>
                <a:ea typeface="黑体" pitchFamily="2" charset="-122"/>
                <a:cs typeface="Times New Roman" pitchFamily="18" charset="0"/>
              </a:rPr>
              <a:t>深化</a:t>
            </a:r>
            <a:r>
              <a:rPr lang="en-US" altLang="zh-CN" sz="2800" b="1" dirty="0">
                <a:solidFill>
                  <a:srgbClr val="000000"/>
                </a:solidFill>
                <a:latin typeface="黑体" pitchFamily="2" charset="-122"/>
                <a:ea typeface="黑体" pitchFamily="2" charset="-122"/>
                <a:cs typeface="Times New Roman" pitchFamily="18" charset="0"/>
              </a:rPr>
              <a:t>:</a:t>
            </a:r>
            <a:r>
              <a:rPr lang="zh-CN" altLang="en-US" sz="2400" b="1" dirty="0">
                <a:solidFill>
                  <a:srgbClr val="000000"/>
                </a:solidFill>
                <a:latin typeface="黑体" pitchFamily="2" charset="-122"/>
                <a:ea typeface="黑体" pitchFamily="2" charset="-122"/>
                <a:cs typeface="Times New Roman" pitchFamily="18" charset="0"/>
              </a:rPr>
              <a:t>国企改革</a:t>
            </a:r>
            <a:r>
              <a:rPr lang="zh-CN" altLang="en-US" sz="2400" b="1" dirty="0" smtClean="0">
                <a:solidFill>
                  <a:srgbClr val="000000"/>
                </a:solidFill>
                <a:latin typeface="黑体" pitchFamily="2" charset="-122"/>
                <a:ea typeface="黑体" pitchFamily="2" charset="-122"/>
                <a:cs typeface="Times New Roman" pitchFamily="18" charset="0"/>
              </a:rPr>
              <a:t>目标</a:t>
            </a:r>
            <a:r>
              <a:rPr lang="en-US" altLang="zh-CN" sz="2400" b="1" dirty="0" smtClean="0">
                <a:solidFill>
                  <a:srgbClr val="000000"/>
                </a:solidFill>
                <a:latin typeface="黑体" pitchFamily="2" charset="-122"/>
                <a:ea typeface="黑体" pitchFamily="2" charset="-122"/>
                <a:cs typeface="Times New Roman" pitchFamily="18" charset="0"/>
              </a:rPr>
              <a:t>:</a:t>
            </a:r>
            <a:r>
              <a:rPr lang="zh-CN" altLang="en-US" sz="2400" b="1" dirty="0" smtClean="0">
                <a:solidFill>
                  <a:srgbClr val="333399"/>
                </a:solidFill>
                <a:latin typeface="黑体" pitchFamily="2" charset="-122"/>
                <a:ea typeface="黑体" pitchFamily="2" charset="-122"/>
                <a:cs typeface="Times New Roman" pitchFamily="18" charset="0"/>
              </a:rPr>
              <a:t>建立</a:t>
            </a:r>
            <a:r>
              <a:rPr lang="zh-CN" altLang="en-US" sz="2400" b="1" dirty="0">
                <a:solidFill>
                  <a:srgbClr val="333399"/>
                </a:solidFill>
                <a:latin typeface="黑体" pitchFamily="2" charset="-122"/>
                <a:ea typeface="黑体" pitchFamily="2" charset="-122"/>
                <a:cs typeface="Times New Roman" pitchFamily="18" charset="0"/>
              </a:rPr>
              <a:t>现代企业制度</a:t>
            </a:r>
            <a:r>
              <a:rPr lang="en-US" altLang="zh-CN" sz="2000" b="1" dirty="0">
                <a:solidFill>
                  <a:srgbClr val="CC0000"/>
                </a:solidFill>
                <a:latin typeface="黑体" pitchFamily="2" charset="-122"/>
                <a:ea typeface="黑体" pitchFamily="2" charset="-122"/>
                <a:cs typeface="Times New Roman" pitchFamily="18" charset="0"/>
              </a:rPr>
              <a:t>1992</a:t>
            </a:r>
            <a:r>
              <a:rPr lang="en-US" altLang="zh-CN" sz="2000" b="1" dirty="0">
                <a:solidFill>
                  <a:srgbClr val="CC0000"/>
                </a:solidFill>
                <a:latin typeface="黑体" pitchFamily="2" charset="-122"/>
                <a:ea typeface="黑体" pitchFamily="2" charset="-122"/>
              </a:rPr>
              <a:t> </a:t>
            </a:r>
          </a:p>
        </p:txBody>
      </p:sp>
      <p:sp>
        <p:nvSpPr>
          <p:cNvPr id="7189" name="Text Box 21"/>
          <p:cNvSpPr txBox="1">
            <a:spLocks noChangeArrowheads="1"/>
          </p:cNvSpPr>
          <p:nvPr/>
        </p:nvSpPr>
        <p:spPr bwMode="auto">
          <a:xfrm>
            <a:off x="1600200" y="3200400"/>
            <a:ext cx="7391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000000"/>
                </a:solidFill>
                <a:latin typeface="黑体" pitchFamily="2" charset="-122"/>
                <a:ea typeface="黑体" pitchFamily="2" charset="-122"/>
              </a:rPr>
              <a:t>管理</a:t>
            </a:r>
            <a:r>
              <a:rPr lang="en-US" altLang="zh-CN" sz="2800" b="1" dirty="0">
                <a:solidFill>
                  <a:srgbClr val="000000"/>
                </a:solidFill>
                <a:latin typeface="黑体" pitchFamily="2" charset="-122"/>
                <a:ea typeface="黑体" pitchFamily="2" charset="-122"/>
              </a:rPr>
              <a:t>:</a:t>
            </a:r>
            <a:r>
              <a:rPr lang="zh-CN" altLang="en-US" sz="2800" b="1" dirty="0">
                <a:solidFill>
                  <a:srgbClr val="000000"/>
                </a:solidFill>
                <a:latin typeface="黑体" pitchFamily="2" charset="-122"/>
                <a:ea typeface="黑体" pitchFamily="2" charset="-122"/>
              </a:rPr>
              <a:t>计划经济体制  </a:t>
            </a:r>
            <a:r>
              <a:rPr lang="zh-CN" altLang="en-US" sz="2800" b="1" dirty="0" smtClean="0">
                <a:solidFill>
                  <a:srgbClr val="000000"/>
                </a:solidFill>
                <a:latin typeface="黑体" pitchFamily="2" charset="-122"/>
                <a:ea typeface="黑体" pitchFamily="2" charset="-122"/>
              </a:rPr>
              <a:t>   </a:t>
            </a:r>
            <a:r>
              <a:rPr lang="zh-CN" altLang="en-US" sz="2800" b="1" dirty="0" smtClean="0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社</a:t>
            </a:r>
            <a:r>
              <a:rPr lang="en-US" altLang="zh-CN" sz="2800" b="1" dirty="0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~</a:t>
            </a:r>
            <a:r>
              <a:rPr lang="zh-CN" altLang="en-US" sz="2800" b="1" dirty="0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市场经济体制</a:t>
            </a:r>
            <a:r>
              <a:rPr lang="zh-CN" altLang="en-US" sz="2800" dirty="0">
                <a:solidFill>
                  <a:srgbClr val="000000"/>
                </a:solidFill>
                <a:latin typeface="黑体" pitchFamily="2" charset="-122"/>
                <a:ea typeface="黑体" pitchFamily="2" charset="-122"/>
              </a:rPr>
              <a:t> </a:t>
            </a:r>
          </a:p>
        </p:txBody>
      </p:sp>
      <p:sp>
        <p:nvSpPr>
          <p:cNvPr id="7196" name="AutoShape 28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4932041" y="3356992"/>
            <a:ext cx="504056" cy="288033"/>
          </a:xfrm>
          <a:prstGeom prst="rightArrow">
            <a:avLst>
              <a:gd name="adj1" fmla="val 50000"/>
              <a:gd name="adj2" fmla="val 2671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7" name="Text Box 22"/>
          <p:cNvSpPr txBox="1">
            <a:spLocks noChangeArrowheads="1"/>
          </p:cNvSpPr>
          <p:nvPr/>
        </p:nvSpPr>
        <p:spPr bwMode="auto">
          <a:xfrm>
            <a:off x="2483768" y="3933056"/>
            <a:ext cx="6121400" cy="1298575"/>
          </a:xfrm>
          <a:prstGeom prst="rect">
            <a:avLst/>
          </a:prstGeom>
          <a:noFill/>
          <a:ln w="38100">
            <a:solidFill>
              <a:srgbClr val="FF5050"/>
            </a:solidFill>
            <a:prstDash val="dashDot"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10000"/>
              </a:spcBef>
            </a:pPr>
            <a:r>
              <a:rPr lang="en-US" altLang="zh-CN" sz="2400" b="1" dirty="0">
                <a:solidFill>
                  <a:srgbClr val="FF0000"/>
                </a:solidFill>
              </a:rPr>
              <a:t>1992</a:t>
            </a:r>
            <a:r>
              <a:rPr lang="zh-CN" altLang="en-US" sz="2400" b="1" dirty="0">
                <a:solidFill>
                  <a:srgbClr val="FF0000"/>
                </a:solidFill>
              </a:rPr>
              <a:t>年十四大，提出</a:t>
            </a:r>
            <a:r>
              <a:rPr lang="en-US" altLang="zh-CN" sz="2400" b="1" dirty="0">
                <a:solidFill>
                  <a:srgbClr val="FF0000"/>
                </a:solidFill>
              </a:rPr>
              <a:t>……</a:t>
            </a:r>
            <a:r>
              <a:rPr lang="zh-CN" altLang="en-US" sz="2400" b="1" dirty="0">
                <a:solidFill>
                  <a:srgbClr val="FF0000"/>
                </a:solidFill>
              </a:rPr>
              <a:t>目标；</a:t>
            </a:r>
          </a:p>
          <a:p>
            <a:pPr>
              <a:spcBef>
                <a:spcPct val="10000"/>
              </a:spcBef>
            </a:pPr>
            <a:r>
              <a:rPr lang="en-US" altLang="zh-CN" sz="2400" b="1" dirty="0"/>
              <a:t>1997</a:t>
            </a:r>
            <a:r>
              <a:rPr lang="zh-CN" altLang="en-US" sz="2400" b="1" dirty="0"/>
              <a:t>年十五大，非公有制经济的地位</a:t>
            </a:r>
          </a:p>
          <a:p>
            <a:pPr>
              <a:spcBef>
                <a:spcPct val="10000"/>
              </a:spcBef>
            </a:pPr>
            <a:r>
              <a:rPr lang="en-US" altLang="zh-CN" sz="2400" b="1" dirty="0">
                <a:solidFill>
                  <a:srgbClr val="FF0000"/>
                </a:solidFill>
              </a:rPr>
              <a:t>21C</a:t>
            </a:r>
            <a:r>
              <a:rPr lang="zh-CN" altLang="en-US" sz="2400" b="1" dirty="0">
                <a:solidFill>
                  <a:srgbClr val="FF0000"/>
                </a:solidFill>
              </a:rPr>
              <a:t>初，初步确立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71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71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7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4" grpId="0"/>
      <p:bldP spid="7185" grpId="0" animBg="1"/>
      <p:bldP spid="7186" grpId="0"/>
      <p:bldP spid="7187" grpId="0" animBg="1"/>
      <p:bldP spid="7188" grpId="0" build="p"/>
      <p:bldP spid="7189" grpId="0"/>
      <p:bldP spid="17" grpId="0" animBg="1"/>
      <p:bldP spid="17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0" y="642938"/>
            <a:ext cx="9144000" cy="443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ts val="1200"/>
              </a:spcAft>
            </a:pP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材料：</a:t>
            </a:r>
          </a:p>
          <a:p>
            <a:pPr fontAlgn="base">
              <a:spcBef>
                <a:spcPct val="0"/>
              </a:spcBef>
              <a:spcAft>
                <a:spcPts val="1200"/>
              </a:spcAft>
            </a:pP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    我们要建立的社会主义市场经济体制，就是要使市场在社会主义国家宏观调控下</a:t>
            </a:r>
            <a:r>
              <a:rPr lang="zh-CN" altLang="en-US" sz="2800" b="1" u="sng" dirty="0">
                <a:latin typeface="楷体_GB2312" pitchFamily="49" charset="-122"/>
                <a:ea typeface="楷体_GB2312" pitchFamily="49" charset="-122"/>
              </a:rPr>
              <a:t>对资源配置起基础性作用</a:t>
            </a: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，使经济活动遵循价值规律的要求，适应供求关系的变化</a:t>
            </a:r>
            <a:r>
              <a:rPr lang="en-US" altLang="zh-CN" sz="2800" b="1" dirty="0">
                <a:latin typeface="楷体_GB2312" pitchFamily="49" charset="-122"/>
                <a:ea typeface="楷体_GB2312" pitchFamily="49" charset="-122"/>
              </a:rPr>
              <a:t>……</a:t>
            </a:r>
          </a:p>
          <a:p>
            <a:pPr fontAlgn="base">
              <a:spcBef>
                <a:spcPct val="0"/>
              </a:spcBef>
              <a:spcAft>
                <a:spcPts val="1200"/>
              </a:spcAft>
            </a:pPr>
            <a:r>
              <a:rPr lang="en-US" altLang="zh-CN" sz="2800" dirty="0">
                <a:latin typeface="Arial" charset="0"/>
              </a:rPr>
              <a:t>        </a:t>
            </a: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国有企业特别是大中型企业的经营机制，把企业推向市场，</a:t>
            </a:r>
            <a:r>
              <a:rPr lang="en-US" altLang="zh-CN" sz="2800" b="1" dirty="0">
                <a:latin typeface="楷体_GB2312" pitchFamily="49" charset="-122"/>
                <a:ea typeface="楷体_GB2312" pitchFamily="49" charset="-122"/>
              </a:rPr>
              <a:t>……</a:t>
            </a: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股份制有利于促进政企分开、转换企业经营机制</a:t>
            </a:r>
            <a:r>
              <a:rPr lang="en-US" altLang="zh-CN" sz="2800" b="1" dirty="0">
                <a:latin typeface="楷体_GB2312" pitchFamily="49" charset="-122"/>
                <a:ea typeface="楷体_GB2312" pitchFamily="49" charset="-122"/>
              </a:rPr>
              <a:t>……</a:t>
            </a: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国有小型企业，有些可以出租或出售给集体或个人经营。</a:t>
            </a:r>
          </a:p>
          <a:p>
            <a:pPr algn="r" fontAlgn="base">
              <a:spcBef>
                <a:spcPct val="0"/>
              </a:spcBef>
              <a:spcAft>
                <a:spcPts val="1200"/>
              </a:spcAft>
            </a:pPr>
            <a:r>
              <a:rPr lang="en-US" altLang="zh-CN" sz="2800" b="1" dirty="0">
                <a:latin typeface="楷体_GB2312" pitchFamily="49" charset="-122"/>
                <a:ea typeface="楷体_GB2312" pitchFamily="49" charset="-122"/>
              </a:rPr>
              <a:t>——</a:t>
            </a: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中共十四大报告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85750" y="5643563"/>
            <a:ext cx="81438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抓大放小，建立现代企业制度</a:t>
            </a:r>
          </a:p>
        </p:txBody>
      </p:sp>
    </p:spTree>
  </p:cSld>
  <p:clrMapOvr>
    <a:masterClrMapping/>
  </p:clrMapOvr>
  <p:transition spd="med" advTm="1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857375" y="4714875"/>
            <a:ext cx="23574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FF00"/>
                </a:solidFill>
                <a:latin typeface="楷体_GB2312" pitchFamily="49" charset="-122"/>
                <a:ea typeface="楷体_GB2312" pitchFamily="49" charset="-122"/>
              </a:rPr>
              <a:t>社会主义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FF00"/>
                </a:solidFill>
                <a:latin typeface="楷体_GB2312" pitchFamily="49" charset="-122"/>
                <a:ea typeface="楷体_GB2312" pitchFamily="49" charset="-122"/>
              </a:rPr>
              <a:t>市场经济体制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857375" y="3643313"/>
            <a:ext cx="2500313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FF00"/>
                </a:solidFill>
                <a:latin typeface="楷体_GB2312" pitchFamily="49" charset="-122"/>
                <a:ea typeface="楷体_GB2312" pitchFamily="49" charset="-122"/>
              </a:rPr>
              <a:t>社会主义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FF00"/>
                </a:solidFill>
                <a:latin typeface="楷体_GB2312" pitchFamily="49" charset="-122"/>
                <a:ea typeface="楷体_GB2312" pitchFamily="49" charset="-122"/>
              </a:rPr>
              <a:t>计划经济体制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857375" y="1214438"/>
            <a:ext cx="214312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FF00"/>
                </a:solidFill>
                <a:latin typeface="楷体_GB2312" pitchFamily="49" charset="-122"/>
                <a:ea typeface="楷体_GB2312" pitchFamily="49" charset="-122"/>
              </a:rPr>
              <a:t>自由放任的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FF00"/>
                </a:solidFill>
                <a:latin typeface="楷体_GB2312" pitchFamily="49" charset="-122"/>
                <a:ea typeface="楷体_GB2312" pitchFamily="49" charset="-122"/>
              </a:rPr>
              <a:t>资本主义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857375" y="2357438"/>
            <a:ext cx="200025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FF00"/>
                </a:solidFill>
                <a:latin typeface="楷体_GB2312" pitchFamily="49" charset="-122"/>
                <a:ea typeface="楷体_GB2312" pitchFamily="49" charset="-122"/>
              </a:rPr>
              <a:t>国家干预的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FF00"/>
                </a:solidFill>
                <a:latin typeface="楷体_GB2312" pitchFamily="49" charset="-122"/>
                <a:ea typeface="楷体_GB2312" pitchFamily="49" charset="-122"/>
              </a:rPr>
              <a:t>资本主义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4143375" y="3857625"/>
            <a:ext cx="15001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FFFF"/>
                </a:solidFill>
                <a:latin typeface="楷体_GB2312" pitchFamily="49" charset="-122"/>
                <a:ea typeface="楷体_GB2312" pitchFamily="49" charset="-122"/>
              </a:rPr>
              <a:t>公有制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3786188" y="2312988"/>
            <a:ext cx="128587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FFFF"/>
                </a:solidFill>
                <a:latin typeface="楷体_GB2312" pitchFamily="49" charset="-122"/>
                <a:ea typeface="楷体_GB2312" pitchFamily="49" charset="-122"/>
              </a:rPr>
              <a:t>混和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FFFF"/>
                </a:solidFill>
                <a:latin typeface="楷体_GB2312" pitchFamily="49" charset="-122"/>
                <a:ea typeface="楷体_GB2312" pitchFamily="49" charset="-122"/>
              </a:rPr>
              <a:t>所有制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3929063" y="1214438"/>
            <a:ext cx="13573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FFFF"/>
                </a:solidFill>
                <a:latin typeface="楷体_GB2312" pitchFamily="49" charset="-122"/>
                <a:ea typeface="楷体_GB2312" pitchFamily="49" charset="-122"/>
              </a:rPr>
              <a:t>私有制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5929313" y="3714750"/>
            <a:ext cx="2928937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FFFF"/>
                </a:solidFill>
                <a:latin typeface="楷体_GB2312" pitchFamily="49" charset="-122"/>
                <a:ea typeface="楷体_GB2312" pitchFamily="49" charset="-122"/>
              </a:rPr>
              <a:t>按劳分配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FFFF"/>
                </a:solidFill>
                <a:latin typeface="楷体_GB2312" pitchFamily="49" charset="-122"/>
                <a:ea typeface="楷体_GB2312" pitchFamily="49" charset="-122"/>
              </a:rPr>
              <a:t>平均主义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5286375" y="1071563"/>
            <a:ext cx="385762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FFFF"/>
                </a:solidFill>
                <a:latin typeface="楷体_GB2312" pitchFamily="49" charset="-122"/>
                <a:ea typeface="楷体_GB2312" pitchFamily="49" charset="-122"/>
              </a:rPr>
              <a:t>按资、生产要素分配，贫富分化，阶级对立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5357813" y="2286000"/>
            <a:ext cx="40005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FFFF"/>
                </a:solidFill>
                <a:latin typeface="楷体_GB2312" pitchFamily="49" charset="-122"/>
                <a:ea typeface="楷体_GB2312" pitchFamily="49" charset="-122"/>
              </a:rPr>
              <a:t>市场一次分配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FFFF"/>
                </a:solidFill>
                <a:latin typeface="楷体_GB2312" pitchFamily="49" charset="-122"/>
                <a:ea typeface="楷体_GB2312" pitchFamily="49" charset="-122"/>
              </a:rPr>
              <a:t>政府再分配，兼顾公平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2857500" y="571500"/>
            <a:ext cx="29289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C000"/>
                </a:solidFill>
                <a:latin typeface="黑体" pitchFamily="2" charset="-122"/>
                <a:ea typeface="黑体" pitchFamily="2" charset="-122"/>
              </a:rPr>
              <a:t>生产资料所有制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5500688" y="571500"/>
            <a:ext cx="36433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C000"/>
                </a:solidFill>
                <a:latin typeface="黑体" pitchFamily="2" charset="-122"/>
                <a:ea typeface="黑体" pitchFamily="2" charset="-122"/>
              </a:rPr>
              <a:t>分配、人与人的关系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4643438" y="5000625"/>
            <a:ext cx="2357437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400">
                <a:solidFill>
                  <a:srgbClr val="FFFF00"/>
                </a:solidFill>
                <a:latin typeface="Arial" charset="0"/>
              </a:rPr>
              <a:t>?</a:t>
            </a:r>
          </a:p>
        </p:txBody>
      </p:sp>
      <p:sp>
        <p:nvSpPr>
          <p:cNvPr id="81935" name="Text Box 15"/>
          <p:cNvSpPr txBox="1">
            <a:spLocks noChangeArrowheads="1"/>
          </p:cNvSpPr>
          <p:nvPr/>
        </p:nvSpPr>
        <p:spPr bwMode="auto">
          <a:xfrm>
            <a:off x="457200" y="533400"/>
            <a:ext cx="1905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FFFFFF"/>
                </a:solidFill>
                <a:latin typeface="Arial" charset="0"/>
              </a:rPr>
              <a:t>生产关系：</a:t>
            </a: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5" grpId="0" build="allAtOnce"/>
      <p:bldP spid="7" grpId="0" build="allAtOnce"/>
      <p:bldP spid="8" grpId="0" build="allAtOnce"/>
      <p:bldP spid="15" grpId="0" build="allAtOnce"/>
      <p:bldP spid="16" grpId="0" build="allAtOnce"/>
      <p:bldP spid="17" grpId="0" build="allAtOnce"/>
      <p:bldP spid="19" grpId="0" build="allAtOnce"/>
      <p:bldP spid="20" grpId="0" build="allAtOnce"/>
      <p:bldP spid="22" grpId="0" build="allAtOnce"/>
      <p:bldP spid="23" grpId="0" build="allAtOnce"/>
      <p:bldP spid="24" grpId="0" build="allAtOnce"/>
      <p:bldP spid="25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extBox 3"/>
          <p:cNvSpPr txBox="1">
            <a:spLocks noChangeArrowheads="1"/>
          </p:cNvSpPr>
          <p:nvPr/>
        </p:nvSpPr>
        <p:spPr bwMode="auto">
          <a:xfrm>
            <a:off x="1857375" y="4714875"/>
            <a:ext cx="1928813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FFFF00"/>
                </a:solidFill>
                <a:latin typeface="楷体_GB2312" pitchFamily="49" charset="-122"/>
                <a:ea typeface="楷体_GB2312" pitchFamily="49" charset="-122"/>
              </a:rPr>
              <a:t>社会主义</a:t>
            </a:r>
          </a:p>
          <a:p>
            <a:r>
              <a:rPr lang="zh-CN" altLang="en-US" sz="2800" b="1">
                <a:solidFill>
                  <a:srgbClr val="FFFF00"/>
                </a:solidFill>
                <a:latin typeface="楷体_GB2312" pitchFamily="49" charset="-122"/>
                <a:ea typeface="楷体_GB2312" pitchFamily="49" charset="-122"/>
              </a:rPr>
              <a:t>市场经济体制</a:t>
            </a:r>
          </a:p>
        </p:txBody>
      </p:sp>
      <p:sp>
        <p:nvSpPr>
          <p:cNvPr id="94211" name="TextBox 4"/>
          <p:cNvSpPr txBox="1">
            <a:spLocks noChangeArrowheads="1"/>
          </p:cNvSpPr>
          <p:nvPr/>
        </p:nvSpPr>
        <p:spPr bwMode="auto">
          <a:xfrm>
            <a:off x="1857375" y="3714750"/>
            <a:ext cx="2500313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FFFF00"/>
                </a:solidFill>
                <a:latin typeface="楷体_GB2312" pitchFamily="49" charset="-122"/>
                <a:ea typeface="楷体_GB2312" pitchFamily="49" charset="-122"/>
              </a:rPr>
              <a:t>社会主义</a:t>
            </a:r>
          </a:p>
          <a:p>
            <a:r>
              <a:rPr lang="zh-CN" altLang="en-US" sz="2800" b="1">
                <a:solidFill>
                  <a:srgbClr val="FFFF00"/>
                </a:solidFill>
                <a:latin typeface="楷体_GB2312" pitchFamily="49" charset="-122"/>
                <a:ea typeface="楷体_GB2312" pitchFamily="49" charset="-122"/>
              </a:rPr>
              <a:t>计划经济体制</a:t>
            </a:r>
          </a:p>
        </p:txBody>
      </p:sp>
      <p:sp>
        <p:nvSpPr>
          <p:cNvPr id="94212" name="TextBox 6"/>
          <p:cNvSpPr txBox="1">
            <a:spLocks noChangeArrowheads="1"/>
          </p:cNvSpPr>
          <p:nvPr/>
        </p:nvSpPr>
        <p:spPr bwMode="auto">
          <a:xfrm>
            <a:off x="1857375" y="1214438"/>
            <a:ext cx="2214563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FFFF00"/>
                </a:solidFill>
                <a:latin typeface="楷体_GB2312" pitchFamily="49" charset="-122"/>
                <a:ea typeface="楷体_GB2312" pitchFamily="49" charset="-122"/>
              </a:rPr>
              <a:t>自由放任的</a:t>
            </a:r>
          </a:p>
          <a:p>
            <a:r>
              <a:rPr lang="zh-CN" altLang="en-US" sz="2800" b="1">
                <a:solidFill>
                  <a:srgbClr val="FFFF00"/>
                </a:solidFill>
                <a:latin typeface="楷体_GB2312" pitchFamily="49" charset="-122"/>
                <a:ea typeface="楷体_GB2312" pitchFamily="49" charset="-122"/>
              </a:rPr>
              <a:t>资本主义</a:t>
            </a:r>
          </a:p>
        </p:txBody>
      </p:sp>
      <p:sp>
        <p:nvSpPr>
          <p:cNvPr id="94213" name="TextBox 7"/>
          <p:cNvSpPr txBox="1">
            <a:spLocks noChangeArrowheads="1"/>
          </p:cNvSpPr>
          <p:nvPr/>
        </p:nvSpPr>
        <p:spPr bwMode="auto">
          <a:xfrm>
            <a:off x="1857375" y="2357438"/>
            <a:ext cx="200025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FFFF00"/>
                </a:solidFill>
                <a:latin typeface="楷体_GB2312" pitchFamily="49" charset="-122"/>
                <a:ea typeface="楷体_GB2312" pitchFamily="49" charset="-122"/>
              </a:rPr>
              <a:t>国家干预的</a:t>
            </a:r>
          </a:p>
          <a:p>
            <a:r>
              <a:rPr lang="zh-CN" altLang="en-US" sz="2800" b="1">
                <a:solidFill>
                  <a:srgbClr val="FFFF00"/>
                </a:solidFill>
                <a:latin typeface="楷体_GB2312" pitchFamily="49" charset="-122"/>
                <a:ea typeface="楷体_GB2312" pitchFamily="49" charset="-122"/>
              </a:rPr>
              <a:t>资本主义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928688" y="4286250"/>
            <a:ext cx="10001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chemeClr val="bg1"/>
                </a:solidFill>
                <a:latin typeface="黑体" pitchFamily="2" charset="-122"/>
                <a:ea typeface="黑体" pitchFamily="2" charset="-122"/>
              </a:rPr>
              <a:t>社会主义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857250" y="1714500"/>
            <a:ext cx="107156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chemeClr val="bg1"/>
                </a:solidFill>
                <a:latin typeface="黑体" pitchFamily="2" charset="-122"/>
                <a:ea typeface="黑体" pitchFamily="2" charset="-122"/>
              </a:rPr>
              <a:t>资本主义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1438" y="2357438"/>
            <a:ext cx="500062" cy="206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黑体" pitchFamily="2" charset="-122"/>
                <a:ea typeface="黑体" pitchFamily="2" charset="-122"/>
              </a:rPr>
              <a:t>经济体制</a:t>
            </a:r>
          </a:p>
        </p:txBody>
      </p:sp>
      <p:sp>
        <p:nvSpPr>
          <p:cNvPr id="12" name="左大括号 11"/>
          <p:cNvSpPr/>
          <p:nvPr/>
        </p:nvSpPr>
        <p:spPr>
          <a:xfrm>
            <a:off x="1643063" y="4214813"/>
            <a:ext cx="214312" cy="1000125"/>
          </a:xfrm>
          <a:prstGeom prst="leftBrac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 sz="2000">
              <a:ln w="28575">
                <a:solidFill>
                  <a:schemeClr val="tx1"/>
                </a:solidFill>
              </a:ln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13" name="左大括号 12"/>
          <p:cNvSpPr/>
          <p:nvPr/>
        </p:nvSpPr>
        <p:spPr>
          <a:xfrm>
            <a:off x="1571625" y="1714500"/>
            <a:ext cx="214313" cy="1000125"/>
          </a:xfrm>
          <a:prstGeom prst="leftBrac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 sz="2000">
              <a:ln w="28575">
                <a:solidFill>
                  <a:schemeClr val="tx1"/>
                </a:solidFill>
              </a:ln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14" name="左大括号 13"/>
          <p:cNvSpPr/>
          <p:nvPr/>
        </p:nvSpPr>
        <p:spPr>
          <a:xfrm>
            <a:off x="571500" y="2214563"/>
            <a:ext cx="285750" cy="2357437"/>
          </a:xfrm>
          <a:prstGeom prst="leftBrac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ln w="28575">
                <a:solidFill>
                  <a:schemeClr val="tx1"/>
                </a:solidFill>
              </a:ln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94220" name="TextBox 14"/>
          <p:cNvSpPr txBox="1">
            <a:spLocks noChangeArrowheads="1"/>
          </p:cNvSpPr>
          <p:nvPr/>
        </p:nvSpPr>
        <p:spPr bwMode="auto">
          <a:xfrm>
            <a:off x="4000500" y="3857625"/>
            <a:ext cx="15001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chemeClr val="bg1"/>
                </a:solidFill>
                <a:latin typeface="楷体_GB2312" pitchFamily="49" charset="-122"/>
                <a:ea typeface="楷体_GB2312" pitchFamily="49" charset="-122"/>
              </a:rPr>
              <a:t>公有制</a:t>
            </a:r>
          </a:p>
        </p:txBody>
      </p:sp>
      <p:sp>
        <p:nvSpPr>
          <p:cNvPr id="94221" name="TextBox 15"/>
          <p:cNvSpPr txBox="1">
            <a:spLocks noChangeArrowheads="1"/>
          </p:cNvSpPr>
          <p:nvPr/>
        </p:nvSpPr>
        <p:spPr bwMode="auto">
          <a:xfrm>
            <a:off x="3786188" y="2312988"/>
            <a:ext cx="128587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chemeClr val="bg1"/>
                </a:solidFill>
                <a:latin typeface="楷体_GB2312" pitchFamily="49" charset="-122"/>
                <a:ea typeface="楷体_GB2312" pitchFamily="49" charset="-122"/>
              </a:rPr>
              <a:t>混和</a:t>
            </a:r>
          </a:p>
          <a:p>
            <a:r>
              <a:rPr lang="zh-CN" altLang="en-US" sz="2800" b="1">
                <a:solidFill>
                  <a:schemeClr val="bg1"/>
                </a:solidFill>
                <a:latin typeface="楷体_GB2312" pitchFamily="49" charset="-122"/>
                <a:ea typeface="楷体_GB2312" pitchFamily="49" charset="-122"/>
              </a:rPr>
              <a:t>所有制</a:t>
            </a:r>
          </a:p>
        </p:txBody>
      </p:sp>
      <p:sp>
        <p:nvSpPr>
          <p:cNvPr id="94222" name="TextBox 16"/>
          <p:cNvSpPr txBox="1">
            <a:spLocks noChangeArrowheads="1"/>
          </p:cNvSpPr>
          <p:nvPr/>
        </p:nvSpPr>
        <p:spPr bwMode="auto">
          <a:xfrm>
            <a:off x="3929063" y="1214438"/>
            <a:ext cx="13573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chemeClr val="bg1"/>
                </a:solidFill>
                <a:latin typeface="楷体_GB2312" pitchFamily="49" charset="-122"/>
                <a:ea typeface="楷体_GB2312" pitchFamily="49" charset="-122"/>
              </a:rPr>
              <a:t>私有制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3929063" y="4714875"/>
            <a:ext cx="271462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chemeClr val="bg1"/>
                </a:solidFill>
                <a:latin typeface="楷体_GB2312" pitchFamily="49" charset="-122"/>
                <a:ea typeface="楷体_GB2312" pitchFamily="49" charset="-122"/>
              </a:rPr>
              <a:t>公有制为主体</a:t>
            </a:r>
          </a:p>
          <a:p>
            <a:r>
              <a:rPr lang="zh-CN" altLang="en-US" sz="2800" b="1">
                <a:solidFill>
                  <a:schemeClr val="bg1"/>
                </a:solidFill>
                <a:latin typeface="楷体_GB2312" pitchFamily="49" charset="-122"/>
                <a:ea typeface="楷体_GB2312" pitchFamily="49" charset="-122"/>
              </a:rPr>
              <a:t>多种所有制并存</a:t>
            </a:r>
          </a:p>
        </p:txBody>
      </p:sp>
      <p:sp>
        <p:nvSpPr>
          <p:cNvPr id="94224" name="TextBox 18"/>
          <p:cNvSpPr txBox="1">
            <a:spLocks noChangeArrowheads="1"/>
          </p:cNvSpPr>
          <p:nvPr/>
        </p:nvSpPr>
        <p:spPr bwMode="auto">
          <a:xfrm>
            <a:off x="5786438" y="3714750"/>
            <a:ext cx="3643312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chemeClr val="bg1"/>
                </a:solidFill>
                <a:latin typeface="楷体_GB2312" pitchFamily="49" charset="-122"/>
                <a:ea typeface="楷体_GB2312" pitchFamily="49" charset="-122"/>
              </a:rPr>
              <a:t>按劳分配</a:t>
            </a:r>
          </a:p>
          <a:p>
            <a:r>
              <a:rPr lang="zh-CN" altLang="en-US" sz="2800" b="1">
                <a:solidFill>
                  <a:schemeClr val="bg1"/>
                </a:solidFill>
                <a:latin typeface="楷体_GB2312" pitchFamily="49" charset="-122"/>
                <a:ea typeface="楷体_GB2312" pitchFamily="49" charset="-122"/>
              </a:rPr>
              <a:t>平均主义</a:t>
            </a:r>
          </a:p>
        </p:txBody>
      </p:sp>
      <p:sp>
        <p:nvSpPr>
          <p:cNvPr id="94225" name="TextBox 19"/>
          <p:cNvSpPr txBox="1">
            <a:spLocks noChangeArrowheads="1"/>
          </p:cNvSpPr>
          <p:nvPr/>
        </p:nvSpPr>
        <p:spPr bwMode="auto">
          <a:xfrm>
            <a:off x="5286375" y="1071563"/>
            <a:ext cx="385762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chemeClr val="bg1"/>
                </a:solidFill>
                <a:latin typeface="楷体_GB2312" pitchFamily="49" charset="-122"/>
                <a:ea typeface="楷体_GB2312" pitchFamily="49" charset="-122"/>
              </a:rPr>
              <a:t>按资、生产要素分配，贫富分化，阶级对立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6643688" y="4714875"/>
            <a:ext cx="2500312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chemeClr val="bg1"/>
                </a:solidFill>
                <a:latin typeface="楷体_GB2312" pitchFamily="49" charset="-122"/>
                <a:ea typeface="楷体_GB2312" pitchFamily="49" charset="-122"/>
              </a:rPr>
              <a:t>按劳分配为主</a:t>
            </a:r>
          </a:p>
          <a:p>
            <a:r>
              <a:rPr lang="zh-CN" altLang="en-US" sz="2800" b="1">
                <a:solidFill>
                  <a:schemeClr val="bg1"/>
                </a:solidFill>
                <a:latin typeface="楷体_GB2312" pitchFamily="49" charset="-122"/>
                <a:ea typeface="楷体_GB2312" pitchFamily="49" charset="-122"/>
              </a:rPr>
              <a:t>多种分配方式并存</a:t>
            </a:r>
          </a:p>
        </p:txBody>
      </p:sp>
      <p:sp>
        <p:nvSpPr>
          <p:cNvPr id="94227" name="TextBox 21"/>
          <p:cNvSpPr txBox="1">
            <a:spLocks noChangeArrowheads="1"/>
          </p:cNvSpPr>
          <p:nvPr/>
        </p:nvSpPr>
        <p:spPr bwMode="auto">
          <a:xfrm>
            <a:off x="5357813" y="2286000"/>
            <a:ext cx="442912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chemeClr val="bg1"/>
                </a:solidFill>
                <a:latin typeface="楷体_GB2312" pitchFamily="49" charset="-122"/>
                <a:ea typeface="楷体_GB2312" pitchFamily="49" charset="-122"/>
              </a:rPr>
              <a:t>市场一次分配</a:t>
            </a:r>
          </a:p>
          <a:p>
            <a:r>
              <a:rPr lang="zh-CN" altLang="en-US" sz="2800" b="1">
                <a:solidFill>
                  <a:schemeClr val="bg1"/>
                </a:solidFill>
                <a:latin typeface="楷体_GB2312" pitchFamily="49" charset="-122"/>
                <a:ea typeface="楷体_GB2312" pitchFamily="49" charset="-122"/>
              </a:rPr>
              <a:t>政府再分配，兼顾公平</a:t>
            </a:r>
          </a:p>
        </p:txBody>
      </p:sp>
      <p:sp>
        <p:nvSpPr>
          <p:cNvPr id="94228" name="TextBox 22"/>
          <p:cNvSpPr txBox="1">
            <a:spLocks noChangeArrowheads="1"/>
          </p:cNvSpPr>
          <p:nvPr/>
        </p:nvSpPr>
        <p:spPr bwMode="auto">
          <a:xfrm>
            <a:off x="2928938" y="571500"/>
            <a:ext cx="32146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>
                <a:solidFill>
                  <a:srgbClr val="FFC000"/>
                </a:solidFill>
                <a:latin typeface="黑体" pitchFamily="2" charset="-122"/>
                <a:ea typeface="黑体" pitchFamily="2" charset="-122"/>
              </a:rPr>
              <a:t>生产资料所有制</a:t>
            </a:r>
          </a:p>
        </p:txBody>
      </p:sp>
      <p:sp>
        <p:nvSpPr>
          <p:cNvPr id="94229" name="TextBox 23"/>
          <p:cNvSpPr txBox="1">
            <a:spLocks noChangeArrowheads="1"/>
          </p:cNvSpPr>
          <p:nvPr/>
        </p:nvSpPr>
        <p:spPr bwMode="auto">
          <a:xfrm>
            <a:off x="5500688" y="571500"/>
            <a:ext cx="4143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>
                <a:solidFill>
                  <a:srgbClr val="FFC000"/>
                </a:solidFill>
                <a:latin typeface="黑体" pitchFamily="2" charset="-122"/>
                <a:ea typeface="黑体" pitchFamily="2" charset="-122"/>
              </a:rPr>
              <a:t>分配、人与人的关系</a:t>
            </a:r>
          </a:p>
        </p:txBody>
      </p:sp>
      <p:sp>
        <p:nvSpPr>
          <p:cNvPr id="25" name="矩形 24"/>
          <p:cNvSpPr/>
          <p:nvPr/>
        </p:nvSpPr>
        <p:spPr>
          <a:xfrm>
            <a:off x="1785938" y="4714875"/>
            <a:ext cx="7358062" cy="1357313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 animBg="1"/>
      <p:bldP spid="13" grpId="0" animBg="1"/>
      <p:bldP spid="14" grpId="0" animBg="1"/>
      <p:bldP spid="18" grpId="0" build="allAtOnce"/>
      <p:bldP spid="21" grpId="0" build="allAtOnce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TextBox 8"/>
          <p:cNvSpPr txBox="1">
            <a:spLocks noChangeArrowheads="1"/>
          </p:cNvSpPr>
          <p:nvPr/>
        </p:nvSpPr>
        <p:spPr bwMode="auto">
          <a:xfrm>
            <a:off x="323528" y="1628800"/>
            <a:ext cx="8569325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ea typeface="黑体" pitchFamily="2" charset="-122"/>
              </a:rPr>
              <a:t>              一、坚定信心，</a:t>
            </a:r>
            <a:r>
              <a:rPr lang="zh-CN" altLang="en-US" sz="2800" b="1" dirty="0">
                <a:solidFill>
                  <a:srgbClr val="2D0DB3"/>
                </a:solidFill>
                <a:ea typeface="黑体" pitchFamily="2" charset="-122"/>
              </a:rPr>
              <a:t>善过心理建设关</a:t>
            </a:r>
            <a:r>
              <a:rPr lang="zh-CN" altLang="en-US" sz="2800" b="1" dirty="0">
                <a:solidFill>
                  <a:prstClr val="black"/>
                </a:solidFill>
                <a:ea typeface="黑体" pitchFamily="2" charset="-122"/>
              </a:rPr>
              <a:t>；</a:t>
            </a:r>
            <a:endParaRPr lang="en-US" altLang="zh-CN" sz="2800" b="1" dirty="0">
              <a:solidFill>
                <a:prstClr val="black"/>
              </a:solidFill>
              <a:ea typeface="黑体" pitchFamily="2" charset="-122"/>
            </a:endParaRPr>
          </a:p>
          <a:p>
            <a:r>
              <a:rPr lang="zh-CN" altLang="en-US" sz="2800" b="1" dirty="0">
                <a:solidFill>
                  <a:prstClr val="black"/>
                </a:solidFill>
                <a:ea typeface="黑体" pitchFamily="2" charset="-122"/>
              </a:rPr>
              <a:t>              二、点线面体，</a:t>
            </a:r>
            <a:r>
              <a:rPr lang="zh-CN" altLang="en-US" sz="2800" b="1" dirty="0">
                <a:solidFill>
                  <a:srgbClr val="2D0DB3"/>
                </a:solidFill>
                <a:ea typeface="黑体" pitchFamily="2" charset="-122"/>
              </a:rPr>
              <a:t>勇过基础知识关</a:t>
            </a:r>
            <a:r>
              <a:rPr lang="zh-CN" altLang="en-US" sz="2800" b="1" dirty="0">
                <a:solidFill>
                  <a:prstClr val="black"/>
                </a:solidFill>
                <a:ea typeface="黑体" pitchFamily="2" charset="-122"/>
              </a:rPr>
              <a:t>；</a:t>
            </a:r>
            <a:endParaRPr lang="en-US" altLang="zh-CN" sz="2800" b="1" dirty="0">
              <a:solidFill>
                <a:prstClr val="black"/>
              </a:solidFill>
              <a:ea typeface="黑体" pitchFamily="2" charset="-122"/>
            </a:endParaRPr>
          </a:p>
          <a:p>
            <a:r>
              <a:rPr lang="zh-CN" altLang="en-US" sz="2800" b="1" dirty="0">
                <a:solidFill>
                  <a:prstClr val="black"/>
                </a:solidFill>
                <a:ea typeface="黑体" pitchFamily="2" charset="-122"/>
              </a:rPr>
              <a:t>              三、拓展延伸，</a:t>
            </a:r>
            <a:r>
              <a:rPr lang="zh-CN" altLang="en-US" sz="2800" b="1" dirty="0">
                <a:solidFill>
                  <a:srgbClr val="2D0DB3"/>
                </a:solidFill>
                <a:ea typeface="黑体" pitchFamily="2" charset="-122"/>
              </a:rPr>
              <a:t>智过能力素养关</a:t>
            </a:r>
            <a:r>
              <a:rPr lang="zh-CN" altLang="en-US" sz="2800" b="1" dirty="0">
                <a:solidFill>
                  <a:prstClr val="black"/>
                </a:solidFill>
                <a:ea typeface="黑体" pitchFamily="2" charset="-122"/>
              </a:rPr>
              <a:t>；</a:t>
            </a:r>
            <a:endParaRPr lang="en-US" altLang="zh-CN" sz="2800" b="1" dirty="0">
              <a:solidFill>
                <a:prstClr val="black"/>
              </a:solidFill>
              <a:ea typeface="黑体" pitchFamily="2" charset="-122"/>
            </a:endParaRPr>
          </a:p>
          <a:p>
            <a:r>
              <a:rPr lang="zh-CN" altLang="en-US" sz="2800" b="1" dirty="0">
                <a:solidFill>
                  <a:prstClr val="black"/>
                </a:solidFill>
                <a:ea typeface="黑体" pitchFamily="2" charset="-122"/>
              </a:rPr>
              <a:t>              四、看穿套路，</a:t>
            </a:r>
            <a:r>
              <a:rPr lang="zh-CN" altLang="en-US" sz="2800" b="1" dirty="0">
                <a:solidFill>
                  <a:srgbClr val="2D0DB3"/>
                </a:solidFill>
                <a:ea typeface="黑体" pitchFamily="2" charset="-122"/>
              </a:rPr>
              <a:t>巧过答题方法关</a:t>
            </a:r>
            <a:r>
              <a:rPr lang="zh-CN" altLang="en-US" sz="2800" b="1" dirty="0">
                <a:solidFill>
                  <a:prstClr val="black"/>
                </a:solidFill>
                <a:ea typeface="黑体" pitchFamily="2" charset="-122"/>
              </a:rPr>
              <a:t>； </a:t>
            </a:r>
            <a:endParaRPr lang="en-US" altLang="zh-CN" sz="2800" b="1" dirty="0">
              <a:solidFill>
                <a:prstClr val="black"/>
              </a:solidFill>
              <a:ea typeface="黑体" pitchFamily="2" charset="-122"/>
            </a:endParaRPr>
          </a:p>
          <a:p>
            <a:r>
              <a:rPr lang="zh-CN" altLang="en-US" sz="2800" b="1" dirty="0">
                <a:solidFill>
                  <a:prstClr val="black"/>
                </a:solidFill>
                <a:ea typeface="黑体" pitchFamily="2" charset="-122"/>
              </a:rPr>
              <a:t>              五、习惯养成，</a:t>
            </a:r>
            <a:r>
              <a:rPr lang="zh-CN" altLang="en-US" sz="2800" b="1" dirty="0">
                <a:solidFill>
                  <a:srgbClr val="2D0DB3"/>
                </a:solidFill>
                <a:ea typeface="黑体" pitchFamily="2" charset="-122"/>
              </a:rPr>
              <a:t>稳过应变规范关</a:t>
            </a:r>
            <a:r>
              <a:rPr lang="zh-CN" altLang="en-US" sz="2800" b="1" dirty="0">
                <a:solidFill>
                  <a:prstClr val="black"/>
                </a:solidFill>
                <a:ea typeface="黑体" pitchFamily="2" charset="-122"/>
              </a:rPr>
              <a:t>。</a:t>
            </a:r>
          </a:p>
        </p:txBody>
      </p:sp>
      <p:pic>
        <p:nvPicPr>
          <p:cNvPr id="4" name="图片 3" descr="tim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4437112"/>
            <a:ext cx="2952328" cy="208479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060"/>
  <p:tag name="KSO_WM_SCREEN_THEME_FLAG" val="Dlrq25wU2PGuGg5bbmjbDDwoprTWqj6anar5LPOTm45ls8tZfi+v1UvyGOFtNo6A07dHb6O9sqI4fWogKx1ZZA44iTva3iOQ1PApj74xB1k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060"/>
  <p:tag name="KSO_WM_SCREEN_THEME_FLAG" val="Dlrq25wU2PGuGg5bbmjbDDwoprTWqj6anar5LPOTm45ls8tZfi+v1UvyGOFtNo6A07dHb6O9sqI4fWogKx1ZZA44iTva3iOQ1PApj74xB1k=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82"/>
  <p:tag name="KSO_WM_UNIT_TYPE" val="m_i"/>
  <p:tag name="KSO_WM_UNIT_INDEX" val="1_1"/>
  <p:tag name="KSO_WM_UNIT_ID" val="custom160182_21*m_i*1_1"/>
  <p:tag name="KSO_WM_UNIT_CLEAR" val="1"/>
  <p:tag name="KSO_WM_UNIT_LAYERLEVEL" val="1_1"/>
  <p:tag name="KSO_WM_DIAGRAM_GROUP_CODE" val="m1-1"/>
  <p:tag name="KSO_WM_UNIT_FILL_FORE_SCHEMECOLOR_INDEX" val="5"/>
  <p:tag name="KSO_WM_UNIT_FILL_TYPE" val="1"/>
  <p:tag name="KSO_WM_UNIT_USESOURCEFORMAT_APPLY" val="1"/>
  <p:tag name="KSO_WM_SCREEN_THEME_FLAG" val="Dlrq25wU2PGuGg5bbmjbDDwoprTWqj6anar5LPOTm45ls8tZfi+v1UvyGOFtNo6A07dHb6O9sqI4fWogKx1ZZA44iTva3iOQ1PApj74xB1k=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82"/>
  <p:tag name="KSO_WM_UNIT_TYPE" val="m_h_a"/>
  <p:tag name="KSO_WM_UNIT_INDEX" val="1_2_1"/>
  <p:tag name="KSO_WM_UNIT_ID" val="custom160182_21*m_h_a*1_2_1"/>
  <p:tag name="KSO_WM_UNIT_CLEAR" val="1"/>
  <p:tag name="KSO_WM_UNIT_LAYERLEVEL" val="1_1_1"/>
  <p:tag name="KSO_WM_UNIT_VALUE" val="4"/>
  <p:tag name="KSO_WM_UNIT_HIGHLIGHT" val="0"/>
  <p:tag name="KSO_WM_UNIT_COMPATIBLE" val="0"/>
  <p:tag name="KSO_WM_DIAGRAM_GROUP_CODE" val="m1-1"/>
  <p:tag name="KSO_WM_UNIT_PRESET_TEXT" val="2014"/>
  <p:tag name="KSO_WM_UNIT_FILL_FORE_SCHEMECOLOR_INDEX" val="13"/>
  <p:tag name="KSO_WM_UNIT_FILL_TYPE" val="1"/>
  <p:tag name="KSO_WM_UNIT_TEXT_FILL_FORE_SCHEMECOLOR_INDEX" val="2"/>
  <p:tag name="KSO_WM_UNIT_TEXT_FILL_TYPE" val="1"/>
  <p:tag name="KSO_WM_UNIT_USESOURCEFORMAT_APPLY" val="1"/>
  <p:tag name="KSO_WM_SCREEN_THEME_FLAG" val="Dlrq25wU2PGuGg5bbmjbDDwoprTWqj6anar5LPOTm45ls8tZfi+v1UvyGOFtNo6A07dHb6O9sqI4fWogKx1ZZA44iTva3iOQ1PApj74xB1k=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82"/>
  <p:tag name="KSO_WM_UNIT_TYPE" val="m_i"/>
  <p:tag name="KSO_WM_UNIT_INDEX" val="1_3"/>
  <p:tag name="KSO_WM_UNIT_ID" val="custom160182_21*m_i*1_3"/>
  <p:tag name="KSO_WM_UNIT_CLEAR" val="1"/>
  <p:tag name="KSO_WM_UNIT_LAYERLEVEL" val="1_1"/>
  <p:tag name="KSO_WM_DIAGRAM_GROUP_CODE" val="m1-1"/>
  <p:tag name="KSO_WM_UNIT_LINE_FORE_SCHEMECOLOR_INDEX" val="13"/>
  <p:tag name="KSO_WM_UNIT_LINE_FILL_TYPE" val="2"/>
  <p:tag name="KSO_WM_UNIT_USESOURCEFORMAT_APPLY" val="1"/>
  <p:tag name="KSO_WM_SCREEN_THEME_FLAG" val="Dlrq25wU2PGuGg5bbmjbDDwoprTWqj6anar5LPOTm45ls8tZfi+v1UvyGOFtNo6A07dHb6O9sqI4fWogKx1ZZA44iTva3iOQ1PApj74xB1k=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82"/>
  <p:tag name="KSO_WM_UNIT_TYPE" val="m_i"/>
  <p:tag name="KSO_WM_UNIT_INDEX" val="1_4"/>
  <p:tag name="KSO_WM_UNIT_ID" val="custom160182_21*m_i*1_4"/>
  <p:tag name="KSO_WM_UNIT_CLEAR" val="1"/>
  <p:tag name="KSO_WM_UNIT_LAYERLEVEL" val="1_1"/>
  <p:tag name="KSO_WM_DIAGRAM_GROUP_CODE" val="m1-1"/>
  <p:tag name="KSO_WM_UNIT_FILL_FORE_SCHEMECOLOR_INDEX" val="5"/>
  <p:tag name="KSO_WM_UNIT_FILL_TYPE" val="1"/>
  <p:tag name="KSO_WM_UNIT_USESOURCEFORMAT_APPLY" val="1"/>
  <p:tag name="KSO_WM_SCREEN_THEME_FLAG" val="Dlrq25wU2PGuGg5bbmjbDDwoprTWqj6anar5LPOTm45ls8tZfi+v1UvyGOFtNo6A07dHb6O9sqI4fWogKx1ZZA44iTva3iOQ1PApj74xB1k=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82"/>
  <p:tag name="KSO_WM_UNIT_TYPE" val="m_h_a"/>
  <p:tag name="KSO_WM_UNIT_INDEX" val="1_3_1"/>
  <p:tag name="KSO_WM_UNIT_ID" val="custom160182_21*m_h_a*1_3_1"/>
  <p:tag name="KSO_WM_UNIT_CLEAR" val="1"/>
  <p:tag name="KSO_WM_UNIT_LAYERLEVEL" val="1_1_1"/>
  <p:tag name="KSO_WM_UNIT_VALUE" val="4"/>
  <p:tag name="KSO_WM_UNIT_HIGHLIGHT" val="0"/>
  <p:tag name="KSO_WM_UNIT_COMPATIBLE" val="0"/>
  <p:tag name="KSO_WM_DIAGRAM_GROUP_CODE" val="m1-1"/>
  <p:tag name="KSO_WM_UNIT_PRESET_TEXT" val="2015"/>
  <p:tag name="KSO_WM_UNIT_FILL_FORE_SCHEMECOLOR_INDEX" val="13"/>
  <p:tag name="KSO_WM_UNIT_FILL_TYPE" val="1"/>
  <p:tag name="KSO_WM_UNIT_TEXT_FILL_FORE_SCHEMECOLOR_INDEX" val="2"/>
  <p:tag name="KSO_WM_UNIT_TEXT_FILL_TYPE" val="1"/>
  <p:tag name="KSO_WM_UNIT_USESOURCEFORMAT_APPLY" val="1"/>
  <p:tag name="KSO_WM_SCREEN_THEME_FLAG" val="Dlrq25wU2PGuGg5bbmjbDDwoprTWqj6anar5LPOTm45ls8tZfi+v1UvyGOFtNo6A07dHb6O9sqI4fWogKx1ZZA44iTva3iOQ1PApj74xB1k=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82"/>
  <p:tag name="KSO_WM_UNIT_TYPE" val="m_i"/>
  <p:tag name="KSO_WM_UNIT_INDEX" val="1_7"/>
  <p:tag name="KSO_WM_UNIT_ID" val="custom160182_21*m_i*1_7"/>
  <p:tag name="KSO_WM_UNIT_CLEAR" val="1"/>
  <p:tag name="KSO_WM_UNIT_LAYERLEVEL" val="1_1"/>
  <p:tag name="KSO_WM_DIAGRAM_GROUP_CODE" val="m1-1"/>
  <p:tag name="KSO_WM_UNIT_FILL_FORE_SCHEMECOLOR_INDEX" val="5"/>
  <p:tag name="KSO_WM_UNIT_FILL_TYPE" val="1"/>
  <p:tag name="KSO_WM_UNIT_USESOURCEFORMAT_APPLY" val="1"/>
  <p:tag name="KSO_WM_SCREEN_THEME_FLAG" val="Dlrq25wU2PGuGg5bbmjbDDwoprTWqj6anar5LPOTm45ls8tZfi+v1UvyGOFtNo6A07dHb6O9sqI4fWogKx1ZZA44iTva3iOQ1PApj74xB1k=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82"/>
  <p:tag name="KSO_WM_UNIT_TYPE" val="m_h_a"/>
  <p:tag name="KSO_WM_UNIT_INDEX" val="1_1_1"/>
  <p:tag name="KSO_WM_UNIT_ID" val="custom160182_21*m_h_a*1_1_1"/>
  <p:tag name="KSO_WM_UNIT_CLEAR" val="1"/>
  <p:tag name="KSO_WM_UNIT_LAYERLEVEL" val="1_1_1"/>
  <p:tag name="KSO_WM_UNIT_VALUE" val="4"/>
  <p:tag name="KSO_WM_UNIT_HIGHLIGHT" val="0"/>
  <p:tag name="KSO_WM_UNIT_COMPATIBLE" val="0"/>
  <p:tag name="KSO_WM_DIAGRAM_GROUP_CODE" val="m1-1"/>
  <p:tag name="KSO_WM_UNIT_PRESET_TEXT" val="2013"/>
  <p:tag name="KSO_WM_UNIT_FILL_FORE_SCHEMECOLOR_INDEX" val="13"/>
  <p:tag name="KSO_WM_UNIT_FILL_TYPE" val="1"/>
  <p:tag name="KSO_WM_UNIT_TEXT_FILL_FORE_SCHEMECOLOR_INDEX" val="2"/>
  <p:tag name="KSO_WM_UNIT_TEXT_FILL_TYPE" val="1"/>
  <p:tag name="KSO_WM_UNIT_USESOURCEFORMAT_APPLY" val="1"/>
  <p:tag name="KSO_WM_SCREEN_THEME_FLAG" val="Dlrq25wU2PGuGg5bbmjbDDwoprTWqj6anar5LPOTm45ls8tZfi+v1UvyGOFtNo6A07dHb6O9sqI4fWogKx1ZZA44iTva3iOQ1PApj74xB1k=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82"/>
  <p:tag name="KSO_WM_UNIT_TYPE" val="m_i"/>
  <p:tag name="KSO_WM_UNIT_INDEX" val="1_10"/>
  <p:tag name="KSO_WM_UNIT_ID" val="custom160182_21*m_i*1_10"/>
  <p:tag name="KSO_WM_UNIT_CLEAR" val="1"/>
  <p:tag name="KSO_WM_UNIT_LAYERLEVEL" val="1_1"/>
  <p:tag name="KSO_WM_DIAGRAM_GROUP_CODE" val="m1-1"/>
  <p:tag name="KSO_WM_UNIT_LINE_FORE_SCHEMECOLOR_INDEX" val="13"/>
  <p:tag name="KSO_WM_UNIT_LINE_FILL_TYPE" val="2"/>
  <p:tag name="KSO_WM_UNIT_USESOURCEFORMAT_APPLY" val="1"/>
  <p:tag name="KSO_WM_SCREEN_THEME_FLAG" val="Dlrq25wU2PGuGg5bbmjbDDwoprTWqj6anar5LPOTm45ls8tZfi+v1UvyGOFtNo6A07dHb6O9sqI4fWogKx1ZZA44iTva3iOQ1PApj74xB1k=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060"/>
  <p:tag name="KSO_WM_SCREEN_THEME_FLAG" val="Dlrq25wU2PGuGg5bbmjbDDwoprTWqj6anar5LPOTm45ls8tZfi+v1UvyGOFtNo6A07dHb6O9sqI4fWogKx1ZZA44iTva3iOQ1PApj74xB1k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060"/>
  <p:tag name="KSO_WM_SCREEN_THEME_FLAG" val="Dlrq25wU2PGuGg5bbmjbDDwoprTWqj6anar5LPOTm45ls8tZfi+v1UvyGOFtNo6A07dHb6O9sqI4fWogKx1ZZA44iTva3iOQ1PApj74xB1k=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82"/>
  <p:tag name="KSO_WM_UNIT_TYPE" val="m_i"/>
  <p:tag name="KSO_WM_UNIT_INDEX" val="1_1"/>
  <p:tag name="KSO_WM_UNIT_ID" val="custom160182_21*m_i*1_1"/>
  <p:tag name="KSO_WM_UNIT_CLEAR" val="1"/>
  <p:tag name="KSO_WM_UNIT_LAYERLEVEL" val="1_1"/>
  <p:tag name="KSO_WM_DIAGRAM_GROUP_CODE" val="m1-1"/>
  <p:tag name="KSO_WM_UNIT_FILL_FORE_SCHEMECOLOR_INDEX" val="5"/>
  <p:tag name="KSO_WM_UNIT_FILL_TYPE" val="1"/>
  <p:tag name="KSO_WM_UNIT_USESOURCEFORMAT_APPLY" val="1"/>
  <p:tag name="KSO_WM_SCREEN_THEME_FLAG" val="Dlrq25wU2PGuGg5bbmjbDDwoprTWqj6anar5LPOTm45ls8tZfi+v1UvyGOFtNo6A07dHb6O9sqI4fWogKx1ZZA44iTva3iOQ1PApj74xB1k=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82"/>
  <p:tag name="KSO_WM_UNIT_TYPE" val="m_i"/>
  <p:tag name="KSO_WM_UNIT_INDEX" val="1_3"/>
  <p:tag name="KSO_WM_UNIT_ID" val="custom160182_21*m_i*1_3"/>
  <p:tag name="KSO_WM_UNIT_CLEAR" val="1"/>
  <p:tag name="KSO_WM_UNIT_LAYERLEVEL" val="1_1"/>
  <p:tag name="KSO_WM_DIAGRAM_GROUP_CODE" val="m1-1"/>
  <p:tag name="KSO_WM_UNIT_LINE_FORE_SCHEMECOLOR_INDEX" val="13"/>
  <p:tag name="KSO_WM_UNIT_LINE_FILL_TYPE" val="2"/>
  <p:tag name="KSO_WM_UNIT_USESOURCEFORMAT_APPLY" val="1"/>
  <p:tag name="KSO_WM_SCREEN_THEME_FLAG" val="Dlrq25wU2PGuGg5bbmjbDDwoprTWqj6anar5LPOTm45ls8tZfi+v1UvyGOFtNo6A07dHb6O9sqI4fWogKx1ZZA44iTva3iOQ1PApj74xB1k=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82"/>
  <p:tag name="KSO_WM_UNIT_TYPE" val="m_i"/>
  <p:tag name="KSO_WM_UNIT_INDEX" val="1_4"/>
  <p:tag name="KSO_WM_UNIT_ID" val="custom160182_21*m_i*1_4"/>
  <p:tag name="KSO_WM_UNIT_CLEAR" val="1"/>
  <p:tag name="KSO_WM_UNIT_LAYERLEVEL" val="1_1"/>
  <p:tag name="KSO_WM_DIAGRAM_GROUP_CODE" val="m1-1"/>
  <p:tag name="KSO_WM_UNIT_FILL_FORE_SCHEMECOLOR_INDEX" val="5"/>
  <p:tag name="KSO_WM_UNIT_FILL_TYPE" val="1"/>
  <p:tag name="KSO_WM_UNIT_USESOURCEFORMAT_APPLY" val="1"/>
  <p:tag name="KSO_WM_SCREEN_THEME_FLAG" val="Dlrq25wU2PGuGg5bbmjbDDwoprTWqj6anar5LPOTm45ls8tZfi+v1UvyGOFtNo6A07dHb6O9sqI4fWogKx1ZZA44iTva3iOQ1PApj74xB1k=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82"/>
  <p:tag name="KSO_WM_UNIT_TYPE" val="m_i"/>
  <p:tag name="KSO_WM_UNIT_INDEX" val="1_7"/>
  <p:tag name="KSO_WM_UNIT_ID" val="custom160182_21*m_i*1_7"/>
  <p:tag name="KSO_WM_UNIT_CLEAR" val="1"/>
  <p:tag name="KSO_WM_UNIT_LAYERLEVEL" val="1_1"/>
  <p:tag name="KSO_WM_DIAGRAM_GROUP_CODE" val="m1-1"/>
  <p:tag name="KSO_WM_UNIT_FILL_FORE_SCHEMECOLOR_INDEX" val="5"/>
  <p:tag name="KSO_WM_UNIT_FILL_TYPE" val="1"/>
  <p:tag name="KSO_WM_UNIT_USESOURCEFORMAT_APPLY" val="1"/>
  <p:tag name="KSO_WM_SCREEN_THEME_FLAG" val="Dlrq25wU2PGuGg5bbmjbDDwoprTWqj6anar5LPOTm45ls8tZfi+v1UvyGOFtNo6A07dHb6O9sqI4fWogKx1ZZA44iTva3iOQ1PApj74xB1k=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182"/>
  <p:tag name="KSO_WM_UNIT_TYPE" val="m_i"/>
  <p:tag name="KSO_WM_UNIT_INDEX" val="1_10"/>
  <p:tag name="KSO_WM_UNIT_ID" val="custom160182_21*m_i*1_10"/>
  <p:tag name="KSO_WM_UNIT_CLEAR" val="1"/>
  <p:tag name="KSO_WM_UNIT_LAYERLEVEL" val="1_1"/>
  <p:tag name="KSO_WM_DIAGRAM_GROUP_CODE" val="m1-1"/>
  <p:tag name="KSO_WM_UNIT_LINE_FORE_SCHEMECOLOR_INDEX" val="13"/>
  <p:tag name="KSO_WM_UNIT_LINE_FILL_TYPE" val="2"/>
  <p:tag name="KSO_WM_UNIT_USESOURCEFORMAT_APPLY" val="1"/>
  <p:tag name="KSO_WM_SCREEN_THEME_FLAG" val="Dlrq25wU2PGuGg5bbmjbDDwoprTWqj6anar5LPOTm45ls8tZfi+v1UvyGOFtNo6A07dHb6O9sqI4fWogKx1ZZA44iTva3iOQ1PApj74xB1k=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060"/>
  <p:tag name="KSO_WM_SCREEN_THEME_FLAG" val="Dlrq25wU2PGuGg5bbmjbDDwoprTWqj6anar5LPOTm45ls8tZfi+v1UvyGOFtNo6A07dHb6O9sqI4fWogKx1ZZA44iTva3iOQ1PApj74xB1k=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160053_33"/>
  <p:tag name="KSO_WM_SLIDE_INDEX" val="33"/>
  <p:tag name="KSO_WM_SLIDE_LAYOUT" val="a_m"/>
  <p:tag name="KSO_WM_SLIDE_LAYOUT_CNT" val="1_1"/>
  <p:tag name="KSO_WM_SLIDE_TYPE" val="text"/>
  <p:tag name="KSO_WM_BEAUTIFY_FLAG" val="#wm#"/>
  <p:tag name="KSO_WM_SLIDE_POSITION" val="117*117"/>
  <p:tag name="KSO_WM_SLIDE_SIZE" val="725*398"/>
  <p:tag name="KSO_WM_SLIDE_ITEM_CNT" val="5"/>
  <p:tag name="KSO_WM_TEMPLATE_CATEGORY" val="custom"/>
  <p:tag name="KSO_WM_TEMPLATE_INDEX" val="160053"/>
  <p:tag name="KSO_WM_TAG_VERSION" val="1.0"/>
  <p:tag name="KSO_WM_DIAGRAM_GROUP_CODE" val="m1-2"/>
  <p:tag name="KSO_WM_SCREEN_THEME_FLAG" val="Dlrq25wU2PGuGg5bbmjbDDwoprTWqj6anar5LPOTm45ls8tZfi+v1UvyGOFtNo6A07dHb6O9sqI4fWogKx1ZZA44iTva3iOQ1PApj74xB1k=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053"/>
  <p:tag name="KSO_WM_UNIT_ID" val="custom160053_33*m_i*1_1"/>
  <p:tag name="KSO_WM_UNIT_TYPE" val="m_i"/>
  <p:tag name="KSO_WM_UNIT_INDEX" val="1_1"/>
  <p:tag name="KSO_WM_UNIT_CLEAR" val="1"/>
  <p:tag name="KSO_WM_UNIT_LAYERLEVEL" val="1_1"/>
  <p:tag name="KSO_WM_DIAGRAM_GROUP_CODE" val="m1-2"/>
  <p:tag name="KSO_WM_UNIT_USESOURCEFORMAT_APPLY" val="1"/>
  <p:tag name="KSO_WM_SCREEN_THEME_FLAG" val="Dlrq25wU2PGuGg5bbmjbDDwoprTWqj6anar5LPOTm45ls8tZfi+v1UvyGOFtNo6A07dHb6O9sqI4fWogKx1ZZA44iTva3iOQ1PApj74xB1k=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053"/>
  <p:tag name="KSO_WM_UNIT_ID" val="custom160053_33*m_i*1_10"/>
  <p:tag name="KSO_WM_UNIT_TYPE" val="m_i"/>
  <p:tag name="KSO_WM_UNIT_INDEX" val="1_10"/>
  <p:tag name="KSO_WM_UNIT_CLEAR" val="1"/>
  <p:tag name="KSO_WM_UNIT_LAYERLEVEL" val="1_1"/>
  <p:tag name="KSO_WM_DIAGRAM_GROUP_CODE" val="m1-2"/>
  <p:tag name="KSO_WM_UNIT_USESOURCEFORMAT_APPLY" val="1"/>
  <p:tag name="KSO_WM_SCREEN_THEME_FLAG" val="Dlrq25wU2PGuGg5bbmjbDDwoprTWqj6anar5LPOTm45ls8tZfi+v1UvyGOFtNo6A07dHb6O9sqI4fWogKx1ZZA44iTva3iOQ1PApj74xB1k=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053"/>
  <p:tag name="KSO_WM_UNIT_ID" val="custom160053_33*m_i*1_11"/>
  <p:tag name="KSO_WM_UNIT_TYPE" val="m_i"/>
  <p:tag name="KSO_WM_UNIT_INDEX" val="1_11"/>
  <p:tag name="KSO_WM_UNIT_CLEAR" val="1"/>
  <p:tag name="KSO_WM_UNIT_LAYERLEVEL" val="1_1"/>
  <p:tag name="KSO_WM_DIAGRAM_GROUP_CODE" val="m1-2"/>
  <p:tag name="KSO_WM_UNIT_FILL_FORE_SCHEMECOLOR_INDEX" val="14"/>
  <p:tag name="KSO_WM_UNIT_FILL_TYPE" val="1"/>
  <p:tag name="KSO_WM_UNIT_USESOURCEFORMAT_APPLY" val="1"/>
  <p:tag name="KSO_WM_SCREEN_THEME_FLAG" val="Dlrq25wU2PGuGg5bbmjbDDwoprTWqj6anar5LPOTm45ls8tZfi+v1UvyGOFtNo6A07dHb6O9sqI4fWogKx1ZZA44iTva3iOQ1PApj74xB1k=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053"/>
  <p:tag name="KSO_WM_UNIT_ID" val="custom160053_6*l_i*1_1"/>
  <p:tag name="KSO_WM_UNIT_TYPE" val="l_i"/>
  <p:tag name="KSO_WM_UNIT_INDEX" val="1_1"/>
  <p:tag name="KSO_WM_UNIT_CLEAR" val="1"/>
  <p:tag name="KSO_WM_UNIT_LAYERLEVEL" val="1_1"/>
  <p:tag name="KSO_WM_DIAGRAM_GROUP_CODE" val="l1-1"/>
  <p:tag name="KSO_WM_UNIT_SHADOW_SCHEMECOLOR_INDEX" val="16"/>
  <p:tag name="KSO_WM_UNIT_TEXT_FILL_FORE_SCHEMECOLOR_INDEX" val="14"/>
  <p:tag name="KSO_WM_UNIT_TEXT_FILL_TYPE" val="1"/>
  <p:tag name="KSO_WM_UNIT_USESOURCEFORMAT_APPLY" val="1"/>
  <p:tag name="KSO_WM_SCREEN_THEME_FLAG" val="Dlrq25wU2PGuGg5bbmjbDDwoprTWqj6anar5LPOTm45ls8tZfi+v1UvyGOFtNo6A07dHb6O9sqI4fWogKx1ZZA44iTva3iOQ1PApj74xB1k=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053"/>
  <p:tag name="KSO_WM_UNIT_ID" val="custom160053_33*m_h_f*1_4_1"/>
  <p:tag name="KSO_WM_UNIT_TYPE" val="m_h_f"/>
  <p:tag name="KSO_WM_UNIT_INDEX" val="1_4_1"/>
  <p:tag name="KSO_WM_UNIT_CLEAR" val="1"/>
  <p:tag name="KSO_WM_UNIT_LAYERLEVEL" val="1_1_1"/>
  <p:tag name="KSO_WM_UNIT_VALUE" val="60"/>
  <p:tag name="KSO_WM_UNIT_HIGHLIGHT" val="0"/>
  <p:tag name="KSO_WM_UNIT_COMPATIBLE" val="0"/>
  <p:tag name="KSO_WM_UNIT_PRESET_TEXT_INDEX" val="2"/>
  <p:tag name="KSO_WM_UNIT_PRESET_TEXT_LEN" val="9"/>
  <p:tag name="KSO_WM_DIAGRAM_GROUP_CODE" val="m1-2"/>
  <p:tag name="KSO_WM_UNIT_SHADOW_SCHEMECOLOR_INDEX" val="16"/>
  <p:tag name="KSO_WM_UNIT_TEXT_FILL_FORE_SCHEMECOLOR_INDEX" val="14"/>
  <p:tag name="KSO_WM_UNIT_TEXT_FILL_TYPE" val="1"/>
  <p:tag name="KSO_WM_UNIT_USESOURCEFORMAT_APPLY" val="1"/>
  <p:tag name="KSO_WM_SCREEN_THEME_FLAG" val="Dlrq25wU2PGuGg5bbmjbDDwoprTWqj6anar5LPOTm45ls8tZfi+v1UvyGOFtNo6A07dHb6O9sqI4fWogKx1ZZA44iTva3iOQ1PApj74xB1k=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053_33*i*40"/>
  <p:tag name="KSO_WM_TEMPLATE_CATEGORY" val="custom"/>
  <p:tag name="KSO_WM_TEMPLATE_INDEX" val="160053"/>
  <p:tag name="KSO_WM_UNIT_INDEX" val="40"/>
  <p:tag name="KSO_WM_SCREEN_THEME_FLAG" val="Dlrq25wU2PGuGg5bbmjbDDwoprTWqj6anar5LPOTm45ls8tZfi+v1UvyGOFtNo6A07dHb6O9sqI4fWogKx1ZZA44iTva3iOQ1PApj74xB1k=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UNIT_TYPE" val="i"/>
  <p:tag name="KSO_WM_UNIT_ID" val="custom160053_33*i*41"/>
  <p:tag name="KSO_WM_TEMPLATE_CATEGORY" val="custom"/>
  <p:tag name="KSO_WM_TEMPLATE_INDEX" val="160053"/>
  <p:tag name="KSO_WM_UNIT_INDEX" val="41"/>
  <p:tag name="KSO_WM_SCREEN_THEME_FLAG" val="Dlrq25wU2PGuGg5bbmjbDDwoprTWqj6anar5LPOTm45ls8tZfi+v1UvyGOFtNo6A07dHb6O9sqI4fWogKx1ZZA44iTva3iOQ1PApj74xB1k=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053"/>
  <p:tag name="KSO_WM_UNIT_ID" val="custom160053_33*m_i*1_10"/>
  <p:tag name="KSO_WM_UNIT_TYPE" val="m_i"/>
  <p:tag name="KSO_WM_UNIT_INDEX" val="1_10"/>
  <p:tag name="KSO_WM_UNIT_CLEAR" val="1"/>
  <p:tag name="KSO_WM_UNIT_LAYERLEVEL" val="1_1"/>
  <p:tag name="KSO_WM_DIAGRAM_GROUP_CODE" val="m1-2"/>
  <p:tag name="KSO_WM_UNIT_USESOURCEFORMAT_APPLY" val="1"/>
  <p:tag name="KSO_WM_SCREEN_THEME_FLAG" val="Dlrq25wU2PGuGg5bbmjbDDwoprTWqj6anar5LPOTm45ls8tZfi+v1UvyGOFtNo6A07dHb6O9sqI4fWogKx1ZZA44iTva3iOQ1PApj74xB1k=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053"/>
  <p:tag name="KSO_WM_UNIT_ID" val="custom160053_33*m_i*1_11"/>
  <p:tag name="KSO_WM_UNIT_TYPE" val="m_i"/>
  <p:tag name="KSO_WM_UNIT_INDEX" val="1_11"/>
  <p:tag name="KSO_WM_UNIT_CLEAR" val="1"/>
  <p:tag name="KSO_WM_UNIT_LAYERLEVEL" val="1_1"/>
  <p:tag name="KSO_WM_DIAGRAM_GROUP_CODE" val="m1-2"/>
  <p:tag name="KSO_WM_UNIT_FILL_FORE_SCHEMECOLOR_INDEX" val="14"/>
  <p:tag name="KSO_WM_UNIT_FILL_TYPE" val="1"/>
  <p:tag name="KSO_WM_UNIT_USESOURCEFORMAT_APPLY" val="1"/>
  <p:tag name="KSO_WM_SCREEN_THEME_FLAG" val="Dlrq25wU2PGuGg5bbmjbDDwoprTWqj6anar5LPOTm45ls8tZfi+v1UvyGOFtNo6A07dHb6O9sqI4fWogKx1ZZA44iTva3iOQ1PApj74xB1k=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053"/>
  <p:tag name="KSO_WM_UNIT_ID" val="custom160053_33*m_h_f*1_4_1"/>
  <p:tag name="KSO_WM_UNIT_TYPE" val="m_h_f"/>
  <p:tag name="KSO_WM_UNIT_INDEX" val="1_4_1"/>
  <p:tag name="KSO_WM_UNIT_CLEAR" val="1"/>
  <p:tag name="KSO_WM_UNIT_LAYERLEVEL" val="1_1_1"/>
  <p:tag name="KSO_WM_UNIT_VALUE" val="60"/>
  <p:tag name="KSO_WM_UNIT_HIGHLIGHT" val="0"/>
  <p:tag name="KSO_WM_UNIT_COMPATIBLE" val="0"/>
  <p:tag name="KSO_WM_UNIT_PRESET_TEXT_INDEX" val="2"/>
  <p:tag name="KSO_WM_UNIT_PRESET_TEXT_LEN" val="9"/>
  <p:tag name="KSO_WM_DIAGRAM_GROUP_CODE" val="m1-2"/>
  <p:tag name="KSO_WM_UNIT_SHADOW_SCHEMECOLOR_INDEX" val="16"/>
  <p:tag name="KSO_WM_UNIT_TEXT_FILL_FORE_SCHEMECOLOR_INDEX" val="14"/>
  <p:tag name="KSO_WM_UNIT_TEXT_FILL_TYPE" val="1"/>
  <p:tag name="KSO_WM_UNIT_USESOURCEFORMAT_APPLY" val="1"/>
  <p:tag name="KSO_WM_SCREEN_THEME_FLAG" val="Dlrq25wU2PGuGg5bbmjbDDwoprTWqj6anar5LPOTm45ls8tZfi+v1UvyGOFtNo6A07dHb6O9sqI4fWogKx1ZZA44iTva3iOQ1PApj74xB1k=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053"/>
  <p:tag name="KSO_WM_UNIT_ID" val="custom160053_33*m_i*1_8"/>
  <p:tag name="KSO_WM_UNIT_TYPE" val="m_i"/>
  <p:tag name="KSO_WM_UNIT_INDEX" val="1_8"/>
  <p:tag name="KSO_WM_UNIT_CLEAR" val="1"/>
  <p:tag name="KSO_WM_UNIT_LAYERLEVEL" val="1_1"/>
  <p:tag name="KSO_WM_DIAGRAM_GROUP_CODE" val="m1-2"/>
  <p:tag name="KSO_WM_UNIT_USESOURCEFORMAT_APPLY" val="1"/>
  <p:tag name="KSO_WM_SCREEN_THEME_FLAG" val="Dlrq25wU2PGuGg5bbmjbDDwoprTWqj6anar5LPOTm45ls8tZfi+v1UvyGOFtNo6A07dHb6O9sqI4fWogKx1ZZA44iTva3iOQ1PApj74xB1k=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053"/>
  <p:tag name="KSO_WM_UNIT_ID" val="custom160053_33*m_i*1_9"/>
  <p:tag name="KSO_WM_UNIT_TYPE" val="m_i"/>
  <p:tag name="KSO_WM_UNIT_INDEX" val="1_9"/>
  <p:tag name="KSO_WM_UNIT_CLEAR" val="1"/>
  <p:tag name="KSO_WM_UNIT_LAYERLEVEL" val="1_1"/>
  <p:tag name="KSO_WM_DIAGRAM_GROUP_CODE" val="m1-2"/>
  <p:tag name="KSO_WM_UNIT_FILL_FORE_SCHEMECOLOR_INDEX" val="14"/>
  <p:tag name="KSO_WM_UNIT_FILL_TYPE" val="1"/>
  <p:tag name="KSO_WM_UNIT_USESOURCEFORMAT_APPLY" val="1"/>
  <p:tag name="KSO_WM_SCREEN_THEME_FLAG" val="Dlrq25wU2PGuGg5bbmjbDDwoprTWqj6anar5LPOTm45ls8tZfi+v1UvyGOFtNo6A07dHb6O9sqI4fWogKx1ZZA44iTva3iOQ1PApj74xB1k=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053"/>
  <p:tag name="KSO_WM_UNIT_ID" val="custom160053_33*m_h_f*1_2_1"/>
  <p:tag name="KSO_WM_UNIT_TYPE" val="m_h_f"/>
  <p:tag name="KSO_WM_UNIT_INDEX" val="1_2_1"/>
  <p:tag name="KSO_WM_UNIT_CLEAR" val="1"/>
  <p:tag name="KSO_WM_UNIT_LAYERLEVEL" val="1_1_1"/>
  <p:tag name="KSO_WM_UNIT_VALUE" val="60"/>
  <p:tag name="KSO_WM_UNIT_HIGHLIGHT" val="0"/>
  <p:tag name="KSO_WM_UNIT_COMPATIBLE" val="0"/>
  <p:tag name="KSO_WM_UNIT_PRESET_TEXT_INDEX" val="2"/>
  <p:tag name="KSO_WM_UNIT_PRESET_TEXT_LEN" val="9"/>
  <p:tag name="KSO_WM_DIAGRAM_GROUP_CODE" val="m1-2"/>
  <p:tag name="KSO_WM_UNIT_SHADOW_SCHEMECOLOR_INDEX" val="16"/>
  <p:tag name="KSO_WM_UNIT_TEXT_FILL_FORE_SCHEMECOLOR_INDEX" val="14"/>
  <p:tag name="KSO_WM_UNIT_TEXT_FILL_TYPE" val="1"/>
  <p:tag name="KSO_WM_UNIT_USESOURCEFORMAT_APPLY" val="1"/>
  <p:tag name="KSO_WM_SCREEN_THEME_FLAG" val="Dlrq25wU2PGuGg5bbmjbDDwoprTWqj6anar5LPOTm45ls8tZfi+v1UvyGOFtNo6A07dHb6O9sqI4fWogKx1ZZA44iTva3iOQ1PApj74xB1k=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053"/>
  <p:tag name="KSO_WM_UNIT_ID" val="custom160053_33*m_i*1_6"/>
  <p:tag name="KSO_WM_UNIT_TYPE" val="m_i"/>
  <p:tag name="KSO_WM_UNIT_INDEX" val="1_6"/>
  <p:tag name="KSO_WM_UNIT_CLEAR" val="1"/>
  <p:tag name="KSO_WM_UNIT_LAYERLEVEL" val="1_1"/>
  <p:tag name="KSO_WM_DIAGRAM_GROUP_CODE" val="m1-2"/>
  <p:tag name="KSO_WM_UNIT_USESOURCEFORMAT_APPLY" val="1"/>
  <p:tag name="KSO_WM_SCREEN_THEME_FLAG" val="Dlrq25wU2PGuGg5bbmjbDDwoprTWqj6anar5LPOTm45ls8tZfi+v1UvyGOFtNo6A07dHb6O9sqI4fWogKx1ZZA44iTva3iOQ1PApj74xB1k=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053"/>
  <p:tag name="KSO_WM_UNIT_ID" val="custom160053_6*l_i*1_2"/>
  <p:tag name="KSO_WM_UNIT_TYPE" val="l_i"/>
  <p:tag name="KSO_WM_UNIT_INDEX" val="1_2"/>
  <p:tag name="KSO_WM_UNIT_CLEAR" val="1"/>
  <p:tag name="KSO_WM_UNIT_LAYERLEVEL" val="1_1"/>
  <p:tag name="KSO_WM_DIAGRAM_GROUP_CODE" val="l1-1"/>
  <p:tag name="KSO_WM_UNIT_SHADOW_SCHEMECOLOR_INDEX" val="16"/>
  <p:tag name="KSO_WM_UNIT_TEXT_FILL_FORE_SCHEMECOLOR_INDEX" val="14"/>
  <p:tag name="KSO_WM_UNIT_TEXT_FILL_TYPE" val="1"/>
  <p:tag name="KSO_WM_UNIT_USESOURCEFORMAT_APPLY" val="1"/>
  <p:tag name="KSO_WM_SCREEN_THEME_FLAG" val="Dlrq25wU2PGuGg5bbmjbDDwoprTWqj6anar5LPOTm45ls8tZfi+v1UvyGOFtNo6A07dHb6O9sqI4fWogKx1ZZA44iTva3iOQ1PApj74xB1k=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053"/>
  <p:tag name="KSO_WM_UNIT_ID" val="custom160053_33*m_i*1_7"/>
  <p:tag name="KSO_WM_UNIT_TYPE" val="m_i"/>
  <p:tag name="KSO_WM_UNIT_INDEX" val="1_7"/>
  <p:tag name="KSO_WM_UNIT_CLEAR" val="1"/>
  <p:tag name="KSO_WM_UNIT_LAYERLEVEL" val="1_1"/>
  <p:tag name="KSO_WM_DIAGRAM_GROUP_CODE" val="m1-2"/>
  <p:tag name="KSO_WM_UNIT_FILL_FORE_SCHEMECOLOR_INDEX" val="14"/>
  <p:tag name="KSO_WM_UNIT_FILL_TYPE" val="1"/>
  <p:tag name="KSO_WM_UNIT_USESOURCEFORMAT_APPLY" val="1"/>
  <p:tag name="KSO_WM_SCREEN_THEME_FLAG" val="Dlrq25wU2PGuGg5bbmjbDDwoprTWqj6anar5LPOTm45ls8tZfi+v1UvyGOFtNo6A07dHb6O9sqI4fWogKx1ZZA44iTva3iOQ1PApj74xB1k=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053"/>
  <p:tag name="KSO_WM_UNIT_ID" val="custom160053_33*m_h_f*1_5_1"/>
  <p:tag name="KSO_WM_UNIT_TYPE" val="m_h_f"/>
  <p:tag name="KSO_WM_UNIT_INDEX" val="1_5_1"/>
  <p:tag name="KSO_WM_UNIT_CLEAR" val="1"/>
  <p:tag name="KSO_WM_UNIT_LAYERLEVEL" val="1_1_1"/>
  <p:tag name="KSO_WM_UNIT_VALUE" val="60"/>
  <p:tag name="KSO_WM_UNIT_HIGHLIGHT" val="0"/>
  <p:tag name="KSO_WM_UNIT_COMPATIBLE" val="0"/>
  <p:tag name="KSO_WM_UNIT_PRESET_TEXT_INDEX" val="2"/>
  <p:tag name="KSO_WM_UNIT_PRESET_TEXT_LEN" val="9"/>
  <p:tag name="KSO_WM_DIAGRAM_GROUP_CODE" val="m1-2"/>
  <p:tag name="KSO_WM_UNIT_SHADOW_SCHEMECOLOR_INDEX" val="16"/>
  <p:tag name="KSO_WM_UNIT_TEXT_FILL_FORE_SCHEMECOLOR_INDEX" val="14"/>
  <p:tag name="KSO_WM_UNIT_TEXT_FILL_TYPE" val="1"/>
  <p:tag name="KSO_WM_UNIT_USESOURCEFORMAT_APPLY" val="1"/>
  <p:tag name="KSO_WM_SCREEN_THEME_FLAG" val="Dlrq25wU2PGuGg5bbmjbDDwoprTWqj6anar5LPOTm45ls8tZfi+v1UvyGOFtNo6A07dHb6O9sqI4fWogKx1ZZA44iTva3iOQ1PApj74xB1k=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053"/>
  <p:tag name="KSO_WM_UNIT_ID" val="custom160053_33*m_i*1_4"/>
  <p:tag name="KSO_WM_UNIT_TYPE" val="m_i"/>
  <p:tag name="KSO_WM_UNIT_INDEX" val="1_4"/>
  <p:tag name="KSO_WM_UNIT_CLEAR" val="1"/>
  <p:tag name="KSO_WM_UNIT_LAYERLEVEL" val="1_1"/>
  <p:tag name="KSO_WM_DIAGRAM_GROUP_CODE" val="m1-2"/>
  <p:tag name="KSO_WM_UNIT_USESOURCEFORMAT_APPLY" val="1"/>
  <p:tag name="KSO_WM_SCREEN_THEME_FLAG" val="Dlrq25wU2PGuGg5bbmjbDDwoprTWqj6anar5LPOTm45ls8tZfi+v1UvyGOFtNo6A07dHb6O9sqI4fWogKx1ZZA44iTva3iOQ1PApj74xB1k=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053"/>
  <p:tag name="KSO_WM_UNIT_ID" val="custom160053_33*m_i*1_5"/>
  <p:tag name="KSO_WM_UNIT_TYPE" val="m_i"/>
  <p:tag name="KSO_WM_UNIT_INDEX" val="1_5"/>
  <p:tag name="KSO_WM_UNIT_CLEAR" val="1"/>
  <p:tag name="KSO_WM_UNIT_LAYERLEVEL" val="1_1"/>
  <p:tag name="KSO_WM_DIAGRAM_GROUP_CODE" val="m1-2"/>
  <p:tag name="KSO_WM_UNIT_FILL_FORE_SCHEMECOLOR_INDEX" val="14"/>
  <p:tag name="KSO_WM_UNIT_FILL_TYPE" val="1"/>
  <p:tag name="KSO_WM_UNIT_USESOURCEFORMAT_APPLY" val="1"/>
  <p:tag name="KSO_WM_SCREEN_THEME_FLAG" val="Dlrq25wU2PGuGg5bbmjbDDwoprTWqj6anar5LPOTm45ls8tZfi+v1UvyGOFtNo6A07dHb6O9sqI4fWogKx1ZZA44iTva3iOQ1PApj74xB1k=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053"/>
  <p:tag name="KSO_WM_UNIT_ID" val="custom160053_33*m_h_f*1_3_1"/>
  <p:tag name="KSO_WM_UNIT_TYPE" val="m_h_f"/>
  <p:tag name="KSO_WM_UNIT_INDEX" val="1_3_1"/>
  <p:tag name="KSO_WM_UNIT_CLEAR" val="1"/>
  <p:tag name="KSO_WM_UNIT_LAYERLEVEL" val="1_1_1"/>
  <p:tag name="KSO_WM_UNIT_VALUE" val="60"/>
  <p:tag name="KSO_WM_UNIT_HIGHLIGHT" val="0"/>
  <p:tag name="KSO_WM_UNIT_COMPATIBLE" val="0"/>
  <p:tag name="KSO_WM_UNIT_PRESET_TEXT_INDEX" val="2"/>
  <p:tag name="KSO_WM_UNIT_PRESET_TEXT_LEN" val="9"/>
  <p:tag name="KSO_WM_DIAGRAM_GROUP_CODE" val="m1-2"/>
  <p:tag name="KSO_WM_UNIT_SHADOW_SCHEMECOLOR_INDEX" val="16"/>
  <p:tag name="KSO_WM_UNIT_TEXT_FILL_FORE_SCHEMECOLOR_INDEX" val="14"/>
  <p:tag name="KSO_WM_UNIT_TEXT_FILL_TYPE" val="1"/>
  <p:tag name="KSO_WM_UNIT_USESOURCEFORMAT_APPLY" val="1"/>
  <p:tag name="KSO_WM_SCREEN_THEME_FLAG" val="Dlrq25wU2PGuGg5bbmjbDDwoprTWqj6anar5LPOTm45ls8tZfi+v1UvyGOFtNo6A07dHb6O9sqI4fWogKx1ZZA44iTva3iOQ1PApj74xB1k=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053"/>
  <p:tag name="KSO_WM_UNIT_ID" val="custom160053_33*m_i*1_2"/>
  <p:tag name="KSO_WM_UNIT_TYPE" val="m_i"/>
  <p:tag name="KSO_WM_UNIT_INDEX" val="1_2"/>
  <p:tag name="KSO_WM_UNIT_CLEAR" val="1"/>
  <p:tag name="KSO_WM_UNIT_LAYERLEVEL" val="1_1"/>
  <p:tag name="KSO_WM_DIAGRAM_GROUP_CODE" val="m1-2"/>
  <p:tag name="KSO_WM_UNIT_USESOURCEFORMAT_APPLY" val="1"/>
  <p:tag name="KSO_WM_SCREEN_THEME_FLAG" val="Dlrq25wU2PGuGg5bbmjbDDwoprTWqj6anar5LPOTm45ls8tZfi+v1UvyGOFtNo6A07dHb6O9sqI4fWogKx1ZZA44iTva3iOQ1PApj74xB1k=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053"/>
  <p:tag name="KSO_WM_UNIT_ID" val="custom160053_33*m_i*1_3"/>
  <p:tag name="KSO_WM_UNIT_TYPE" val="m_i"/>
  <p:tag name="KSO_WM_UNIT_INDEX" val="1_3"/>
  <p:tag name="KSO_WM_UNIT_CLEAR" val="1"/>
  <p:tag name="KSO_WM_UNIT_LAYERLEVEL" val="1_1"/>
  <p:tag name="KSO_WM_DIAGRAM_GROUP_CODE" val="m1-2"/>
  <p:tag name="KSO_WM_UNIT_FILL_FORE_SCHEMECOLOR_INDEX" val="14"/>
  <p:tag name="KSO_WM_UNIT_FILL_TYPE" val="1"/>
  <p:tag name="KSO_WM_UNIT_USESOURCEFORMAT_APPLY" val="1"/>
  <p:tag name="KSO_WM_SCREEN_THEME_FLAG" val="Dlrq25wU2PGuGg5bbmjbDDwoprTWqj6anar5LPOTm45ls8tZfi+v1UvyGOFtNo6A07dHb6O9sqI4fWogKx1ZZA44iTva3iOQ1PApj74xB1k=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053"/>
  <p:tag name="KSO_WM_UNIT_ID" val="custom160053_33*m_h_f*1_1_1"/>
  <p:tag name="KSO_WM_UNIT_TYPE" val="m_h_f"/>
  <p:tag name="KSO_WM_UNIT_INDEX" val="1_1_1"/>
  <p:tag name="KSO_WM_UNIT_CLEAR" val="1"/>
  <p:tag name="KSO_WM_UNIT_LAYERLEVEL" val="1_1_1"/>
  <p:tag name="KSO_WM_UNIT_VALUE" val="60"/>
  <p:tag name="KSO_WM_UNIT_HIGHLIGHT" val="0"/>
  <p:tag name="KSO_WM_UNIT_COMPATIBLE" val="0"/>
  <p:tag name="KSO_WM_UNIT_PRESET_TEXT_INDEX" val="2"/>
  <p:tag name="KSO_WM_UNIT_PRESET_TEXT_LEN" val="9"/>
  <p:tag name="KSO_WM_DIAGRAM_GROUP_CODE" val="m1-2"/>
  <p:tag name="KSO_WM_UNIT_SHADOW_SCHEMECOLOR_INDEX" val="16"/>
  <p:tag name="KSO_WM_UNIT_TEXT_FILL_FORE_SCHEMECOLOR_INDEX" val="14"/>
  <p:tag name="KSO_WM_UNIT_TEXT_FILL_TYPE" val="1"/>
  <p:tag name="KSO_WM_UNIT_USESOURCEFORMAT_APPLY" val="1"/>
  <p:tag name="KSO_WM_SCREEN_THEME_FLAG" val="Dlrq25wU2PGuGg5bbmjbDDwoprTWqj6anar5LPOTm45ls8tZfi+v1UvyGOFtNo6A07dHb6O9sqI4fWogKx1ZZA44iTva3iOQ1PApj74xB1k=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060"/>
  <p:tag name="KSO_WM_SCREEN_THEME_FLAG" val="Dlrq25wU2PGuGg5bbmjbDDwoprTWqj6anar5LPOTm45ls8tZfi+v1UvyGOFtNo6A07dHb6O9sqI4fWogKx1ZZA44iTva3iOQ1PApj74xB1k=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中国风建筑历史企业商务文化PPT模板"/>
  <p:tag name="KSO_WPP_MARK_KEY" val="552adfeb-cfc1-4af0-b60a-855b82f8a713"/>
  <p:tag name="KSO_WM_SCREEN_THEME_FLAG" val="Dlrq25wU2PGuGg5bbmjbDDwoprTWqj6anar5LPOTm45ls8tZfi+v1UvyGOFtNo6A07dHb6O9sqI4fWogKx1ZZA44iTva3iOQ1PApj74xB1k=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053"/>
  <p:tag name="KSO_WM_UNIT_ID" val="custom160053_6*l_i*1_1"/>
  <p:tag name="KSO_WM_UNIT_TYPE" val="l_i"/>
  <p:tag name="KSO_WM_UNIT_INDEX" val="1_1"/>
  <p:tag name="KSO_WM_UNIT_CLEAR" val="1"/>
  <p:tag name="KSO_WM_UNIT_LAYERLEVEL" val="1_1"/>
  <p:tag name="KSO_WM_DIAGRAM_GROUP_CODE" val="l1-1"/>
  <p:tag name="KSO_WM_UNIT_SHADOW_SCHEMECOLOR_INDEX" val="16"/>
  <p:tag name="KSO_WM_UNIT_TEXT_FILL_FORE_SCHEMECOLOR_INDEX" val="14"/>
  <p:tag name="KSO_WM_UNIT_TEXT_FILL_TYPE" val="1"/>
  <p:tag name="KSO_WM_UNIT_USESOURCEFORMAT_APPLY" val="1"/>
  <p:tag name="KSO_WM_SCREEN_THEME_FLAG" val="Dlrq25wU2PGuGg5bbmjbDDwoprTWqj6anar5LPOTm45ls8tZfi+v1UvyGOFtNo6A07dHb6O9sqI4fWogKx1ZZA44iTva3iOQ1PApj74xB1k=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053"/>
  <p:tag name="KSO_WM_UNIT_ID" val="custom160053_6*l_i*1_2"/>
  <p:tag name="KSO_WM_UNIT_TYPE" val="l_i"/>
  <p:tag name="KSO_WM_UNIT_INDEX" val="1_2"/>
  <p:tag name="KSO_WM_UNIT_CLEAR" val="1"/>
  <p:tag name="KSO_WM_UNIT_LAYERLEVEL" val="1_1"/>
  <p:tag name="KSO_WM_DIAGRAM_GROUP_CODE" val="l1-1"/>
  <p:tag name="KSO_WM_UNIT_SHADOW_SCHEMECOLOR_INDEX" val="16"/>
  <p:tag name="KSO_WM_UNIT_TEXT_FILL_FORE_SCHEMECOLOR_INDEX" val="14"/>
  <p:tag name="KSO_WM_UNIT_TEXT_FILL_TYPE" val="1"/>
  <p:tag name="KSO_WM_UNIT_USESOURCEFORMAT_APPLY" val="1"/>
  <p:tag name="KSO_WM_SCREEN_THEME_FLAG" val="Dlrq25wU2PGuGg5bbmjbDDwoprTWqj6anar5LPOTm45ls8tZfi+v1UvyGOFtNo6A07dHb6O9sqI4fWogKx1ZZA44iTva3iOQ1PApj74xB1k=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053"/>
  <p:tag name="KSO_WM_UNIT_ID" val="custom160053_7*l_i*1_1"/>
  <p:tag name="KSO_WM_UNIT_TYPE" val="l_i"/>
  <p:tag name="KSO_WM_UNIT_INDEX" val="1_1"/>
  <p:tag name="KSO_WM_UNIT_CLEAR" val="1"/>
  <p:tag name="KSO_WM_UNIT_LAYERLEVEL" val="1_1"/>
  <p:tag name="KSO_WM_DIAGRAM_GROUP_CODE" val="l1-1"/>
  <p:tag name="KSO_WM_UNIT_SHADOW_SCHEMECOLOR_INDEX" val="16"/>
  <p:tag name="KSO_WM_UNIT_TEXT_FILL_FORE_SCHEMECOLOR_INDEX" val="14"/>
  <p:tag name="KSO_WM_UNIT_TEXT_FILL_TYPE" val="1"/>
  <p:tag name="KSO_WM_UNIT_USESOURCEFORMAT_APPLY" val="1"/>
  <p:tag name="KSO_WM_SCREEN_THEME_FLAG" val="Dlrq25wU2PGuGg5bbmjbDDwoprTWqj6anar5LPOTm45ls8tZfi+v1UvyGOFtNo6A07dHb6O9sqI4fWogKx1ZZA44iTva3iOQ1PApj74xB1k=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160053"/>
  <p:tag name="KSO_WM_UNIT_ID" val="custom160053_7*l_i*1_1"/>
  <p:tag name="KSO_WM_UNIT_TYPE" val="l_i"/>
  <p:tag name="KSO_WM_UNIT_INDEX" val="1_1"/>
  <p:tag name="KSO_WM_UNIT_CLEAR" val="1"/>
  <p:tag name="KSO_WM_UNIT_LAYERLEVEL" val="1_1"/>
  <p:tag name="KSO_WM_DIAGRAM_GROUP_CODE" val="l1-1"/>
  <p:tag name="KSO_WM_UNIT_SHADOW_SCHEMECOLOR_INDEX" val="16"/>
  <p:tag name="KSO_WM_UNIT_TEXT_FILL_FORE_SCHEMECOLOR_INDEX" val="14"/>
  <p:tag name="KSO_WM_UNIT_TEXT_FILL_TYPE" val="1"/>
  <p:tag name="KSO_WM_UNIT_USESOURCEFORMAT_APPLY" val="1"/>
  <p:tag name="KSO_WM_SCREEN_THEME_FLAG" val="Dlrq25wU2PGuGg5bbmjbDDwoprTWqj6anar5LPOTm45ls8tZfi+v1UvyGOFtNo6A07dHb6O9sqI4fWogKx1ZZA44iTva3iOQ1PApj74xB1k=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060"/>
  <p:tag name="KSO_WM_SCREEN_THEME_FLAG" val="Dlrq25wU2PGuGg5bbmjbDDwoprTWqj6anar5LPOTm45ls8tZfi+v1UvyGOFtNo6A07dHb6O9sqI4fWogKx1ZZA44iTva3iOQ1PApj74xB1k=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ishi1">
  <a:themeElements>
    <a:clrScheme name="lishi1 1">
      <a:dk1>
        <a:srgbClr val="000000"/>
      </a:dk1>
      <a:lt1>
        <a:srgbClr val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FFFFFF"/>
      </a:accent3>
      <a:accent4>
        <a:srgbClr val="000000"/>
      </a:accent4>
      <a:accent5>
        <a:srgbClr val="AABBDF"/>
      </a:accent5>
      <a:accent6>
        <a:srgbClr val="008EC4"/>
      </a:accent6>
      <a:hlink>
        <a:srgbClr val="E2D700"/>
      </a:hlink>
      <a:folHlink>
        <a:srgbClr val="85DFD0"/>
      </a:folHlink>
    </a:clrScheme>
    <a:fontScheme name="lishi1">
      <a:majorFont>
        <a:latin typeface="Calibri"/>
        <a:ea typeface="宋体"/>
        <a:cs typeface=""/>
      </a:majorFont>
      <a:minorFont>
        <a:latin typeface="Constanti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lishi1 1">
        <a:dk1>
          <a:srgbClr val="000000"/>
        </a:dk1>
        <a:lt1>
          <a:srgbClr val="FFFFFF"/>
        </a:lt1>
        <a:dk2>
          <a:srgbClr val="04617B"/>
        </a:dk2>
        <a:lt2>
          <a:srgbClr val="DBF5F9"/>
        </a:lt2>
        <a:accent1>
          <a:srgbClr val="0F6FC6"/>
        </a:accent1>
        <a:accent2>
          <a:srgbClr val="009DD9"/>
        </a:accent2>
        <a:accent3>
          <a:srgbClr val="FFFFFF"/>
        </a:accent3>
        <a:accent4>
          <a:srgbClr val="000000"/>
        </a:accent4>
        <a:accent5>
          <a:srgbClr val="AABBDF"/>
        </a:accent5>
        <a:accent6>
          <a:srgbClr val="008EC4"/>
        </a:accent6>
        <a:hlink>
          <a:srgbClr val="E2D700"/>
        </a:hlink>
        <a:folHlink>
          <a:srgbClr val="85DFD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400TGp_globalcity_light_ani">
  <a:themeElements>
    <a:clrScheme name="400TGp_globalcity_light_ani 3">
      <a:dk1>
        <a:srgbClr val="080808"/>
      </a:dk1>
      <a:lt1>
        <a:srgbClr val="FFFFFF"/>
      </a:lt1>
      <a:dk2>
        <a:srgbClr val="A59A55"/>
      </a:dk2>
      <a:lt2>
        <a:srgbClr val="DDDDDD"/>
      </a:lt2>
      <a:accent1>
        <a:srgbClr val="4AB1E4"/>
      </a:accent1>
      <a:accent2>
        <a:srgbClr val="8F038F"/>
      </a:accent2>
      <a:accent3>
        <a:srgbClr val="FFFFFF"/>
      </a:accent3>
      <a:accent4>
        <a:srgbClr val="060606"/>
      </a:accent4>
      <a:accent5>
        <a:srgbClr val="B1D5EF"/>
      </a:accent5>
      <a:accent6>
        <a:srgbClr val="810281"/>
      </a:accent6>
      <a:hlink>
        <a:srgbClr val="F77A1D"/>
      </a:hlink>
      <a:folHlink>
        <a:srgbClr val="5BBE4E"/>
      </a:folHlink>
    </a:clrScheme>
    <a:fontScheme name="400TGp_globalcity_light_ani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400TGp_globalcity_light_ani 1">
        <a:dk1>
          <a:srgbClr val="5F5F5F"/>
        </a:dk1>
        <a:lt1>
          <a:srgbClr val="FFFFFF"/>
        </a:lt1>
        <a:dk2>
          <a:srgbClr val="C36609"/>
        </a:dk2>
        <a:lt2>
          <a:srgbClr val="DDDDDD"/>
        </a:lt2>
        <a:accent1>
          <a:srgbClr val="D2B94E"/>
        </a:accent1>
        <a:accent2>
          <a:srgbClr val="2395B9"/>
        </a:accent2>
        <a:accent3>
          <a:srgbClr val="FFFFFF"/>
        </a:accent3>
        <a:accent4>
          <a:srgbClr val="505050"/>
        </a:accent4>
        <a:accent5>
          <a:srgbClr val="E5D9B2"/>
        </a:accent5>
        <a:accent6>
          <a:srgbClr val="1F87A7"/>
        </a:accent6>
        <a:hlink>
          <a:srgbClr val="5C984E"/>
        </a:hlink>
        <a:folHlink>
          <a:srgbClr val="B5C77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00TGp_globalcity_light_ani 2">
        <a:dk1>
          <a:srgbClr val="5F5F5F"/>
        </a:dk1>
        <a:lt1>
          <a:srgbClr val="FFFFFF"/>
        </a:lt1>
        <a:dk2>
          <a:srgbClr val="9FC591"/>
        </a:dk2>
        <a:lt2>
          <a:srgbClr val="DDDDDD"/>
        </a:lt2>
        <a:accent1>
          <a:srgbClr val="7B82B7"/>
        </a:accent1>
        <a:accent2>
          <a:srgbClr val="8D337C"/>
        </a:accent2>
        <a:accent3>
          <a:srgbClr val="FFFFFF"/>
        </a:accent3>
        <a:accent4>
          <a:srgbClr val="505050"/>
        </a:accent4>
        <a:accent5>
          <a:srgbClr val="BFC1D8"/>
        </a:accent5>
        <a:accent6>
          <a:srgbClr val="7F2D70"/>
        </a:accent6>
        <a:hlink>
          <a:srgbClr val="CC87E1"/>
        </a:hlink>
        <a:folHlink>
          <a:srgbClr val="76C5D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00TGp_globalcity_light_ani 3">
        <a:dk1>
          <a:srgbClr val="080808"/>
        </a:dk1>
        <a:lt1>
          <a:srgbClr val="FFFFFF"/>
        </a:lt1>
        <a:dk2>
          <a:srgbClr val="A59A55"/>
        </a:dk2>
        <a:lt2>
          <a:srgbClr val="DDDDDD"/>
        </a:lt2>
        <a:accent1>
          <a:srgbClr val="4AB1E4"/>
        </a:accent1>
        <a:accent2>
          <a:srgbClr val="8F038F"/>
        </a:accent2>
        <a:accent3>
          <a:srgbClr val="FFFFFF"/>
        </a:accent3>
        <a:accent4>
          <a:srgbClr val="060606"/>
        </a:accent4>
        <a:accent5>
          <a:srgbClr val="B1D5EF"/>
        </a:accent5>
        <a:accent6>
          <a:srgbClr val="810281"/>
        </a:accent6>
        <a:hlink>
          <a:srgbClr val="F77A1D"/>
        </a:hlink>
        <a:folHlink>
          <a:srgbClr val="5BBE4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887</Words>
  <Application>Microsoft Office PowerPoint</Application>
  <PresentationFormat>全屏显示(4:3)</PresentationFormat>
  <Paragraphs>147</Paragraphs>
  <Slides>15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5</vt:i4>
      </vt:variant>
      <vt:variant>
        <vt:lpstr>幻灯片标题</vt:lpstr>
      </vt:variant>
      <vt:variant>
        <vt:i4>15</vt:i4>
      </vt:variant>
    </vt:vector>
  </HeadingPairs>
  <TitlesOfParts>
    <vt:vector size="20" baseType="lpstr">
      <vt:lpstr>Office 主题</vt:lpstr>
      <vt:lpstr>lishi1</vt:lpstr>
      <vt:lpstr>400TGp_globalcity_light_ani</vt:lpstr>
      <vt:lpstr>默认设计模板</vt:lpstr>
      <vt:lpstr>1_Office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</dc:creator>
  <cp:lastModifiedBy>admin</cp:lastModifiedBy>
  <cp:revision>7</cp:revision>
  <dcterms:created xsi:type="dcterms:W3CDTF">2017-09-21T05:07:31Z</dcterms:created>
  <dcterms:modified xsi:type="dcterms:W3CDTF">2017-09-21T07:08:12Z</dcterms:modified>
</cp:coreProperties>
</file>