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tags/tag1.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1"/>
    <p:sldMasterId id="2147483918" r:id="rId2"/>
    <p:sldMasterId id="2147483931" r:id="rId3"/>
    <p:sldMasterId id="2147483955" r:id="rId4"/>
    <p:sldMasterId id="2147484095" r:id="rId5"/>
  </p:sldMasterIdLst>
  <p:notesMasterIdLst>
    <p:notesMasterId r:id="rId59"/>
  </p:notesMasterIdLst>
  <p:sldIdLst>
    <p:sldId id="575" r:id="rId6"/>
    <p:sldId id="765" r:id="rId7"/>
    <p:sldId id="1111" r:id="rId8"/>
    <p:sldId id="1028" r:id="rId9"/>
    <p:sldId id="1049" r:id="rId10"/>
    <p:sldId id="1050" r:id="rId11"/>
    <p:sldId id="1113" r:id="rId12"/>
    <p:sldId id="1067" r:id="rId13"/>
    <p:sldId id="1102" r:id="rId14"/>
    <p:sldId id="1066" r:id="rId15"/>
    <p:sldId id="1116" r:id="rId16"/>
    <p:sldId id="1114" r:id="rId17"/>
    <p:sldId id="1117" r:id="rId18"/>
    <p:sldId id="1118" r:id="rId19"/>
    <p:sldId id="1119" r:id="rId20"/>
    <p:sldId id="1159" r:id="rId21"/>
    <p:sldId id="1160" r:id="rId22"/>
    <p:sldId id="1122" r:id="rId23"/>
    <p:sldId id="1057" r:id="rId24"/>
    <p:sldId id="1059" r:id="rId25"/>
    <p:sldId id="1144" r:id="rId26"/>
    <p:sldId id="1127" r:id="rId27"/>
    <p:sldId id="1126" r:id="rId28"/>
    <p:sldId id="1124" r:id="rId29"/>
    <p:sldId id="1162" r:id="rId30"/>
    <p:sldId id="1163" r:id="rId31"/>
    <p:sldId id="1125" r:id="rId32"/>
    <p:sldId id="1156" r:id="rId33"/>
    <p:sldId id="1132" r:id="rId34"/>
    <p:sldId id="1134" r:id="rId35"/>
    <p:sldId id="1139" r:id="rId36"/>
    <p:sldId id="1140" r:id="rId37"/>
    <p:sldId id="1141" r:id="rId38"/>
    <p:sldId id="1138" r:id="rId39"/>
    <p:sldId id="1137" r:id="rId40"/>
    <p:sldId id="1147" r:id="rId41"/>
    <p:sldId id="1136" r:id="rId42"/>
    <p:sldId id="1143" r:id="rId43"/>
    <p:sldId id="1088" r:id="rId44"/>
    <p:sldId id="1091" r:id="rId45"/>
    <p:sldId id="1092" r:id="rId46"/>
    <p:sldId id="1093" r:id="rId47"/>
    <p:sldId id="1094" r:id="rId48"/>
    <p:sldId id="1095" r:id="rId49"/>
    <p:sldId id="1131" r:id="rId50"/>
    <p:sldId id="1104" r:id="rId51"/>
    <p:sldId id="1031" r:id="rId52"/>
    <p:sldId id="1152" r:id="rId53"/>
    <p:sldId id="1151" r:id="rId54"/>
    <p:sldId id="1153" r:id="rId55"/>
    <p:sldId id="1040" r:id="rId56"/>
    <p:sldId id="1145" r:id="rId57"/>
    <p:sldId id="1148" r:id="rId5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3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799B23B-EC83-4686-B30A-512413B5E67A}" styleName="浅色样式 3 - 强调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浅色样式 3 - 强调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67014" autoAdjust="0"/>
  </p:normalViewPr>
  <p:slideViewPr>
    <p:cSldViewPr>
      <p:cViewPr varScale="1">
        <p:scale>
          <a:sx n="74" d="100"/>
          <a:sy n="74" d="100"/>
        </p:scale>
        <p:origin x="708"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8.xml" Id="rId13" /><Relationship Type="http://schemas.openxmlformats.org/officeDocument/2006/relationships/slide" Target="slides/slide13.xml" Id="rId18" /><Relationship Type="http://schemas.openxmlformats.org/officeDocument/2006/relationships/slide" Target="slides/slide21.xml" Id="rId26" /><Relationship Type="http://schemas.openxmlformats.org/officeDocument/2006/relationships/slide" Target="slides/slide34.xml" Id="rId39" /><Relationship Type="http://schemas.openxmlformats.org/officeDocument/2006/relationships/slide" Target="slides/slide16.xml" Id="rId21" /><Relationship Type="http://schemas.openxmlformats.org/officeDocument/2006/relationships/slide" Target="slides/slide29.xml" Id="rId34" /><Relationship Type="http://schemas.openxmlformats.org/officeDocument/2006/relationships/slide" Target="slides/slide37.xml" Id="rId42" /><Relationship Type="http://schemas.openxmlformats.org/officeDocument/2006/relationships/slide" Target="slides/slide42.xml" Id="rId47" /><Relationship Type="http://schemas.openxmlformats.org/officeDocument/2006/relationships/slide" Target="slides/slide45.xml" Id="rId50" /><Relationship Type="http://schemas.openxmlformats.org/officeDocument/2006/relationships/slide" Target="slides/slide50.xml" Id="rId55" /><Relationship Type="http://schemas.openxmlformats.org/officeDocument/2006/relationships/tableStyles" Target="tableStyles.xml" Id="rId63" /><Relationship Type="http://schemas.openxmlformats.org/officeDocument/2006/relationships/slide" Target="slides/slide2.xml" Id="rId7" /><Relationship Type="http://schemas.openxmlformats.org/officeDocument/2006/relationships/slideMaster" Target="slideMasters/slideMaster2.xml" Id="rId2" /><Relationship Type="http://schemas.openxmlformats.org/officeDocument/2006/relationships/slide" Target="slides/slide11.xml" Id="rId16" /><Relationship Type="http://schemas.openxmlformats.org/officeDocument/2006/relationships/slide" Target="slides/slide24.xml" Id="rId29" /><Relationship Type="http://schemas.openxmlformats.org/officeDocument/2006/relationships/slide" Target="slides/slide6.xml" Id="rId11" /><Relationship Type="http://schemas.openxmlformats.org/officeDocument/2006/relationships/slide" Target="slides/slide19.xml" Id="rId24" /><Relationship Type="http://schemas.openxmlformats.org/officeDocument/2006/relationships/slide" Target="slides/slide27.xml" Id="rId32" /><Relationship Type="http://schemas.openxmlformats.org/officeDocument/2006/relationships/slide" Target="slides/slide32.xml" Id="rId37" /><Relationship Type="http://schemas.openxmlformats.org/officeDocument/2006/relationships/slide" Target="slides/slide35.xml" Id="rId40" /><Relationship Type="http://schemas.openxmlformats.org/officeDocument/2006/relationships/slide" Target="slides/slide40.xml" Id="rId45" /><Relationship Type="http://schemas.openxmlformats.org/officeDocument/2006/relationships/slide" Target="slides/slide48.xml" Id="rId53" /><Relationship Type="http://schemas.openxmlformats.org/officeDocument/2006/relationships/slide" Target="slides/slide53.xml" Id="rId58" /><Relationship Type="http://schemas.openxmlformats.org/officeDocument/2006/relationships/slideMaster" Target="slideMasters/slideMaster5.xml" Id="rId5" /><Relationship Type="http://schemas.openxmlformats.org/officeDocument/2006/relationships/viewProps" Target="viewProps.xml" Id="rId61" /><Relationship Type="http://schemas.openxmlformats.org/officeDocument/2006/relationships/slide" Target="slides/slide14.xml" Id="rId19" /><Relationship Type="http://schemas.openxmlformats.org/officeDocument/2006/relationships/slide" Target="slides/slide9.xml" Id="rId14" /><Relationship Type="http://schemas.openxmlformats.org/officeDocument/2006/relationships/slide" Target="slides/slide17.xml" Id="rId22" /><Relationship Type="http://schemas.openxmlformats.org/officeDocument/2006/relationships/slide" Target="slides/slide22.xml" Id="rId27" /><Relationship Type="http://schemas.openxmlformats.org/officeDocument/2006/relationships/slide" Target="slides/slide25.xml" Id="rId30" /><Relationship Type="http://schemas.openxmlformats.org/officeDocument/2006/relationships/slide" Target="slides/slide30.xml" Id="rId35" /><Relationship Type="http://schemas.openxmlformats.org/officeDocument/2006/relationships/slide" Target="slides/slide38.xml" Id="rId43" /><Relationship Type="http://schemas.openxmlformats.org/officeDocument/2006/relationships/slide" Target="slides/slide43.xml" Id="rId48" /><Relationship Type="http://schemas.openxmlformats.org/officeDocument/2006/relationships/slide" Target="slides/slide51.xml" Id="rId56" /><Relationship Type="http://schemas.openxmlformats.org/officeDocument/2006/relationships/slide" Target="slides/slide3.xml" Id="rId8" /><Relationship Type="http://schemas.openxmlformats.org/officeDocument/2006/relationships/slide" Target="slides/slide46.xml" Id="rId51" /><Relationship Type="http://schemas.openxmlformats.org/officeDocument/2006/relationships/slideMaster" Target="slideMasters/slideMaster3.xml" Id="rId3"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slide" Target="slides/slide20.xml" Id="rId25" /><Relationship Type="http://schemas.openxmlformats.org/officeDocument/2006/relationships/slide" Target="slides/slide28.xml" Id="rId33" /><Relationship Type="http://schemas.openxmlformats.org/officeDocument/2006/relationships/slide" Target="slides/slide33.xml" Id="rId38" /><Relationship Type="http://schemas.openxmlformats.org/officeDocument/2006/relationships/slide" Target="slides/slide41.xml" Id="rId46" /><Relationship Type="http://schemas.openxmlformats.org/officeDocument/2006/relationships/notesMaster" Target="notesMasters/notesMaster1.xml" Id="rId59" /><Relationship Type="http://schemas.openxmlformats.org/officeDocument/2006/relationships/slide" Target="slides/slide15.xml" Id="rId20" /><Relationship Type="http://schemas.openxmlformats.org/officeDocument/2006/relationships/slide" Target="slides/slide36.xml" Id="rId41" /><Relationship Type="http://schemas.openxmlformats.org/officeDocument/2006/relationships/slide" Target="slides/slide49.xml" Id="rId54" /><Relationship Type="http://schemas.openxmlformats.org/officeDocument/2006/relationships/theme" Target="theme/theme1.xml" Id="rId62" /><Relationship Type="http://schemas.openxmlformats.org/officeDocument/2006/relationships/slideMaster" Target="slideMasters/slideMaster1.xml" Id="rId1" /><Relationship Type="http://schemas.openxmlformats.org/officeDocument/2006/relationships/slide" Target="slides/slide1.xml" Id="rId6" /><Relationship Type="http://schemas.openxmlformats.org/officeDocument/2006/relationships/slide" Target="slides/slide10.xml" Id="rId15" /><Relationship Type="http://schemas.openxmlformats.org/officeDocument/2006/relationships/slide" Target="slides/slide18.xml" Id="rId23" /><Relationship Type="http://schemas.openxmlformats.org/officeDocument/2006/relationships/slide" Target="slides/slide23.xml" Id="rId28" /><Relationship Type="http://schemas.openxmlformats.org/officeDocument/2006/relationships/slide" Target="slides/slide31.xml" Id="rId36" /><Relationship Type="http://schemas.openxmlformats.org/officeDocument/2006/relationships/slide" Target="slides/slide44.xml" Id="rId49" /><Relationship Type="http://schemas.openxmlformats.org/officeDocument/2006/relationships/slide" Target="slides/slide52.xml" Id="rId57" /><Relationship Type="http://schemas.openxmlformats.org/officeDocument/2006/relationships/slide" Target="slides/slide5.xml" Id="rId10" /><Relationship Type="http://schemas.openxmlformats.org/officeDocument/2006/relationships/slide" Target="slides/slide26.xml" Id="rId31" /><Relationship Type="http://schemas.openxmlformats.org/officeDocument/2006/relationships/slide" Target="slides/slide39.xml" Id="rId44" /><Relationship Type="http://schemas.openxmlformats.org/officeDocument/2006/relationships/slide" Target="slides/slide47.xml" Id="rId52" /><Relationship Type="http://schemas.openxmlformats.org/officeDocument/2006/relationships/presProps" Target="presProps.xml" Id="rId60" /><Relationship Type="http://schemas.openxmlformats.org/officeDocument/2006/relationships/slideMaster" Target="slideMasters/slideMaster4.xml" Id="rId4" /><Relationship Type="http://schemas.openxmlformats.org/officeDocument/2006/relationships/slide" Target="slides/slide4.xml" Id="rId9" /><Relationship Type="http://schemas.openxmlformats.org/officeDocument/2006/relationships/tags" Target="/ppt/tags/tag1.xml" Id="R85af228ab81646db"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D926F1B3-0C45-4216-9786-F5B27D7506EA}" type="datetimeFigureOut">
              <a:rPr lang="zh-CN" altLang="en-US"/>
              <a:pPr>
                <a:defRPr/>
              </a:pPr>
              <a:t>2018/4/19</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6B277537-16F9-4E81-B397-80F693AB6538}" type="slidenum">
              <a:rPr lang="zh-CN" altLang="en-US"/>
              <a:pPr>
                <a:defRPr/>
              </a:pPr>
              <a:t>‹#›</a:t>
            </a:fld>
            <a:endParaRPr lang="zh-CN" altLang="en-US"/>
          </a:p>
        </p:txBody>
      </p:sp>
    </p:spTree>
    <p:extLst>
      <p:ext uri="{BB962C8B-B14F-4D97-AF65-F5344CB8AC3E}">
        <p14:creationId xmlns:p14="http://schemas.microsoft.com/office/powerpoint/2010/main" val="30138415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0" y="685800"/>
            <a:ext cx="4572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6B277537-16F9-4E81-B397-80F693AB6538}" type="slidenum">
              <a:rPr lang="zh-CN" altLang="en-US" smtClean="0"/>
              <a:pPr>
                <a:defRPr/>
              </a:pPr>
              <a:t>1</a:t>
            </a:fld>
            <a:endParaRPr lang="zh-CN" altLang="en-US"/>
          </a:p>
        </p:txBody>
      </p:sp>
    </p:spTree>
    <p:extLst>
      <p:ext uri="{BB962C8B-B14F-4D97-AF65-F5344CB8AC3E}">
        <p14:creationId xmlns:p14="http://schemas.microsoft.com/office/powerpoint/2010/main" val="1032412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幻灯片图像占位符 1"/>
          <p:cNvSpPr>
            <a:spLocks noGrp="1" noRot="1" noChangeAspect="1" noTextEdit="1"/>
          </p:cNvSpPr>
          <p:nvPr>
            <p:ph type="sldImg"/>
          </p:nvPr>
        </p:nvSpPr>
        <p:spPr>
          <a:ln/>
        </p:spPr>
      </p:sp>
      <p:sp>
        <p:nvSpPr>
          <p:cNvPr id="38915"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smtClean="0">
              <a:latin typeface="Arial" charset="0"/>
              <a:ea typeface="宋体" charset="-122"/>
            </a:endParaRPr>
          </a:p>
        </p:txBody>
      </p:sp>
      <p:sp>
        <p:nvSpPr>
          <p:cNvPr id="38916"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ea typeface="宋体" charset="-122"/>
              </a:defRPr>
            </a:lvl1pPr>
            <a:lvl2pPr marL="742950" indent="-285750" algn="l" eaLnBrk="0" hangingPunct="0">
              <a:spcBef>
                <a:spcPct val="30000"/>
              </a:spcBef>
              <a:defRPr sz="1200">
                <a:solidFill>
                  <a:schemeClr val="tx1"/>
                </a:solidFill>
                <a:latin typeface="Arial" charset="0"/>
                <a:ea typeface="宋体" charset="-122"/>
              </a:defRPr>
            </a:lvl2pPr>
            <a:lvl3pPr marL="1143000" indent="-228600" algn="l" eaLnBrk="0" hangingPunct="0">
              <a:spcBef>
                <a:spcPct val="30000"/>
              </a:spcBef>
              <a:defRPr sz="1200">
                <a:solidFill>
                  <a:schemeClr val="tx1"/>
                </a:solidFill>
                <a:latin typeface="Arial" charset="0"/>
                <a:ea typeface="宋体" charset="-122"/>
              </a:defRPr>
            </a:lvl3pPr>
            <a:lvl4pPr marL="1600200" indent="-228600" algn="l" eaLnBrk="0" hangingPunct="0">
              <a:spcBef>
                <a:spcPct val="30000"/>
              </a:spcBef>
              <a:defRPr sz="1200">
                <a:solidFill>
                  <a:schemeClr val="tx1"/>
                </a:solidFill>
                <a:latin typeface="Arial" charset="0"/>
                <a:ea typeface="宋体" charset="-122"/>
              </a:defRPr>
            </a:lvl4pPr>
            <a:lvl5pPr marL="2057400" indent="-228600" algn="l" eaLnBrk="0" hangingPunct="0">
              <a:spcBef>
                <a:spcPct val="30000"/>
              </a:spcBef>
              <a:defRPr sz="1200">
                <a:solidFill>
                  <a:schemeClr val="tx1"/>
                </a:solidFill>
                <a:latin typeface="Arial" charset="0"/>
                <a:ea typeface="宋体" charset="-122"/>
              </a:defRPr>
            </a:lvl5pPr>
            <a:lvl6pPr marL="2514600" indent="-228600" eaLnBrk="0" fontAlgn="base" hangingPunct="0">
              <a:spcBef>
                <a:spcPct val="30000"/>
              </a:spcBef>
              <a:spcAft>
                <a:spcPct val="0"/>
              </a:spcAft>
              <a:defRPr sz="1200">
                <a:solidFill>
                  <a:schemeClr val="tx1"/>
                </a:solidFill>
                <a:latin typeface="Arial" charset="0"/>
                <a:ea typeface="宋体" charset="-122"/>
              </a:defRPr>
            </a:lvl6pPr>
            <a:lvl7pPr marL="2971800" indent="-228600" eaLnBrk="0" fontAlgn="base" hangingPunct="0">
              <a:spcBef>
                <a:spcPct val="30000"/>
              </a:spcBef>
              <a:spcAft>
                <a:spcPct val="0"/>
              </a:spcAft>
              <a:defRPr sz="1200">
                <a:solidFill>
                  <a:schemeClr val="tx1"/>
                </a:solidFill>
                <a:latin typeface="Arial" charset="0"/>
                <a:ea typeface="宋体" charset="-122"/>
              </a:defRPr>
            </a:lvl7pPr>
            <a:lvl8pPr marL="3429000" indent="-228600" eaLnBrk="0" fontAlgn="base" hangingPunct="0">
              <a:spcBef>
                <a:spcPct val="30000"/>
              </a:spcBef>
              <a:spcAft>
                <a:spcPct val="0"/>
              </a:spcAft>
              <a:defRPr sz="1200">
                <a:solidFill>
                  <a:schemeClr val="tx1"/>
                </a:solidFill>
                <a:latin typeface="Arial" charset="0"/>
                <a:ea typeface="宋体" charset="-122"/>
              </a:defRPr>
            </a:lvl8pPr>
            <a:lvl9pPr marL="3886200" indent="-228600" eaLnBrk="0" fontAlgn="base" hangingPunct="0">
              <a:spcBef>
                <a:spcPct val="30000"/>
              </a:spcBef>
              <a:spcAft>
                <a:spcPct val="0"/>
              </a:spcAft>
              <a:defRPr sz="1200">
                <a:solidFill>
                  <a:schemeClr val="tx1"/>
                </a:solidFill>
                <a:latin typeface="Arial" charset="0"/>
                <a:ea typeface="宋体" charset="-122"/>
              </a:defRPr>
            </a:lvl9pPr>
          </a:lstStyle>
          <a:p>
            <a:pPr algn="r" eaLnBrk="1" hangingPunct="1">
              <a:spcBef>
                <a:spcPct val="0"/>
              </a:spcBef>
            </a:pPr>
            <a:fld id="{A866A0E3-D38A-43C4-8E02-6D34794A4911}" type="slidenum">
              <a:rPr lang="zh-CN" altLang="en-US" smtClean="0"/>
              <a:pPr algn="r" eaLnBrk="1" hangingPunct="1">
                <a:spcBef>
                  <a:spcPct val="0"/>
                </a:spcBef>
              </a:pPr>
              <a:t>14</a:t>
            </a:fld>
            <a:endParaRPr lang="en-US" altLang="zh-CN" smtClean="0"/>
          </a:p>
        </p:txBody>
      </p:sp>
    </p:spTree>
    <p:extLst>
      <p:ext uri="{BB962C8B-B14F-4D97-AF65-F5344CB8AC3E}">
        <p14:creationId xmlns:p14="http://schemas.microsoft.com/office/powerpoint/2010/main" val="1553335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权利法案 独立宣言 </a:t>
            </a:r>
            <a:r>
              <a:rPr lang="en-US" altLang="zh-CN" dirty="0"/>
              <a:t>1787</a:t>
            </a:r>
            <a:r>
              <a:rPr lang="zh-CN" altLang="en-US" dirty="0"/>
              <a:t>年宪法 美国联邦制国家</a:t>
            </a:r>
            <a:r>
              <a:rPr lang="zh-CN" altLang="en-US" baseline="0" dirty="0"/>
              <a:t> 人权宣言 以法律形式肯定了启蒙思想</a:t>
            </a:r>
            <a:endParaRPr lang="zh-CN" altLang="en-US" dirty="0"/>
          </a:p>
        </p:txBody>
      </p:sp>
      <p:sp>
        <p:nvSpPr>
          <p:cNvPr id="4" name="灯片编号占位符 3"/>
          <p:cNvSpPr>
            <a:spLocks noGrp="1"/>
          </p:cNvSpPr>
          <p:nvPr>
            <p:ph type="sldNum" sz="quarter" idx="10"/>
          </p:nvPr>
        </p:nvSpPr>
        <p:spPr/>
        <p:txBody>
          <a:bodyPr/>
          <a:lstStyle/>
          <a:p>
            <a:fld id="{59237B20-8216-4EE2-B67D-679B4E80BF10}" type="slidenum">
              <a:rPr lang="zh-CN" altLang="en-US" smtClean="0"/>
              <a:pPr/>
              <a:t>20</a:t>
            </a:fld>
            <a:endParaRPr lang="zh-CN" altLang="en-US"/>
          </a:p>
        </p:txBody>
      </p:sp>
    </p:spTree>
    <p:extLst>
      <p:ext uri="{BB962C8B-B14F-4D97-AF65-F5344CB8AC3E}">
        <p14:creationId xmlns:p14="http://schemas.microsoft.com/office/powerpoint/2010/main" val="3712341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ea typeface="宋体" charset="-122"/>
              </a:defRPr>
            </a:lvl1pPr>
            <a:lvl2pPr marL="742950" indent="-285750" algn="l" eaLnBrk="0" hangingPunct="0">
              <a:spcBef>
                <a:spcPct val="30000"/>
              </a:spcBef>
              <a:defRPr sz="1200">
                <a:solidFill>
                  <a:schemeClr val="tx1"/>
                </a:solidFill>
                <a:latin typeface="Arial" charset="0"/>
                <a:ea typeface="宋体" charset="-122"/>
              </a:defRPr>
            </a:lvl2pPr>
            <a:lvl3pPr marL="1143000" indent="-228600" algn="l" eaLnBrk="0" hangingPunct="0">
              <a:spcBef>
                <a:spcPct val="30000"/>
              </a:spcBef>
              <a:defRPr sz="1200">
                <a:solidFill>
                  <a:schemeClr val="tx1"/>
                </a:solidFill>
                <a:latin typeface="Arial" charset="0"/>
                <a:ea typeface="宋体" charset="-122"/>
              </a:defRPr>
            </a:lvl3pPr>
            <a:lvl4pPr marL="1600200" indent="-228600" algn="l" eaLnBrk="0" hangingPunct="0">
              <a:spcBef>
                <a:spcPct val="30000"/>
              </a:spcBef>
              <a:defRPr sz="1200">
                <a:solidFill>
                  <a:schemeClr val="tx1"/>
                </a:solidFill>
                <a:latin typeface="Arial" charset="0"/>
                <a:ea typeface="宋体" charset="-122"/>
              </a:defRPr>
            </a:lvl4pPr>
            <a:lvl5pPr marL="2057400" indent="-228600" algn="l" eaLnBrk="0" hangingPunct="0">
              <a:spcBef>
                <a:spcPct val="30000"/>
              </a:spcBef>
              <a:defRPr sz="1200">
                <a:solidFill>
                  <a:schemeClr val="tx1"/>
                </a:solidFill>
                <a:latin typeface="Arial" charset="0"/>
                <a:ea typeface="宋体" charset="-122"/>
              </a:defRPr>
            </a:lvl5pPr>
            <a:lvl6pPr marL="2514600" indent="-228600" eaLnBrk="0" fontAlgn="base" hangingPunct="0">
              <a:spcBef>
                <a:spcPct val="30000"/>
              </a:spcBef>
              <a:spcAft>
                <a:spcPct val="0"/>
              </a:spcAft>
              <a:defRPr sz="1200">
                <a:solidFill>
                  <a:schemeClr val="tx1"/>
                </a:solidFill>
                <a:latin typeface="Arial" charset="0"/>
                <a:ea typeface="宋体" charset="-122"/>
              </a:defRPr>
            </a:lvl6pPr>
            <a:lvl7pPr marL="2971800" indent="-228600" eaLnBrk="0" fontAlgn="base" hangingPunct="0">
              <a:spcBef>
                <a:spcPct val="30000"/>
              </a:spcBef>
              <a:spcAft>
                <a:spcPct val="0"/>
              </a:spcAft>
              <a:defRPr sz="1200">
                <a:solidFill>
                  <a:schemeClr val="tx1"/>
                </a:solidFill>
                <a:latin typeface="Arial" charset="0"/>
                <a:ea typeface="宋体" charset="-122"/>
              </a:defRPr>
            </a:lvl7pPr>
            <a:lvl8pPr marL="3429000" indent="-228600" eaLnBrk="0" fontAlgn="base" hangingPunct="0">
              <a:spcBef>
                <a:spcPct val="30000"/>
              </a:spcBef>
              <a:spcAft>
                <a:spcPct val="0"/>
              </a:spcAft>
              <a:defRPr sz="1200">
                <a:solidFill>
                  <a:schemeClr val="tx1"/>
                </a:solidFill>
                <a:latin typeface="Arial" charset="0"/>
                <a:ea typeface="宋体" charset="-122"/>
              </a:defRPr>
            </a:lvl8pPr>
            <a:lvl9pPr marL="3886200" indent="-228600" eaLnBrk="0" fontAlgn="base" hangingPunct="0">
              <a:spcBef>
                <a:spcPct val="30000"/>
              </a:spcBef>
              <a:spcAft>
                <a:spcPct val="0"/>
              </a:spcAft>
              <a:defRPr sz="1200">
                <a:solidFill>
                  <a:schemeClr val="tx1"/>
                </a:solidFill>
                <a:latin typeface="Arial" charset="0"/>
                <a:ea typeface="宋体" charset="-122"/>
              </a:defRPr>
            </a:lvl9pPr>
          </a:lstStyle>
          <a:p>
            <a:pPr algn="r" eaLnBrk="1" hangingPunct="1">
              <a:spcBef>
                <a:spcPct val="0"/>
              </a:spcBef>
            </a:pPr>
            <a:fld id="{4843FAFE-B639-41CD-9BD9-22FF1DD8C3DE}" type="slidenum">
              <a:rPr lang="en-US" altLang="zh-CN" smtClean="0"/>
              <a:pPr algn="r" eaLnBrk="1" hangingPunct="1">
                <a:spcBef>
                  <a:spcPct val="0"/>
                </a:spcBef>
              </a:pPr>
              <a:t>23</a:t>
            </a:fld>
            <a:endParaRPr lang="en-US" altLang="zh-CN"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smtClean="0">
              <a:latin typeface="Arial" charset="0"/>
              <a:ea typeface="宋体" charset="-122"/>
            </a:endParaRPr>
          </a:p>
        </p:txBody>
      </p:sp>
    </p:spTree>
    <p:extLst>
      <p:ext uri="{BB962C8B-B14F-4D97-AF65-F5344CB8AC3E}">
        <p14:creationId xmlns:p14="http://schemas.microsoft.com/office/powerpoint/2010/main" val="15545847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自定义版式">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8"/>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a:xfrm>
            <a:off x="457200" y="6356362"/>
            <a:ext cx="2133600" cy="365125"/>
          </a:xfrm>
          <a:prstGeom prst="rect">
            <a:avLst/>
          </a:prstGeom>
        </p:spPr>
        <p:txBody>
          <a:bodyPr/>
          <a:lstStyle>
            <a:lvl1pPr fontAlgn="auto">
              <a:spcBef>
                <a:spcPts val="0"/>
              </a:spcBef>
              <a:spcAft>
                <a:spcPts val="0"/>
              </a:spcAft>
              <a:defRPr>
                <a:solidFill>
                  <a:prstClr val="black">
                    <a:tint val="75000"/>
                  </a:prstClr>
                </a:solidFill>
                <a:latin typeface="+mn-lt"/>
                <a:ea typeface="+mn-ea"/>
              </a:defRPr>
            </a:lvl1pPr>
          </a:lstStyle>
          <a:p>
            <a:pPr>
              <a:defRPr/>
            </a:pPr>
            <a:fld id="{376D11AB-A0DA-4245-88E1-0344DE4305E8}" type="datetime1">
              <a:rPr lang="zh-CN" altLang="en-US"/>
              <a:pPr>
                <a:defRPr/>
              </a:pPr>
              <a:t>2018/4/19</a:t>
            </a:fld>
            <a:endParaRPr lang="zh-CN" altLang="en-US"/>
          </a:p>
        </p:txBody>
      </p:sp>
      <p:sp>
        <p:nvSpPr>
          <p:cNvPr id="6" name="页脚占位符 5"/>
          <p:cNvSpPr>
            <a:spLocks noGrp="1"/>
          </p:cNvSpPr>
          <p:nvPr>
            <p:ph type="ftr" sz="quarter" idx="11"/>
          </p:nvPr>
        </p:nvSpPr>
        <p:spPr/>
        <p:txBody>
          <a:bodyPr/>
          <a:lstStyle>
            <a:lvl1pPr>
              <a:defRPr/>
            </a:lvl1pPr>
          </a:lstStyle>
          <a:p>
            <a:pPr>
              <a:defRPr/>
            </a:pPr>
            <a:endParaRPr lang="zh-CN" altLang="en-US"/>
          </a:p>
        </p:txBody>
      </p:sp>
      <p:sp>
        <p:nvSpPr>
          <p:cNvPr id="7" name="灯片编号占位符 6"/>
          <p:cNvSpPr>
            <a:spLocks noGrp="1"/>
          </p:cNvSpPr>
          <p:nvPr>
            <p:ph type="sldNum" sz="quarter" idx="12"/>
          </p:nvPr>
        </p:nvSpPr>
        <p:spPr/>
        <p:txBody>
          <a:bodyPr/>
          <a:lstStyle>
            <a:lvl1pPr>
              <a:defRPr/>
            </a:lvl1pPr>
          </a:lstStyle>
          <a:p>
            <a:pPr>
              <a:defRPr/>
            </a:pPr>
            <a:fld id="{BB179E2C-7266-4ED3-9357-1EC2A10EDCDC}"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62"/>
            <a:ext cx="2133600" cy="365125"/>
          </a:xfrm>
          <a:prstGeom prst="rect">
            <a:avLst/>
          </a:prstGeom>
        </p:spPr>
        <p:txBody>
          <a:bodyPr/>
          <a:lstStyle>
            <a:lvl1pPr fontAlgn="auto">
              <a:spcBef>
                <a:spcPts val="0"/>
              </a:spcBef>
              <a:spcAft>
                <a:spcPts val="0"/>
              </a:spcAft>
              <a:defRPr>
                <a:solidFill>
                  <a:prstClr val="black">
                    <a:tint val="75000"/>
                  </a:prstClr>
                </a:solidFill>
                <a:latin typeface="+mn-lt"/>
                <a:ea typeface="+mn-ea"/>
              </a:defRPr>
            </a:lvl1pPr>
          </a:lstStyle>
          <a:p>
            <a:pPr>
              <a:defRPr/>
            </a:pPr>
            <a:fld id="{3D37DDE8-7F6A-4E9D-BCE7-8CD54C03C717}" type="datetime1">
              <a:rPr lang="zh-CN" altLang="en-US"/>
              <a:pPr>
                <a:defRPr/>
              </a:pPr>
              <a:t>2018/4/19</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79CBAD5-F6BB-48C4-9297-83EBD9276A3B}" type="slidenum">
              <a:rPr lang="zh-CN" altLang="en-US"/>
              <a:pPr>
                <a:defRPr/>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59"/>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59"/>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62"/>
            <a:ext cx="2133600" cy="365125"/>
          </a:xfrm>
          <a:prstGeom prst="rect">
            <a:avLst/>
          </a:prstGeom>
        </p:spPr>
        <p:txBody>
          <a:bodyPr/>
          <a:lstStyle>
            <a:lvl1pPr fontAlgn="auto">
              <a:spcBef>
                <a:spcPts val="0"/>
              </a:spcBef>
              <a:spcAft>
                <a:spcPts val="0"/>
              </a:spcAft>
              <a:defRPr>
                <a:solidFill>
                  <a:prstClr val="black">
                    <a:tint val="75000"/>
                  </a:prstClr>
                </a:solidFill>
                <a:latin typeface="+mn-lt"/>
                <a:ea typeface="+mn-ea"/>
              </a:defRPr>
            </a:lvl1pPr>
          </a:lstStyle>
          <a:p>
            <a:pPr>
              <a:defRPr/>
            </a:pPr>
            <a:fld id="{12825BEB-7330-45F9-B43A-76170FCD3FE6}" type="datetime1">
              <a:rPr lang="zh-CN" altLang="en-US"/>
              <a:pPr>
                <a:defRPr/>
              </a:pPr>
              <a:t>2018/4/19</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FBB82429-C1AD-4527-8B85-EB2C73947AF6}" type="slidenum">
              <a:rPr lang="zh-CN" altLang="en-US"/>
              <a:pPr>
                <a:defRPr/>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fld id="{8DCC7ACD-D1F2-42CF-AB05-13A5F56C5A1E}" type="datetime1">
              <a:rPr lang="zh-CN" altLang="en-US">
                <a:solidFill>
                  <a:srgbClr val="000000"/>
                </a:solidFill>
              </a:rPr>
              <a:pPr>
                <a:defRPr/>
              </a:pPr>
              <a:t>2018/4/19</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FA1B1F5-35D8-41AF-8FFF-172F172A057B}" type="slidenum">
              <a:rPr lang="zh-CN" altLang="en-US">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445589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fld id="{C6123059-84B8-4F7D-BC36-7076900654F8}" type="datetime1">
              <a:rPr lang="zh-CN" altLang="en-US">
                <a:solidFill>
                  <a:srgbClr val="000000"/>
                </a:solidFill>
              </a:rPr>
              <a:pPr>
                <a:defRPr/>
              </a:pPr>
              <a:t>2018/4/19</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0E797FF-4320-4978-9D83-6CEC548653C0}" type="slidenum">
              <a:rPr lang="zh-CN" altLang="en-US">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14019547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50"/>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75"/>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fld id="{5C6B2A92-723B-447E-924A-AC77541F2B43}" type="datetime1">
              <a:rPr lang="zh-CN" altLang="en-US">
                <a:solidFill>
                  <a:srgbClr val="000000"/>
                </a:solidFill>
              </a:rPr>
              <a:pPr>
                <a:defRPr/>
              </a:pPr>
              <a:t>2018/4/19</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FA65517-A362-4720-9888-CF35E0B22AC2}" type="slidenum">
              <a:rPr lang="zh-CN" altLang="en-US">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22947346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6"/>
            <a:ext cx="4038600"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6"/>
            <a:ext cx="4038600"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fld id="{5966C2BB-3C92-4E7A-9946-767B84256616}" type="datetime1">
              <a:rPr lang="zh-CN" altLang="en-US">
                <a:solidFill>
                  <a:srgbClr val="000000"/>
                </a:solidFill>
              </a:rPr>
              <a:pPr>
                <a:defRPr/>
              </a:pPr>
              <a:t>2018/4/19</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D70E689-CEFB-48DC-BCB5-A3491EBA0924}" type="slidenum">
              <a:rPr lang="zh-CN" altLang="en-US">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19063271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9"/>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9"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30239" y="2505075"/>
            <a:ext cx="386873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fld id="{2C3D8AEF-4AD3-44BE-B1A6-3DADEFFDD686}" type="datetime1">
              <a:rPr lang="zh-CN" altLang="en-US">
                <a:solidFill>
                  <a:srgbClr val="000000"/>
                </a:solidFill>
              </a:rPr>
              <a:pPr>
                <a:defRPr/>
              </a:pPr>
              <a:t>2018/4/19</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DC1B914F-4771-460D-90E9-37292ABB9B3C}" type="slidenum">
              <a:rPr lang="zh-CN" altLang="en-US">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21879141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fld id="{E1A1719C-04A9-4540-B112-3301EA1D0DDC}" type="datetime1">
              <a:rPr lang="zh-CN" altLang="en-US">
                <a:solidFill>
                  <a:srgbClr val="000000"/>
                </a:solidFill>
              </a:rPr>
              <a:pPr>
                <a:defRPr/>
              </a:pPr>
              <a:t>2018/4/19</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1043964-6138-4EA0-8066-92AA376C6EBD}" type="slidenum">
              <a:rPr lang="zh-CN" altLang="en-US">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42575582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E025B1C0-6112-4DA0-8051-F235BF37EB32}" type="datetime1">
              <a:rPr lang="zh-CN" altLang="en-US">
                <a:solidFill>
                  <a:srgbClr val="000000"/>
                </a:solidFill>
              </a:rPr>
              <a:pPr>
                <a:defRPr/>
              </a:pPr>
              <a:t>2018/4/19</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255008F-BD29-4C37-BE58-B1D466EA928D}" type="slidenum">
              <a:rPr lang="zh-CN" altLang="en-US">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1020796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4" name="图片 6"/>
          <p:cNvPicPr>
            <a:picLocks noChangeAspect="1"/>
          </p:cNvPicPr>
          <p:nvPr userDrawn="1"/>
        </p:nvPicPr>
        <p:blipFill>
          <a:blip r:embed="rId2"/>
          <a:srcRect/>
          <a:stretch>
            <a:fillRect/>
          </a:stretch>
        </p:blipFill>
        <p:spPr bwMode="auto">
          <a:xfrm>
            <a:off x="0" y="6257937"/>
            <a:ext cx="9164638" cy="614363"/>
          </a:xfrm>
          <a:prstGeom prst="rect">
            <a:avLst/>
          </a:prstGeom>
          <a:noFill/>
          <a:ln w="9525">
            <a:noFill/>
            <a:miter lim="800000"/>
            <a:headEnd/>
            <a:tailEnd/>
          </a:ln>
        </p:spPr>
      </p:pic>
      <p:sp>
        <p:nvSpPr>
          <p:cNvPr id="2" name="标题 1"/>
          <p:cNvSpPr>
            <a:spLocks noGrp="1"/>
          </p:cNvSpPr>
          <p:nvPr>
            <p:ph type="ctrTitle"/>
          </p:nvPr>
        </p:nvSpPr>
        <p:spPr>
          <a:xfrm>
            <a:off x="685800" y="2130425"/>
            <a:ext cx="7772400" cy="1470026"/>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5" name="日期占位符 3"/>
          <p:cNvSpPr>
            <a:spLocks noGrp="1"/>
          </p:cNvSpPr>
          <p:nvPr>
            <p:ph type="dt" sz="half" idx="10"/>
          </p:nvPr>
        </p:nvSpPr>
        <p:spPr>
          <a:xfrm>
            <a:off x="457200" y="6356362"/>
            <a:ext cx="2133600" cy="365125"/>
          </a:xfrm>
          <a:prstGeom prst="rect">
            <a:avLst/>
          </a:prstGeom>
        </p:spPr>
        <p:txBody>
          <a:bodyPr/>
          <a:lstStyle>
            <a:lvl1pPr fontAlgn="auto">
              <a:spcBef>
                <a:spcPts val="0"/>
              </a:spcBef>
              <a:spcAft>
                <a:spcPts val="0"/>
              </a:spcAft>
              <a:defRPr>
                <a:solidFill>
                  <a:prstClr val="black">
                    <a:tint val="75000"/>
                  </a:prstClr>
                </a:solidFill>
                <a:latin typeface="+mn-lt"/>
                <a:ea typeface="+mn-ea"/>
              </a:defRPr>
            </a:lvl1pPr>
          </a:lstStyle>
          <a:p>
            <a:pPr>
              <a:defRPr/>
            </a:pPr>
            <a:fld id="{D28BEBCB-F0BA-40F7-8D1B-AC94AF8717DB}" type="datetime1">
              <a:rPr lang="zh-CN" altLang="en-US"/>
              <a:pPr>
                <a:defRPr/>
              </a:pPr>
              <a:t>2018/4/19</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CB507060-940A-4EE1-8835-8EBB9CFBB81F}" type="slidenum">
              <a:rPr lang="zh-CN" altLang="en-US"/>
              <a:pPr>
                <a:defRPr/>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44"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37"/>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30244"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fld id="{6C41D317-FD92-4804-BD6D-401A1113D939}" type="datetime1">
              <a:rPr lang="zh-CN" altLang="en-US">
                <a:solidFill>
                  <a:srgbClr val="000000"/>
                </a:solidFill>
              </a:rPr>
              <a:pPr>
                <a:defRPr/>
              </a:pPr>
              <a:t>2018/4/19</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418409-8413-4BAA-9C21-E0FC7D4CB903}" type="slidenum">
              <a:rPr lang="zh-CN" altLang="en-US">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15711604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44"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37"/>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630244"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fld id="{F53229AF-6A20-47D7-B36D-1441BF19A28A}" type="datetime1">
              <a:rPr lang="zh-CN" altLang="en-US">
                <a:solidFill>
                  <a:srgbClr val="000000"/>
                </a:solidFill>
              </a:rPr>
              <a:pPr>
                <a:defRPr/>
              </a:pPr>
              <a:t>2018/4/19</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2027EC9-643F-4BA4-BB4B-C2CAC883E698}" type="slidenum">
              <a:rPr lang="zh-CN" altLang="en-US">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40892708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fld id="{084BAEEE-B36B-479A-8D3F-D2315877F99A}" type="datetime1">
              <a:rPr lang="zh-CN" altLang="en-US">
                <a:solidFill>
                  <a:srgbClr val="000000"/>
                </a:solidFill>
              </a:rPr>
              <a:pPr>
                <a:defRPr/>
              </a:pPr>
              <a:t>2018/4/19</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34FF8CD-CE74-4BA8-80F3-8D0C518C905D}" type="slidenum">
              <a:rPr lang="zh-CN" altLang="en-US">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41909770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50"/>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50"/>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fld id="{702C1B92-BC4E-413A-9519-547E9D68CD83}" type="datetime1">
              <a:rPr lang="zh-CN" altLang="en-US">
                <a:solidFill>
                  <a:srgbClr val="000000"/>
                </a:solidFill>
              </a:rPr>
              <a:pPr>
                <a:defRPr/>
              </a:pPr>
              <a:t>2018/4/19</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982023-3BB3-4879-9ED5-78BB1ABAEBC9}" type="slidenum">
              <a:rPr lang="zh-CN" altLang="en-US">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8530151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30"/>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C1CD8B98-7B7A-4A60-B32F-5C76B9050DEA}" type="datetimeFigureOut">
              <a:rPr lang="zh-CN" altLang="en-US"/>
              <a:pPr>
                <a:defRPr/>
              </a:pPr>
              <a:t>2018/4/19</a:t>
            </a:fld>
            <a:endParaRPr lang="zh-CN" altLang="en-US"/>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C5E5DE1C-BE9F-4415-93F8-4177B67CA129}" type="slidenum">
              <a:rPr lang="zh-CN" altLang="en-US"/>
              <a:pPr>
                <a:defRPr/>
              </a:pPr>
              <a:t>‹#›</a:t>
            </a:fld>
            <a:endParaRPr lang="zh-CN" altLang="en-US"/>
          </a:p>
        </p:txBody>
      </p:sp>
    </p:spTree>
    <p:extLst>
      <p:ext uri="{BB962C8B-B14F-4D97-AF65-F5344CB8AC3E}">
        <p14:creationId xmlns:p14="http://schemas.microsoft.com/office/powerpoint/2010/main" val="2391165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D0B65857-569F-434A-934F-9E2A30AB37F2}" type="datetimeFigureOut">
              <a:rPr lang="zh-CN" altLang="en-US"/>
              <a:pPr>
                <a:defRPr/>
              </a:pPr>
              <a:t>2018/4/19</a:t>
            </a:fld>
            <a:endParaRPr lang="zh-CN" altLang="en-US"/>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CCAC7B81-8174-40FF-9741-CFEBE031ABE4}" type="slidenum">
              <a:rPr lang="zh-CN" altLang="en-US"/>
              <a:pPr>
                <a:defRPr/>
              </a:pPr>
              <a:t>‹#›</a:t>
            </a:fld>
            <a:endParaRPr lang="zh-CN" altLang="en-US"/>
          </a:p>
        </p:txBody>
      </p:sp>
    </p:spTree>
    <p:extLst>
      <p:ext uri="{BB962C8B-B14F-4D97-AF65-F5344CB8AC3E}">
        <p14:creationId xmlns:p14="http://schemas.microsoft.com/office/powerpoint/2010/main" val="15243889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1"/>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日期占位符 3"/>
          <p:cNvSpPr>
            <a:spLocks noGrp="1" noChangeArrowheads="1"/>
          </p:cNvSpPr>
          <p:nvPr>
            <p:ph type="dt" sz="half" idx="10"/>
          </p:nvPr>
        </p:nvSpPr>
        <p:spPr>
          <a:ln/>
        </p:spPr>
        <p:txBody>
          <a:bodyPr/>
          <a:lstStyle>
            <a:lvl1pPr>
              <a:defRPr/>
            </a:lvl1pPr>
          </a:lstStyle>
          <a:p>
            <a:pPr>
              <a:defRPr/>
            </a:pPr>
            <a:fld id="{7D70DFF6-8714-4916-8F9A-774C68050CB5}" type="datetimeFigureOut">
              <a:rPr lang="zh-CN" altLang="en-US"/>
              <a:pPr>
                <a:defRPr/>
              </a:pPr>
              <a:t>2018/4/19</a:t>
            </a:fld>
            <a:endParaRPr lang="zh-CN" altLang="en-US"/>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838AF38C-0287-4AFE-BDF6-53AFEBE34C24}" type="slidenum">
              <a:rPr lang="zh-CN" altLang="en-US"/>
              <a:pPr>
                <a:defRPr/>
              </a:pPr>
              <a:t>‹#›</a:t>
            </a:fld>
            <a:endParaRPr lang="zh-CN" altLang="en-US"/>
          </a:p>
        </p:txBody>
      </p:sp>
    </p:spTree>
    <p:extLst>
      <p:ext uri="{BB962C8B-B14F-4D97-AF65-F5344CB8AC3E}">
        <p14:creationId xmlns:p14="http://schemas.microsoft.com/office/powerpoint/2010/main" val="36085179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noChangeArrowheads="1"/>
          </p:cNvSpPr>
          <p:nvPr>
            <p:ph type="dt" sz="half" idx="10"/>
          </p:nvPr>
        </p:nvSpPr>
        <p:spPr>
          <a:ln/>
        </p:spPr>
        <p:txBody>
          <a:bodyPr/>
          <a:lstStyle>
            <a:lvl1pPr>
              <a:defRPr/>
            </a:lvl1pPr>
          </a:lstStyle>
          <a:p>
            <a:pPr>
              <a:defRPr/>
            </a:pPr>
            <a:fld id="{FA0B31A3-4EE0-4432-A47A-CC99546C116F}" type="datetimeFigureOut">
              <a:rPr lang="zh-CN" altLang="en-US"/>
              <a:pPr>
                <a:defRPr/>
              </a:pPr>
              <a:t>2018/4/19</a:t>
            </a:fld>
            <a:endParaRPr lang="zh-CN" altLang="en-US"/>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3AA1C96B-B510-4D85-B773-70631E65EBBB}" type="slidenum">
              <a:rPr lang="zh-CN" altLang="en-US"/>
              <a:pPr>
                <a:defRPr/>
              </a:pPr>
              <a:t>‹#›</a:t>
            </a:fld>
            <a:endParaRPr lang="zh-CN" altLang="en-US"/>
          </a:p>
        </p:txBody>
      </p:sp>
    </p:spTree>
    <p:extLst>
      <p:ext uri="{BB962C8B-B14F-4D97-AF65-F5344CB8AC3E}">
        <p14:creationId xmlns:p14="http://schemas.microsoft.com/office/powerpoint/2010/main" val="3551576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noChangeArrowheads="1"/>
          </p:cNvSpPr>
          <p:nvPr>
            <p:ph type="dt" sz="half" idx="10"/>
          </p:nvPr>
        </p:nvSpPr>
        <p:spPr>
          <a:ln/>
        </p:spPr>
        <p:txBody>
          <a:bodyPr/>
          <a:lstStyle>
            <a:lvl1pPr>
              <a:defRPr/>
            </a:lvl1pPr>
          </a:lstStyle>
          <a:p>
            <a:pPr>
              <a:defRPr/>
            </a:pPr>
            <a:fld id="{ADFCE979-8CBC-46AE-855D-9CA75D140E06}" type="datetimeFigureOut">
              <a:rPr lang="zh-CN" altLang="en-US"/>
              <a:pPr>
                <a:defRPr/>
              </a:pPr>
              <a:t>2018/4/19</a:t>
            </a:fld>
            <a:endParaRPr lang="zh-CN" altLang="en-US"/>
          </a:p>
        </p:txBody>
      </p:sp>
      <p:sp>
        <p:nvSpPr>
          <p:cNvPr id="8"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9" name="灯片编号占位符 5"/>
          <p:cNvSpPr>
            <a:spLocks noGrp="1" noChangeArrowheads="1"/>
          </p:cNvSpPr>
          <p:nvPr>
            <p:ph type="sldNum" sz="quarter" idx="12"/>
          </p:nvPr>
        </p:nvSpPr>
        <p:spPr>
          <a:ln/>
        </p:spPr>
        <p:txBody>
          <a:bodyPr/>
          <a:lstStyle>
            <a:lvl1pPr>
              <a:defRPr/>
            </a:lvl1pPr>
          </a:lstStyle>
          <a:p>
            <a:pPr>
              <a:defRPr/>
            </a:pPr>
            <a:fld id="{194CED88-C9F8-4E50-B9E2-E114D49995D7}" type="slidenum">
              <a:rPr lang="zh-CN" altLang="en-US"/>
              <a:pPr>
                <a:defRPr/>
              </a:pPr>
              <a:t>‹#›</a:t>
            </a:fld>
            <a:endParaRPr lang="zh-CN" altLang="en-US"/>
          </a:p>
        </p:txBody>
      </p:sp>
    </p:spTree>
    <p:extLst>
      <p:ext uri="{BB962C8B-B14F-4D97-AF65-F5344CB8AC3E}">
        <p14:creationId xmlns:p14="http://schemas.microsoft.com/office/powerpoint/2010/main" val="39916337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a:ln/>
        </p:spPr>
        <p:txBody>
          <a:bodyPr/>
          <a:lstStyle>
            <a:lvl1pPr>
              <a:defRPr/>
            </a:lvl1pPr>
          </a:lstStyle>
          <a:p>
            <a:pPr>
              <a:defRPr/>
            </a:pPr>
            <a:fld id="{20EA6DAE-6ACA-4164-BF13-F7E392680F1A}" type="datetimeFigureOut">
              <a:rPr lang="zh-CN" altLang="en-US"/>
              <a:pPr>
                <a:defRPr/>
              </a:pPr>
              <a:t>2018/4/19</a:t>
            </a:fld>
            <a:endParaRPr lang="zh-CN" altLang="en-US"/>
          </a:p>
        </p:txBody>
      </p:sp>
      <p:sp>
        <p:nvSpPr>
          <p:cNvPr id="4"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5" name="灯片编号占位符 5"/>
          <p:cNvSpPr>
            <a:spLocks noGrp="1" noChangeArrowheads="1"/>
          </p:cNvSpPr>
          <p:nvPr>
            <p:ph type="sldNum" sz="quarter" idx="12"/>
          </p:nvPr>
        </p:nvSpPr>
        <p:spPr>
          <a:ln/>
        </p:spPr>
        <p:txBody>
          <a:bodyPr/>
          <a:lstStyle>
            <a:lvl1pPr>
              <a:defRPr/>
            </a:lvl1pPr>
          </a:lstStyle>
          <a:p>
            <a:pPr>
              <a:defRPr/>
            </a:pPr>
            <a:fld id="{1328A627-6510-44A3-AC85-2706914DC39A}" type="slidenum">
              <a:rPr lang="zh-CN" altLang="en-US"/>
              <a:pPr>
                <a:defRPr/>
              </a:pPr>
              <a:t>‹#›</a:t>
            </a:fld>
            <a:endParaRPr lang="zh-CN" altLang="en-US"/>
          </a:p>
        </p:txBody>
      </p:sp>
    </p:spTree>
    <p:extLst>
      <p:ext uri="{BB962C8B-B14F-4D97-AF65-F5344CB8AC3E}">
        <p14:creationId xmlns:p14="http://schemas.microsoft.com/office/powerpoint/2010/main" val="2394808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4" name="图片 6"/>
          <p:cNvPicPr>
            <a:picLocks noChangeAspect="1"/>
          </p:cNvPicPr>
          <p:nvPr userDrawn="1"/>
        </p:nvPicPr>
        <p:blipFill>
          <a:blip r:embed="rId2"/>
          <a:srcRect/>
          <a:stretch>
            <a:fillRect/>
          </a:stretch>
        </p:blipFill>
        <p:spPr bwMode="auto">
          <a:xfrm>
            <a:off x="0" y="6257937"/>
            <a:ext cx="9164638" cy="614363"/>
          </a:xfrm>
          <a:prstGeom prst="rect">
            <a:avLst/>
          </a:prstGeom>
          <a:noFill/>
          <a:ln w="9525">
            <a:noFill/>
            <a:miter lim="800000"/>
            <a:headEnd/>
            <a:tailEnd/>
          </a:ln>
        </p:spPr>
      </p:pic>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67544" y="1600206"/>
            <a:ext cx="8229600"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a:xfrm>
            <a:off x="457200" y="6356362"/>
            <a:ext cx="2133600" cy="365125"/>
          </a:xfrm>
          <a:prstGeom prst="rect">
            <a:avLst/>
          </a:prstGeom>
        </p:spPr>
        <p:txBody>
          <a:bodyPr/>
          <a:lstStyle>
            <a:lvl1pPr fontAlgn="auto">
              <a:spcBef>
                <a:spcPts val="0"/>
              </a:spcBef>
              <a:spcAft>
                <a:spcPts val="0"/>
              </a:spcAft>
              <a:defRPr>
                <a:solidFill>
                  <a:prstClr val="black">
                    <a:tint val="75000"/>
                  </a:prstClr>
                </a:solidFill>
                <a:latin typeface="+mn-lt"/>
                <a:ea typeface="+mn-ea"/>
              </a:defRPr>
            </a:lvl1pPr>
          </a:lstStyle>
          <a:p>
            <a:pPr>
              <a:defRPr/>
            </a:pPr>
            <a:fld id="{2E8A67A1-FA85-4573-824F-CBA110212DA6}" type="datetime1">
              <a:rPr lang="zh-CN" altLang="en-US"/>
              <a:pPr>
                <a:defRPr/>
              </a:pPr>
              <a:t>2018/4/19</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a:xfrm>
            <a:off x="6975475" y="5805500"/>
            <a:ext cx="2133600" cy="365125"/>
          </a:xfrm>
        </p:spPr>
        <p:txBody>
          <a:bodyPr/>
          <a:lstStyle>
            <a:lvl1pPr>
              <a:defRPr/>
            </a:lvl1pPr>
          </a:lstStyle>
          <a:p>
            <a:pPr>
              <a:defRPr/>
            </a:pPr>
            <a:fld id="{DC6B5FF7-8919-435B-AB40-0302FCF71B07}" type="slidenum">
              <a:rPr lang="zh-CN" altLang="en-US"/>
              <a:pPr>
                <a:defRPr/>
              </a:pPr>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ln/>
        </p:spPr>
        <p:txBody>
          <a:bodyPr/>
          <a:lstStyle>
            <a:lvl1pPr>
              <a:defRPr/>
            </a:lvl1pPr>
          </a:lstStyle>
          <a:p>
            <a:pPr>
              <a:defRPr/>
            </a:pPr>
            <a:fld id="{9E397E55-71AB-4596-86B4-05E38C7985FC}" type="datetimeFigureOut">
              <a:rPr lang="zh-CN" altLang="en-US"/>
              <a:pPr>
                <a:defRPr/>
              </a:pPr>
              <a:t>2018/4/19</a:t>
            </a:fld>
            <a:endParaRPr lang="zh-CN" altLang="en-US"/>
          </a:p>
        </p:txBody>
      </p:sp>
      <p:sp>
        <p:nvSpPr>
          <p:cNvPr id="3"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nvPr>
        </p:nvSpPr>
        <p:spPr>
          <a:ln/>
        </p:spPr>
        <p:txBody>
          <a:bodyPr/>
          <a:lstStyle>
            <a:lvl1pPr>
              <a:defRPr/>
            </a:lvl1pPr>
          </a:lstStyle>
          <a:p>
            <a:pPr>
              <a:defRPr/>
            </a:pPr>
            <a:fld id="{119F835A-65A1-412B-B258-8B24F825E7B8}" type="slidenum">
              <a:rPr lang="zh-CN" altLang="en-US"/>
              <a:pPr>
                <a:defRPr/>
              </a:pPr>
              <a:t>‹#›</a:t>
            </a:fld>
            <a:endParaRPr lang="zh-CN" altLang="en-US"/>
          </a:p>
        </p:txBody>
      </p:sp>
    </p:spTree>
    <p:extLst>
      <p:ext uri="{BB962C8B-B14F-4D97-AF65-F5344CB8AC3E}">
        <p14:creationId xmlns:p14="http://schemas.microsoft.com/office/powerpoint/2010/main" val="24193362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8" y="273049"/>
            <a:ext cx="3008313" cy="1162051"/>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55F09012-58C6-488C-98D5-0D6CB255DB39}" type="datetimeFigureOut">
              <a:rPr lang="zh-CN" altLang="en-US"/>
              <a:pPr>
                <a:defRPr/>
              </a:pPr>
              <a:t>2018/4/19</a:t>
            </a:fld>
            <a:endParaRPr lang="zh-CN" altLang="en-US"/>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762EECC7-C890-4F9F-8AE9-B1994B4E7B38}" type="slidenum">
              <a:rPr lang="zh-CN" altLang="en-US"/>
              <a:pPr>
                <a:defRPr/>
              </a:pPr>
              <a:t>‹#›</a:t>
            </a:fld>
            <a:endParaRPr lang="zh-CN" altLang="en-US"/>
          </a:p>
        </p:txBody>
      </p:sp>
    </p:spTree>
    <p:extLst>
      <p:ext uri="{BB962C8B-B14F-4D97-AF65-F5344CB8AC3E}">
        <p14:creationId xmlns:p14="http://schemas.microsoft.com/office/powerpoint/2010/main" val="20097639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1"/>
            <a:ext cx="5486400" cy="566739"/>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42"/>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F8A2A4AB-3E4F-4299-A135-DA9E847C812F}" type="datetimeFigureOut">
              <a:rPr lang="zh-CN" altLang="en-US"/>
              <a:pPr>
                <a:defRPr/>
              </a:pPr>
              <a:t>2018/4/19</a:t>
            </a:fld>
            <a:endParaRPr lang="zh-CN" altLang="en-US"/>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C8BAC5CF-125F-4832-9423-F9850F1B9078}" type="slidenum">
              <a:rPr lang="zh-CN" altLang="en-US"/>
              <a:pPr>
                <a:defRPr/>
              </a:pPr>
              <a:t>‹#›</a:t>
            </a:fld>
            <a:endParaRPr lang="zh-CN" altLang="en-US"/>
          </a:p>
        </p:txBody>
      </p:sp>
    </p:spTree>
    <p:extLst>
      <p:ext uri="{BB962C8B-B14F-4D97-AF65-F5344CB8AC3E}">
        <p14:creationId xmlns:p14="http://schemas.microsoft.com/office/powerpoint/2010/main" val="40665978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6532A223-A67F-4F52-940C-E94B164BBF58}" type="datetimeFigureOut">
              <a:rPr lang="zh-CN" altLang="en-US"/>
              <a:pPr>
                <a:defRPr/>
              </a:pPr>
              <a:t>2018/4/19</a:t>
            </a:fld>
            <a:endParaRPr lang="zh-CN" altLang="en-US"/>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377F9470-28FF-4AD0-AF68-1FF2F0F892FB}" type="slidenum">
              <a:rPr lang="zh-CN" altLang="en-US"/>
              <a:pPr>
                <a:defRPr/>
              </a:pPr>
              <a:t>‹#›</a:t>
            </a:fld>
            <a:endParaRPr lang="zh-CN" altLang="en-US"/>
          </a:p>
        </p:txBody>
      </p:sp>
    </p:spTree>
    <p:extLst>
      <p:ext uri="{BB962C8B-B14F-4D97-AF65-F5344CB8AC3E}">
        <p14:creationId xmlns:p14="http://schemas.microsoft.com/office/powerpoint/2010/main" val="37061618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40"/>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40"/>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A3E516E0-9771-44DF-A8FD-FCB6C9C662C2}" type="datetimeFigureOut">
              <a:rPr lang="zh-CN" altLang="en-US"/>
              <a:pPr>
                <a:defRPr/>
              </a:pPr>
              <a:t>2018/4/19</a:t>
            </a:fld>
            <a:endParaRPr lang="zh-CN" altLang="en-US"/>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51971EB6-8C0B-462C-9D75-654332B369B8}" type="slidenum">
              <a:rPr lang="zh-CN" altLang="en-US"/>
              <a:pPr>
                <a:defRPr/>
              </a:pPr>
              <a:t>‹#›</a:t>
            </a:fld>
            <a:endParaRPr lang="zh-CN" altLang="en-US"/>
          </a:p>
        </p:txBody>
      </p:sp>
    </p:spTree>
    <p:extLst>
      <p:ext uri="{BB962C8B-B14F-4D97-AF65-F5344CB8AC3E}">
        <p14:creationId xmlns:p14="http://schemas.microsoft.com/office/powerpoint/2010/main" val="37657766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331E8266-E037-4BBA-8667-1F16177F5483}" type="datetimeFigureOut">
              <a:rPr lang="zh-CN" altLang="en-US" smtClean="0">
                <a:solidFill>
                  <a:prstClr val="black">
                    <a:tint val="75000"/>
                  </a:prstClr>
                </a:solidFill>
              </a:rPr>
              <a:pPr/>
              <a:t>2018/4/19</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7B3FDBF-E98C-4578-9355-215DF9E649C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802216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31E8266-E037-4BBA-8667-1F16177F5483}" type="datetimeFigureOut">
              <a:rPr lang="zh-CN" altLang="en-US" smtClean="0">
                <a:solidFill>
                  <a:prstClr val="black">
                    <a:tint val="75000"/>
                  </a:prstClr>
                </a:solidFill>
              </a:rPr>
              <a:pPr/>
              <a:t>2018/4/19</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7B3FDBF-E98C-4578-9355-215DF9E649C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032050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331E8266-E037-4BBA-8667-1F16177F5483}" type="datetimeFigureOut">
              <a:rPr lang="zh-CN" altLang="en-US" smtClean="0">
                <a:solidFill>
                  <a:prstClr val="black">
                    <a:tint val="75000"/>
                  </a:prstClr>
                </a:solidFill>
              </a:rPr>
              <a:pPr/>
              <a:t>2018/4/19</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7B3FDBF-E98C-4578-9355-215DF9E649C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414837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331E8266-E037-4BBA-8667-1F16177F5483}" type="datetimeFigureOut">
              <a:rPr lang="zh-CN" altLang="en-US" smtClean="0">
                <a:solidFill>
                  <a:prstClr val="black">
                    <a:tint val="75000"/>
                  </a:prstClr>
                </a:solidFill>
              </a:rPr>
              <a:pPr/>
              <a:t>2018/4/19</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37B3FDBF-E98C-4578-9355-215DF9E649C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791735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331E8266-E037-4BBA-8667-1F16177F5483}" type="datetimeFigureOut">
              <a:rPr lang="zh-CN" altLang="en-US" smtClean="0">
                <a:solidFill>
                  <a:prstClr val="black">
                    <a:tint val="75000"/>
                  </a:prstClr>
                </a:solidFill>
              </a:rPr>
              <a:pPr/>
              <a:t>2018/4/19</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37B3FDBF-E98C-4578-9355-215DF9E649C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81078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4" name="图片 6"/>
          <p:cNvPicPr>
            <a:picLocks noChangeAspect="1"/>
          </p:cNvPicPr>
          <p:nvPr userDrawn="1"/>
        </p:nvPicPr>
        <p:blipFill>
          <a:blip r:embed="rId2"/>
          <a:srcRect/>
          <a:stretch>
            <a:fillRect/>
          </a:stretch>
        </p:blipFill>
        <p:spPr bwMode="auto">
          <a:xfrm>
            <a:off x="0" y="6257937"/>
            <a:ext cx="9164638" cy="614363"/>
          </a:xfrm>
          <a:prstGeom prst="rect">
            <a:avLst/>
          </a:prstGeom>
          <a:noFill/>
          <a:ln w="9525">
            <a:noFill/>
            <a:miter lim="800000"/>
            <a:headEnd/>
            <a:tailEnd/>
          </a:ln>
        </p:spPr>
      </p:pic>
      <p:sp>
        <p:nvSpPr>
          <p:cNvPr id="2" name="标题 1"/>
          <p:cNvSpPr>
            <a:spLocks noGrp="1"/>
          </p:cNvSpPr>
          <p:nvPr>
            <p:ph type="title"/>
          </p:nvPr>
        </p:nvSpPr>
        <p:spPr>
          <a:xfrm>
            <a:off x="722313" y="4406922"/>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5" name="日期占位符 3"/>
          <p:cNvSpPr>
            <a:spLocks noGrp="1"/>
          </p:cNvSpPr>
          <p:nvPr>
            <p:ph type="dt" sz="half" idx="10"/>
          </p:nvPr>
        </p:nvSpPr>
        <p:spPr>
          <a:xfrm>
            <a:off x="457200" y="6356362"/>
            <a:ext cx="2133600" cy="365125"/>
          </a:xfrm>
          <a:prstGeom prst="rect">
            <a:avLst/>
          </a:prstGeom>
        </p:spPr>
        <p:txBody>
          <a:bodyPr/>
          <a:lstStyle>
            <a:lvl1pPr fontAlgn="auto">
              <a:spcBef>
                <a:spcPts val="0"/>
              </a:spcBef>
              <a:spcAft>
                <a:spcPts val="0"/>
              </a:spcAft>
              <a:defRPr>
                <a:solidFill>
                  <a:prstClr val="black">
                    <a:tint val="75000"/>
                  </a:prstClr>
                </a:solidFill>
                <a:latin typeface="+mn-lt"/>
                <a:ea typeface="+mn-ea"/>
              </a:defRPr>
            </a:lvl1pPr>
          </a:lstStyle>
          <a:p>
            <a:pPr>
              <a:defRPr/>
            </a:pPr>
            <a:fld id="{BC40F957-EBA1-4295-A17C-3822B47681B6}" type="datetime1">
              <a:rPr lang="zh-CN" altLang="en-US"/>
              <a:pPr>
                <a:defRPr/>
              </a:pPr>
              <a:t>2018/4/19</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07FB34E8-1A56-43A6-B643-0BF430C401CE}" type="slidenum">
              <a:rPr lang="zh-CN" altLang="en-US"/>
              <a:pPr>
                <a:defRPr/>
              </a:pPr>
              <a:t>‹#›</a:t>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331E8266-E037-4BBA-8667-1F16177F5483}" type="datetimeFigureOut">
              <a:rPr lang="zh-CN" altLang="en-US" smtClean="0">
                <a:solidFill>
                  <a:prstClr val="black">
                    <a:tint val="75000"/>
                  </a:prstClr>
                </a:solidFill>
              </a:rPr>
              <a:pPr/>
              <a:t>2018/4/19</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37B3FDBF-E98C-4578-9355-215DF9E649C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330369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31E8266-E037-4BBA-8667-1F16177F5483}" type="datetimeFigureOut">
              <a:rPr lang="zh-CN" altLang="en-US" smtClean="0">
                <a:solidFill>
                  <a:prstClr val="black">
                    <a:tint val="75000"/>
                  </a:prstClr>
                </a:solidFill>
              </a:rPr>
              <a:pPr/>
              <a:t>2018/4/19</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37B3FDBF-E98C-4578-9355-215DF9E649C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131592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31E8266-E037-4BBA-8667-1F16177F5483}" type="datetimeFigureOut">
              <a:rPr lang="zh-CN" altLang="en-US" smtClean="0">
                <a:solidFill>
                  <a:prstClr val="black">
                    <a:tint val="75000"/>
                  </a:prstClr>
                </a:solidFill>
              </a:rPr>
              <a:pPr/>
              <a:t>2018/4/19</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37B3FDBF-E98C-4578-9355-215DF9E649C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357598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31E8266-E037-4BBA-8667-1F16177F5483}" type="datetimeFigureOut">
              <a:rPr lang="zh-CN" altLang="en-US" smtClean="0">
                <a:solidFill>
                  <a:prstClr val="black">
                    <a:tint val="75000"/>
                  </a:prstClr>
                </a:solidFill>
              </a:rPr>
              <a:pPr/>
              <a:t>2018/4/19</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37B3FDBF-E98C-4578-9355-215DF9E649C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833549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31E8266-E037-4BBA-8667-1F16177F5483}" type="datetimeFigureOut">
              <a:rPr lang="zh-CN" altLang="en-US" smtClean="0">
                <a:solidFill>
                  <a:prstClr val="black">
                    <a:tint val="75000"/>
                  </a:prstClr>
                </a:solidFill>
              </a:rPr>
              <a:pPr/>
              <a:t>2018/4/19</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7B3FDBF-E98C-4578-9355-215DF9E649C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371202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31E8266-E037-4BBA-8667-1F16177F5483}" type="datetimeFigureOut">
              <a:rPr lang="zh-CN" altLang="en-US" smtClean="0">
                <a:solidFill>
                  <a:prstClr val="black">
                    <a:tint val="75000"/>
                  </a:prstClr>
                </a:solidFill>
              </a:rPr>
              <a:pPr/>
              <a:t>2018/4/19</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7B3FDBF-E98C-4578-9355-215DF9E649C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535259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zh-CN" altLang="zh-CN">
              <a:solidFill>
                <a:srgbClr val="003366"/>
              </a:solidFill>
            </a:endParaRPr>
          </a:p>
        </p:txBody>
      </p:sp>
    </p:spTree>
    <p:extLst>
      <p:ext uri="{BB962C8B-B14F-4D97-AF65-F5344CB8AC3E}">
        <p14:creationId xmlns:p14="http://schemas.microsoft.com/office/powerpoint/2010/main" val="14492949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zh-CN" altLang="zh-CN">
              <a:solidFill>
                <a:srgbClr val="003366"/>
              </a:solidFill>
            </a:endParaRPr>
          </a:p>
        </p:txBody>
      </p:sp>
    </p:spTree>
    <p:extLst>
      <p:ext uri="{BB962C8B-B14F-4D97-AF65-F5344CB8AC3E}">
        <p14:creationId xmlns:p14="http://schemas.microsoft.com/office/powerpoint/2010/main" val="272238241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zh-CN" altLang="zh-CN">
              <a:solidFill>
                <a:srgbClr val="003366"/>
              </a:solidFill>
            </a:endParaRPr>
          </a:p>
        </p:txBody>
      </p:sp>
    </p:spTree>
    <p:extLst>
      <p:ext uri="{BB962C8B-B14F-4D97-AF65-F5344CB8AC3E}">
        <p14:creationId xmlns:p14="http://schemas.microsoft.com/office/powerpoint/2010/main" val="8280027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304800" y="1066800"/>
            <a:ext cx="40767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533900" y="1066800"/>
            <a:ext cx="40767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zh-CN" altLang="zh-CN">
              <a:solidFill>
                <a:srgbClr val="003366"/>
              </a:solidFill>
            </a:endParaRPr>
          </a:p>
        </p:txBody>
      </p:sp>
    </p:spTree>
    <p:extLst>
      <p:ext uri="{BB962C8B-B14F-4D97-AF65-F5344CB8AC3E}">
        <p14:creationId xmlns:p14="http://schemas.microsoft.com/office/powerpoint/2010/main" val="4106472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a:xfrm>
            <a:off x="457200" y="6356362"/>
            <a:ext cx="2133600" cy="365125"/>
          </a:xfrm>
          <a:prstGeom prst="rect">
            <a:avLst/>
          </a:prstGeom>
        </p:spPr>
        <p:txBody>
          <a:bodyPr/>
          <a:lstStyle>
            <a:lvl1pPr fontAlgn="auto">
              <a:spcBef>
                <a:spcPts val="0"/>
              </a:spcBef>
              <a:spcAft>
                <a:spcPts val="0"/>
              </a:spcAft>
              <a:defRPr>
                <a:solidFill>
                  <a:prstClr val="black">
                    <a:tint val="75000"/>
                  </a:prstClr>
                </a:solidFill>
                <a:latin typeface="+mn-lt"/>
                <a:ea typeface="+mn-ea"/>
              </a:defRPr>
            </a:lvl1pPr>
          </a:lstStyle>
          <a:p>
            <a:pPr>
              <a:defRPr/>
            </a:pPr>
            <a:fld id="{3FB60458-55D5-4BE3-94D5-2248CB0FF0D8}" type="datetime1">
              <a:rPr lang="zh-CN" altLang="en-US"/>
              <a:pPr>
                <a:defRPr/>
              </a:pPr>
              <a:t>2018/4/19</a:t>
            </a:fld>
            <a:endParaRPr lang="zh-CN" altLang="en-US"/>
          </a:p>
        </p:txBody>
      </p:sp>
      <p:sp>
        <p:nvSpPr>
          <p:cNvPr id="6" name="页脚占位符 5"/>
          <p:cNvSpPr>
            <a:spLocks noGrp="1"/>
          </p:cNvSpPr>
          <p:nvPr>
            <p:ph type="ftr" sz="quarter" idx="11"/>
          </p:nvPr>
        </p:nvSpPr>
        <p:spPr/>
        <p:txBody>
          <a:bodyPr/>
          <a:lstStyle>
            <a:lvl1pPr>
              <a:defRPr/>
            </a:lvl1pPr>
          </a:lstStyle>
          <a:p>
            <a:pPr>
              <a:defRPr/>
            </a:pPr>
            <a:endParaRPr lang="zh-CN" altLang="en-US"/>
          </a:p>
        </p:txBody>
      </p:sp>
      <p:sp>
        <p:nvSpPr>
          <p:cNvPr id="7" name="灯片编号占位符 6"/>
          <p:cNvSpPr>
            <a:spLocks noGrp="1"/>
          </p:cNvSpPr>
          <p:nvPr>
            <p:ph type="sldNum" sz="quarter" idx="12"/>
          </p:nvPr>
        </p:nvSpPr>
        <p:spPr/>
        <p:txBody>
          <a:bodyPr/>
          <a:lstStyle>
            <a:lvl1pPr>
              <a:defRPr/>
            </a:lvl1pPr>
          </a:lstStyle>
          <a:p>
            <a:pPr>
              <a:defRPr/>
            </a:pPr>
            <a:fld id="{C245CFA7-88EF-4B7C-88E8-ECAC5759CB98}" type="slidenum">
              <a:rPr lang="zh-CN" altLang="en-US"/>
              <a:pPr>
                <a:defRPr/>
              </a:pPr>
              <a:t>‹#›</a:t>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zh-CN" altLang="zh-CN">
              <a:solidFill>
                <a:srgbClr val="003366"/>
              </a:solidFill>
            </a:endParaRPr>
          </a:p>
        </p:txBody>
      </p:sp>
    </p:spTree>
    <p:extLst>
      <p:ext uri="{BB962C8B-B14F-4D97-AF65-F5344CB8AC3E}">
        <p14:creationId xmlns:p14="http://schemas.microsoft.com/office/powerpoint/2010/main" val="18245296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zh-CN" altLang="zh-CN">
              <a:solidFill>
                <a:srgbClr val="003366"/>
              </a:solidFill>
            </a:endParaRPr>
          </a:p>
        </p:txBody>
      </p:sp>
    </p:spTree>
    <p:extLst>
      <p:ext uri="{BB962C8B-B14F-4D97-AF65-F5344CB8AC3E}">
        <p14:creationId xmlns:p14="http://schemas.microsoft.com/office/powerpoint/2010/main" val="32932661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zh-CN" altLang="zh-CN">
              <a:solidFill>
                <a:srgbClr val="003366"/>
              </a:solidFill>
            </a:endParaRPr>
          </a:p>
        </p:txBody>
      </p:sp>
    </p:spTree>
    <p:extLst>
      <p:ext uri="{BB962C8B-B14F-4D97-AF65-F5344CB8AC3E}">
        <p14:creationId xmlns:p14="http://schemas.microsoft.com/office/powerpoint/2010/main" val="326741850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zh-CN" altLang="zh-CN">
              <a:solidFill>
                <a:srgbClr val="003366"/>
              </a:solidFill>
            </a:endParaRPr>
          </a:p>
        </p:txBody>
      </p:sp>
    </p:spTree>
    <p:extLst>
      <p:ext uri="{BB962C8B-B14F-4D97-AF65-F5344CB8AC3E}">
        <p14:creationId xmlns:p14="http://schemas.microsoft.com/office/powerpoint/2010/main" val="17016412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zh-CN" altLang="zh-CN">
              <a:solidFill>
                <a:srgbClr val="003366"/>
              </a:solidFill>
            </a:endParaRPr>
          </a:p>
        </p:txBody>
      </p:sp>
    </p:spTree>
    <p:extLst>
      <p:ext uri="{BB962C8B-B14F-4D97-AF65-F5344CB8AC3E}">
        <p14:creationId xmlns:p14="http://schemas.microsoft.com/office/powerpoint/2010/main" val="21154044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zh-CN" altLang="zh-CN">
              <a:solidFill>
                <a:srgbClr val="003366"/>
              </a:solidFill>
            </a:endParaRPr>
          </a:p>
        </p:txBody>
      </p:sp>
    </p:spTree>
    <p:extLst>
      <p:ext uri="{BB962C8B-B14F-4D97-AF65-F5344CB8AC3E}">
        <p14:creationId xmlns:p14="http://schemas.microsoft.com/office/powerpoint/2010/main" val="1781803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34150" y="381000"/>
            <a:ext cx="2076450" cy="59436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304800" y="381000"/>
            <a:ext cx="6076950" cy="594360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zh-CN" altLang="zh-CN">
              <a:solidFill>
                <a:srgbClr val="003366"/>
              </a:solidFill>
            </a:endParaRPr>
          </a:p>
        </p:txBody>
      </p:sp>
    </p:spTree>
    <p:extLst>
      <p:ext uri="{BB962C8B-B14F-4D97-AF65-F5344CB8AC3E}">
        <p14:creationId xmlns:p14="http://schemas.microsoft.com/office/powerpoint/2010/main" val="3694045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8"/>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3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39" y="2174878"/>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a:xfrm>
            <a:off x="457200" y="6356362"/>
            <a:ext cx="2133600" cy="365125"/>
          </a:xfrm>
          <a:prstGeom prst="rect">
            <a:avLst/>
          </a:prstGeom>
        </p:spPr>
        <p:txBody>
          <a:bodyPr/>
          <a:lstStyle>
            <a:lvl1pPr fontAlgn="auto">
              <a:spcBef>
                <a:spcPts val="0"/>
              </a:spcBef>
              <a:spcAft>
                <a:spcPts val="0"/>
              </a:spcAft>
              <a:defRPr>
                <a:solidFill>
                  <a:prstClr val="black">
                    <a:tint val="75000"/>
                  </a:prstClr>
                </a:solidFill>
                <a:latin typeface="+mn-lt"/>
                <a:ea typeface="+mn-ea"/>
              </a:defRPr>
            </a:lvl1pPr>
          </a:lstStyle>
          <a:p>
            <a:pPr>
              <a:defRPr/>
            </a:pPr>
            <a:fld id="{827B50BE-904B-4F65-B8EE-D5A8B5E5254E}" type="datetime1">
              <a:rPr lang="zh-CN" altLang="en-US"/>
              <a:pPr>
                <a:defRPr/>
              </a:pPr>
              <a:t>2018/4/19</a:t>
            </a:fld>
            <a:endParaRPr lang="zh-CN" altLang="en-US"/>
          </a:p>
        </p:txBody>
      </p:sp>
      <p:sp>
        <p:nvSpPr>
          <p:cNvPr id="8" name="页脚占位符 7"/>
          <p:cNvSpPr>
            <a:spLocks noGrp="1"/>
          </p:cNvSpPr>
          <p:nvPr>
            <p:ph type="ftr" sz="quarter" idx="11"/>
          </p:nvPr>
        </p:nvSpPr>
        <p:spPr/>
        <p:txBody>
          <a:bodyPr/>
          <a:lstStyle>
            <a:lvl1pPr>
              <a:defRPr/>
            </a:lvl1pPr>
          </a:lstStyle>
          <a:p>
            <a:pPr>
              <a:defRPr/>
            </a:pPr>
            <a:endParaRPr lang="zh-CN" altLang="en-US"/>
          </a:p>
        </p:txBody>
      </p:sp>
      <p:sp>
        <p:nvSpPr>
          <p:cNvPr id="9" name="灯片编号占位符 8"/>
          <p:cNvSpPr>
            <a:spLocks noGrp="1"/>
          </p:cNvSpPr>
          <p:nvPr>
            <p:ph type="sldNum" sz="quarter" idx="12"/>
          </p:nvPr>
        </p:nvSpPr>
        <p:spPr/>
        <p:txBody>
          <a:bodyPr/>
          <a:lstStyle>
            <a:lvl1pPr>
              <a:defRPr/>
            </a:lvl1pPr>
          </a:lstStyle>
          <a:p>
            <a:pPr>
              <a:defRPr/>
            </a:pPr>
            <a:fld id="{4747C361-AFAD-4FA2-86AC-13C4BA5C22A2}" type="slidenum">
              <a:rPr lang="zh-CN" altLang="en-US"/>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457200" y="6356362"/>
            <a:ext cx="2133600" cy="365125"/>
          </a:xfrm>
          <a:prstGeom prst="rect">
            <a:avLst/>
          </a:prstGeom>
        </p:spPr>
        <p:txBody>
          <a:bodyPr/>
          <a:lstStyle>
            <a:lvl1pPr fontAlgn="auto">
              <a:spcBef>
                <a:spcPts val="0"/>
              </a:spcBef>
              <a:spcAft>
                <a:spcPts val="0"/>
              </a:spcAft>
              <a:defRPr>
                <a:solidFill>
                  <a:prstClr val="black">
                    <a:tint val="75000"/>
                  </a:prstClr>
                </a:solidFill>
                <a:latin typeface="+mn-lt"/>
                <a:ea typeface="+mn-ea"/>
              </a:defRPr>
            </a:lvl1pPr>
          </a:lstStyle>
          <a:p>
            <a:pPr>
              <a:defRPr/>
            </a:pPr>
            <a:fld id="{71B76B48-6C00-48C1-A3D0-216F10767158}" type="datetime1">
              <a:rPr lang="zh-CN" altLang="en-US"/>
              <a:pPr>
                <a:defRPr/>
              </a:pPr>
              <a:t>2018/4/19</a:t>
            </a:fld>
            <a:endParaRPr lang="zh-CN" altLang="en-US"/>
          </a:p>
        </p:txBody>
      </p:sp>
      <p:sp>
        <p:nvSpPr>
          <p:cNvPr id="4" name="页脚占位符 3"/>
          <p:cNvSpPr>
            <a:spLocks noGrp="1"/>
          </p:cNvSpPr>
          <p:nvPr>
            <p:ph type="ftr" sz="quarter" idx="11"/>
          </p:nvPr>
        </p:nvSpPr>
        <p:spPr/>
        <p:txBody>
          <a:bodyPr/>
          <a:lstStyle>
            <a:lvl1pPr>
              <a:defRPr/>
            </a:lvl1pPr>
          </a:lstStyle>
          <a:p>
            <a:pPr>
              <a:defRPr/>
            </a:pPr>
            <a:endParaRPr lang="zh-CN" altLang="en-US"/>
          </a:p>
        </p:txBody>
      </p:sp>
      <p:sp>
        <p:nvSpPr>
          <p:cNvPr id="5" name="灯片编号占位符 4"/>
          <p:cNvSpPr>
            <a:spLocks noGrp="1"/>
          </p:cNvSpPr>
          <p:nvPr>
            <p:ph type="sldNum" sz="quarter" idx="12"/>
          </p:nvPr>
        </p:nvSpPr>
        <p:spPr>
          <a:xfrm>
            <a:off x="7019925" y="5876937"/>
            <a:ext cx="2133600" cy="365125"/>
          </a:xfrm>
        </p:spPr>
        <p:txBody>
          <a:bodyPr/>
          <a:lstStyle>
            <a:lvl1pPr>
              <a:defRPr/>
            </a:lvl1pPr>
          </a:lstStyle>
          <a:p>
            <a:pPr>
              <a:defRPr/>
            </a:pPr>
            <a:fld id="{4036F60B-6342-4DF3-9C2C-E21C14A703F0}" type="slidenum">
              <a:rPr lang="zh-CN" altLang="en-US"/>
              <a:pPr>
                <a:defRPr/>
              </a:pPr>
              <a:t>‹#›</a:t>
            </a:fld>
            <a:r>
              <a:rPr lang="en-US" altLang="zh-CN" dirty="0"/>
              <a:t>1</a:t>
            </a:r>
            <a:endParaRPr lang="zh-CN"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6356362"/>
            <a:ext cx="2133600" cy="365125"/>
          </a:xfrm>
          <a:prstGeom prst="rect">
            <a:avLst/>
          </a:prstGeom>
        </p:spPr>
        <p:txBody>
          <a:bodyPr/>
          <a:lstStyle>
            <a:lvl1pPr fontAlgn="auto">
              <a:spcBef>
                <a:spcPts val="0"/>
              </a:spcBef>
              <a:spcAft>
                <a:spcPts val="0"/>
              </a:spcAft>
              <a:defRPr>
                <a:solidFill>
                  <a:prstClr val="black">
                    <a:tint val="75000"/>
                  </a:prstClr>
                </a:solidFill>
                <a:latin typeface="+mn-lt"/>
                <a:ea typeface="+mn-ea"/>
              </a:defRPr>
            </a:lvl1pPr>
          </a:lstStyle>
          <a:p>
            <a:pPr>
              <a:defRPr/>
            </a:pPr>
            <a:fld id="{8E205E3E-BB17-444D-B569-A80983A622BF}" type="datetime1">
              <a:rPr lang="zh-CN" altLang="en-US"/>
              <a:pPr>
                <a:defRPr/>
              </a:pPr>
              <a:t>2018/4/19</a:t>
            </a:fld>
            <a:endParaRPr lang="zh-CN" altLang="en-US"/>
          </a:p>
        </p:txBody>
      </p:sp>
      <p:sp>
        <p:nvSpPr>
          <p:cNvPr id="3" name="页脚占位符 2"/>
          <p:cNvSpPr>
            <a:spLocks noGrp="1"/>
          </p:cNvSpPr>
          <p:nvPr>
            <p:ph type="ftr" sz="quarter" idx="11"/>
          </p:nvPr>
        </p:nvSpPr>
        <p:spPr/>
        <p:txBody>
          <a:bodyPr/>
          <a:lstStyle>
            <a:lvl1pPr>
              <a:defRPr/>
            </a:lvl1pPr>
          </a:lstStyle>
          <a:p>
            <a:pPr>
              <a:defRPr/>
            </a:pPr>
            <a:endParaRPr lang="zh-CN" altLang="en-US"/>
          </a:p>
        </p:txBody>
      </p:sp>
      <p:sp>
        <p:nvSpPr>
          <p:cNvPr id="4" name="灯片编号占位符 3"/>
          <p:cNvSpPr>
            <a:spLocks noGrp="1"/>
          </p:cNvSpPr>
          <p:nvPr>
            <p:ph type="sldNum" sz="quarter" idx="12"/>
          </p:nvPr>
        </p:nvSpPr>
        <p:spPr/>
        <p:txBody>
          <a:bodyPr/>
          <a:lstStyle>
            <a:lvl1pPr>
              <a:defRPr/>
            </a:lvl1pPr>
          </a:lstStyle>
          <a:p>
            <a:pPr>
              <a:defRPr/>
            </a:pPr>
            <a:fld id="{84DCFA11-EE27-4B28-908F-FFD3E35B11B5}"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19"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6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19"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a:xfrm>
            <a:off x="457200" y="6356362"/>
            <a:ext cx="2133600" cy="365125"/>
          </a:xfrm>
          <a:prstGeom prst="rect">
            <a:avLst/>
          </a:prstGeom>
        </p:spPr>
        <p:txBody>
          <a:bodyPr/>
          <a:lstStyle>
            <a:lvl1pPr fontAlgn="auto">
              <a:spcBef>
                <a:spcPts val="0"/>
              </a:spcBef>
              <a:spcAft>
                <a:spcPts val="0"/>
              </a:spcAft>
              <a:defRPr>
                <a:solidFill>
                  <a:prstClr val="black">
                    <a:tint val="75000"/>
                  </a:prstClr>
                </a:solidFill>
                <a:latin typeface="+mn-lt"/>
                <a:ea typeface="+mn-ea"/>
              </a:defRPr>
            </a:lvl1pPr>
          </a:lstStyle>
          <a:p>
            <a:pPr>
              <a:defRPr/>
            </a:pPr>
            <a:fld id="{7E3E8FFD-C55B-4ABA-ACAB-6B592FC2B154}" type="datetime1">
              <a:rPr lang="zh-CN" altLang="en-US"/>
              <a:pPr>
                <a:defRPr/>
              </a:pPr>
              <a:t>2018/4/19</a:t>
            </a:fld>
            <a:endParaRPr lang="zh-CN" altLang="en-US"/>
          </a:p>
        </p:txBody>
      </p:sp>
      <p:sp>
        <p:nvSpPr>
          <p:cNvPr id="6" name="页脚占位符 5"/>
          <p:cNvSpPr>
            <a:spLocks noGrp="1"/>
          </p:cNvSpPr>
          <p:nvPr>
            <p:ph type="ftr" sz="quarter" idx="11"/>
          </p:nvPr>
        </p:nvSpPr>
        <p:spPr/>
        <p:txBody>
          <a:bodyPr/>
          <a:lstStyle>
            <a:lvl1pPr>
              <a:defRPr/>
            </a:lvl1pPr>
          </a:lstStyle>
          <a:p>
            <a:pPr>
              <a:defRPr/>
            </a:pPr>
            <a:endParaRPr lang="zh-CN" altLang="en-US"/>
          </a:p>
        </p:txBody>
      </p:sp>
      <p:sp>
        <p:nvSpPr>
          <p:cNvPr id="7" name="灯片编号占位符 6"/>
          <p:cNvSpPr>
            <a:spLocks noGrp="1"/>
          </p:cNvSpPr>
          <p:nvPr>
            <p:ph type="sldNum" sz="quarter" idx="12"/>
          </p:nvPr>
        </p:nvSpPr>
        <p:spPr/>
        <p:txBody>
          <a:bodyPr/>
          <a:lstStyle>
            <a:lvl1pPr>
              <a:defRPr/>
            </a:lvl1pPr>
          </a:lstStyle>
          <a:p>
            <a:pPr>
              <a:defRPr/>
            </a:pPr>
            <a:fld id="{A7483BD0-9712-4C8F-A7A9-56ABE14F25F2}"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3.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文本占位符 2"/>
          <p:cNvSpPr>
            <a:spLocks noGrp="1"/>
          </p:cNvSpPr>
          <p:nvPr>
            <p:ph type="body" idx="1"/>
          </p:nvPr>
        </p:nvSpPr>
        <p:spPr bwMode="auto">
          <a:xfrm>
            <a:off x="457200" y="1600206"/>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5" name="页脚占位符 4"/>
          <p:cNvSpPr>
            <a:spLocks noGrp="1"/>
          </p:cNvSpPr>
          <p:nvPr>
            <p:ph type="ftr" sz="quarter" idx="3"/>
          </p:nvPr>
        </p:nvSpPr>
        <p:spPr>
          <a:xfrm>
            <a:off x="3124200" y="6356362"/>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6356362"/>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ea typeface="+mn-ea"/>
              </a:defRPr>
            </a:lvl1pPr>
          </a:lstStyle>
          <a:p>
            <a:pPr>
              <a:defRPr/>
            </a:pPr>
            <a:fld id="{AD0F42C7-8499-4D2F-B03E-930B0952056D}"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charset="-122"/>
        </a:defRPr>
      </a:lvl2pPr>
      <a:lvl3pPr algn="ctr" rtl="0" eaLnBrk="0" fontAlgn="base" hangingPunct="0">
        <a:spcBef>
          <a:spcPct val="0"/>
        </a:spcBef>
        <a:spcAft>
          <a:spcPct val="0"/>
        </a:spcAft>
        <a:defRPr sz="4400">
          <a:solidFill>
            <a:schemeClr val="tx1"/>
          </a:solidFill>
          <a:latin typeface="Calibri" pitchFamily="34" charset="0"/>
          <a:ea typeface="宋体" charset="-122"/>
        </a:defRPr>
      </a:lvl3pPr>
      <a:lvl4pPr algn="ctr" rtl="0" eaLnBrk="0" fontAlgn="base" hangingPunct="0">
        <a:spcBef>
          <a:spcPct val="0"/>
        </a:spcBef>
        <a:spcAft>
          <a:spcPct val="0"/>
        </a:spcAft>
        <a:defRPr sz="4400">
          <a:solidFill>
            <a:schemeClr val="tx1"/>
          </a:solidFill>
          <a:latin typeface="Calibri" pitchFamily="34" charset="0"/>
          <a:ea typeface="宋体" charset="-122"/>
        </a:defRPr>
      </a:lvl4pPr>
      <a:lvl5pPr algn="ctr" rtl="0" eaLnBrk="0" fontAlgn="base" hangingPunct="0">
        <a:spcBef>
          <a:spcPct val="0"/>
        </a:spcBef>
        <a:spcAft>
          <a:spcPct val="0"/>
        </a:spcAft>
        <a:defRPr sz="4400">
          <a:solidFill>
            <a:schemeClr val="tx1"/>
          </a:solidFill>
          <a:latin typeface="Calibri" pitchFamily="34" charset="0"/>
          <a:ea typeface="宋体" charset="-122"/>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smtClean="0"/>
              <a:t>单击此处编辑母版标题样式</a:t>
            </a:r>
          </a:p>
        </p:txBody>
      </p:sp>
      <p:sp>
        <p:nvSpPr>
          <p:cNvPr id="1027" name="Rectangle 3"/>
          <p:cNvSpPr>
            <a:spLocks noGrp="1" noChangeArrowheads="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smtClean="0"/>
              <a:t>单击此处编辑母版文本样式</a:t>
            </a:r>
          </a:p>
          <a:p>
            <a:pPr lvl="1"/>
            <a:r>
              <a:rPr lang="zh-CN" altLang="zh-CN" smtClean="0"/>
              <a:t>第二级</a:t>
            </a:r>
          </a:p>
          <a:p>
            <a:pPr lvl="2"/>
            <a:r>
              <a:rPr lang="zh-CN" altLang="zh-CN" smtClean="0"/>
              <a:t>第三级</a:t>
            </a:r>
          </a:p>
          <a:p>
            <a:pPr lvl="3"/>
            <a:r>
              <a:rPr lang="zh-CN" altLang="zh-CN" smtClean="0"/>
              <a:t>第四级</a:t>
            </a:r>
          </a:p>
          <a:p>
            <a:pPr lvl="4"/>
            <a:r>
              <a:rPr lang="zh-CN" alt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1" hangingPunct="1">
              <a:buFont typeface="Arial" panose="020B0604020202020204" pitchFamily="34" charset="0"/>
              <a:buNone/>
              <a:defRPr sz="1400">
                <a:latin typeface="Arial" panose="020B0604020202020204" pitchFamily="34" charset="0"/>
                <a:ea typeface="宋体" pitchFamily="2" charset="-122"/>
              </a:defRPr>
            </a:lvl1pPr>
          </a:lstStyle>
          <a:p>
            <a:pPr>
              <a:defRPr/>
            </a:pPr>
            <a:fld id="{6B9244A0-E32F-4A9E-9155-DC99C48B42E0}" type="datetime1">
              <a:rPr lang="zh-CN" altLang="en-US">
                <a:solidFill>
                  <a:srgbClr val="000000"/>
                </a:solidFill>
              </a:rPr>
              <a:pPr>
                <a:defRPr/>
              </a:pPr>
              <a:t>2018/4/19</a:t>
            </a:fld>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eaLnBrk="1" hangingPunct="1">
              <a:buFont typeface="Arial" panose="020B0604020202020204" pitchFamily="34" charset="0"/>
              <a:buNone/>
              <a:defRPr sz="1400">
                <a:latin typeface="Arial" panose="020B0604020202020204" pitchFamily="34" charset="0"/>
                <a:ea typeface="宋体" pitchFamily="2" charset="-122"/>
              </a:defRPr>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1" hangingPunct="1">
              <a:buFont typeface="Arial" charset="0"/>
              <a:buNone/>
              <a:defRPr sz="1400">
                <a:latin typeface="Arial" charset="0"/>
                <a:ea typeface="宋体" pitchFamily="2" charset="-122"/>
              </a:defRPr>
            </a:lvl1pPr>
          </a:lstStyle>
          <a:p>
            <a:pPr>
              <a:defRPr/>
            </a:pPr>
            <a:fld id="{0FF7E1B9-19DB-40B9-8D4C-5AC858195190}" type="slidenum">
              <a:rPr lang="zh-CN" altLang="en-US">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2436482295"/>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auto">
      <p:bgPr>
        <a:solidFill>
          <a:srgbClr val="000066"/>
        </a:solid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smtClean="0"/>
              <a:t>单击此处编辑母版文本样式</a:t>
            </a:r>
          </a:p>
          <a:p>
            <a:pPr lvl="1"/>
            <a:r>
              <a:rPr lang="zh-CN" altLang="zh-CN" smtClean="0"/>
              <a:t>第二级</a:t>
            </a:r>
          </a:p>
          <a:p>
            <a:pPr lvl="2"/>
            <a:r>
              <a:rPr lang="zh-CN" altLang="zh-CN" smtClean="0"/>
              <a:t>第三级</a:t>
            </a:r>
          </a:p>
          <a:p>
            <a:pPr lvl="3"/>
            <a:r>
              <a:rPr lang="zh-CN" altLang="zh-CN" smtClean="0"/>
              <a:t>第四级</a:t>
            </a:r>
          </a:p>
          <a:p>
            <a:pPr lvl="4"/>
            <a:r>
              <a:rPr lang="zh-CN" altLang="zh-CN" smtClean="0"/>
              <a:t>第五级</a:t>
            </a:r>
          </a:p>
        </p:txBody>
      </p:sp>
      <p:sp>
        <p:nvSpPr>
          <p:cNvPr id="3076" name="日期占位符 3"/>
          <p:cNvSpPr>
            <a:spLocks noGrp="1" noChangeArrowheads="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eaLnBrk="1" hangingPunct="1">
              <a:buFont typeface="Arial" panose="020B0604020202020204" pitchFamily="34" charset="0"/>
              <a:buNone/>
              <a:defRPr sz="1200">
                <a:solidFill>
                  <a:srgbClr val="898989"/>
                </a:solidFill>
                <a:latin typeface="+mn-lt"/>
              </a:defRPr>
            </a:lvl1pPr>
          </a:lstStyle>
          <a:p>
            <a:pPr>
              <a:defRPr/>
            </a:pPr>
            <a:fld id="{7EC7150B-D3D3-4F35-8AFB-BB91751EA47E}" type="datetimeFigureOut">
              <a:rPr lang="zh-CN" altLang="en-US">
                <a:ea typeface="宋体" pitchFamily="2" charset="-122"/>
              </a:rPr>
              <a:pPr>
                <a:defRPr/>
              </a:pPr>
              <a:t>2018/4/19</a:t>
            </a:fld>
            <a:endParaRPr lang="zh-CN" altLang="en-US">
              <a:ea typeface="宋体" pitchFamily="2" charset="-122"/>
            </a:endParaRPr>
          </a:p>
        </p:txBody>
      </p:sp>
      <p:sp>
        <p:nvSpPr>
          <p:cNvPr id="3077" name="页脚占位符 4"/>
          <p:cNvSpPr>
            <a:spLocks noGrp="1" noChangeArrowheads="1"/>
          </p:cNvSpPr>
          <p:nvPr>
            <p:ph type="ftr" sz="quarter" idx="3"/>
          </p:nvPr>
        </p:nvSpPr>
        <p:spPr bwMode="auto">
          <a:xfrm>
            <a:off x="3124200" y="6356350"/>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eaLnBrk="1" hangingPunct="1">
              <a:buFont typeface="Arial" panose="020B0604020202020204" pitchFamily="34" charset="0"/>
              <a:buNone/>
              <a:defRPr sz="1200">
                <a:solidFill>
                  <a:srgbClr val="898989"/>
                </a:solidFill>
                <a:latin typeface="+mn-lt"/>
              </a:defRPr>
            </a:lvl1pPr>
          </a:lstStyle>
          <a:p>
            <a:pPr>
              <a:defRPr/>
            </a:pPr>
            <a:endParaRPr lang="zh-CN" altLang="en-US">
              <a:ea typeface="宋体" pitchFamily="2" charset="-122"/>
            </a:endParaRPr>
          </a:p>
        </p:txBody>
      </p:sp>
      <p:sp>
        <p:nvSpPr>
          <p:cNvPr id="3078" name="灯片编号占位符 5"/>
          <p:cNvSpPr>
            <a:spLocks noGrp="1" noChangeArrowheads="1"/>
          </p:cNvSpPr>
          <p:nvPr>
            <p:ph type="sldNum" sz="quarter" idx="4"/>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eaLnBrk="1" hangingPunct="1">
              <a:buFont typeface="Arial" pitchFamily="34" charset="0"/>
              <a:buNone/>
              <a:defRPr sz="1200" smtClean="0">
                <a:solidFill>
                  <a:srgbClr val="898989"/>
                </a:solidFill>
                <a:latin typeface="Calibri" pitchFamily="34" charset="0"/>
              </a:defRPr>
            </a:lvl1pPr>
          </a:lstStyle>
          <a:p>
            <a:pPr>
              <a:defRPr/>
            </a:pPr>
            <a:fld id="{94F361ED-9F67-47E9-833A-ABD53BE03E4C}" type="slidenum">
              <a:rPr lang="zh-CN" altLang="en-US">
                <a:ea typeface="宋体" pitchFamily="2" charset="-122"/>
              </a:rPr>
              <a:pPr>
                <a:defRPr/>
              </a:pPr>
              <a:t>‹#›</a:t>
            </a:fld>
            <a:endParaRPr lang="zh-CN" altLang="en-US">
              <a:ea typeface="宋体" pitchFamily="2" charset="-122"/>
            </a:endParaRPr>
          </a:p>
        </p:txBody>
      </p:sp>
    </p:spTree>
    <p:extLst>
      <p:ext uri="{BB962C8B-B14F-4D97-AF65-F5344CB8AC3E}">
        <p14:creationId xmlns:p14="http://schemas.microsoft.com/office/powerpoint/2010/main" val="2945148710"/>
      </p:ext>
    </p:extLst>
  </p:cSld>
  <p:clrMap bg1="lt1" tx1="dk1" bg2="lt2" tx2="dk2" accent1="accent1" accent2="accent2" accent3="accent3" accent4="accent4" accent5="accent5" accent6="accent6" hlink="hlink" folHlink="folHlink"/>
  <p:sldLayoutIdLst>
    <p:sldLayoutId id="2147483932" r:id="rId1"/>
    <p:sldLayoutId id="2147483933" r:id="rId2"/>
    <p:sldLayoutId id="2147483934" r:id="rId3"/>
    <p:sldLayoutId id="2147483935" r:id="rId4"/>
    <p:sldLayoutId id="2147483936" r:id="rId5"/>
    <p:sldLayoutId id="2147483937" r:id="rId6"/>
    <p:sldLayoutId id="2147483938" r:id="rId7"/>
    <p:sldLayoutId id="2147483939" r:id="rId8"/>
    <p:sldLayoutId id="2147483940" r:id="rId9"/>
    <p:sldLayoutId id="2147483941" r:id="rId10"/>
    <p:sldLayoutId id="2147483942" r:id="rId11"/>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eaLnBrk="0" fontAlgn="base" hangingPunct="0">
        <a:spcBef>
          <a:spcPct val="0"/>
        </a:spcBef>
        <a:spcAft>
          <a:spcPct val="0"/>
        </a:spcAft>
        <a:defRPr sz="4400">
          <a:solidFill>
            <a:schemeClr val="tx1"/>
          </a:solidFill>
          <a:latin typeface="Calibri" pitchFamily="34" charset="0"/>
          <a:ea typeface="宋体" pitchFamily="2" charset="-122"/>
        </a:defRPr>
      </a:lvl6pPr>
      <a:lvl7pPr marL="914400" algn="ctr" rtl="0" eaLnBrk="0" fontAlgn="base" hangingPunct="0">
        <a:spcBef>
          <a:spcPct val="0"/>
        </a:spcBef>
        <a:spcAft>
          <a:spcPct val="0"/>
        </a:spcAft>
        <a:defRPr sz="4400">
          <a:solidFill>
            <a:schemeClr val="tx1"/>
          </a:solidFill>
          <a:latin typeface="Calibri" pitchFamily="34" charset="0"/>
          <a:ea typeface="宋体" pitchFamily="2" charset="-122"/>
        </a:defRPr>
      </a:lvl7pPr>
      <a:lvl8pPr marL="1371600" algn="ctr" rtl="0" eaLnBrk="0" fontAlgn="base" hangingPunct="0">
        <a:spcBef>
          <a:spcPct val="0"/>
        </a:spcBef>
        <a:spcAft>
          <a:spcPct val="0"/>
        </a:spcAft>
        <a:defRPr sz="4400">
          <a:solidFill>
            <a:schemeClr val="tx1"/>
          </a:solidFill>
          <a:latin typeface="Calibri" pitchFamily="34" charset="0"/>
          <a:ea typeface="宋体" pitchFamily="2" charset="-122"/>
        </a:defRPr>
      </a:lvl8pPr>
      <a:lvl9pPr marL="1828800" algn="ctr" rtl="0" eaLnBrk="0" fontAlgn="base" hangingPunct="0">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0" fontAlgn="base" hangingPunct="0">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0" fontAlgn="base" hangingPunct="0">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331E8266-E037-4BBA-8667-1F16177F5483}" type="datetimeFigureOut">
              <a:rPr lang="zh-CN" altLang="en-US" smtClean="0">
                <a:solidFill>
                  <a:prstClr val="black">
                    <a:tint val="75000"/>
                  </a:prstClr>
                </a:solidFill>
                <a:latin typeface="Calibri"/>
                <a:ea typeface="宋体"/>
              </a:rPr>
              <a:pPr fontAlgn="auto">
                <a:spcBef>
                  <a:spcPts val="0"/>
                </a:spcBef>
                <a:spcAft>
                  <a:spcPts val="0"/>
                </a:spcAft>
              </a:pPr>
              <a:t>2018/4/19</a:t>
            </a:fld>
            <a:endParaRPr lang="zh-CN" altLang="en-US">
              <a:solidFill>
                <a:prstClr val="black">
                  <a:tint val="75000"/>
                </a:prstClr>
              </a:solidFill>
              <a:latin typeface="Calibri"/>
              <a:ea typeface="宋体"/>
            </a:endParaRPr>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37B3FDBF-E98C-4578-9355-215DF9E649CD}" type="slidenum">
              <a:rPr lang="zh-CN" altLang="en-US" smtClean="0">
                <a:solidFill>
                  <a:prstClr val="black">
                    <a:tint val="75000"/>
                  </a:prstClr>
                </a:solidFill>
                <a:latin typeface="Calibri"/>
                <a:ea typeface="宋体"/>
              </a:rPr>
              <a:pPr fontAlgn="auto">
                <a:spcBef>
                  <a:spcPts val="0"/>
                </a:spcBef>
                <a:spcAft>
                  <a:spcPts val="0"/>
                </a:spcAft>
              </a:pPr>
              <a:t>‹#›</a:t>
            </a:fld>
            <a:endParaRPr lang="zh-CN" altLang="en-US">
              <a:solidFill>
                <a:prstClr val="black">
                  <a:tint val="75000"/>
                </a:prstClr>
              </a:solidFill>
              <a:latin typeface="Calibri"/>
              <a:ea typeface="宋体"/>
            </a:endParaRPr>
          </a:p>
        </p:txBody>
      </p:sp>
    </p:spTree>
    <p:extLst>
      <p:ext uri="{BB962C8B-B14F-4D97-AF65-F5344CB8AC3E}">
        <p14:creationId xmlns:p14="http://schemas.microsoft.com/office/powerpoint/2010/main" val="1535482727"/>
      </p:ext>
    </p:extLst>
  </p:cSld>
  <p:clrMap bg1="lt1" tx1="dk1" bg2="lt2" tx2="dk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58" name="Freeform 34"/>
          <p:cNvSpPr>
            <a:spLocks/>
          </p:cNvSpPr>
          <p:nvPr/>
        </p:nvSpPr>
        <p:spPr bwMode="ltGray">
          <a:xfrm>
            <a:off x="1187450" y="333375"/>
            <a:ext cx="7956550" cy="633413"/>
          </a:xfrm>
          <a:custGeom>
            <a:avLst/>
            <a:gdLst/>
            <a:ahLst/>
            <a:cxnLst>
              <a:cxn ang="0">
                <a:pos x="0" y="0"/>
              </a:cxn>
              <a:cxn ang="0">
                <a:pos x="5049" y="2"/>
              </a:cxn>
              <a:cxn ang="0">
                <a:pos x="5048" y="1458"/>
              </a:cxn>
              <a:cxn ang="0">
                <a:pos x="0" y="1471"/>
              </a:cxn>
              <a:cxn ang="0">
                <a:pos x="0" y="0"/>
              </a:cxn>
            </a:cxnLst>
            <a:rect l="0" t="0" r="r" b="b"/>
            <a:pathLst>
              <a:path w="5049" h="1471">
                <a:moveTo>
                  <a:pt x="0" y="0"/>
                </a:moveTo>
                <a:lnTo>
                  <a:pt x="5049" y="2"/>
                </a:lnTo>
                <a:lnTo>
                  <a:pt x="5048" y="1458"/>
                </a:lnTo>
                <a:lnTo>
                  <a:pt x="0" y="1471"/>
                </a:lnTo>
                <a:lnTo>
                  <a:pt x="0" y="0"/>
                </a:lnTo>
                <a:close/>
              </a:path>
            </a:pathLst>
          </a:custGeom>
          <a:solidFill>
            <a:schemeClr val="tx1"/>
          </a:solidFill>
          <a:ln w="9525">
            <a:noFill/>
            <a:round/>
            <a:headEnd/>
            <a:tailEnd/>
          </a:ln>
          <a:effectLst/>
        </p:spPr>
        <p:txBody>
          <a:bodyPr/>
          <a:lstStyle/>
          <a:p>
            <a:pPr>
              <a:defRPr/>
            </a:pPr>
            <a:endParaRPr lang="zh-CN" altLang="en-US">
              <a:solidFill>
                <a:srgbClr val="003366"/>
              </a:solidFill>
              <a:ea typeface="宋体" pitchFamily="2" charset="-122"/>
            </a:endParaRPr>
          </a:p>
        </p:txBody>
      </p:sp>
      <p:sp>
        <p:nvSpPr>
          <p:cNvPr id="4099" name="Rectangle 3"/>
          <p:cNvSpPr>
            <a:spLocks noGrp="1" noChangeArrowheads="1"/>
          </p:cNvSpPr>
          <p:nvPr>
            <p:ph type="body" idx="1"/>
          </p:nvPr>
        </p:nvSpPr>
        <p:spPr bwMode="auto">
          <a:xfrm>
            <a:off x="304800" y="1066800"/>
            <a:ext cx="83058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zh-CN" altLang="zh-CN" smtClean="0"/>
          </a:p>
        </p:txBody>
      </p:sp>
      <p:sp>
        <p:nvSpPr>
          <p:cNvPr id="2" name="Rectangle 4"/>
          <p:cNvSpPr>
            <a:spLocks noGrp="1" noChangeArrowheads="1"/>
          </p:cNvSpPr>
          <p:nvPr>
            <p:ph type="dt" sz="half" idx="2"/>
          </p:nvPr>
        </p:nvSpPr>
        <p:spPr bwMode="auto">
          <a:xfrm>
            <a:off x="304800" y="6308725"/>
            <a:ext cx="5707063"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atin typeface="Arial" pitchFamily="34" charset="0"/>
                <a:ea typeface="宋体" pitchFamily="2" charset="-122"/>
              </a:defRPr>
            </a:lvl1pPr>
          </a:lstStyle>
          <a:p>
            <a:pPr>
              <a:defRPr/>
            </a:pPr>
            <a:endParaRPr lang="zh-CN" altLang="zh-CN">
              <a:solidFill>
                <a:srgbClr val="003366"/>
              </a:solidFill>
            </a:endParaRPr>
          </a:p>
        </p:txBody>
      </p:sp>
      <p:sp>
        <p:nvSpPr>
          <p:cNvPr id="4101" name="Rectangle 2"/>
          <p:cNvSpPr>
            <a:spLocks noGrp="1" noChangeArrowheads="1"/>
          </p:cNvSpPr>
          <p:nvPr>
            <p:ph type="title"/>
          </p:nvPr>
        </p:nvSpPr>
        <p:spPr bwMode="white">
          <a:xfrm>
            <a:off x="1143000" y="381000"/>
            <a:ext cx="67818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grpSp>
        <p:nvGrpSpPr>
          <p:cNvPr id="4102" name="Group 35"/>
          <p:cNvGrpSpPr>
            <a:grpSpLocks/>
          </p:cNvGrpSpPr>
          <p:nvPr/>
        </p:nvGrpSpPr>
        <p:grpSpPr bwMode="auto">
          <a:xfrm>
            <a:off x="8153400" y="0"/>
            <a:ext cx="990600" cy="6858000"/>
            <a:chOff x="5040" y="0"/>
            <a:chExt cx="720" cy="4320"/>
          </a:xfrm>
        </p:grpSpPr>
        <p:sp>
          <p:nvSpPr>
            <p:cNvPr id="1060" name="Rectangle 36"/>
            <p:cNvSpPr>
              <a:spLocks noChangeArrowheads="1"/>
            </p:cNvSpPr>
            <p:nvPr userDrawn="1"/>
          </p:nvSpPr>
          <p:spPr bwMode="ltGray">
            <a:xfrm>
              <a:off x="5042" y="0"/>
              <a:ext cx="718" cy="4320"/>
            </a:xfrm>
            <a:prstGeom prst="rect">
              <a:avLst/>
            </a:prstGeom>
            <a:solidFill>
              <a:srgbClr val="ECECEC"/>
            </a:solidFill>
            <a:ln w="9525">
              <a:noFill/>
              <a:miter lim="800000"/>
              <a:headEnd/>
              <a:tailEnd/>
            </a:ln>
            <a:effectLst/>
          </p:spPr>
          <p:txBody>
            <a:bodyPr wrap="none" anchor="ctr"/>
            <a:lstStyle/>
            <a:p>
              <a:pPr>
                <a:defRPr/>
              </a:pPr>
              <a:endParaRPr lang="zh-CN" altLang="en-US">
                <a:solidFill>
                  <a:srgbClr val="003366"/>
                </a:solidFill>
              </a:endParaRPr>
            </a:p>
          </p:txBody>
        </p:sp>
        <p:sp>
          <p:nvSpPr>
            <p:cNvPr id="1061" name="Rectangle 37"/>
            <p:cNvSpPr>
              <a:spLocks noChangeArrowheads="1"/>
            </p:cNvSpPr>
            <p:nvPr userDrawn="1"/>
          </p:nvSpPr>
          <p:spPr bwMode="ltGray">
            <a:xfrm>
              <a:off x="5040" y="219"/>
              <a:ext cx="720" cy="393"/>
            </a:xfrm>
            <a:prstGeom prst="rect">
              <a:avLst/>
            </a:prstGeom>
            <a:solidFill>
              <a:schemeClr val="bg2"/>
            </a:solidFill>
            <a:ln w="9525">
              <a:noFill/>
              <a:miter lim="800000"/>
              <a:headEnd/>
              <a:tailEnd/>
            </a:ln>
            <a:effectLst/>
          </p:spPr>
          <p:txBody>
            <a:bodyPr wrap="none" anchor="ctr"/>
            <a:lstStyle/>
            <a:p>
              <a:pPr>
                <a:defRPr/>
              </a:pPr>
              <a:endParaRPr lang="zh-CN" altLang="en-US">
                <a:solidFill>
                  <a:srgbClr val="003366"/>
                </a:solidFill>
              </a:endParaRPr>
            </a:p>
          </p:txBody>
        </p:sp>
      </p:grpSp>
      <p:sp>
        <p:nvSpPr>
          <p:cNvPr id="1066" name="AutoShape 42"/>
          <p:cNvSpPr>
            <a:spLocks noChangeArrowheads="1"/>
          </p:cNvSpPr>
          <p:nvPr/>
        </p:nvSpPr>
        <p:spPr bwMode="gray">
          <a:xfrm>
            <a:off x="7696200" y="5943600"/>
            <a:ext cx="609600" cy="533400"/>
          </a:xfrm>
          <a:prstGeom prst="hexagon">
            <a:avLst>
              <a:gd name="adj" fmla="val 28571"/>
              <a:gd name="vf" fmla="val 115470"/>
            </a:avLst>
          </a:prstGeom>
          <a:solidFill>
            <a:srgbClr val="CFCFCF"/>
          </a:solidFill>
          <a:ln w="9525">
            <a:noFill/>
            <a:miter lim="800000"/>
            <a:headEnd/>
            <a:tailEnd/>
          </a:ln>
          <a:effectLst/>
        </p:spPr>
        <p:txBody>
          <a:bodyPr wrap="none" anchor="ctr"/>
          <a:lstStyle/>
          <a:p>
            <a:pPr>
              <a:defRPr/>
            </a:pPr>
            <a:endParaRPr lang="zh-CN" altLang="en-US">
              <a:solidFill>
                <a:srgbClr val="003366"/>
              </a:solidFill>
            </a:endParaRPr>
          </a:p>
        </p:txBody>
      </p:sp>
      <p:sp>
        <p:nvSpPr>
          <p:cNvPr id="1067" name="AutoShape 43"/>
          <p:cNvSpPr>
            <a:spLocks noChangeArrowheads="1"/>
          </p:cNvSpPr>
          <p:nvPr/>
        </p:nvSpPr>
        <p:spPr bwMode="gray">
          <a:xfrm>
            <a:off x="8229600" y="5638800"/>
            <a:ext cx="609600" cy="533400"/>
          </a:xfrm>
          <a:prstGeom prst="hexagon">
            <a:avLst>
              <a:gd name="adj" fmla="val 28571"/>
              <a:gd name="vf" fmla="val 115470"/>
            </a:avLst>
          </a:prstGeom>
          <a:solidFill>
            <a:srgbClr val="CFCFCF"/>
          </a:solidFill>
          <a:ln w="9525">
            <a:noFill/>
            <a:miter lim="800000"/>
            <a:headEnd/>
            <a:tailEnd/>
          </a:ln>
          <a:effectLst/>
        </p:spPr>
        <p:txBody>
          <a:bodyPr wrap="none" anchor="ctr"/>
          <a:lstStyle/>
          <a:p>
            <a:pPr>
              <a:defRPr/>
            </a:pPr>
            <a:endParaRPr lang="zh-CN" altLang="en-US">
              <a:solidFill>
                <a:srgbClr val="003366"/>
              </a:solidFill>
            </a:endParaRPr>
          </a:p>
        </p:txBody>
      </p:sp>
      <p:sp>
        <p:nvSpPr>
          <p:cNvPr id="1068" name="AutoShape 44"/>
          <p:cNvSpPr>
            <a:spLocks noChangeArrowheads="1"/>
          </p:cNvSpPr>
          <p:nvPr/>
        </p:nvSpPr>
        <p:spPr bwMode="gray">
          <a:xfrm>
            <a:off x="8220075" y="6229350"/>
            <a:ext cx="609600" cy="533400"/>
          </a:xfrm>
          <a:prstGeom prst="hexagon">
            <a:avLst>
              <a:gd name="adj" fmla="val 28571"/>
              <a:gd name="vf" fmla="val 115470"/>
            </a:avLst>
          </a:prstGeom>
          <a:solidFill>
            <a:srgbClr val="CFCFCF"/>
          </a:solidFill>
          <a:ln w="9525">
            <a:noFill/>
            <a:miter lim="800000"/>
            <a:headEnd/>
            <a:tailEnd/>
          </a:ln>
          <a:effectLst/>
        </p:spPr>
        <p:txBody>
          <a:bodyPr wrap="none" anchor="ctr"/>
          <a:lstStyle/>
          <a:p>
            <a:pPr>
              <a:defRPr/>
            </a:pPr>
            <a:endParaRPr lang="zh-CN" altLang="en-US">
              <a:solidFill>
                <a:srgbClr val="003366"/>
              </a:solidFill>
            </a:endParaRPr>
          </a:p>
        </p:txBody>
      </p:sp>
      <p:pic>
        <p:nvPicPr>
          <p:cNvPr id="4106" name="Picture 18" descr="铁二中标识骆蓬蓬合成"/>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84150" y="188913"/>
            <a:ext cx="858838"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2979107"/>
      </p:ext>
    </p:extLst>
  </p:cSld>
  <p:clrMap bg1="lt1" tx1="dk1" bg2="lt2" tx2="dk2" accent1="accent1" accent2="accent2" accent3="accent3" accent4="accent4" accent5="accent5" accent6="accent6" hlink="hlink" folHlink="folHlink"/>
  <p:sldLayoutIdLst>
    <p:sldLayoutId id="2147484096" r:id="rId1"/>
    <p:sldLayoutId id="2147484097" r:id="rId2"/>
    <p:sldLayoutId id="2147484098" r:id="rId3"/>
    <p:sldLayoutId id="2147484099" r:id="rId4"/>
    <p:sldLayoutId id="2147484100" r:id="rId5"/>
    <p:sldLayoutId id="2147484101" r:id="rId6"/>
    <p:sldLayoutId id="2147484102" r:id="rId7"/>
    <p:sldLayoutId id="2147484103" r:id="rId8"/>
    <p:sldLayoutId id="2147484104" r:id="rId9"/>
    <p:sldLayoutId id="2147484105" r:id="rId10"/>
    <p:sldLayoutId id="2147484106" r:id="rId11"/>
  </p:sldLayoutIdLst>
  <p:hf sldNum="0" hdr="0" dt="0"/>
  <p:txStyles>
    <p:titleStyle>
      <a:lvl1pPr algn="ctr" rtl="0" eaLnBrk="0" fontAlgn="base" hangingPunct="0">
        <a:spcBef>
          <a:spcPct val="0"/>
        </a:spcBef>
        <a:spcAft>
          <a:spcPct val="0"/>
        </a:spcAft>
        <a:defRPr sz="3200">
          <a:solidFill>
            <a:schemeClr val="bg1"/>
          </a:solidFill>
          <a:latin typeface="+mj-lt"/>
          <a:ea typeface="+mj-ea"/>
          <a:cs typeface="+mj-cs"/>
        </a:defRPr>
      </a:lvl1pPr>
      <a:lvl2pPr algn="ctr" rtl="0" eaLnBrk="0" fontAlgn="base" hangingPunct="0">
        <a:spcBef>
          <a:spcPct val="0"/>
        </a:spcBef>
        <a:spcAft>
          <a:spcPct val="0"/>
        </a:spcAft>
        <a:defRPr sz="3200">
          <a:solidFill>
            <a:schemeClr val="bg1"/>
          </a:solidFill>
          <a:latin typeface="Verdana" pitchFamily="34" charset="0"/>
        </a:defRPr>
      </a:lvl2pPr>
      <a:lvl3pPr algn="ctr" rtl="0" eaLnBrk="0" fontAlgn="base" hangingPunct="0">
        <a:spcBef>
          <a:spcPct val="0"/>
        </a:spcBef>
        <a:spcAft>
          <a:spcPct val="0"/>
        </a:spcAft>
        <a:defRPr sz="3200">
          <a:solidFill>
            <a:schemeClr val="bg1"/>
          </a:solidFill>
          <a:latin typeface="Verdana" pitchFamily="34" charset="0"/>
        </a:defRPr>
      </a:lvl3pPr>
      <a:lvl4pPr algn="ctr" rtl="0" eaLnBrk="0" fontAlgn="base" hangingPunct="0">
        <a:spcBef>
          <a:spcPct val="0"/>
        </a:spcBef>
        <a:spcAft>
          <a:spcPct val="0"/>
        </a:spcAft>
        <a:defRPr sz="3200">
          <a:solidFill>
            <a:schemeClr val="bg1"/>
          </a:solidFill>
          <a:latin typeface="Verdana" pitchFamily="34" charset="0"/>
        </a:defRPr>
      </a:lvl4pPr>
      <a:lvl5pPr algn="ctr" rtl="0" eaLnBrk="0" fontAlgn="base" hangingPunct="0">
        <a:spcBef>
          <a:spcPct val="0"/>
        </a:spcBef>
        <a:spcAft>
          <a:spcPct val="0"/>
        </a:spcAft>
        <a:defRPr sz="3200">
          <a:solidFill>
            <a:schemeClr val="bg1"/>
          </a:solidFill>
          <a:latin typeface="Verdana" pitchFamily="34" charset="0"/>
        </a:defRPr>
      </a:lvl5pPr>
      <a:lvl6pPr marL="457200" algn="ctr" rtl="0" eaLnBrk="0" fontAlgn="base" hangingPunct="0">
        <a:spcBef>
          <a:spcPct val="0"/>
        </a:spcBef>
        <a:spcAft>
          <a:spcPct val="0"/>
        </a:spcAft>
        <a:defRPr sz="3200">
          <a:solidFill>
            <a:schemeClr val="bg1"/>
          </a:solidFill>
          <a:latin typeface="Verdana" pitchFamily="34" charset="0"/>
        </a:defRPr>
      </a:lvl6pPr>
      <a:lvl7pPr marL="914400" algn="ctr" rtl="0" eaLnBrk="0" fontAlgn="base" hangingPunct="0">
        <a:spcBef>
          <a:spcPct val="0"/>
        </a:spcBef>
        <a:spcAft>
          <a:spcPct val="0"/>
        </a:spcAft>
        <a:defRPr sz="3200">
          <a:solidFill>
            <a:schemeClr val="bg1"/>
          </a:solidFill>
          <a:latin typeface="Verdana" pitchFamily="34" charset="0"/>
        </a:defRPr>
      </a:lvl7pPr>
      <a:lvl8pPr marL="1371600" algn="ctr" rtl="0" eaLnBrk="0" fontAlgn="base" hangingPunct="0">
        <a:spcBef>
          <a:spcPct val="0"/>
        </a:spcBef>
        <a:spcAft>
          <a:spcPct val="0"/>
        </a:spcAft>
        <a:defRPr sz="3200">
          <a:solidFill>
            <a:schemeClr val="bg1"/>
          </a:solidFill>
          <a:latin typeface="Verdana" pitchFamily="34" charset="0"/>
        </a:defRPr>
      </a:lvl8pPr>
      <a:lvl9pPr marL="1828800" algn="ctr" rtl="0" eaLnBrk="0" fontAlgn="base" hangingPunct="0">
        <a:spcBef>
          <a:spcPct val="0"/>
        </a:spcBef>
        <a:spcAft>
          <a:spcPct val="0"/>
        </a:spcAft>
        <a:defRPr sz="3200">
          <a:solidFill>
            <a:schemeClr val="bg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400">
          <a:solidFill>
            <a:schemeClr val="tx1"/>
          </a:solidFill>
          <a:latin typeface="Arial" pitchFamily="34" charset="0"/>
        </a:defRPr>
      </a:lvl2pPr>
      <a:lvl3pPr marL="1143000" indent="-228600" algn="l" rtl="0" eaLnBrk="0" fontAlgn="base" hangingPunct="0">
        <a:spcBef>
          <a:spcPct val="20000"/>
        </a:spcBef>
        <a:spcAft>
          <a:spcPct val="0"/>
        </a:spcAft>
        <a:buClr>
          <a:schemeClr val="tx1"/>
        </a:buClr>
        <a:buChar char="•"/>
        <a:defRPr sz="2200">
          <a:solidFill>
            <a:schemeClr val="tx1"/>
          </a:solidFill>
          <a:latin typeface="Arial" pitchFamily="34"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slide" Target="slide9.xml"/><Relationship Id="rId1" Type="http://schemas.openxmlformats.org/officeDocument/2006/relationships/slideLayout" Target="../slideLayouts/slideLayout41.xml"/><Relationship Id="rId4" Type="http://schemas.openxmlformats.org/officeDocument/2006/relationships/slide" Target="slide2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WordArt 2"/>
          <p:cNvSpPr>
            <a:spLocks noChangeArrowheads="1" noChangeShapeType="1" noTextEdit="1"/>
          </p:cNvSpPr>
          <p:nvPr/>
        </p:nvSpPr>
        <p:spPr bwMode="auto">
          <a:xfrm>
            <a:off x="388927" y="1484784"/>
            <a:ext cx="8497887" cy="1008063"/>
          </a:xfrm>
          <a:prstGeom prst="rect">
            <a:avLst/>
          </a:prstGeom>
        </p:spPr>
        <p:txBody>
          <a:bodyPr wrap="none" fromWordArt="1">
            <a:prstTxWarp prst="textPlain">
              <a:avLst>
                <a:gd name="adj" fmla="val 50000"/>
              </a:avLst>
            </a:prstTxWarp>
          </a:bodyPr>
          <a:lstStyle/>
          <a:p>
            <a:pPr algn="ctr"/>
            <a:r>
              <a:rPr lang="zh-CN" altLang="en-US" sz="3600" b="1" kern="10" dirty="0" smtClean="0">
                <a:ln w="9525">
                  <a:solidFill>
                    <a:srgbClr val="000000"/>
                  </a:solidFill>
                  <a:round/>
                  <a:headEnd/>
                  <a:tailEnd/>
                </a:ln>
                <a:gradFill rotWithShape="1">
                  <a:gsLst>
                    <a:gs pos="0">
                      <a:srgbClr val="000000"/>
                    </a:gs>
                    <a:gs pos="10001">
                      <a:srgbClr val="000040"/>
                    </a:gs>
                    <a:gs pos="25000">
                      <a:srgbClr val="400040"/>
                    </a:gs>
                    <a:gs pos="37500">
                      <a:srgbClr val="8F0040"/>
                    </a:gs>
                    <a:gs pos="45000">
                      <a:srgbClr val="F27300"/>
                    </a:gs>
                    <a:gs pos="50000">
                      <a:srgbClr val="FFBF00"/>
                    </a:gs>
                    <a:gs pos="55000">
                      <a:srgbClr val="F27300"/>
                    </a:gs>
                    <a:gs pos="62500">
                      <a:srgbClr val="8F0040"/>
                    </a:gs>
                    <a:gs pos="75000">
                      <a:srgbClr val="400040"/>
                    </a:gs>
                    <a:gs pos="89999">
                      <a:srgbClr val="000040"/>
                    </a:gs>
                    <a:gs pos="100000">
                      <a:srgbClr val="000000"/>
                    </a:gs>
                  </a:gsLst>
                  <a:lin ang="0" scaled="1"/>
                </a:gradFill>
                <a:latin typeface="宋体"/>
                <a:ea typeface="宋体"/>
              </a:rPr>
              <a:t>完善知识，深化思维</a:t>
            </a:r>
            <a:endParaRPr lang="zh-CN" altLang="en-US" sz="3600" b="1" kern="10" dirty="0">
              <a:ln w="9525">
                <a:solidFill>
                  <a:srgbClr val="000000"/>
                </a:solidFill>
                <a:round/>
                <a:headEnd/>
                <a:tailEnd/>
              </a:ln>
              <a:gradFill rotWithShape="1">
                <a:gsLst>
                  <a:gs pos="0">
                    <a:srgbClr val="000000"/>
                  </a:gs>
                  <a:gs pos="10001">
                    <a:srgbClr val="000040"/>
                  </a:gs>
                  <a:gs pos="25000">
                    <a:srgbClr val="400040"/>
                  </a:gs>
                  <a:gs pos="37500">
                    <a:srgbClr val="8F0040"/>
                  </a:gs>
                  <a:gs pos="45000">
                    <a:srgbClr val="F27300"/>
                  </a:gs>
                  <a:gs pos="50000">
                    <a:srgbClr val="FFBF00"/>
                  </a:gs>
                  <a:gs pos="55000">
                    <a:srgbClr val="F27300"/>
                  </a:gs>
                  <a:gs pos="62500">
                    <a:srgbClr val="8F0040"/>
                  </a:gs>
                  <a:gs pos="75000">
                    <a:srgbClr val="400040"/>
                  </a:gs>
                  <a:gs pos="89999">
                    <a:srgbClr val="000040"/>
                  </a:gs>
                  <a:gs pos="100000">
                    <a:srgbClr val="000000"/>
                  </a:gs>
                </a:gsLst>
                <a:lin ang="0" scaled="1"/>
              </a:gradFill>
              <a:latin typeface="宋体"/>
              <a:ea typeface="宋体"/>
            </a:endParaRPr>
          </a:p>
        </p:txBody>
      </p:sp>
      <p:sp>
        <p:nvSpPr>
          <p:cNvPr id="18435" name="Rectangle 3"/>
          <p:cNvSpPr>
            <a:spLocks noChangeArrowheads="1"/>
          </p:cNvSpPr>
          <p:nvPr/>
        </p:nvSpPr>
        <p:spPr bwMode="auto">
          <a:xfrm>
            <a:off x="-612576" y="2204864"/>
            <a:ext cx="10944226" cy="2692400"/>
          </a:xfrm>
          <a:prstGeom prst="rect">
            <a:avLst/>
          </a:prstGeom>
          <a:noFill/>
          <a:ln w="9525">
            <a:noFill/>
            <a:miter lim="800000"/>
            <a:headEnd/>
            <a:tailEnd/>
          </a:ln>
        </p:spPr>
        <p:txBody>
          <a:bodyPr anchor="ctr"/>
          <a:lstStyle/>
          <a:p>
            <a:pPr algn="ctr"/>
            <a:r>
              <a:rPr lang="en-US" altLang="zh-CN" sz="3600" b="1" dirty="0" smtClean="0">
                <a:solidFill>
                  <a:srgbClr val="000000"/>
                </a:solidFill>
                <a:latin typeface="黑体" pitchFamily="2" charset="-122"/>
                <a:ea typeface="黑体" pitchFamily="2" charset="-122"/>
              </a:rPr>
              <a:t>    ——</a:t>
            </a:r>
            <a:r>
              <a:rPr lang="zh-CN" altLang="en-US" sz="3600" b="1" dirty="0" smtClean="0">
                <a:solidFill>
                  <a:srgbClr val="000000"/>
                </a:solidFill>
                <a:latin typeface="黑体" pitchFamily="2" charset="-122"/>
                <a:ea typeface="黑体" pitchFamily="2" charset="-122"/>
              </a:rPr>
              <a:t>二轮专题复习</a:t>
            </a:r>
            <a:r>
              <a:rPr lang="zh-CN" altLang="en-US" sz="3600" b="1" dirty="0">
                <a:solidFill>
                  <a:srgbClr val="000000"/>
                </a:solidFill>
                <a:latin typeface="黑体" pitchFamily="2" charset="-122"/>
                <a:ea typeface="黑体" pitchFamily="2" charset="-122"/>
              </a:rPr>
              <a:t>建议（以世界史为例）</a:t>
            </a:r>
          </a:p>
          <a:p>
            <a:pPr algn="ctr"/>
            <a:endParaRPr lang="en-US" altLang="zh-CN" sz="2400" b="1" dirty="0" smtClean="0">
              <a:solidFill>
                <a:srgbClr val="000000"/>
              </a:solidFill>
              <a:latin typeface="黑体" pitchFamily="2" charset="-122"/>
              <a:ea typeface="黑体" pitchFamily="2" charset="-122"/>
            </a:endParaRPr>
          </a:p>
        </p:txBody>
      </p:sp>
      <p:sp>
        <p:nvSpPr>
          <p:cNvPr id="2" name="矩形 1"/>
          <p:cNvSpPr/>
          <p:nvPr/>
        </p:nvSpPr>
        <p:spPr>
          <a:xfrm>
            <a:off x="2354512" y="5373216"/>
            <a:ext cx="4153701" cy="523220"/>
          </a:xfrm>
          <a:prstGeom prst="rect">
            <a:avLst/>
          </a:prstGeom>
        </p:spPr>
        <p:txBody>
          <a:bodyPr wrap="none">
            <a:spAutoFit/>
          </a:bodyPr>
          <a:lstStyle/>
          <a:p>
            <a:pPr algn="ctr"/>
            <a:r>
              <a:rPr lang="zh-CN" altLang="en-US" sz="2800" b="1" dirty="0">
                <a:solidFill>
                  <a:srgbClr val="000000"/>
                </a:solidFill>
                <a:latin typeface="黑体" pitchFamily="2" charset="-122"/>
                <a:ea typeface="黑体" pitchFamily="2" charset="-122"/>
              </a:rPr>
              <a:t>北京市八一学校  李晓明</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3"/>
          <p:cNvSpPr txBox="1">
            <a:spLocks noChangeArrowheads="1"/>
          </p:cNvSpPr>
          <p:nvPr/>
        </p:nvSpPr>
        <p:spPr bwMode="auto">
          <a:xfrm>
            <a:off x="438150" y="1341438"/>
            <a:ext cx="7007225"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buFont typeface="Arial" pitchFamily="34" charset="0"/>
              <a:buNone/>
            </a:pPr>
            <a:r>
              <a:rPr lang="zh-CN" altLang="en-US" sz="2800" smtClean="0">
                <a:solidFill>
                  <a:srgbClr val="FFFFFF"/>
                </a:solidFill>
                <a:latin typeface="方正粗雅宋_GBK"/>
                <a:ea typeface="方正粗雅宋_GBK"/>
                <a:cs typeface="方正粗雅宋_GBK"/>
              </a:rPr>
              <a:t>一、近现代世界政治史的阶段和主题</a:t>
            </a:r>
            <a:endParaRPr lang="en-US" altLang="zh-CN" sz="2800" smtClean="0">
              <a:solidFill>
                <a:srgbClr val="FFFFFF"/>
              </a:solidFill>
              <a:latin typeface="方正粗雅宋_GBK"/>
              <a:ea typeface="方正粗雅宋_GBK"/>
              <a:cs typeface="方正粗雅宋_GBK"/>
            </a:endParaRPr>
          </a:p>
          <a:p>
            <a:pPr>
              <a:buFont typeface="Arial" pitchFamily="34" charset="0"/>
              <a:buNone/>
            </a:pPr>
            <a:r>
              <a:rPr lang="zh-CN" altLang="en-US" sz="2800" smtClean="0">
                <a:solidFill>
                  <a:srgbClr val="FFFFFF"/>
                </a:solidFill>
                <a:latin typeface="方正粗雅宋_GBK"/>
                <a:ea typeface="方正粗雅宋_GBK"/>
                <a:cs typeface="方正粗雅宋_GBK"/>
              </a:rPr>
              <a:t>二、近代西方民主政治发展完善的主要阶段</a:t>
            </a:r>
            <a:endParaRPr lang="en-US" altLang="zh-CN" sz="2800" smtClean="0">
              <a:solidFill>
                <a:srgbClr val="FFFFFF"/>
              </a:solidFill>
              <a:latin typeface="方正粗雅宋_GBK"/>
              <a:ea typeface="方正粗雅宋_GBK"/>
              <a:cs typeface="方正粗雅宋_GBK"/>
            </a:endParaRPr>
          </a:p>
          <a:p>
            <a:pPr>
              <a:buFont typeface="Arial" pitchFamily="34" charset="0"/>
              <a:buNone/>
            </a:pPr>
            <a:r>
              <a:rPr lang="zh-CN" altLang="en-US" sz="2800" smtClean="0">
                <a:solidFill>
                  <a:srgbClr val="FFFFFF"/>
                </a:solidFill>
                <a:latin typeface="方正粗雅宋_GBK"/>
                <a:ea typeface="方正粗雅宋_GBK"/>
                <a:cs typeface="方正粗雅宋_GBK"/>
              </a:rPr>
              <a:t>三、西方历史上法制宪政的发展演变</a:t>
            </a:r>
            <a:endParaRPr lang="en-US" altLang="zh-CN" sz="2800" smtClean="0">
              <a:solidFill>
                <a:srgbClr val="FFFFFF"/>
              </a:solidFill>
              <a:latin typeface="方正粗雅宋_GBK"/>
              <a:ea typeface="方正粗雅宋_GBK"/>
              <a:cs typeface="方正粗雅宋_GBK"/>
            </a:endParaRPr>
          </a:p>
          <a:p>
            <a:pPr>
              <a:buFont typeface="Arial" pitchFamily="34" charset="0"/>
              <a:buNone/>
            </a:pPr>
            <a:r>
              <a:rPr lang="zh-CN" altLang="en-US" sz="2800" smtClean="0">
                <a:solidFill>
                  <a:srgbClr val="FFFFFF"/>
                </a:solidFill>
                <a:latin typeface="方正粗雅宋_GBK"/>
                <a:ea typeface="方正粗雅宋_GBK"/>
                <a:cs typeface="方正粗雅宋_GBK"/>
              </a:rPr>
              <a:t>四、近现代西方殖民体系的兴衰</a:t>
            </a:r>
            <a:endParaRPr lang="en-US" altLang="zh-CN" sz="2800" smtClean="0">
              <a:solidFill>
                <a:srgbClr val="FFFFFF"/>
              </a:solidFill>
              <a:latin typeface="方正粗雅宋_GBK"/>
              <a:ea typeface="方正粗雅宋_GBK"/>
              <a:cs typeface="方正粗雅宋_GBK"/>
            </a:endParaRPr>
          </a:p>
          <a:p>
            <a:pPr>
              <a:buFont typeface="Arial" pitchFamily="34" charset="0"/>
              <a:buNone/>
            </a:pPr>
            <a:r>
              <a:rPr lang="zh-CN" altLang="en-US" sz="2800" smtClean="0">
                <a:solidFill>
                  <a:srgbClr val="FFFFFF"/>
                </a:solidFill>
                <a:latin typeface="方正粗雅宋_GBK"/>
                <a:ea typeface="方正粗雅宋_GBK"/>
                <a:cs typeface="方正粗雅宋_GBK"/>
              </a:rPr>
              <a:t>五、前工业化时期的西方经济</a:t>
            </a:r>
            <a:endParaRPr lang="en-US" altLang="zh-CN" sz="2800" smtClean="0">
              <a:solidFill>
                <a:srgbClr val="FFFFFF"/>
              </a:solidFill>
              <a:latin typeface="方正粗雅宋_GBK"/>
              <a:ea typeface="方正粗雅宋_GBK"/>
              <a:cs typeface="方正粗雅宋_GBK"/>
            </a:endParaRPr>
          </a:p>
          <a:p>
            <a:pPr>
              <a:buFont typeface="Arial" pitchFamily="34" charset="0"/>
              <a:buNone/>
            </a:pPr>
            <a:r>
              <a:rPr lang="zh-CN" altLang="en-US" sz="2800" smtClean="0">
                <a:solidFill>
                  <a:srgbClr val="FFFFFF"/>
                </a:solidFill>
                <a:latin typeface="方正粗雅宋_GBK"/>
                <a:ea typeface="方正粗雅宋_GBK"/>
                <a:cs typeface="方正粗雅宋_GBK"/>
              </a:rPr>
              <a:t>六、近代资本主义工业化的历程</a:t>
            </a:r>
            <a:endParaRPr lang="en-US" altLang="zh-CN" sz="2800" smtClean="0">
              <a:solidFill>
                <a:srgbClr val="FFFFFF"/>
              </a:solidFill>
              <a:latin typeface="方正粗雅宋_GBK"/>
              <a:ea typeface="方正粗雅宋_GBK"/>
              <a:cs typeface="方正粗雅宋_GBK"/>
            </a:endParaRPr>
          </a:p>
          <a:p>
            <a:pPr>
              <a:buFont typeface="Arial" pitchFamily="34" charset="0"/>
              <a:buNone/>
            </a:pPr>
            <a:r>
              <a:rPr lang="zh-CN" altLang="en-US" sz="2800" smtClean="0">
                <a:solidFill>
                  <a:srgbClr val="FFFFFF"/>
                </a:solidFill>
                <a:latin typeface="方正粗雅宋_GBK"/>
                <a:ea typeface="方正粗雅宋_GBK"/>
                <a:cs typeface="方正粗雅宋_GBK"/>
              </a:rPr>
              <a:t>七、世界市场的发展和经济全球化</a:t>
            </a:r>
            <a:endParaRPr lang="en-US" altLang="zh-CN" sz="2800" smtClean="0">
              <a:solidFill>
                <a:srgbClr val="FFFFFF"/>
              </a:solidFill>
              <a:latin typeface="方正粗雅宋_GBK"/>
              <a:ea typeface="方正粗雅宋_GBK"/>
              <a:cs typeface="方正粗雅宋_GBK"/>
            </a:endParaRPr>
          </a:p>
          <a:p>
            <a:pPr>
              <a:buFont typeface="Arial" pitchFamily="34" charset="0"/>
              <a:buNone/>
            </a:pPr>
            <a:r>
              <a:rPr lang="zh-CN" altLang="en-US" sz="2800" smtClean="0">
                <a:solidFill>
                  <a:srgbClr val="FFFFFF"/>
                </a:solidFill>
                <a:latin typeface="方正粗雅宋_GBK"/>
                <a:ea typeface="方正粗雅宋_GBK"/>
                <a:cs typeface="方正粗雅宋_GBK"/>
              </a:rPr>
              <a:t>八、二战后世界经济的格局与特点</a:t>
            </a:r>
            <a:endParaRPr lang="en-US" altLang="zh-CN" sz="2800" smtClean="0">
              <a:solidFill>
                <a:srgbClr val="FFFFFF"/>
              </a:solidFill>
              <a:latin typeface="方正粗雅宋_GBK"/>
              <a:ea typeface="方正粗雅宋_GBK"/>
              <a:cs typeface="方正粗雅宋_GBK"/>
            </a:endParaRPr>
          </a:p>
          <a:p>
            <a:pPr>
              <a:buFont typeface="Arial" pitchFamily="34" charset="0"/>
              <a:buNone/>
            </a:pPr>
            <a:r>
              <a:rPr lang="zh-CN" altLang="en-US" sz="2800" smtClean="0">
                <a:solidFill>
                  <a:srgbClr val="FFFFFF"/>
                </a:solidFill>
                <a:latin typeface="方正粗雅宋_GBK"/>
                <a:ea typeface="方正粗雅宋_GBK"/>
                <a:cs typeface="方正粗雅宋_GBK"/>
              </a:rPr>
              <a:t>九、二战后苏联的经济改革</a:t>
            </a:r>
            <a:endParaRPr lang="en-US" altLang="zh-CN" sz="2800" smtClean="0">
              <a:solidFill>
                <a:srgbClr val="FFFFFF"/>
              </a:solidFill>
              <a:latin typeface="方正粗雅宋_GBK"/>
              <a:ea typeface="方正粗雅宋_GBK"/>
              <a:cs typeface="方正粗雅宋_GBK"/>
              <a:sym typeface="Webdings" pitchFamily="18" charset="2"/>
            </a:endParaRPr>
          </a:p>
          <a:p>
            <a:pPr>
              <a:buFont typeface="Arial" pitchFamily="34" charset="0"/>
              <a:buNone/>
            </a:pPr>
            <a:r>
              <a:rPr lang="zh-CN" altLang="en-US" sz="2800" smtClean="0">
                <a:solidFill>
                  <a:srgbClr val="FFFFFF"/>
                </a:solidFill>
                <a:latin typeface="方正粗雅宋_GBK"/>
                <a:ea typeface="方正粗雅宋_GBK"/>
                <a:cs typeface="方正粗雅宋_GBK"/>
                <a:sym typeface="Webdings" pitchFamily="18" charset="2"/>
              </a:rPr>
              <a:t>十、西方历史上人文思想和政治思想的发展</a:t>
            </a:r>
            <a:endParaRPr lang="en-US" altLang="zh-CN" sz="2800" smtClean="0">
              <a:solidFill>
                <a:srgbClr val="FFFFFF"/>
              </a:solidFill>
              <a:latin typeface="方正粗雅宋_GBK"/>
              <a:ea typeface="方正粗雅宋_GBK"/>
              <a:cs typeface="方正粗雅宋_GBK"/>
            </a:endParaRPr>
          </a:p>
          <a:p>
            <a:pPr>
              <a:buFont typeface="Arial" pitchFamily="34" charset="0"/>
              <a:buNone/>
            </a:pPr>
            <a:r>
              <a:rPr lang="zh-CN" altLang="en-US" sz="2800" smtClean="0">
                <a:solidFill>
                  <a:srgbClr val="FFFFFF"/>
                </a:solidFill>
                <a:latin typeface="方正粗雅宋_GBK"/>
                <a:ea typeface="方正粗雅宋_GBK"/>
                <a:cs typeface="方正粗雅宋_GBK"/>
              </a:rPr>
              <a:t>十一、西方历史上的科学发展和技术革命</a:t>
            </a:r>
          </a:p>
        </p:txBody>
      </p:sp>
      <p:sp>
        <p:nvSpPr>
          <p:cNvPr id="3" name="矩形 2"/>
          <p:cNvSpPr/>
          <p:nvPr/>
        </p:nvSpPr>
        <p:spPr>
          <a:xfrm>
            <a:off x="827584" y="549275"/>
            <a:ext cx="6913563" cy="585788"/>
          </a:xfrm>
          <a:prstGeom prst="rect">
            <a:avLst/>
          </a:prstGeom>
        </p:spPr>
        <p:txBody>
          <a:bodyPr>
            <a:spAutoFit/>
          </a:bodyPr>
          <a:lstStyle/>
          <a:p>
            <a:pPr>
              <a:buFont typeface="Arial" panose="020B0604020202020204" pitchFamily="34" charset="0"/>
              <a:buNone/>
              <a:defRPr/>
            </a:pPr>
            <a:r>
              <a:rPr lang="zh-CN" altLang="en-US" sz="3200" dirty="0">
                <a:solidFill>
                  <a:srgbClr val="FFFF00"/>
                </a:solidFill>
                <a:effectLst>
                  <a:outerShdw blurRad="38100" dist="38100" dir="2700000" algn="tl">
                    <a:srgbClr val="000000"/>
                  </a:outerShdw>
                </a:effectLst>
                <a:latin typeface="黑体" panose="02010609060101010101" pitchFamily="49" charset="-122"/>
                <a:ea typeface="黑体" panose="02010609060101010101" pitchFamily="49" charset="-122"/>
              </a:rPr>
              <a:t>人大附中李晓风老师总结的</a:t>
            </a:r>
            <a:r>
              <a:rPr lang="zh-CN" altLang="en-US" sz="3200" dirty="0" smtClean="0">
                <a:solidFill>
                  <a:srgbClr val="FFFF00"/>
                </a:solidFill>
                <a:effectLst>
                  <a:outerShdw blurRad="38100" dist="38100" dir="2700000" algn="tl">
                    <a:srgbClr val="000000"/>
                  </a:outerShdw>
                </a:effectLst>
                <a:latin typeface="黑体" panose="02010609060101010101" pitchFamily="49" charset="-122"/>
                <a:ea typeface="黑体" panose="02010609060101010101" pitchFamily="49" charset="-122"/>
              </a:rPr>
              <a:t>专题</a:t>
            </a:r>
            <a:endParaRPr lang="en-US" altLang="zh-CN" sz="3200" dirty="0">
              <a:solidFill>
                <a:srgbClr val="FFFF00"/>
              </a:solidFill>
              <a:effectLst>
                <a:outerShdw blurRad="38100" dist="38100" dir="2700000" algn="tl">
                  <a:srgbClr val="000000"/>
                </a:outerShdw>
              </a:effectLst>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4313053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79512" y="188640"/>
            <a:ext cx="8964488" cy="4392488"/>
          </a:xfrm>
        </p:spPr>
        <p:txBody>
          <a:bodyPr/>
          <a:lstStyle/>
          <a:p>
            <a:r>
              <a:rPr lang="zh-CN" altLang="en-US" sz="2000" b="1" dirty="0">
                <a:latin typeface="黑体" panose="02010609060101010101" pitchFamily="49" charset="-122"/>
                <a:ea typeface="黑体" panose="02010609060101010101" pitchFamily="49" charset="-122"/>
              </a:rPr>
              <a:t>专题一   西方世界的政治现代化</a:t>
            </a:r>
            <a:r>
              <a:rPr lang="zh-CN" altLang="en-US" sz="2000" b="1" dirty="0" smtClean="0">
                <a:latin typeface="黑体" panose="02010609060101010101" pitchFamily="49" charset="-122"/>
                <a:ea typeface="黑体" panose="02010609060101010101" pitchFamily="49" charset="-122"/>
              </a:rPr>
              <a:t>历程</a:t>
            </a:r>
            <a:endParaRPr lang="en-US" altLang="zh-CN" sz="2000" b="1" dirty="0" smtClean="0">
              <a:latin typeface="黑体" panose="02010609060101010101" pitchFamily="49" charset="-122"/>
              <a:ea typeface="黑体" panose="02010609060101010101" pitchFamily="49" charset="-122"/>
            </a:endParaRPr>
          </a:p>
          <a:p>
            <a:r>
              <a:rPr lang="zh-CN" altLang="en-US" sz="2000" b="1" dirty="0">
                <a:latin typeface="黑体" panose="02010609060101010101" pitchFamily="49" charset="-122"/>
                <a:ea typeface="黑体" panose="02010609060101010101" pitchFamily="49" charset="-122"/>
              </a:rPr>
              <a:t>专题二   西方世界的经济现代化历程（资本主义世界市场的形成和发展）</a:t>
            </a:r>
            <a:endParaRPr lang="en-US" altLang="zh-CN" sz="2000" b="1" dirty="0">
              <a:latin typeface="黑体" panose="02010609060101010101" pitchFamily="49" charset="-122"/>
              <a:ea typeface="黑体" panose="02010609060101010101" pitchFamily="49" charset="-122"/>
            </a:endParaRPr>
          </a:p>
          <a:p>
            <a:pPr marL="0" indent="0">
              <a:buNone/>
            </a:pPr>
            <a:r>
              <a:rPr lang="zh-CN" altLang="en-US" sz="2000" b="1" dirty="0" smtClean="0">
                <a:latin typeface="黑体" panose="02010609060101010101" pitchFamily="49" charset="-122"/>
                <a:ea typeface="黑体" panose="02010609060101010101" pitchFamily="49" charset="-122"/>
              </a:rPr>
              <a:t>                     （世界经济由分散到全球化的进程）</a:t>
            </a:r>
            <a:endParaRPr lang="en-US" altLang="zh-CN" sz="2000" b="1" dirty="0" smtClean="0">
              <a:latin typeface="黑体" panose="02010609060101010101" pitchFamily="49" charset="-122"/>
              <a:ea typeface="黑体" panose="02010609060101010101" pitchFamily="49" charset="-122"/>
            </a:endParaRPr>
          </a:p>
          <a:p>
            <a:pPr marL="0" indent="0">
              <a:buNone/>
            </a:pPr>
            <a:r>
              <a:rPr lang="en-US" altLang="zh-CN" sz="2000" b="1" dirty="0" smtClean="0">
                <a:latin typeface="黑体" panose="02010609060101010101" pitchFamily="49" charset="-122"/>
                <a:ea typeface="黑体" panose="02010609060101010101" pitchFamily="49" charset="-122"/>
              </a:rPr>
              <a:t>                     </a:t>
            </a:r>
            <a:r>
              <a:rPr lang="zh-CN" altLang="en-US" sz="2000" b="1" dirty="0" smtClean="0">
                <a:latin typeface="黑体" panose="02010609060101010101" pitchFamily="49" charset="-122"/>
                <a:ea typeface="黑体" panose="02010609060101010101" pitchFamily="49" charset="-122"/>
              </a:rPr>
              <a:t>（资本主义经济政策的调整）</a:t>
            </a:r>
            <a:endParaRPr lang="en-US" altLang="zh-CN" sz="2000" b="1" dirty="0" smtClean="0">
              <a:latin typeface="黑体" panose="02010609060101010101" pitchFamily="49" charset="-122"/>
              <a:ea typeface="黑体" panose="02010609060101010101" pitchFamily="49" charset="-122"/>
            </a:endParaRPr>
          </a:p>
          <a:p>
            <a:r>
              <a:rPr lang="zh-CN" altLang="en-US" sz="2000" b="1" dirty="0">
                <a:latin typeface="黑体" panose="02010609060101010101" pitchFamily="49" charset="-122"/>
                <a:ea typeface="黑体" panose="02010609060101010101" pitchFamily="49" charset="-122"/>
              </a:rPr>
              <a:t>专题三   西方人文精神与民主</a:t>
            </a:r>
            <a:r>
              <a:rPr lang="zh-CN" altLang="en-US" sz="2000" b="1" dirty="0" smtClean="0">
                <a:latin typeface="黑体" panose="02010609060101010101" pitchFamily="49" charset="-122"/>
                <a:ea typeface="黑体" panose="02010609060101010101" pitchFamily="49" charset="-122"/>
              </a:rPr>
              <a:t>思想</a:t>
            </a:r>
            <a:endParaRPr lang="en-US" altLang="zh-CN" sz="2000" b="1" dirty="0" smtClean="0">
              <a:latin typeface="黑体" panose="02010609060101010101" pitchFamily="49" charset="-122"/>
              <a:ea typeface="黑体" panose="02010609060101010101" pitchFamily="49" charset="-122"/>
            </a:endParaRPr>
          </a:p>
          <a:p>
            <a:r>
              <a:rPr lang="zh-CN" altLang="en-US" sz="2000" b="1" dirty="0">
                <a:latin typeface="黑体" panose="02010609060101010101" pitchFamily="49" charset="-122"/>
                <a:ea typeface="黑体" panose="02010609060101010101" pitchFamily="49" charset="-122"/>
              </a:rPr>
              <a:t>专题四   </a:t>
            </a:r>
            <a:r>
              <a:rPr lang="zh-CN" altLang="en-US" sz="2000" b="1" dirty="0" smtClean="0">
                <a:latin typeface="黑体" panose="02010609060101010101" pitchFamily="49" charset="-122"/>
                <a:ea typeface="黑体" panose="02010609060101010101" pitchFamily="49" charset="-122"/>
              </a:rPr>
              <a:t>国际</a:t>
            </a:r>
            <a:r>
              <a:rPr lang="zh-CN" altLang="en-US" sz="2000" b="1" dirty="0">
                <a:latin typeface="黑体" panose="02010609060101010101" pitchFamily="49" charset="-122"/>
                <a:ea typeface="黑体" panose="02010609060101010101" pitchFamily="49" charset="-122"/>
              </a:rPr>
              <a:t>工人运动</a:t>
            </a:r>
            <a:r>
              <a:rPr lang="zh-CN" altLang="en-US" sz="2000" b="1" dirty="0" smtClean="0">
                <a:latin typeface="黑体" panose="02010609060101010101" pitchFamily="49" charset="-122"/>
                <a:ea typeface="黑体" panose="02010609060101010101" pitchFamily="49" charset="-122"/>
              </a:rPr>
              <a:t>以及社会主义</a:t>
            </a:r>
            <a:r>
              <a:rPr lang="zh-CN" altLang="en-US" sz="2000" b="1" dirty="0">
                <a:latin typeface="黑体" panose="02010609060101010101" pitchFamily="49" charset="-122"/>
                <a:ea typeface="黑体" panose="02010609060101010101" pitchFamily="49" charset="-122"/>
              </a:rPr>
              <a:t>国家的建立与发展</a:t>
            </a:r>
          </a:p>
          <a:p>
            <a:r>
              <a:rPr lang="zh-CN" altLang="en-US" sz="2000" b="1" dirty="0">
                <a:latin typeface="黑体" panose="02010609060101010101" pitchFamily="49" charset="-122"/>
                <a:ea typeface="黑体" panose="02010609060101010101" pitchFamily="49" charset="-122"/>
              </a:rPr>
              <a:t>专题五    </a:t>
            </a:r>
            <a:r>
              <a:rPr lang="zh-CN" altLang="en-US" sz="2000" b="1" dirty="0" smtClean="0">
                <a:latin typeface="黑体" panose="02010609060101010101" pitchFamily="49" charset="-122"/>
                <a:ea typeface="黑体" panose="02010609060101010101" pitchFamily="49" charset="-122"/>
              </a:rPr>
              <a:t>战后</a:t>
            </a:r>
            <a:r>
              <a:rPr lang="zh-CN" altLang="en-US" sz="2000" b="1" dirty="0">
                <a:latin typeface="黑体" panose="02010609060101010101" pitchFamily="49" charset="-122"/>
                <a:ea typeface="黑体" panose="02010609060101010101" pitchFamily="49" charset="-122"/>
              </a:rPr>
              <a:t>政治格局的演变</a:t>
            </a:r>
          </a:p>
          <a:p>
            <a:r>
              <a:rPr lang="zh-CN" altLang="en-US" sz="2000" b="1" dirty="0">
                <a:latin typeface="黑体" panose="02010609060101010101" pitchFamily="49" charset="-122"/>
                <a:ea typeface="黑体" panose="02010609060101010101" pitchFamily="49" charset="-122"/>
              </a:rPr>
              <a:t>专题六    世界近现代的科技与文学</a:t>
            </a:r>
            <a:r>
              <a:rPr lang="zh-CN" altLang="en-US" sz="2000" b="1" dirty="0" smtClean="0">
                <a:latin typeface="黑体" panose="02010609060101010101" pitchFamily="49" charset="-122"/>
                <a:ea typeface="黑体" panose="02010609060101010101" pitchFamily="49" charset="-122"/>
              </a:rPr>
              <a:t>艺术</a:t>
            </a:r>
            <a:endParaRPr lang="en-US" altLang="zh-CN" sz="2000" b="1" dirty="0" smtClean="0">
              <a:latin typeface="黑体" panose="02010609060101010101" pitchFamily="49" charset="-122"/>
              <a:ea typeface="黑体" panose="02010609060101010101" pitchFamily="49" charset="-122"/>
            </a:endParaRPr>
          </a:p>
          <a:p>
            <a:endParaRPr lang="en-US" altLang="zh-CN" sz="2000" b="1" dirty="0">
              <a:latin typeface="黑体" panose="02010609060101010101" pitchFamily="49" charset="-122"/>
              <a:ea typeface="黑体" panose="02010609060101010101" pitchFamily="49" charset="-122"/>
            </a:endParaRPr>
          </a:p>
          <a:p>
            <a:r>
              <a:rPr lang="zh-CN" altLang="en-US" sz="2000" b="1" dirty="0" smtClean="0">
                <a:solidFill>
                  <a:srgbClr val="FF0000"/>
                </a:solidFill>
                <a:latin typeface="黑体" panose="02010609060101010101" pitchFamily="49" charset="-122"/>
                <a:ea typeface="黑体" panose="02010609060101010101" pitchFamily="49" charset="-122"/>
              </a:rPr>
              <a:t>全球视野下</a:t>
            </a:r>
            <a:r>
              <a:rPr lang="zh-CN" altLang="en-US" sz="2000" b="1" dirty="0" smtClean="0">
                <a:latin typeface="黑体" panose="02010609060101010101" pitchFamily="49" charset="-122"/>
                <a:ea typeface="黑体" panose="02010609060101010101" pitchFamily="49" charset="-122"/>
              </a:rPr>
              <a:t>的中国经济现代化历程</a:t>
            </a:r>
            <a:endParaRPr lang="en-US" altLang="zh-CN" sz="2000" b="1" dirty="0" smtClean="0">
              <a:latin typeface="黑体" panose="02010609060101010101" pitchFamily="49" charset="-122"/>
              <a:ea typeface="黑体" panose="02010609060101010101" pitchFamily="49" charset="-122"/>
            </a:endParaRPr>
          </a:p>
          <a:p>
            <a:r>
              <a:rPr lang="zh-CN" altLang="en-US" sz="2000" b="1" dirty="0" smtClean="0">
                <a:solidFill>
                  <a:srgbClr val="FF0000"/>
                </a:solidFill>
                <a:latin typeface="黑体" panose="02010609060101010101" pitchFamily="49" charset="-122"/>
                <a:ea typeface="黑体" panose="02010609060101010101" pitchFamily="49" charset="-122"/>
              </a:rPr>
              <a:t>全球视野下</a:t>
            </a:r>
            <a:r>
              <a:rPr lang="zh-CN" altLang="en-US" sz="2000" b="1" dirty="0" smtClean="0">
                <a:latin typeface="黑体" panose="02010609060101010101" pitchFamily="49" charset="-122"/>
                <a:ea typeface="黑体" panose="02010609060101010101" pitchFamily="49" charset="-122"/>
              </a:rPr>
              <a:t>的中国外交历程</a:t>
            </a:r>
            <a:endParaRPr lang="en-US" altLang="zh-CN" sz="2000" b="1" dirty="0" smtClean="0">
              <a:latin typeface="黑体" panose="02010609060101010101" pitchFamily="49" charset="-122"/>
              <a:ea typeface="黑体" panose="02010609060101010101" pitchFamily="49" charset="-122"/>
            </a:endParaRPr>
          </a:p>
          <a:p>
            <a:r>
              <a:rPr lang="zh-CN" altLang="en-US" sz="2000" b="1" dirty="0">
                <a:solidFill>
                  <a:srgbClr val="FF0000"/>
                </a:solidFill>
                <a:latin typeface="黑体" panose="02010609060101010101" pitchFamily="49" charset="-122"/>
                <a:ea typeface="黑体" panose="02010609060101010101" pitchFamily="49" charset="-122"/>
              </a:rPr>
              <a:t>世界政治潮流</a:t>
            </a:r>
            <a:r>
              <a:rPr lang="zh-CN" altLang="en-US" sz="2000" b="1" dirty="0">
                <a:latin typeface="黑体" panose="02010609060101010101" pitchFamily="49" charset="-122"/>
                <a:ea typeface="黑体" panose="02010609060101010101" pitchFamily="49" charset="-122"/>
              </a:rPr>
              <a:t>中中国近代政治的艰难</a:t>
            </a:r>
            <a:r>
              <a:rPr lang="zh-CN" altLang="en-US" sz="2000" b="1" dirty="0" smtClean="0">
                <a:latin typeface="黑体" panose="02010609060101010101" pitchFamily="49" charset="-122"/>
                <a:ea typeface="黑体" panose="02010609060101010101" pitchFamily="49" charset="-122"/>
              </a:rPr>
              <a:t>转</a:t>
            </a:r>
            <a:endParaRPr lang="en-US" altLang="zh-CN" sz="2000" b="1" dirty="0" smtClean="0">
              <a:latin typeface="黑体" panose="02010609060101010101" pitchFamily="49" charset="-122"/>
              <a:ea typeface="黑体" panose="02010609060101010101" pitchFamily="49" charset="-122"/>
            </a:endParaRPr>
          </a:p>
          <a:p>
            <a:endParaRPr lang="en-US" altLang="zh-CN" sz="2000" b="1" dirty="0">
              <a:latin typeface="黑体" panose="02010609060101010101" pitchFamily="49" charset="-122"/>
              <a:ea typeface="黑体" panose="02010609060101010101" pitchFamily="49" charset="-122"/>
            </a:endParaRPr>
          </a:p>
          <a:p>
            <a:r>
              <a:rPr lang="zh-CN" altLang="en-US" sz="2000" b="1" dirty="0" smtClean="0">
                <a:latin typeface="黑体" panose="02010609060101010101" pitchFamily="49" charset="-122"/>
                <a:ea typeface="黑体" panose="02010609060101010101" pitchFamily="49" charset="-122"/>
              </a:rPr>
              <a:t>重要历史事件的</a:t>
            </a:r>
            <a:r>
              <a:rPr lang="zh-CN" altLang="en-US" sz="2000" b="1" dirty="0" smtClean="0">
                <a:solidFill>
                  <a:srgbClr val="FF0000"/>
                </a:solidFill>
                <a:latin typeface="黑体" panose="02010609060101010101" pitchFamily="49" charset="-122"/>
                <a:ea typeface="黑体" panose="02010609060101010101" pitchFamily="49" charset="-122"/>
              </a:rPr>
              <a:t>多角度认识与分析</a:t>
            </a:r>
            <a:r>
              <a:rPr lang="zh-CN" altLang="en-US" sz="2000" b="1" dirty="0" smtClean="0">
                <a:latin typeface="黑体" panose="02010609060101010101" pitchFamily="49" charset="-122"/>
                <a:ea typeface="黑体" panose="02010609060101010101" pitchFamily="49" charset="-122"/>
              </a:rPr>
              <a:t>，如罗斯福新政</a:t>
            </a:r>
            <a:endParaRPr lang="zh-CN" altLang="en-US" sz="2000" b="1" dirty="0">
              <a:latin typeface="黑体" panose="02010609060101010101" pitchFamily="49" charset="-122"/>
              <a:ea typeface="黑体" panose="02010609060101010101" pitchFamily="49" charset="-122"/>
            </a:endParaRPr>
          </a:p>
          <a:p>
            <a:endParaRPr lang="zh-CN" altLang="en-US" sz="2000" b="1"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pPr>
              <a:defRPr/>
            </a:pPr>
            <a:fld id="{DC6B5FF7-8919-435B-AB40-0302FCF71B07}" type="slidenum">
              <a:rPr lang="zh-CN" altLang="en-US" smtClean="0"/>
              <a:pPr>
                <a:defRPr/>
              </a:pPr>
              <a:t>11</a:t>
            </a:fld>
            <a:endParaRPr lang="zh-CN" altLang="en-US"/>
          </a:p>
        </p:txBody>
      </p:sp>
      <p:sp>
        <p:nvSpPr>
          <p:cNvPr id="5" name="矩形 4"/>
          <p:cNvSpPr/>
          <p:nvPr/>
        </p:nvSpPr>
        <p:spPr>
          <a:xfrm>
            <a:off x="0" y="5780782"/>
            <a:ext cx="9144000" cy="1077218"/>
          </a:xfrm>
          <a:prstGeom prst="rect">
            <a:avLst/>
          </a:prstGeom>
          <a:solidFill>
            <a:schemeClr val="accent5">
              <a:lumMod val="40000"/>
              <a:lumOff val="60000"/>
            </a:schemeClr>
          </a:solidFill>
        </p:spPr>
        <p:txBody>
          <a:bodyPr wrap="square">
            <a:spAutoFit/>
          </a:bodyPr>
          <a:lstStyle/>
          <a:p>
            <a:r>
              <a:rPr lang="zh-CN" altLang="en-US" sz="3200" b="1" dirty="0">
                <a:latin typeface="黑体" panose="02010609060101010101" pitchFamily="49" charset="-122"/>
                <a:ea typeface="黑体" panose="02010609060101010101" pitchFamily="49" charset="-122"/>
              </a:rPr>
              <a:t>专题</a:t>
            </a:r>
            <a:r>
              <a:rPr lang="zh-CN" altLang="en-US" sz="3200" b="1" dirty="0" smtClean="0">
                <a:latin typeface="黑体" panose="02010609060101010101" pitchFamily="49" charset="-122"/>
                <a:ea typeface="黑体" panose="02010609060101010101" pitchFamily="49" charset="-122"/>
              </a:rPr>
              <a:t>复习在</a:t>
            </a:r>
            <a:r>
              <a:rPr lang="zh-CN" altLang="en-US" sz="3200" b="1" dirty="0">
                <a:latin typeface="黑体" panose="02010609060101010101" pitchFamily="49" charset="-122"/>
                <a:ea typeface="黑体" panose="02010609060101010101" pitchFamily="49" charset="-122"/>
              </a:rPr>
              <a:t>通史框架</a:t>
            </a:r>
            <a:r>
              <a:rPr lang="zh-CN" altLang="en-US" sz="3200" b="1" dirty="0" smtClean="0">
                <a:latin typeface="黑体" panose="02010609060101010101" pitchFamily="49" charset="-122"/>
                <a:ea typeface="黑体" panose="02010609060101010101" pitchFamily="49" charset="-122"/>
              </a:rPr>
              <a:t>下完善知识网络，进行</a:t>
            </a:r>
            <a:r>
              <a:rPr lang="zh-CN" altLang="en-US" sz="3200" b="1" dirty="0">
                <a:latin typeface="黑体" panose="02010609060101010101" pitchFamily="49" charset="-122"/>
                <a:ea typeface="黑体" panose="02010609060101010101" pitchFamily="49" charset="-122"/>
              </a:rPr>
              <a:t>深化及规律性</a:t>
            </a:r>
            <a:r>
              <a:rPr lang="zh-CN" altLang="en-US" sz="3200" b="1" dirty="0" smtClean="0">
                <a:latin typeface="黑体" panose="02010609060101010101" pitchFamily="49" charset="-122"/>
                <a:ea typeface="黑体" panose="02010609060101010101" pitchFamily="49" charset="-122"/>
              </a:rPr>
              <a:t>总结和提升，思维深化</a:t>
            </a:r>
            <a:endParaRPr lang="zh-CN" altLang="en-US" sz="3200" b="1" dirty="0">
              <a:latin typeface="黑体" panose="02010609060101010101" pitchFamily="49" charset="-122"/>
              <a:ea typeface="黑体" panose="02010609060101010101" pitchFamily="49" charset="-122"/>
            </a:endParaRPr>
          </a:p>
        </p:txBody>
      </p:sp>
      <p:sp>
        <p:nvSpPr>
          <p:cNvPr id="6" name="椭圆 5"/>
          <p:cNvSpPr/>
          <p:nvPr/>
        </p:nvSpPr>
        <p:spPr>
          <a:xfrm>
            <a:off x="1691680" y="1657987"/>
            <a:ext cx="3096344"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467544" y="3789040"/>
            <a:ext cx="3384376"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2339752" y="4869160"/>
            <a:ext cx="3816424"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9244122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nvSpPr>
        <p:spPr>
          <a:xfrm>
            <a:off x="0" y="5943600"/>
            <a:ext cx="4117975"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sp>
        <p:nvSpPr>
          <p:cNvPr id="13316" name="Rectangle 4"/>
          <p:cNvSpPr>
            <a:spLocks noChangeArrowheads="1"/>
          </p:cNvSpPr>
          <p:nvPr/>
        </p:nvSpPr>
        <p:spPr bwMode="auto">
          <a:xfrm>
            <a:off x="2339975" y="303213"/>
            <a:ext cx="5761038" cy="646112"/>
          </a:xfrm>
          <a:prstGeom prst="rect">
            <a:avLst/>
          </a:prstGeom>
          <a:noFill/>
          <a:ln>
            <a:noFill/>
          </a:ln>
          <a:effectLst/>
          <a:extLst/>
        </p:spPr>
        <p:txBody>
          <a:bodyPr anchor="ctr">
            <a:spAutoFit/>
          </a:bodyPr>
          <a:lstStyle/>
          <a:p>
            <a:pPr>
              <a:defRPr/>
            </a:pPr>
            <a:r>
              <a:rPr lang="zh-CN" altLang="en-US" sz="3600" b="1" dirty="0">
                <a:effectLst>
                  <a:outerShdw blurRad="38100" dist="38100" dir="2700000" algn="tl">
                    <a:srgbClr val="000000"/>
                  </a:outerShdw>
                </a:effectLst>
                <a:latin typeface="黑体" pitchFamily="49" charset="-122"/>
                <a:ea typeface="黑体" pitchFamily="49" charset="-122"/>
              </a:rPr>
              <a:t>西方人文精神发展历程</a:t>
            </a:r>
          </a:p>
        </p:txBody>
      </p:sp>
      <p:graphicFrame>
        <p:nvGraphicFramePr>
          <p:cNvPr id="13439" name="Group 127"/>
          <p:cNvGraphicFramePr>
            <a:graphicFrameLocks noGrp="1"/>
          </p:cNvGraphicFramePr>
          <p:nvPr/>
        </p:nvGraphicFramePr>
        <p:xfrm>
          <a:off x="755576" y="1122786"/>
          <a:ext cx="7014861" cy="5546574"/>
        </p:xfrm>
        <a:graphic>
          <a:graphicData uri="http://schemas.openxmlformats.org/drawingml/2006/table">
            <a:tbl>
              <a:tblPr>
                <a:tableStyleId>{616DA210-FB5B-4158-B5E0-FEB733F419BA}</a:tableStyleId>
              </a:tblPr>
              <a:tblGrid>
                <a:gridCol w="504055"/>
                <a:gridCol w="1656185"/>
                <a:gridCol w="2838270"/>
                <a:gridCol w="2016351"/>
              </a:tblGrid>
              <a:tr h="647795">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zh-CN" altLang="en-US" sz="3200" b="1" u="none" strike="noStrike" cap="none" normalizeH="0" baseline="0" dirty="0" smtClean="0">
                          <a:ln>
                            <a:solidFill>
                              <a:sysClr val="windowText" lastClr="000000"/>
                            </a:solidFill>
                          </a:ln>
                          <a:effectLst>
                            <a:outerShdw blurRad="38100" dist="38100" dir="2700000" algn="tl">
                              <a:srgbClr val="000000">
                                <a:alpha val="43137"/>
                              </a:srgbClr>
                            </a:outerShdw>
                          </a:effectLst>
                          <a:latin typeface="黑体" pitchFamily="49" charset="-122"/>
                          <a:ea typeface="黑体" pitchFamily="49" charset="-122"/>
                        </a:rPr>
                        <a:t>历程</a:t>
                      </a:r>
                      <a:endParaRPr kumimoji="0" lang="zh-CN" altLang="en-US" sz="3200" b="1" i="0" u="none" strike="noStrike" cap="none" normalizeH="0" baseline="0" dirty="0" smtClean="0">
                        <a:ln>
                          <a:solidFill>
                            <a:sysClr val="windowText" lastClr="000000"/>
                          </a:solidFill>
                        </a:ln>
                        <a:solidFill>
                          <a:schemeClr val="tx1"/>
                        </a:solidFill>
                        <a:effectLst>
                          <a:outerShdw blurRad="38100" dist="38100" dir="2700000" algn="tl">
                            <a:srgbClr val="000000">
                              <a:alpha val="43137"/>
                            </a:srgbClr>
                          </a:outerShdw>
                        </a:effectLst>
                        <a:latin typeface="黑体" pitchFamily="49" charset="-122"/>
                        <a:ea typeface="黑体" pitchFamily="49" charset="-122"/>
                      </a:endParaRPr>
                    </a:p>
                  </a:txBody>
                  <a:tcPr marL="91453" marR="91453" marT="45715" marB="45715" horzOverflow="overflow"/>
                </a:tc>
                <a:tc hMerge="1">
                  <a:txBody>
                    <a:bodyPr/>
                    <a:lstStyle/>
                    <a:p>
                      <a:endParaRPr lang="zh-CN" alt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zh-CN" altLang="en-US" sz="3200" b="1" u="none" strike="noStrike" cap="none" normalizeH="0" baseline="0" dirty="0" smtClean="0">
                          <a:ln>
                            <a:solidFill>
                              <a:sysClr val="windowText" lastClr="000000"/>
                            </a:solidFill>
                          </a:ln>
                          <a:effectLst>
                            <a:outerShdw blurRad="38100" dist="38100" dir="2700000" algn="tl">
                              <a:srgbClr val="000000">
                                <a:alpha val="43137"/>
                              </a:srgbClr>
                            </a:outerShdw>
                          </a:effectLst>
                          <a:latin typeface="黑体" pitchFamily="49" charset="-122"/>
                          <a:ea typeface="黑体" pitchFamily="49" charset="-122"/>
                        </a:rPr>
                        <a:t>核心内容</a:t>
                      </a:r>
                      <a:endParaRPr kumimoji="0" lang="zh-CN" altLang="en-US" sz="3200" b="1" i="0" u="none" strike="noStrike" cap="none" normalizeH="0" baseline="0" dirty="0" smtClean="0">
                        <a:ln>
                          <a:solidFill>
                            <a:sysClr val="windowText" lastClr="000000"/>
                          </a:solidFill>
                        </a:ln>
                        <a:solidFill>
                          <a:schemeClr val="tx1"/>
                        </a:solidFill>
                        <a:effectLst>
                          <a:outerShdw blurRad="38100" dist="38100" dir="2700000" algn="tl">
                            <a:srgbClr val="000000">
                              <a:alpha val="43137"/>
                            </a:srgbClr>
                          </a:outerShdw>
                        </a:effectLst>
                        <a:latin typeface="黑体" pitchFamily="49" charset="-122"/>
                        <a:ea typeface="黑体" pitchFamily="49" charset="-122"/>
                      </a:endParaRPr>
                    </a:p>
                  </a:txBody>
                  <a:tcPr marL="91453" marR="91453" marT="45715" marB="45715"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zh-CN" altLang="en-US" sz="3200" b="1" i="0" u="none" strike="noStrike" cap="none" normalizeH="0" baseline="0" dirty="0" smtClean="0">
                          <a:ln>
                            <a:solidFill>
                              <a:sysClr val="windowText" lastClr="000000"/>
                            </a:solidFill>
                          </a:ln>
                          <a:solidFill>
                            <a:schemeClr val="tx1"/>
                          </a:solidFill>
                          <a:effectLst>
                            <a:outerShdw blurRad="38100" dist="38100" dir="2700000" algn="tl">
                              <a:srgbClr val="000000">
                                <a:alpha val="43137"/>
                              </a:srgbClr>
                            </a:outerShdw>
                          </a:effectLst>
                          <a:latin typeface="黑体" pitchFamily="49" charset="-122"/>
                          <a:ea typeface="黑体" pitchFamily="49" charset="-122"/>
                        </a:rPr>
                        <a:t>解决问题</a:t>
                      </a:r>
                      <a:endParaRPr kumimoji="0" lang="zh-CN" altLang="zh-CN" sz="3200" b="1" i="0" u="none" strike="noStrike" cap="none" normalizeH="0" baseline="0" dirty="0" smtClean="0">
                        <a:ln>
                          <a:solidFill>
                            <a:sysClr val="windowText" lastClr="000000"/>
                          </a:solidFill>
                        </a:ln>
                        <a:solidFill>
                          <a:schemeClr val="tx1"/>
                        </a:solidFill>
                        <a:effectLst>
                          <a:outerShdw blurRad="38100" dist="38100" dir="2700000" algn="tl">
                            <a:srgbClr val="000000">
                              <a:alpha val="43137"/>
                            </a:srgbClr>
                          </a:outerShdw>
                        </a:effectLst>
                        <a:latin typeface="黑体" pitchFamily="49" charset="-122"/>
                        <a:ea typeface="黑体" pitchFamily="49" charset="-122"/>
                      </a:endParaRPr>
                    </a:p>
                  </a:txBody>
                  <a:tcPr marL="91453" marR="91453" marT="45715" marB="45715" horzOverflow="overflow"/>
                </a:tc>
              </a:tr>
              <a:tr h="110455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800" b="1" i="0" u="none" strike="noStrike" cap="none" normalizeH="0" baseline="0" dirty="0" smtClean="0">
                          <a:ln>
                            <a:solidFill>
                              <a:sysClr val="windowText" lastClr="000000"/>
                            </a:solidFill>
                          </a:ln>
                          <a:solidFill>
                            <a:srgbClr val="FF0000"/>
                          </a:solidFill>
                          <a:effectLst>
                            <a:outerShdw blurRad="38100" dist="38100" dir="2700000" algn="tl">
                              <a:srgbClr val="000000">
                                <a:alpha val="43137"/>
                              </a:srgbClr>
                            </a:outerShdw>
                          </a:effectLst>
                          <a:latin typeface="Arial" charset="0"/>
                          <a:ea typeface="宋体" pitchFamily="2" charset="-122"/>
                        </a:rPr>
                        <a:t>起源</a:t>
                      </a:r>
                      <a:endParaRPr kumimoji="0" lang="zh-CN" altLang="zh-CN" sz="2800" b="1" i="0" u="none" strike="noStrike" cap="none" normalizeH="0" baseline="0" dirty="0" smtClean="0">
                        <a:ln>
                          <a:solidFill>
                            <a:sysClr val="windowText" lastClr="000000"/>
                          </a:solidFill>
                        </a:ln>
                        <a:solidFill>
                          <a:srgbClr val="FF0000"/>
                        </a:solidFill>
                        <a:effectLst>
                          <a:outerShdw blurRad="38100" dist="38100" dir="2700000" algn="tl">
                            <a:srgbClr val="000000">
                              <a:alpha val="43137"/>
                            </a:srgbClr>
                          </a:outerShdw>
                        </a:effectLst>
                        <a:latin typeface="Arial" charset="0"/>
                        <a:ea typeface="宋体" pitchFamily="2" charset="-122"/>
                      </a:endParaRPr>
                    </a:p>
                  </a:txBody>
                  <a:tcPr marL="91453" marR="91453" marT="45715" marB="45715"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dirty="0" smtClean="0">
                        <a:ln>
                          <a:solidFill>
                            <a:sysClr val="windowText" lastClr="000000"/>
                          </a:solidFill>
                        </a:ln>
                        <a:solidFill>
                          <a:schemeClr val="tx1"/>
                        </a:solidFill>
                        <a:effectLst/>
                        <a:latin typeface="Arial" charset="0"/>
                        <a:ea typeface="宋体" pitchFamily="2" charset="-122"/>
                      </a:endParaRPr>
                    </a:p>
                  </a:txBody>
                  <a:tcPr marL="91453" marR="91453" marT="45715" marB="45715"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dirty="0" smtClean="0">
                        <a:ln>
                          <a:solidFill>
                            <a:sysClr val="windowText" lastClr="000000"/>
                          </a:solidFill>
                        </a:ln>
                        <a:solidFill>
                          <a:schemeClr val="tx1"/>
                        </a:solidFill>
                        <a:effectLst/>
                        <a:latin typeface="Arial" charset="0"/>
                        <a:ea typeface="宋体" pitchFamily="2" charset="-122"/>
                      </a:endParaRPr>
                    </a:p>
                  </a:txBody>
                  <a:tcPr marL="91453" marR="91453" marT="45715" marB="45715"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dirty="0" smtClean="0">
                        <a:ln>
                          <a:solidFill>
                            <a:sysClr val="windowText" lastClr="000000"/>
                          </a:solidFill>
                        </a:ln>
                        <a:solidFill>
                          <a:schemeClr val="tx1"/>
                        </a:solidFill>
                        <a:effectLst/>
                        <a:latin typeface="Arial" charset="0"/>
                        <a:ea typeface="宋体" pitchFamily="2" charset="-122"/>
                      </a:endParaRPr>
                    </a:p>
                  </a:txBody>
                  <a:tcPr marL="91453" marR="91453" marT="45715" marB="45715" horzOverflow="overflow"/>
                </a:tc>
              </a:tr>
              <a:tr h="1527919">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800" b="1" i="0" u="none" strike="noStrike" cap="none" normalizeH="0" baseline="0" dirty="0" smtClean="0">
                          <a:ln>
                            <a:solidFill>
                              <a:sysClr val="windowText" lastClr="000000"/>
                            </a:solidFill>
                          </a:ln>
                          <a:solidFill>
                            <a:srgbClr val="FF0000"/>
                          </a:solidFill>
                          <a:effectLst>
                            <a:outerShdw blurRad="38100" dist="38100" dir="2700000" algn="tl">
                              <a:srgbClr val="000000">
                                <a:alpha val="43137"/>
                              </a:srgbClr>
                            </a:outerShdw>
                          </a:effectLst>
                          <a:latin typeface="Arial" charset="0"/>
                          <a:ea typeface="宋体" pitchFamily="2" charset="-122"/>
                        </a:rPr>
                        <a:t>发展</a:t>
                      </a:r>
                      <a:endParaRPr kumimoji="0" lang="zh-CN" altLang="zh-CN" sz="2800" b="1" i="0" u="none" strike="noStrike" cap="none" normalizeH="0" baseline="0" dirty="0" smtClean="0">
                        <a:ln>
                          <a:solidFill>
                            <a:sysClr val="windowText" lastClr="000000"/>
                          </a:solidFill>
                        </a:ln>
                        <a:solidFill>
                          <a:srgbClr val="FF0000"/>
                        </a:solidFill>
                        <a:effectLst>
                          <a:outerShdw blurRad="38100" dist="38100" dir="2700000" algn="tl">
                            <a:srgbClr val="000000">
                              <a:alpha val="43137"/>
                            </a:srgbClr>
                          </a:outerShdw>
                        </a:effectLst>
                        <a:latin typeface="Arial" charset="0"/>
                        <a:ea typeface="宋体" pitchFamily="2" charset="-122"/>
                      </a:endParaRPr>
                    </a:p>
                  </a:txBody>
                  <a:tcPr marL="91453" marR="91453" marT="45715" marB="45715"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dirty="0" smtClean="0">
                        <a:ln>
                          <a:solidFill>
                            <a:sysClr val="windowText" lastClr="000000"/>
                          </a:solidFill>
                        </a:ln>
                        <a:solidFill>
                          <a:schemeClr val="tx1"/>
                        </a:solidFill>
                        <a:effectLst/>
                        <a:latin typeface="Arial" charset="0"/>
                        <a:ea typeface="宋体" pitchFamily="2" charset="-122"/>
                      </a:endParaRPr>
                    </a:p>
                  </a:txBody>
                  <a:tcPr marL="91453" marR="91453" marT="45715" marB="45715"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dirty="0" smtClean="0">
                        <a:ln>
                          <a:solidFill>
                            <a:sysClr val="windowText" lastClr="000000"/>
                          </a:solidFill>
                        </a:ln>
                        <a:solidFill>
                          <a:schemeClr val="tx1"/>
                        </a:solidFill>
                        <a:effectLst/>
                        <a:latin typeface="Arial" charset="0"/>
                        <a:ea typeface="宋体" pitchFamily="2" charset="-122"/>
                      </a:endParaRPr>
                    </a:p>
                  </a:txBody>
                  <a:tcPr marL="91453" marR="91453" marT="45715" marB="45715" horzOverflow="overflow"/>
                </a:tc>
                <a:tc>
                  <a:txBody>
                    <a:bodyPr/>
                    <a:lstStyle/>
                    <a:p>
                      <a:endParaRPr lang="zh-CN" altLang="en-US" dirty="0"/>
                    </a:p>
                  </a:txBody>
                  <a:tcPr marL="91453" marR="91453" marT="45715" marB="45715" horzOverflow="overflow"/>
                </a:tc>
              </a:tr>
              <a:tr h="121194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dirty="0" smtClean="0">
                        <a:ln>
                          <a:solidFill>
                            <a:sysClr val="windowText" lastClr="000000"/>
                          </a:solidFill>
                        </a:ln>
                        <a:solidFill>
                          <a:schemeClr val="tx1"/>
                        </a:solidFill>
                        <a:effectLst/>
                        <a:latin typeface="Arial" charset="0"/>
                        <a:ea typeface="宋体" pitchFamily="2" charset="-122"/>
                      </a:endParaRPr>
                    </a:p>
                  </a:txBody>
                  <a:tcPr marL="91453" marR="91453" marT="45715" marB="45715"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dirty="0" smtClean="0">
                        <a:ln>
                          <a:solidFill>
                            <a:sysClr val="windowText" lastClr="000000"/>
                          </a:solidFill>
                        </a:ln>
                        <a:solidFill>
                          <a:schemeClr val="tx1"/>
                        </a:solidFill>
                        <a:effectLst/>
                        <a:latin typeface="Arial" charset="0"/>
                        <a:ea typeface="宋体" pitchFamily="2" charset="-122"/>
                      </a:endParaRPr>
                    </a:p>
                  </a:txBody>
                  <a:tcPr marL="91453" marR="91453" marT="45715" marB="45715"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dirty="0" smtClean="0">
                        <a:ln>
                          <a:solidFill>
                            <a:sysClr val="windowText" lastClr="000000"/>
                          </a:solidFill>
                        </a:ln>
                        <a:solidFill>
                          <a:schemeClr val="tx1"/>
                        </a:solidFill>
                        <a:effectLst/>
                        <a:latin typeface="Arial" charset="0"/>
                        <a:ea typeface="宋体" pitchFamily="2" charset="-122"/>
                      </a:endParaRPr>
                    </a:p>
                  </a:txBody>
                  <a:tcPr marL="91453" marR="91453" marT="45715" marB="45715" horzOverflow="overflow"/>
                </a:tc>
                <a:tc>
                  <a:txBody>
                    <a:bodyPr/>
                    <a:lstStyle/>
                    <a:p>
                      <a:endParaRPr lang="zh-CN" altLang="en-US" dirty="0"/>
                    </a:p>
                  </a:txBody>
                  <a:tcPr marL="91453" marR="91453" marT="45715" marB="45715" horzOverflow="overflow"/>
                </a:tc>
              </a:tr>
              <a:tr h="105435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800" b="1" i="0" u="none" strike="noStrike" cap="none" normalizeH="0" baseline="0" dirty="0" smtClean="0">
                          <a:ln>
                            <a:solidFill>
                              <a:sysClr val="windowText" lastClr="000000"/>
                            </a:solidFill>
                          </a:ln>
                          <a:solidFill>
                            <a:srgbClr val="FF0000"/>
                          </a:solidFill>
                          <a:effectLst>
                            <a:outerShdw blurRad="38100" dist="38100" dir="2700000" algn="tl">
                              <a:srgbClr val="000000">
                                <a:alpha val="43137"/>
                              </a:srgbClr>
                            </a:outerShdw>
                          </a:effectLst>
                          <a:latin typeface="Arial" charset="0"/>
                          <a:ea typeface="宋体" pitchFamily="2" charset="-122"/>
                        </a:rPr>
                        <a:t>成熟</a:t>
                      </a:r>
                      <a:endParaRPr kumimoji="0" lang="zh-CN" altLang="zh-CN" sz="2800" b="1" i="0" u="none" strike="noStrike" cap="none" normalizeH="0" baseline="0" dirty="0" smtClean="0">
                        <a:ln>
                          <a:solidFill>
                            <a:sysClr val="windowText" lastClr="000000"/>
                          </a:solidFill>
                        </a:ln>
                        <a:solidFill>
                          <a:srgbClr val="FF0000"/>
                        </a:solidFill>
                        <a:effectLst>
                          <a:outerShdw blurRad="38100" dist="38100" dir="2700000" algn="tl">
                            <a:srgbClr val="000000">
                              <a:alpha val="43137"/>
                            </a:srgbClr>
                          </a:outerShdw>
                        </a:effectLst>
                        <a:latin typeface="Arial" charset="0"/>
                        <a:ea typeface="宋体" pitchFamily="2" charset="-122"/>
                      </a:endParaRPr>
                    </a:p>
                  </a:txBody>
                  <a:tcPr marL="91453" marR="91453" marT="45715" marB="45715"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dirty="0" smtClean="0">
                        <a:ln>
                          <a:solidFill>
                            <a:sysClr val="windowText" lastClr="000000"/>
                          </a:solidFill>
                        </a:ln>
                        <a:solidFill>
                          <a:schemeClr val="tx1"/>
                        </a:solidFill>
                        <a:effectLst/>
                        <a:latin typeface="Arial" charset="0"/>
                        <a:ea typeface="宋体" pitchFamily="2" charset="-122"/>
                      </a:endParaRPr>
                    </a:p>
                  </a:txBody>
                  <a:tcPr marL="91453" marR="91453" marT="45715" marB="45715"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dirty="0" smtClean="0">
                        <a:ln>
                          <a:solidFill>
                            <a:sysClr val="windowText" lastClr="000000"/>
                          </a:solidFill>
                        </a:ln>
                        <a:solidFill>
                          <a:schemeClr val="tx1"/>
                        </a:solidFill>
                        <a:effectLst/>
                        <a:latin typeface="Arial" charset="0"/>
                        <a:ea typeface="宋体" pitchFamily="2" charset="-122"/>
                      </a:endParaRPr>
                    </a:p>
                  </a:txBody>
                  <a:tcPr marL="91453" marR="91453" marT="45715" marB="45715" horzOverflow="overflow"/>
                </a:tc>
                <a:tc>
                  <a:txBody>
                    <a:bodyPr/>
                    <a:lstStyle/>
                    <a:p>
                      <a:endParaRPr lang="zh-CN" altLang="en-US" dirty="0"/>
                    </a:p>
                  </a:txBody>
                  <a:tcPr marL="91453" marR="91453" marT="45715" marB="45715" horzOverflow="overflow"/>
                </a:tc>
              </a:tr>
            </a:tbl>
          </a:graphicData>
        </a:graphic>
      </p:graphicFrame>
      <p:sp>
        <p:nvSpPr>
          <p:cNvPr id="20485" name="Text Box 36"/>
          <p:cNvSpPr txBox="1">
            <a:spLocks noChangeArrowheads="1"/>
          </p:cNvSpPr>
          <p:nvPr/>
        </p:nvSpPr>
        <p:spPr bwMode="auto">
          <a:xfrm>
            <a:off x="538163" y="4899025"/>
            <a:ext cx="2133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ahoma" pitchFamily="34" charset="0"/>
                <a:ea typeface="宋体" pitchFamily="2" charset="-122"/>
              </a:defRPr>
            </a:lvl1pPr>
            <a:lvl2pPr marL="742950" indent="-285750" eaLnBrk="0" hangingPunct="0">
              <a:defRPr sz="2400">
                <a:solidFill>
                  <a:schemeClr val="tx1"/>
                </a:solidFill>
                <a:latin typeface="Tahoma" pitchFamily="34" charset="0"/>
                <a:ea typeface="宋体" pitchFamily="2" charset="-122"/>
              </a:defRPr>
            </a:lvl2pPr>
            <a:lvl3pPr marL="1143000" indent="-228600" eaLnBrk="0" hangingPunct="0">
              <a:defRPr sz="2400">
                <a:solidFill>
                  <a:schemeClr val="tx1"/>
                </a:solidFill>
                <a:latin typeface="Tahoma" pitchFamily="34" charset="0"/>
                <a:ea typeface="宋体" pitchFamily="2" charset="-122"/>
              </a:defRPr>
            </a:lvl3pPr>
            <a:lvl4pPr marL="1600200" indent="-228600" eaLnBrk="0" hangingPunct="0">
              <a:defRPr sz="2400">
                <a:solidFill>
                  <a:schemeClr val="tx1"/>
                </a:solidFill>
                <a:latin typeface="Tahoma" pitchFamily="34" charset="0"/>
                <a:ea typeface="宋体" pitchFamily="2" charset="-122"/>
              </a:defRPr>
            </a:lvl4pPr>
            <a:lvl5pPr marL="2057400" indent="-228600" eaLnBrk="0" hangingPunct="0">
              <a:defRPr sz="2400">
                <a:solidFill>
                  <a:schemeClr val="tx1"/>
                </a:solidFill>
                <a:latin typeface="Tahoma" pitchFamily="34" charset="0"/>
                <a:ea typeface="宋体" pitchFamily="2" charset="-122"/>
              </a:defRPr>
            </a:lvl5pPr>
            <a:lvl6pPr marL="2514600" indent="-228600" algn="ctr" eaLnBrk="0" fontAlgn="base" hangingPunct="0">
              <a:spcBef>
                <a:spcPct val="0"/>
              </a:spcBef>
              <a:spcAft>
                <a:spcPct val="0"/>
              </a:spcAft>
              <a:defRPr sz="2400">
                <a:solidFill>
                  <a:schemeClr val="tx1"/>
                </a:solidFill>
                <a:latin typeface="Tahoma" pitchFamily="34" charset="0"/>
                <a:ea typeface="宋体" pitchFamily="2" charset="-122"/>
              </a:defRPr>
            </a:lvl6pPr>
            <a:lvl7pPr marL="2971800" indent="-228600" algn="ctr" eaLnBrk="0" fontAlgn="base" hangingPunct="0">
              <a:spcBef>
                <a:spcPct val="0"/>
              </a:spcBef>
              <a:spcAft>
                <a:spcPct val="0"/>
              </a:spcAft>
              <a:defRPr sz="2400">
                <a:solidFill>
                  <a:schemeClr val="tx1"/>
                </a:solidFill>
                <a:latin typeface="Tahoma" pitchFamily="34" charset="0"/>
                <a:ea typeface="宋体" pitchFamily="2" charset="-122"/>
              </a:defRPr>
            </a:lvl7pPr>
            <a:lvl8pPr marL="3429000" indent="-228600" algn="ctr" eaLnBrk="0" fontAlgn="base" hangingPunct="0">
              <a:spcBef>
                <a:spcPct val="0"/>
              </a:spcBef>
              <a:spcAft>
                <a:spcPct val="0"/>
              </a:spcAft>
              <a:defRPr sz="2400">
                <a:solidFill>
                  <a:schemeClr val="tx1"/>
                </a:solidFill>
                <a:latin typeface="Tahoma" pitchFamily="34" charset="0"/>
                <a:ea typeface="宋体" pitchFamily="2" charset="-122"/>
              </a:defRPr>
            </a:lvl8pPr>
            <a:lvl9pPr marL="3886200" indent="-228600" algn="ctr" eaLnBrk="0" fontAlgn="base" hangingPunct="0">
              <a:spcBef>
                <a:spcPct val="0"/>
              </a:spcBef>
              <a:spcAft>
                <a:spcPct val="0"/>
              </a:spcAft>
              <a:defRPr sz="2400">
                <a:solidFill>
                  <a:schemeClr val="tx1"/>
                </a:solidFill>
                <a:latin typeface="Tahoma" pitchFamily="34" charset="0"/>
                <a:ea typeface="宋体" pitchFamily="2" charset="-122"/>
              </a:defRPr>
            </a:lvl9pPr>
          </a:lstStyle>
          <a:p>
            <a:pPr eaLnBrk="1" hangingPunct="1">
              <a:spcBef>
                <a:spcPct val="50000"/>
              </a:spcBef>
            </a:pPr>
            <a:endParaRPr lang="zh-CN" altLang="zh-CN">
              <a:solidFill>
                <a:schemeClr val="bg1"/>
              </a:solidFill>
              <a:latin typeface="微软雅黑" pitchFamily="34" charset="-122"/>
              <a:ea typeface="微软雅黑" pitchFamily="34" charset="-122"/>
            </a:endParaRPr>
          </a:p>
        </p:txBody>
      </p:sp>
      <p:sp>
        <p:nvSpPr>
          <p:cNvPr id="14" name="Rectangle 44"/>
          <p:cNvSpPr>
            <a:spLocks noChangeArrowheads="1"/>
          </p:cNvSpPr>
          <p:nvPr/>
        </p:nvSpPr>
        <p:spPr bwMode="auto">
          <a:xfrm>
            <a:off x="2987675" y="2924175"/>
            <a:ext cx="2879725" cy="1355725"/>
          </a:xfrm>
          <a:prstGeom prst="rect">
            <a:avLst/>
          </a:prstGeom>
          <a:noFill/>
          <a:ln w="9525">
            <a:noFill/>
            <a:miter lim="800000"/>
            <a:headEnd/>
            <a:tailEnd/>
          </a:ln>
        </p:spPr>
        <p:txBody>
          <a:bodyPr anchor="ctr">
            <a:spAutoFit/>
          </a:bodyPr>
          <a:lstStyle/>
          <a:p>
            <a:pPr>
              <a:defRPr/>
            </a:pPr>
            <a:r>
              <a:rPr lang="zh-CN" altLang="en-US" sz="22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人文主义</a:t>
            </a:r>
            <a:r>
              <a:rPr lang="zh-CN" altLang="en-US" sz="2200" b="1" dirty="0">
                <a:solidFill>
                  <a:srgbClr val="002060"/>
                </a:solidFill>
                <a:effectLst>
                  <a:outerShdw blurRad="38100" dist="38100" dir="2700000" algn="tl">
                    <a:srgbClr val="000000">
                      <a:alpha val="43137"/>
                    </a:srgbClr>
                  </a:outerShdw>
                </a:effectLst>
                <a:latin typeface="黑体" pitchFamily="49" charset="-122"/>
                <a:ea typeface="黑体" pitchFamily="49" charset="-122"/>
              </a:rPr>
              <a:t>：</a:t>
            </a:r>
            <a:endParaRPr lang="en-US" altLang="zh-CN" sz="2200" b="1" dirty="0">
              <a:solidFill>
                <a:srgbClr val="002060"/>
              </a:solidFill>
              <a:effectLst>
                <a:outerShdw blurRad="38100" dist="38100" dir="2700000" algn="tl">
                  <a:srgbClr val="000000">
                    <a:alpha val="43137"/>
                  </a:srgbClr>
                </a:outerShdw>
              </a:effectLst>
              <a:latin typeface="黑体" pitchFamily="49" charset="-122"/>
              <a:ea typeface="黑体" pitchFamily="49" charset="-122"/>
            </a:endParaRPr>
          </a:p>
          <a:p>
            <a:pPr algn="l">
              <a:defRPr/>
            </a:pPr>
            <a:r>
              <a:rPr lang="zh-CN" altLang="en-US" sz="2000" b="1" dirty="0">
                <a:solidFill>
                  <a:srgbClr val="002060"/>
                </a:solidFill>
                <a:effectLst>
                  <a:outerShdw blurRad="38100" dist="38100" dir="2700000" algn="tl">
                    <a:srgbClr val="000000">
                      <a:alpha val="43137"/>
                    </a:srgbClr>
                  </a:outerShdw>
                </a:effectLst>
                <a:latin typeface="黑体" pitchFamily="49" charset="-122"/>
                <a:ea typeface="黑体" pitchFamily="49" charset="-122"/>
              </a:rPr>
              <a:t>以</a:t>
            </a: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人</a:t>
            </a:r>
            <a:r>
              <a:rPr lang="zh-CN" altLang="en-US" sz="2000" b="1" dirty="0">
                <a:solidFill>
                  <a:srgbClr val="002060"/>
                </a:solidFill>
                <a:effectLst>
                  <a:outerShdw blurRad="38100" dist="38100" dir="2700000" algn="tl">
                    <a:srgbClr val="000000">
                      <a:alpha val="43137"/>
                    </a:srgbClr>
                  </a:outerShdw>
                </a:effectLst>
                <a:latin typeface="黑体" pitchFamily="49" charset="-122"/>
                <a:ea typeface="黑体" pitchFamily="49" charset="-122"/>
              </a:rPr>
              <a:t>为中心，重视</a:t>
            </a: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人的价值</a:t>
            </a:r>
            <a:r>
              <a:rPr lang="zh-CN" altLang="en-US" sz="2000" b="1" dirty="0">
                <a:solidFill>
                  <a:srgbClr val="002060"/>
                </a:solidFill>
                <a:effectLst>
                  <a:outerShdw blurRad="38100" dist="38100" dir="2700000" algn="tl">
                    <a:srgbClr val="000000">
                      <a:alpha val="43137"/>
                    </a:srgbClr>
                  </a:outerShdw>
                </a:effectLst>
                <a:latin typeface="黑体" pitchFamily="49" charset="-122"/>
                <a:ea typeface="黑体" pitchFamily="49" charset="-122"/>
              </a:rPr>
              <a:t>；冲破</a:t>
            </a: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神学束缚</a:t>
            </a:r>
            <a:r>
              <a:rPr lang="zh-CN" altLang="en-US" sz="2000" b="1" dirty="0">
                <a:solidFill>
                  <a:srgbClr val="002060"/>
                </a:solidFill>
                <a:effectLst>
                  <a:outerShdw blurRad="38100" dist="38100" dir="2700000" algn="tl">
                    <a:srgbClr val="000000">
                      <a:alpha val="43137"/>
                    </a:srgbClr>
                  </a:outerShdw>
                </a:effectLst>
                <a:latin typeface="黑体" pitchFamily="49" charset="-122"/>
                <a:ea typeface="黑体" pitchFamily="49" charset="-122"/>
              </a:rPr>
              <a:t>享受</a:t>
            </a: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现世生活</a:t>
            </a:r>
            <a:r>
              <a:rPr lang="zh-CN" altLang="en-US" sz="2000" b="1" dirty="0">
                <a:solidFill>
                  <a:srgbClr val="002060"/>
                </a:solidFill>
                <a:effectLst>
                  <a:outerShdw blurRad="38100" dist="38100" dir="2700000" algn="tl">
                    <a:srgbClr val="000000">
                      <a:alpha val="43137"/>
                    </a:srgbClr>
                  </a:outerShdw>
                </a:effectLst>
                <a:latin typeface="黑体" pitchFamily="49" charset="-122"/>
                <a:ea typeface="黑体" pitchFamily="49" charset="-122"/>
              </a:rPr>
              <a:t>；崇尚</a:t>
            </a: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理性</a:t>
            </a:r>
          </a:p>
        </p:txBody>
      </p:sp>
      <p:sp>
        <p:nvSpPr>
          <p:cNvPr id="20" name="Rectangle 43"/>
          <p:cNvSpPr>
            <a:spLocks noChangeArrowheads="1"/>
          </p:cNvSpPr>
          <p:nvPr/>
        </p:nvSpPr>
        <p:spPr bwMode="auto">
          <a:xfrm>
            <a:off x="5724525" y="2927350"/>
            <a:ext cx="2014538" cy="822325"/>
          </a:xfrm>
          <a:prstGeom prst="rect">
            <a:avLst/>
          </a:prstGeom>
          <a:noFill/>
          <a:ln w="9525">
            <a:noFill/>
            <a:miter lim="800000"/>
            <a:headEnd/>
            <a:tailEnd/>
          </a:ln>
        </p:spPr>
        <p:txBody>
          <a:bodyPr anchor="ctr">
            <a:spAutoFit/>
          </a:bodyPr>
          <a:lstStyle>
            <a:lvl1pPr eaLnBrk="0" hangingPunct="0">
              <a:defRPr sz="2400">
                <a:solidFill>
                  <a:schemeClr val="tx1"/>
                </a:solidFill>
                <a:latin typeface="Tahoma" pitchFamily="34" charset="0"/>
                <a:ea typeface="宋体" pitchFamily="2" charset="-122"/>
              </a:defRPr>
            </a:lvl1pPr>
            <a:lvl2pPr marL="742950" indent="-285750" eaLnBrk="0" hangingPunct="0">
              <a:defRPr sz="2400">
                <a:solidFill>
                  <a:schemeClr val="tx1"/>
                </a:solidFill>
                <a:latin typeface="Tahoma" pitchFamily="34" charset="0"/>
                <a:ea typeface="宋体" pitchFamily="2" charset="-122"/>
              </a:defRPr>
            </a:lvl2pPr>
            <a:lvl3pPr marL="1143000" indent="-228600" eaLnBrk="0" hangingPunct="0">
              <a:defRPr sz="2400">
                <a:solidFill>
                  <a:schemeClr val="tx1"/>
                </a:solidFill>
                <a:latin typeface="Tahoma" pitchFamily="34" charset="0"/>
                <a:ea typeface="宋体" pitchFamily="2" charset="-122"/>
              </a:defRPr>
            </a:lvl3pPr>
            <a:lvl4pPr marL="1600200" indent="-228600" eaLnBrk="0" hangingPunct="0">
              <a:defRPr sz="2400">
                <a:solidFill>
                  <a:schemeClr val="tx1"/>
                </a:solidFill>
                <a:latin typeface="Tahoma" pitchFamily="34" charset="0"/>
                <a:ea typeface="宋体" pitchFamily="2" charset="-122"/>
              </a:defRPr>
            </a:lvl4pPr>
            <a:lvl5pPr marL="2057400" indent="-228600" eaLnBrk="0" hangingPunct="0">
              <a:defRPr sz="2400">
                <a:solidFill>
                  <a:schemeClr val="tx1"/>
                </a:solidFill>
                <a:latin typeface="Tahoma" pitchFamily="34" charset="0"/>
                <a:ea typeface="宋体" pitchFamily="2" charset="-122"/>
              </a:defRPr>
            </a:lvl5pPr>
            <a:lvl6pPr marL="2514600" indent="-228600" algn="ctr" eaLnBrk="0" fontAlgn="base" hangingPunct="0">
              <a:spcBef>
                <a:spcPct val="0"/>
              </a:spcBef>
              <a:spcAft>
                <a:spcPct val="0"/>
              </a:spcAft>
              <a:defRPr sz="2400">
                <a:solidFill>
                  <a:schemeClr val="tx1"/>
                </a:solidFill>
                <a:latin typeface="Tahoma" pitchFamily="34" charset="0"/>
                <a:ea typeface="宋体" pitchFamily="2" charset="-122"/>
              </a:defRPr>
            </a:lvl6pPr>
            <a:lvl7pPr marL="2971800" indent="-228600" algn="ctr" eaLnBrk="0" fontAlgn="base" hangingPunct="0">
              <a:spcBef>
                <a:spcPct val="0"/>
              </a:spcBef>
              <a:spcAft>
                <a:spcPct val="0"/>
              </a:spcAft>
              <a:defRPr sz="2400">
                <a:solidFill>
                  <a:schemeClr val="tx1"/>
                </a:solidFill>
                <a:latin typeface="Tahoma" pitchFamily="34" charset="0"/>
                <a:ea typeface="宋体" pitchFamily="2" charset="-122"/>
              </a:defRPr>
            </a:lvl7pPr>
            <a:lvl8pPr marL="3429000" indent="-228600" algn="ctr" eaLnBrk="0" fontAlgn="base" hangingPunct="0">
              <a:spcBef>
                <a:spcPct val="0"/>
              </a:spcBef>
              <a:spcAft>
                <a:spcPct val="0"/>
              </a:spcAft>
              <a:defRPr sz="2400">
                <a:solidFill>
                  <a:schemeClr val="tx1"/>
                </a:solidFill>
                <a:latin typeface="Tahoma" pitchFamily="34" charset="0"/>
                <a:ea typeface="宋体" pitchFamily="2" charset="-122"/>
              </a:defRPr>
            </a:lvl8pPr>
            <a:lvl9pPr marL="3886200" indent="-228600" algn="ctr" eaLnBrk="0" fontAlgn="base" hangingPunct="0">
              <a:spcBef>
                <a:spcPct val="0"/>
              </a:spcBef>
              <a:spcAft>
                <a:spcPct val="0"/>
              </a:spcAft>
              <a:defRPr sz="2400">
                <a:solidFill>
                  <a:schemeClr val="tx1"/>
                </a:solidFill>
                <a:latin typeface="Tahoma" pitchFamily="34" charset="0"/>
                <a:ea typeface="宋体" pitchFamily="2" charset="-122"/>
              </a:defRPr>
            </a:lvl9pPr>
          </a:lstStyle>
          <a:p>
            <a:pPr eaLnBrk="1" hangingPunct="1"/>
            <a:r>
              <a:rPr lang="zh-CN" altLang="en-US" b="1">
                <a:effectLst>
                  <a:outerShdw blurRad="38100" dist="38100" dir="2700000" algn="tl">
                    <a:srgbClr val="C0C0C0"/>
                  </a:outerShdw>
                </a:effectLst>
                <a:latin typeface="黑体" pitchFamily="49" charset="-122"/>
                <a:ea typeface="黑体" pitchFamily="49" charset="-122"/>
              </a:rPr>
              <a:t>人过怎样的</a:t>
            </a:r>
          </a:p>
          <a:p>
            <a:pPr eaLnBrk="1" hangingPunct="1"/>
            <a:r>
              <a:rPr lang="zh-CN" altLang="en-US" b="1">
                <a:solidFill>
                  <a:srgbClr val="FF0000"/>
                </a:solidFill>
                <a:effectLst>
                  <a:outerShdw blurRad="38100" dist="38100" dir="2700000" algn="tl">
                    <a:srgbClr val="C0C0C0"/>
                  </a:outerShdw>
                </a:effectLst>
                <a:latin typeface="黑体" pitchFamily="49" charset="-122"/>
                <a:ea typeface="黑体" pitchFamily="49" charset="-122"/>
              </a:rPr>
              <a:t>世俗</a:t>
            </a:r>
            <a:r>
              <a:rPr lang="zh-CN" altLang="en-US" b="1">
                <a:effectLst>
                  <a:outerShdw blurRad="38100" dist="38100" dir="2700000" algn="tl">
                    <a:srgbClr val="C0C0C0"/>
                  </a:outerShdw>
                </a:effectLst>
                <a:latin typeface="黑体" pitchFamily="49" charset="-122"/>
                <a:ea typeface="黑体" pitchFamily="49" charset="-122"/>
              </a:rPr>
              <a:t>生活</a:t>
            </a:r>
          </a:p>
        </p:txBody>
      </p:sp>
      <p:sp>
        <p:nvSpPr>
          <p:cNvPr id="26" name="Rectangle 43"/>
          <p:cNvSpPr>
            <a:spLocks noChangeArrowheads="1"/>
          </p:cNvSpPr>
          <p:nvPr/>
        </p:nvSpPr>
        <p:spPr bwMode="auto">
          <a:xfrm>
            <a:off x="2916238" y="1809750"/>
            <a:ext cx="2952750" cy="1016000"/>
          </a:xfrm>
          <a:prstGeom prst="rect">
            <a:avLst/>
          </a:prstGeom>
          <a:noFill/>
          <a:ln w="9525">
            <a:noFill/>
            <a:miter lim="800000"/>
            <a:headEnd/>
            <a:tailEnd/>
          </a:ln>
        </p:spPr>
        <p:txBody>
          <a:bodyPr anchor="ctr">
            <a:spAutoFit/>
          </a:bodyPr>
          <a:lstStyle/>
          <a:p>
            <a:pPr>
              <a:defRPr/>
            </a:pPr>
            <a:r>
              <a:rPr lang="zh-CN" altLang="en-US" sz="2000" b="1" dirty="0">
                <a:effectLst>
                  <a:outerShdw blurRad="38100" dist="38100" dir="2700000" algn="tl">
                    <a:srgbClr val="000000">
                      <a:alpha val="43137"/>
                    </a:srgbClr>
                  </a:outerShdw>
                </a:effectLst>
                <a:latin typeface="黑体" pitchFamily="49" charset="-122"/>
                <a:ea typeface="黑体" pitchFamily="49" charset="-122"/>
              </a:rPr>
              <a:t>由“神”到人</a:t>
            </a:r>
            <a:endParaRPr lang="en-US" altLang="zh-CN" sz="2000" b="1" dirty="0">
              <a:effectLst>
                <a:outerShdw blurRad="38100" dist="38100" dir="2700000" algn="tl">
                  <a:srgbClr val="000000">
                    <a:alpha val="43137"/>
                  </a:srgbClr>
                </a:outerShdw>
              </a:effectLst>
              <a:latin typeface="黑体" pitchFamily="49" charset="-122"/>
              <a:ea typeface="黑体" pitchFamily="49" charset="-122"/>
            </a:endParaRPr>
          </a:p>
          <a:p>
            <a:pPr>
              <a:defRPr/>
            </a:pPr>
            <a:r>
              <a:rPr lang="zh-CN" altLang="en-US" sz="2000" b="1" dirty="0">
                <a:effectLst>
                  <a:outerShdw blurRad="38100" dist="38100" dir="2700000" algn="tl">
                    <a:srgbClr val="000000">
                      <a:alpha val="43137"/>
                    </a:srgbClr>
                  </a:outerShdw>
                </a:effectLst>
                <a:latin typeface="黑体" pitchFamily="49" charset="-122"/>
                <a:ea typeface="黑体" pitchFamily="49" charset="-122"/>
              </a:rPr>
              <a:t>关注</a:t>
            </a: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人</a:t>
            </a:r>
            <a:r>
              <a:rPr lang="zh-CN" altLang="en-US" sz="2000" b="1" dirty="0">
                <a:effectLst>
                  <a:outerShdw blurRad="38100" dist="38100" dir="2700000" algn="tl">
                    <a:srgbClr val="000000">
                      <a:alpha val="43137"/>
                    </a:srgbClr>
                  </a:outerShdw>
                </a:effectLst>
                <a:latin typeface="黑体" pitchFamily="49" charset="-122"/>
                <a:ea typeface="黑体" pitchFamily="49" charset="-122"/>
              </a:rPr>
              <a:t>、强调</a:t>
            </a: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人的价值 </a:t>
            </a:r>
            <a:endParaRPr lang="en-US" altLang="zh-CN"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endParaRPr>
          </a:p>
          <a:p>
            <a:pPr>
              <a:defRPr/>
            </a:pPr>
            <a:r>
              <a:rPr lang="zh-CN" altLang="en-US" sz="2000" b="1" dirty="0">
                <a:effectLst>
                  <a:outerShdw blurRad="38100" dist="38100" dir="2700000" algn="tl">
                    <a:srgbClr val="000000">
                      <a:alpha val="43137"/>
                    </a:srgbClr>
                  </a:outerShdw>
                </a:effectLst>
                <a:latin typeface="黑体" pitchFamily="49" charset="-122"/>
                <a:ea typeface="黑体" pitchFamily="49" charset="-122"/>
              </a:rPr>
              <a:t>崇尚</a:t>
            </a: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理性</a:t>
            </a:r>
          </a:p>
        </p:txBody>
      </p:sp>
      <p:sp>
        <p:nvSpPr>
          <p:cNvPr id="28" name="Rectangle 43"/>
          <p:cNvSpPr>
            <a:spLocks noChangeArrowheads="1"/>
          </p:cNvSpPr>
          <p:nvPr/>
        </p:nvSpPr>
        <p:spPr bwMode="auto">
          <a:xfrm>
            <a:off x="5724525" y="1844675"/>
            <a:ext cx="2087563" cy="461963"/>
          </a:xfrm>
          <a:prstGeom prst="rect">
            <a:avLst/>
          </a:prstGeom>
          <a:noFill/>
          <a:ln w="9525">
            <a:noFill/>
            <a:miter lim="800000"/>
            <a:headEnd/>
            <a:tailEnd/>
          </a:ln>
        </p:spPr>
        <p:txBody>
          <a:bodyPr anchor="ctr">
            <a:spAutoFit/>
          </a:bodyPr>
          <a:lstStyle/>
          <a:p>
            <a:pPr>
              <a:defRPr/>
            </a:pPr>
            <a:r>
              <a:rPr lang="zh-CN" altLang="en-US" b="1" dirty="0">
                <a:effectLst>
                  <a:outerShdw blurRad="38100" dist="38100" dir="2700000" algn="tl">
                    <a:srgbClr val="000000">
                      <a:alpha val="43137"/>
                    </a:srgbClr>
                  </a:outerShdw>
                </a:effectLst>
                <a:latin typeface="黑体" pitchFamily="49" charset="-122"/>
                <a:ea typeface="黑体" pitchFamily="49" charset="-122"/>
              </a:rPr>
              <a:t>探讨</a:t>
            </a:r>
            <a:r>
              <a:rPr lang="zh-CN" altLang="en-US" b="1" dirty="0">
                <a:solidFill>
                  <a:srgbClr val="FF0000"/>
                </a:solidFill>
                <a:effectLst>
                  <a:outerShdw blurRad="38100" dist="38100" dir="2700000" algn="tl">
                    <a:srgbClr val="000000">
                      <a:alpha val="43137"/>
                    </a:srgbClr>
                  </a:outerShdw>
                </a:effectLst>
                <a:latin typeface="黑体" pitchFamily="49" charset="-122"/>
                <a:ea typeface="黑体" pitchFamily="49" charset="-122"/>
              </a:rPr>
              <a:t>人的本质</a:t>
            </a:r>
          </a:p>
        </p:txBody>
      </p:sp>
      <p:sp>
        <p:nvSpPr>
          <p:cNvPr id="21" name="Text Box 41"/>
          <p:cNvSpPr txBox="1">
            <a:spLocks noChangeArrowheads="1"/>
          </p:cNvSpPr>
          <p:nvPr/>
        </p:nvSpPr>
        <p:spPr bwMode="auto">
          <a:xfrm>
            <a:off x="2916238" y="4475163"/>
            <a:ext cx="2828925" cy="430212"/>
          </a:xfrm>
          <a:prstGeom prst="rect">
            <a:avLst/>
          </a:prstGeom>
          <a:noFill/>
          <a:ln w="9525">
            <a:noFill/>
            <a:miter lim="800000"/>
            <a:headEnd/>
            <a:tailEnd/>
          </a:ln>
        </p:spPr>
        <p:txBody>
          <a:bodyPr>
            <a:spAutoFit/>
          </a:bodyPr>
          <a:lstStyle/>
          <a:p>
            <a:pPr>
              <a:spcBef>
                <a:spcPct val="50000"/>
              </a:spcBef>
              <a:defRPr/>
            </a:pPr>
            <a:r>
              <a:rPr lang="zh-CN" altLang="en-US" sz="22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因信称义</a:t>
            </a:r>
          </a:p>
        </p:txBody>
      </p:sp>
      <p:sp>
        <p:nvSpPr>
          <p:cNvPr id="25" name="Text Box 45"/>
          <p:cNvSpPr txBox="1">
            <a:spLocks noChangeArrowheads="1"/>
          </p:cNvSpPr>
          <p:nvPr/>
        </p:nvSpPr>
        <p:spPr bwMode="auto">
          <a:xfrm>
            <a:off x="2916238" y="4978400"/>
            <a:ext cx="2808287" cy="430213"/>
          </a:xfrm>
          <a:prstGeom prst="rect">
            <a:avLst/>
          </a:prstGeom>
          <a:noFill/>
          <a:ln w="9525">
            <a:noFill/>
            <a:miter lim="800000"/>
            <a:headEnd/>
            <a:tailEnd/>
          </a:ln>
        </p:spPr>
        <p:txBody>
          <a:bodyPr>
            <a:spAutoFit/>
          </a:bodyPr>
          <a:lstStyle/>
          <a:p>
            <a:pPr>
              <a:lnSpc>
                <a:spcPct val="110000"/>
              </a:lnSpc>
              <a:defRPr/>
            </a:pPr>
            <a:r>
              <a:rPr lang="zh-CN" altLang="en-US" sz="2000" b="1" dirty="0">
                <a:effectLst>
                  <a:outerShdw blurRad="38100" dist="38100" dir="2700000" algn="tl">
                    <a:srgbClr val="000000">
                      <a:alpha val="43137"/>
                    </a:srgbClr>
                  </a:outerShdw>
                </a:effectLst>
                <a:latin typeface="黑体" pitchFamily="49" charset="-122"/>
                <a:ea typeface="黑体" pitchFamily="49" charset="-122"/>
              </a:rPr>
              <a:t>挑战教会权威</a:t>
            </a:r>
            <a:endParaRPr lang="en-US" altLang="zh-CN" sz="2000" b="1" dirty="0">
              <a:effectLst>
                <a:outerShdw blurRad="38100" dist="38100" dir="2700000" algn="tl">
                  <a:srgbClr val="000000">
                    <a:alpha val="43137"/>
                  </a:srgbClr>
                </a:outerShdw>
              </a:effectLst>
              <a:latin typeface="黑体" pitchFamily="49" charset="-122"/>
              <a:ea typeface="黑体" pitchFamily="49" charset="-122"/>
            </a:endParaRPr>
          </a:p>
        </p:txBody>
      </p:sp>
      <p:sp>
        <p:nvSpPr>
          <p:cNvPr id="30" name="Rectangle 43"/>
          <p:cNvSpPr>
            <a:spLocks noChangeArrowheads="1"/>
          </p:cNvSpPr>
          <p:nvPr/>
        </p:nvSpPr>
        <p:spPr bwMode="auto">
          <a:xfrm>
            <a:off x="5795963" y="4365625"/>
            <a:ext cx="1944687" cy="830263"/>
          </a:xfrm>
          <a:prstGeom prst="rect">
            <a:avLst/>
          </a:prstGeom>
          <a:noFill/>
          <a:ln w="9525">
            <a:noFill/>
            <a:miter lim="800000"/>
            <a:headEnd/>
            <a:tailEnd/>
          </a:ln>
        </p:spPr>
        <p:txBody>
          <a:bodyPr anchor="ctr">
            <a:spAutoFit/>
          </a:bodyPr>
          <a:lstStyle/>
          <a:p>
            <a:pPr>
              <a:defRPr/>
            </a:pPr>
            <a:r>
              <a:rPr lang="zh-CN" altLang="en-US" b="1" dirty="0">
                <a:effectLst>
                  <a:outerShdw blurRad="38100" dist="38100" dir="2700000" algn="tl">
                    <a:srgbClr val="000000">
                      <a:alpha val="43137"/>
                    </a:srgbClr>
                  </a:outerShdw>
                </a:effectLst>
                <a:latin typeface="黑体" pitchFamily="49" charset="-122"/>
                <a:ea typeface="黑体" pitchFamily="49" charset="-122"/>
              </a:rPr>
              <a:t>人过怎样的</a:t>
            </a:r>
            <a:r>
              <a:rPr lang="zh-CN" altLang="en-US" b="1" dirty="0">
                <a:solidFill>
                  <a:srgbClr val="FF0000"/>
                </a:solidFill>
                <a:effectLst>
                  <a:outerShdw blurRad="38100" dist="38100" dir="2700000" algn="tl">
                    <a:srgbClr val="000000">
                      <a:alpha val="43137"/>
                    </a:srgbClr>
                  </a:outerShdw>
                </a:effectLst>
                <a:latin typeface="黑体" pitchFamily="49" charset="-122"/>
                <a:ea typeface="黑体" pitchFamily="49" charset="-122"/>
              </a:rPr>
              <a:t>宗教</a:t>
            </a:r>
            <a:r>
              <a:rPr lang="zh-CN" altLang="en-US" b="1" dirty="0">
                <a:effectLst>
                  <a:outerShdw blurRad="38100" dist="38100" dir="2700000" algn="tl">
                    <a:srgbClr val="000000">
                      <a:alpha val="43137"/>
                    </a:srgbClr>
                  </a:outerShdw>
                </a:effectLst>
                <a:latin typeface="黑体" pitchFamily="49" charset="-122"/>
                <a:ea typeface="黑体" pitchFamily="49" charset="-122"/>
              </a:rPr>
              <a:t>生活</a:t>
            </a:r>
          </a:p>
        </p:txBody>
      </p:sp>
      <p:sp>
        <p:nvSpPr>
          <p:cNvPr id="37" name="Rectangle 34">
            <a:hlinkClick r:id="rId2" action="ppaction://hlinksldjump"/>
          </p:cNvPr>
          <p:cNvSpPr>
            <a:spLocks noChangeArrowheads="1"/>
          </p:cNvSpPr>
          <p:nvPr/>
        </p:nvSpPr>
        <p:spPr bwMode="auto">
          <a:xfrm>
            <a:off x="1187624" y="1773756"/>
            <a:ext cx="2087563" cy="1126462"/>
          </a:xfrm>
          <a:prstGeom prst="rect">
            <a:avLst/>
          </a:prstGeom>
          <a:noFill/>
          <a:ln>
            <a:noFill/>
          </a:ln>
          <a:effectLst/>
          <a:extLst/>
        </p:spPr>
        <p:txBody>
          <a:bodyPr anchor="ctr">
            <a:spAutoFit/>
          </a:bodyPr>
          <a:lstStyle/>
          <a:p>
            <a:pPr>
              <a:lnSpc>
                <a:spcPct val="120000"/>
              </a:lnSpc>
              <a:defRPr/>
            </a:pPr>
            <a:r>
              <a:rPr lang="zh-CN" altLang="en-US" b="1"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rPr>
              <a:t>古希腊人文精</a:t>
            </a:r>
            <a:endParaRPr lang="en-US" altLang="zh-CN" b="1"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endParaRPr>
          </a:p>
          <a:p>
            <a:pPr>
              <a:lnSpc>
                <a:spcPct val="120000"/>
              </a:lnSpc>
              <a:defRPr/>
            </a:pPr>
            <a:r>
              <a:rPr lang="zh-CN" altLang="en-US" b="1"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rPr>
              <a:t>神的起源</a:t>
            </a:r>
            <a:endParaRPr lang="zh-CN" altLang="en-US" b="1" dirty="0">
              <a:solidFill>
                <a:srgbClr val="FF0000"/>
              </a:solidFill>
              <a:effectLst>
                <a:outerShdw blurRad="38100" dist="38100" dir="2700000" algn="tl">
                  <a:srgbClr val="000000">
                    <a:alpha val="43137"/>
                  </a:srgbClr>
                </a:outerShdw>
              </a:effectLst>
              <a:latin typeface="黑体" pitchFamily="49" charset="-122"/>
              <a:ea typeface="黑体" pitchFamily="49" charset="-122"/>
            </a:endParaRPr>
          </a:p>
          <a:p>
            <a:pPr>
              <a:lnSpc>
                <a:spcPct val="120000"/>
              </a:lnSpc>
              <a:defRPr/>
            </a:pPr>
            <a:r>
              <a:rPr lang="zh-CN" altLang="en-US" b="1" dirty="0">
                <a:effectLst>
                  <a:outerShdw blurRad="38100" dist="38100" dir="2700000" algn="tl">
                    <a:srgbClr val="000000">
                      <a:alpha val="43137"/>
                    </a:srgbClr>
                  </a:outerShdw>
                </a:effectLst>
                <a:latin typeface="黑体" pitchFamily="49" charset="-122"/>
                <a:ea typeface="黑体" pitchFamily="49" charset="-122"/>
              </a:rPr>
              <a:t> </a:t>
            </a:r>
            <a:r>
              <a:rPr lang="zh-CN" altLang="en-US" sz="2000" b="1" dirty="0">
                <a:effectLst>
                  <a:outerShdw blurRad="38100" dist="38100" dir="2700000" algn="tl">
                    <a:srgbClr val="000000">
                      <a:alpha val="43137"/>
                    </a:srgbClr>
                  </a:outerShdw>
                </a:effectLst>
                <a:latin typeface="黑体" pitchFamily="49" charset="-122"/>
                <a:ea typeface="黑体" pitchFamily="49" charset="-122"/>
              </a:rPr>
              <a:t>前</a:t>
            </a:r>
            <a:r>
              <a:rPr lang="en-US" altLang="zh-CN" sz="2000" b="1" dirty="0">
                <a:effectLst>
                  <a:outerShdw blurRad="38100" dist="38100" dir="2700000" algn="tl">
                    <a:srgbClr val="000000">
                      <a:alpha val="43137"/>
                    </a:srgbClr>
                  </a:outerShdw>
                </a:effectLst>
                <a:latin typeface="黑体" pitchFamily="49" charset="-122"/>
                <a:ea typeface="黑体" pitchFamily="49" charset="-122"/>
              </a:rPr>
              <a:t>5</a:t>
            </a:r>
            <a:r>
              <a:rPr lang="zh-CN" altLang="en-US" sz="2000" b="1" dirty="0">
                <a:effectLst>
                  <a:outerShdw blurRad="38100" dist="38100" dir="2700000" algn="tl">
                    <a:srgbClr val="000000">
                      <a:alpha val="43137"/>
                    </a:srgbClr>
                  </a:outerShdw>
                </a:effectLst>
                <a:latin typeface="黑体" pitchFamily="49" charset="-122"/>
                <a:ea typeface="黑体" pitchFamily="49" charset="-122"/>
              </a:rPr>
              <a:t>～前</a:t>
            </a:r>
            <a:r>
              <a:rPr lang="en-US" altLang="zh-CN" sz="2000" b="1" dirty="0">
                <a:effectLst>
                  <a:outerShdw blurRad="38100" dist="38100" dir="2700000" algn="tl">
                    <a:srgbClr val="000000">
                      <a:alpha val="43137"/>
                    </a:srgbClr>
                  </a:outerShdw>
                </a:effectLst>
                <a:latin typeface="黑体" pitchFamily="49" charset="-122"/>
                <a:ea typeface="黑体" pitchFamily="49" charset="-122"/>
              </a:rPr>
              <a:t>4</a:t>
            </a:r>
            <a:r>
              <a:rPr lang="zh-CN" altLang="en-US" sz="2000" b="1" dirty="0">
                <a:effectLst>
                  <a:outerShdw blurRad="38100" dist="38100" dir="2700000" algn="tl">
                    <a:srgbClr val="000000">
                      <a:alpha val="43137"/>
                    </a:srgbClr>
                  </a:outerShdw>
                </a:effectLst>
                <a:latin typeface="黑体" pitchFamily="49" charset="-122"/>
                <a:ea typeface="黑体" pitchFamily="49" charset="-122"/>
              </a:rPr>
              <a:t>世纪</a:t>
            </a:r>
            <a:r>
              <a:rPr lang="en-US" altLang="zh-CN" sz="2000" b="1" dirty="0">
                <a:effectLst>
                  <a:outerShdw blurRad="38100" dist="38100" dir="2700000" algn="tl">
                    <a:srgbClr val="000000">
                      <a:alpha val="43137"/>
                    </a:srgbClr>
                  </a:outerShdw>
                </a:effectLst>
                <a:latin typeface="黑体" pitchFamily="49" charset="-122"/>
                <a:ea typeface="黑体" pitchFamily="49" charset="-122"/>
              </a:rPr>
              <a:t> </a:t>
            </a:r>
          </a:p>
        </p:txBody>
      </p:sp>
      <p:sp>
        <p:nvSpPr>
          <p:cNvPr id="38" name="Rectangle 35">
            <a:hlinkClick r:id="rId3" action="ppaction://hlinksldjump"/>
          </p:cNvPr>
          <p:cNvSpPr>
            <a:spLocks noChangeArrowheads="1"/>
          </p:cNvSpPr>
          <p:nvPr/>
        </p:nvSpPr>
        <p:spPr bwMode="auto">
          <a:xfrm>
            <a:off x="1285081" y="3136106"/>
            <a:ext cx="2109788" cy="904875"/>
          </a:xfrm>
          <a:prstGeom prst="rect">
            <a:avLst/>
          </a:prstGeom>
          <a:noFill/>
          <a:ln>
            <a:noFill/>
          </a:ln>
          <a:effectLst/>
          <a:extLst/>
        </p:spPr>
        <p:txBody>
          <a:bodyPr anchor="b">
            <a:spAutoFit/>
          </a:bodyPr>
          <a:lstStyle/>
          <a:p>
            <a:pPr>
              <a:lnSpc>
                <a:spcPct val="120000"/>
              </a:lnSpc>
              <a:defRPr/>
            </a:pPr>
            <a:r>
              <a:rPr lang="zh-CN" altLang="en-US" b="1" dirty="0">
                <a:solidFill>
                  <a:srgbClr val="FF0000"/>
                </a:solidFill>
                <a:effectLst>
                  <a:outerShdw blurRad="38100" dist="38100" dir="2700000" algn="tl">
                    <a:srgbClr val="000000">
                      <a:alpha val="43137"/>
                    </a:srgbClr>
                  </a:outerShdw>
                </a:effectLst>
                <a:latin typeface="黑体" pitchFamily="49" charset="-122"/>
                <a:ea typeface="黑体" pitchFamily="49" charset="-122"/>
              </a:rPr>
              <a:t>文艺复兴</a:t>
            </a:r>
          </a:p>
          <a:p>
            <a:pPr>
              <a:lnSpc>
                <a:spcPct val="120000"/>
              </a:lnSpc>
              <a:defRPr/>
            </a:pPr>
            <a:r>
              <a:rPr lang="en-US" altLang="zh-CN" sz="2000" b="1" dirty="0">
                <a:effectLst>
                  <a:outerShdw blurRad="38100" dist="38100" dir="2700000" algn="tl">
                    <a:srgbClr val="000000">
                      <a:alpha val="43137"/>
                    </a:srgbClr>
                  </a:outerShdw>
                </a:effectLst>
                <a:latin typeface="黑体" pitchFamily="49" charset="-122"/>
                <a:ea typeface="黑体" pitchFamily="49" charset="-122"/>
              </a:rPr>
              <a:t>14</a:t>
            </a:r>
            <a:r>
              <a:rPr lang="zh-CN" altLang="en-US" sz="2000" b="1" dirty="0">
                <a:effectLst>
                  <a:outerShdw blurRad="38100" dist="38100" dir="2700000" algn="tl">
                    <a:srgbClr val="000000">
                      <a:alpha val="43137"/>
                    </a:srgbClr>
                  </a:outerShdw>
                </a:effectLst>
                <a:latin typeface="黑体" pitchFamily="49" charset="-122"/>
                <a:ea typeface="黑体" pitchFamily="49" charset="-122"/>
              </a:rPr>
              <a:t>～</a:t>
            </a:r>
            <a:r>
              <a:rPr lang="en-US" altLang="zh-CN" sz="2000" b="1" dirty="0">
                <a:effectLst>
                  <a:outerShdw blurRad="38100" dist="38100" dir="2700000" algn="tl">
                    <a:srgbClr val="000000">
                      <a:alpha val="43137"/>
                    </a:srgbClr>
                  </a:outerShdw>
                </a:effectLst>
                <a:latin typeface="黑体" pitchFamily="49" charset="-122"/>
                <a:ea typeface="黑体" pitchFamily="49" charset="-122"/>
              </a:rPr>
              <a:t>17</a:t>
            </a:r>
            <a:r>
              <a:rPr lang="zh-CN" altLang="en-US" sz="2000" b="1" dirty="0">
                <a:effectLst>
                  <a:outerShdw blurRad="38100" dist="38100" dir="2700000" algn="tl">
                    <a:srgbClr val="000000">
                      <a:alpha val="43137"/>
                    </a:srgbClr>
                  </a:outerShdw>
                </a:effectLst>
                <a:latin typeface="黑体" pitchFamily="49" charset="-122"/>
                <a:ea typeface="黑体" pitchFamily="49" charset="-122"/>
              </a:rPr>
              <a:t>世纪</a:t>
            </a:r>
          </a:p>
        </p:txBody>
      </p:sp>
      <p:sp>
        <p:nvSpPr>
          <p:cNvPr id="39" name="Text Box 37">
            <a:hlinkClick r:id="rId4" action="ppaction://hlinksldjump"/>
          </p:cNvPr>
          <p:cNvSpPr txBox="1">
            <a:spLocks noChangeArrowheads="1"/>
          </p:cNvSpPr>
          <p:nvPr/>
        </p:nvSpPr>
        <p:spPr bwMode="auto">
          <a:xfrm>
            <a:off x="1192387" y="4578350"/>
            <a:ext cx="2109788" cy="904875"/>
          </a:xfrm>
          <a:prstGeom prst="rect">
            <a:avLst/>
          </a:prstGeom>
          <a:noFill/>
          <a:ln>
            <a:noFill/>
          </a:ln>
          <a:effectLst/>
          <a:extLst/>
        </p:spPr>
        <p:txBody>
          <a:bodyPr>
            <a:spAutoFit/>
          </a:bodyPr>
          <a:lstStyle/>
          <a:p>
            <a:pPr>
              <a:lnSpc>
                <a:spcPct val="120000"/>
              </a:lnSpc>
              <a:defRPr/>
            </a:pPr>
            <a:r>
              <a:rPr lang="zh-CN" altLang="en-US" b="1" dirty="0">
                <a:solidFill>
                  <a:srgbClr val="FF0000"/>
                </a:solidFill>
                <a:effectLst>
                  <a:outerShdw blurRad="38100" dist="38100" dir="2700000" algn="tl">
                    <a:srgbClr val="000000">
                      <a:alpha val="43137"/>
                    </a:srgbClr>
                  </a:outerShdw>
                </a:effectLst>
                <a:latin typeface="黑体" pitchFamily="49" charset="-122"/>
                <a:ea typeface="黑体" pitchFamily="49" charset="-122"/>
              </a:rPr>
              <a:t>宗教改革</a:t>
            </a:r>
          </a:p>
          <a:p>
            <a:pPr>
              <a:lnSpc>
                <a:spcPct val="120000"/>
              </a:lnSpc>
              <a:defRPr/>
            </a:pPr>
            <a:r>
              <a:rPr lang="en-US" altLang="zh-CN" sz="2000" b="1" dirty="0">
                <a:effectLst>
                  <a:outerShdw blurRad="38100" dist="38100" dir="2700000" algn="tl">
                    <a:srgbClr val="000000">
                      <a:alpha val="43137"/>
                    </a:srgbClr>
                  </a:outerShdw>
                </a:effectLst>
                <a:latin typeface="黑体" pitchFamily="49" charset="-122"/>
                <a:ea typeface="黑体" pitchFamily="49" charset="-122"/>
              </a:rPr>
              <a:t>16</a:t>
            </a:r>
            <a:r>
              <a:rPr lang="zh-CN" altLang="en-US" sz="2000" b="1" dirty="0">
                <a:effectLst>
                  <a:outerShdw blurRad="38100" dist="38100" dir="2700000" algn="tl">
                    <a:srgbClr val="000000">
                      <a:alpha val="43137"/>
                    </a:srgbClr>
                  </a:outerShdw>
                </a:effectLst>
                <a:latin typeface="黑体" pitchFamily="49" charset="-122"/>
                <a:ea typeface="黑体" pitchFamily="49" charset="-122"/>
              </a:rPr>
              <a:t>世纪</a:t>
            </a:r>
          </a:p>
        </p:txBody>
      </p:sp>
      <p:sp>
        <p:nvSpPr>
          <p:cNvPr id="40" name="Rectangle 38">
            <a:hlinkClick r:id="rId4" action="ppaction://hlinksldjump"/>
          </p:cNvPr>
          <p:cNvSpPr>
            <a:spLocks noChangeArrowheads="1"/>
          </p:cNvSpPr>
          <p:nvPr/>
        </p:nvSpPr>
        <p:spPr bwMode="auto">
          <a:xfrm>
            <a:off x="1285081" y="5703235"/>
            <a:ext cx="2109788" cy="904875"/>
          </a:xfrm>
          <a:prstGeom prst="rect">
            <a:avLst/>
          </a:prstGeom>
          <a:noFill/>
          <a:ln>
            <a:noFill/>
          </a:ln>
          <a:effectLst/>
          <a:extLst/>
        </p:spPr>
        <p:txBody>
          <a:bodyPr anchor="ctr">
            <a:spAutoFit/>
          </a:bodyPr>
          <a:lstStyle/>
          <a:p>
            <a:pPr>
              <a:lnSpc>
                <a:spcPct val="120000"/>
              </a:lnSpc>
              <a:defRPr/>
            </a:pPr>
            <a:r>
              <a:rPr lang="zh-CN" altLang="en-US" b="1" dirty="0">
                <a:solidFill>
                  <a:srgbClr val="FF0000"/>
                </a:solidFill>
                <a:effectLst>
                  <a:outerShdw blurRad="38100" dist="38100" dir="2700000" algn="tl">
                    <a:srgbClr val="000000">
                      <a:alpha val="43137"/>
                    </a:srgbClr>
                  </a:outerShdw>
                </a:effectLst>
                <a:latin typeface="黑体" pitchFamily="49" charset="-122"/>
                <a:ea typeface="黑体" pitchFamily="49" charset="-122"/>
              </a:rPr>
              <a:t>启蒙运动</a:t>
            </a:r>
          </a:p>
          <a:p>
            <a:pPr>
              <a:defRPr/>
            </a:pPr>
            <a:r>
              <a:rPr lang="zh-CN" altLang="en-US" b="1" dirty="0">
                <a:effectLst>
                  <a:outerShdw blurRad="38100" dist="38100" dir="2700000" algn="tl">
                    <a:srgbClr val="000000">
                      <a:alpha val="43137"/>
                    </a:srgbClr>
                  </a:outerShdw>
                </a:effectLst>
                <a:latin typeface="黑体" pitchFamily="49" charset="-122"/>
                <a:ea typeface="黑体" pitchFamily="49" charset="-122"/>
              </a:rPr>
              <a:t> </a:t>
            </a:r>
            <a:r>
              <a:rPr lang="en-US" altLang="zh-CN" sz="2000" b="1" dirty="0">
                <a:effectLst>
                  <a:outerShdw blurRad="38100" dist="38100" dir="2700000" algn="tl">
                    <a:srgbClr val="000000">
                      <a:alpha val="43137"/>
                    </a:srgbClr>
                  </a:outerShdw>
                </a:effectLst>
                <a:latin typeface="黑体" pitchFamily="49" charset="-122"/>
                <a:ea typeface="黑体" pitchFamily="49" charset="-122"/>
              </a:rPr>
              <a:t>17</a:t>
            </a:r>
            <a:r>
              <a:rPr lang="zh-CN" altLang="en-US" sz="2000" b="1" dirty="0">
                <a:effectLst>
                  <a:outerShdw blurRad="38100" dist="38100" dir="2700000" algn="tl">
                    <a:srgbClr val="000000">
                      <a:alpha val="43137"/>
                    </a:srgbClr>
                  </a:outerShdw>
                </a:effectLst>
                <a:latin typeface="黑体" pitchFamily="49" charset="-122"/>
                <a:ea typeface="黑体" pitchFamily="49" charset="-122"/>
              </a:rPr>
              <a:t>～</a:t>
            </a:r>
            <a:r>
              <a:rPr lang="en-US" altLang="zh-CN" sz="2000" b="1" dirty="0">
                <a:effectLst>
                  <a:outerShdw blurRad="38100" dist="38100" dir="2700000" algn="tl">
                    <a:srgbClr val="000000">
                      <a:alpha val="43137"/>
                    </a:srgbClr>
                  </a:outerShdw>
                </a:effectLst>
                <a:latin typeface="黑体" pitchFamily="49" charset="-122"/>
                <a:ea typeface="黑体" pitchFamily="49" charset="-122"/>
              </a:rPr>
              <a:t>18</a:t>
            </a:r>
            <a:r>
              <a:rPr lang="zh-CN" altLang="en-US" sz="2000" b="1" dirty="0">
                <a:effectLst>
                  <a:outerShdw blurRad="38100" dist="38100" dir="2700000" algn="tl">
                    <a:srgbClr val="000000">
                      <a:alpha val="43137"/>
                    </a:srgbClr>
                  </a:outerShdw>
                </a:effectLst>
                <a:latin typeface="黑体" pitchFamily="49" charset="-122"/>
                <a:ea typeface="黑体" pitchFamily="49" charset="-122"/>
              </a:rPr>
              <a:t>世纪</a:t>
            </a:r>
            <a:r>
              <a:rPr lang="en-US" altLang="zh-CN" sz="2000" b="1" dirty="0">
                <a:effectLst>
                  <a:outerShdw blurRad="38100" dist="38100" dir="2700000" algn="tl">
                    <a:srgbClr val="000000">
                      <a:alpha val="43137"/>
                    </a:srgbClr>
                  </a:outerShdw>
                </a:effectLst>
                <a:latin typeface="黑体" pitchFamily="49" charset="-122"/>
                <a:ea typeface="黑体" pitchFamily="49" charset="-122"/>
              </a:rPr>
              <a:t> </a:t>
            </a:r>
          </a:p>
        </p:txBody>
      </p:sp>
      <p:sp>
        <p:nvSpPr>
          <p:cNvPr id="19" name="Rectangle 42"/>
          <p:cNvSpPr>
            <a:spLocks noChangeArrowheads="1"/>
          </p:cNvSpPr>
          <p:nvPr/>
        </p:nvSpPr>
        <p:spPr bwMode="auto">
          <a:xfrm>
            <a:off x="2894013" y="5589588"/>
            <a:ext cx="2830512" cy="430212"/>
          </a:xfrm>
          <a:prstGeom prst="rect">
            <a:avLst/>
          </a:prstGeom>
          <a:noFill/>
          <a:ln w="9525">
            <a:noFill/>
            <a:miter lim="800000"/>
            <a:headEnd/>
            <a:tailEnd/>
          </a:ln>
        </p:spPr>
        <p:txBody>
          <a:bodyPr anchor="ctr">
            <a:spAutoFit/>
          </a:bodyPr>
          <a:lstStyle/>
          <a:p>
            <a:pPr>
              <a:defRPr/>
            </a:pPr>
            <a:r>
              <a:rPr lang="zh-CN" altLang="en-US" sz="22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理性主义</a:t>
            </a:r>
            <a:endParaRPr lang="zh-CN" altLang="en-US" b="1" dirty="0">
              <a:solidFill>
                <a:srgbClr val="FF0000"/>
              </a:solidFill>
              <a:effectLst>
                <a:outerShdw blurRad="38100" dist="38100" dir="2700000" algn="tl">
                  <a:srgbClr val="000000">
                    <a:alpha val="43137"/>
                  </a:srgbClr>
                </a:outerShdw>
              </a:effectLst>
              <a:latin typeface="黑体" pitchFamily="49" charset="-122"/>
              <a:ea typeface="黑体" pitchFamily="49" charset="-122"/>
            </a:endParaRPr>
          </a:p>
        </p:txBody>
      </p:sp>
      <p:sp>
        <p:nvSpPr>
          <p:cNvPr id="23" name="矩形 22"/>
          <p:cNvSpPr>
            <a:spLocks noChangeArrowheads="1"/>
          </p:cNvSpPr>
          <p:nvPr/>
        </p:nvSpPr>
        <p:spPr bwMode="auto">
          <a:xfrm>
            <a:off x="2916238" y="5949950"/>
            <a:ext cx="2808287" cy="701675"/>
          </a:xfrm>
          <a:prstGeom prst="rect">
            <a:avLst/>
          </a:prstGeom>
          <a:noFill/>
          <a:ln w="9525">
            <a:noFill/>
            <a:miter lim="800000"/>
            <a:headEnd/>
            <a:tailEnd/>
          </a:ln>
        </p:spPr>
        <p:txBody>
          <a:bodyPr>
            <a:spAutoFit/>
          </a:bodyPr>
          <a:lstStyle>
            <a:lvl1pPr eaLnBrk="0" hangingPunct="0">
              <a:defRPr sz="2400">
                <a:solidFill>
                  <a:schemeClr val="tx1"/>
                </a:solidFill>
                <a:latin typeface="Tahoma" pitchFamily="34" charset="0"/>
                <a:ea typeface="宋体" pitchFamily="2" charset="-122"/>
              </a:defRPr>
            </a:lvl1pPr>
            <a:lvl2pPr marL="742950" indent="-285750" eaLnBrk="0" hangingPunct="0">
              <a:defRPr sz="2400">
                <a:solidFill>
                  <a:schemeClr val="tx1"/>
                </a:solidFill>
                <a:latin typeface="Tahoma" pitchFamily="34" charset="0"/>
                <a:ea typeface="宋体" pitchFamily="2" charset="-122"/>
              </a:defRPr>
            </a:lvl2pPr>
            <a:lvl3pPr marL="1143000" indent="-228600" eaLnBrk="0" hangingPunct="0">
              <a:defRPr sz="2400">
                <a:solidFill>
                  <a:schemeClr val="tx1"/>
                </a:solidFill>
                <a:latin typeface="Tahoma" pitchFamily="34" charset="0"/>
                <a:ea typeface="宋体" pitchFamily="2" charset="-122"/>
              </a:defRPr>
            </a:lvl3pPr>
            <a:lvl4pPr marL="1600200" indent="-228600" eaLnBrk="0" hangingPunct="0">
              <a:defRPr sz="2400">
                <a:solidFill>
                  <a:schemeClr val="tx1"/>
                </a:solidFill>
                <a:latin typeface="Tahoma" pitchFamily="34" charset="0"/>
                <a:ea typeface="宋体" pitchFamily="2" charset="-122"/>
              </a:defRPr>
            </a:lvl4pPr>
            <a:lvl5pPr marL="2057400" indent="-228600" eaLnBrk="0" hangingPunct="0">
              <a:defRPr sz="2400">
                <a:solidFill>
                  <a:schemeClr val="tx1"/>
                </a:solidFill>
                <a:latin typeface="Tahoma" pitchFamily="34" charset="0"/>
                <a:ea typeface="宋体" pitchFamily="2" charset="-122"/>
              </a:defRPr>
            </a:lvl5pPr>
            <a:lvl6pPr marL="2514600" indent="-228600" algn="ctr" eaLnBrk="0" fontAlgn="base" hangingPunct="0">
              <a:spcBef>
                <a:spcPct val="0"/>
              </a:spcBef>
              <a:spcAft>
                <a:spcPct val="0"/>
              </a:spcAft>
              <a:defRPr sz="2400">
                <a:solidFill>
                  <a:schemeClr val="tx1"/>
                </a:solidFill>
                <a:latin typeface="Tahoma" pitchFamily="34" charset="0"/>
                <a:ea typeface="宋体" pitchFamily="2" charset="-122"/>
              </a:defRPr>
            </a:lvl6pPr>
            <a:lvl7pPr marL="2971800" indent="-228600" algn="ctr" eaLnBrk="0" fontAlgn="base" hangingPunct="0">
              <a:spcBef>
                <a:spcPct val="0"/>
              </a:spcBef>
              <a:spcAft>
                <a:spcPct val="0"/>
              </a:spcAft>
              <a:defRPr sz="2400">
                <a:solidFill>
                  <a:schemeClr val="tx1"/>
                </a:solidFill>
                <a:latin typeface="Tahoma" pitchFamily="34" charset="0"/>
                <a:ea typeface="宋体" pitchFamily="2" charset="-122"/>
              </a:defRPr>
            </a:lvl7pPr>
            <a:lvl8pPr marL="3429000" indent="-228600" algn="ctr" eaLnBrk="0" fontAlgn="base" hangingPunct="0">
              <a:spcBef>
                <a:spcPct val="0"/>
              </a:spcBef>
              <a:spcAft>
                <a:spcPct val="0"/>
              </a:spcAft>
              <a:defRPr sz="2400">
                <a:solidFill>
                  <a:schemeClr val="tx1"/>
                </a:solidFill>
                <a:latin typeface="Tahoma" pitchFamily="34" charset="0"/>
                <a:ea typeface="宋体" pitchFamily="2" charset="-122"/>
              </a:defRPr>
            </a:lvl8pPr>
            <a:lvl9pPr marL="3886200" indent="-228600" algn="ctr" eaLnBrk="0" fontAlgn="base" hangingPunct="0">
              <a:spcBef>
                <a:spcPct val="0"/>
              </a:spcBef>
              <a:spcAft>
                <a:spcPct val="0"/>
              </a:spcAft>
              <a:defRPr sz="2400">
                <a:solidFill>
                  <a:schemeClr val="tx1"/>
                </a:solidFill>
                <a:latin typeface="Tahoma" pitchFamily="34" charset="0"/>
                <a:ea typeface="宋体" pitchFamily="2" charset="-122"/>
              </a:defRPr>
            </a:lvl9pPr>
          </a:lstStyle>
          <a:p>
            <a:pPr eaLnBrk="1" hangingPunct="1"/>
            <a:r>
              <a:rPr kumimoji="1" lang="zh-CN" altLang="en-US" sz="2000" b="1">
                <a:effectLst>
                  <a:outerShdw blurRad="38100" dist="38100" dir="2700000" algn="tl">
                    <a:srgbClr val="C0C0C0"/>
                  </a:outerShdw>
                </a:effectLst>
                <a:latin typeface="黑体" pitchFamily="49" charset="-122"/>
                <a:ea typeface="黑体" pitchFamily="49" charset="-122"/>
              </a:rPr>
              <a:t>反</a:t>
            </a:r>
            <a:r>
              <a:rPr kumimoji="1" lang="zh-CN" altLang="en-US" sz="2000" b="1">
                <a:solidFill>
                  <a:srgbClr val="FF0000"/>
                </a:solidFill>
                <a:effectLst>
                  <a:outerShdw blurRad="38100" dist="38100" dir="2700000" algn="tl">
                    <a:srgbClr val="C0C0C0"/>
                  </a:outerShdw>
                </a:effectLst>
                <a:latin typeface="黑体" pitchFamily="49" charset="-122"/>
                <a:ea typeface="黑体" pitchFamily="49" charset="-122"/>
              </a:rPr>
              <a:t>专制</a:t>
            </a:r>
            <a:r>
              <a:rPr kumimoji="1" lang="zh-CN" altLang="en-US" sz="2000" b="1">
                <a:effectLst>
                  <a:outerShdw blurRad="38100" dist="38100" dir="2700000" algn="tl">
                    <a:srgbClr val="C0C0C0"/>
                  </a:outerShdw>
                </a:effectLst>
                <a:latin typeface="黑体" pitchFamily="49" charset="-122"/>
                <a:ea typeface="黑体" pitchFamily="49" charset="-122"/>
              </a:rPr>
              <a:t>和</a:t>
            </a:r>
            <a:r>
              <a:rPr kumimoji="1" lang="zh-CN" altLang="en-US" sz="2000" b="1">
                <a:solidFill>
                  <a:srgbClr val="FF0000"/>
                </a:solidFill>
                <a:effectLst>
                  <a:outerShdw blurRad="38100" dist="38100" dir="2700000" algn="tl">
                    <a:srgbClr val="C0C0C0"/>
                  </a:outerShdw>
                </a:effectLst>
                <a:latin typeface="黑体" pitchFamily="49" charset="-122"/>
                <a:ea typeface="黑体" pitchFamily="49" charset="-122"/>
              </a:rPr>
              <a:t>教权</a:t>
            </a:r>
            <a:r>
              <a:rPr kumimoji="1" lang="zh-CN" altLang="en-US" sz="2000" b="1">
                <a:effectLst>
                  <a:outerShdw blurRad="38100" dist="38100" dir="2700000" algn="tl">
                    <a:srgbClr val="C0C0C0"/>
                  </a:outerShdw>
                </a:effectLst>
                <a:latin typeface="黑体" pitchFamily="49" charset="-122"/>
                <a:ea typeface="黑体" pitchFamily="49" charset="-122"/>
              </a:rPr>
              <a:t>、提倡政治</a:t>
            </a:r>
            <a:r>
              <a:rPr kumimoji="1" lang="zh-CN" altLang="en-US" sz="2000" b="1">
                <a:solidFill>
                  <a:srgbClr val="FF0000"/>
                </a:solidFill>
                <a:effectLst>
                  <a:outerShdw blurRad="38100" dist="38100" dir="2700000" algn="tl">
                    <a:srgbClr val="C0C0C0"/>
                  </a:outerShdw>
                </a:effectLst>
                <a:latin typeface="黑体" pitchFamily="49" charset="-122"/>
                <a:ea typeface="黑体" pitchFamily="49" charset="-122"/>
              </a:rPr>
              <a:t>民主</a:t>
            </a:r>
            <a:r>
              <a:rPr kumimoji="1" lang="zh-CN" altLang="en-US" sz="2000" b="1">
                <a:effectLst>
                  <a:outerShdw blurRad="38100" dist="38100" dir="2700000" algn="tl">
                    <a:srgbClr val="C0C0C0"/>
                  </a:outerShdw>
                </a:effectLst>
                <a:latin typeface="黑体" pitchFamily="49" charset="-122"/>
                <a:ea typeface="黑体" pitchFamily="49" charset="-122"/>
              </a:rPr>
              <a:t>、</a:t>
            </a:r>
            <a:r>
              <a:rPr kumimoji="1" lang="zh-CN" altLang="en-US" sz="2000" b="1">
                <a:solidFill>
                  <a:srgbClr val="FF0000"/>
                </a:solidFill>
                <a:effectLst>
                  <a:outerShdw blurRad="38100" dist="38100" dir="2700000" algn="tl">
                    <a:srgbClr val="C0C0C0"/>
                  </a:outerShdw>
                </a:effectLst>
                <a:latin typeface="黑体" pitchFamily="49" charset="-122"/>
                <a:ea typeface="黑体" pitchFamily="49" charset="-122"/>
              </a:rPr>
              <a:t>自由平等</a:t>
            </a:r>
          </a:p>
        </p:txBody>
      </p:sp>
      <p:sp>
        <p:nvSpPr>
          <p:cNvPr id="24" name="Rectangle 43"/>
          <p:cNvSpPr>
            <a:spLocks noChangeArrowheads="1"/>
          </p:cNvSpPr>
          <p:nvPr/>
        </p:nvSpPr>
        <p:spPr bwMode="auto">
          <a:xfrm>
            <a:off x="5795963" y="5589588"/>
            <a:ext cx="1944687" cy="831850"/>
          </a:xfrm>
          <a:prstGeom prst="rect">
            <a:avLst/>
          </a:prstGeom>
          <a:noFill/>
          <a:ln w="9525">
            <a:noFill/>
            <a:miter lim="800000"/>
            <a:headEnd/>
            <a:tailEnd/>
          </a:ln>
        </p:spPr>
        <p:txBody>
          <a:bodyPr anchor="ctr">
            <a:spAutoFit/>
          </a:bodyPr>
          <a:lstStyle/>
          <a:p>
            <a:pPr>
              <a:defRPr/>
            </a:pPr>
            <a:r>
              <a:rPr lang="zh-CN" altLang="en-US" b="1" dirty="0">
                <a:effectLst>
                  <a:outerShdw blurRad="38100" dist="38100" dir="2700000" algn="tl">
                    <a:srgbClr val="000000">
                      <a:alpha val="43137"/>
                    </a:srgbClr>
                  </a:outerShdw>
                </a:effectLst>
                <a:latin typeface="黑体" pitchFamily="49" charset="-122"/>
                <a:ea typeface="黑体" pitchFamily="49" charset="-122"/>
              </a:rPr>
              <a:t>人过怎样的</a:t>
            </a:r>
            <a:r>
              <a:rPr lang="zh-CN" altLang="en-US" b="1" dirty="0">
                <a:solidFill>
                  <a:srgbClr val="FF0000"/>
                </a:solidFill>
                <a:effectLst>
                  <a:outerShdw blurRad="38100" dist="38100" dir="2700000" algn="tl">
                    <a:srgbClr val="000000">
                      <a:alpha val="43137"/>
                    </a:srgbClr>
                  </a:outerShdw>
                </a:effectLst>
                <a:latin typeface="黑体" pitchFamily="49" charset="-122"/>
                <a:ea typeface="黑体" pitchFamily="49" charset="-122"/>
              </a:rPr>
              <a:t>社会</a:t>
            </a:r>
            <a:r>
              <a:rPr lang="zh-CN" altLang="en-US" b="1" dirty="0">
                <a:effectLst>
                  <a:outerShdw blurRad="38100" dist="38100" dir="2700000" algn="tl">
                    <a:srgbClr val="000000">
                      <a:alpha val="43137"/>
                    </a:srgbClr>
                  </a:outerShdw>
                </a:effectLst>
                <a:latin typeface="黑体" pitchFamily="49" charset="-122"/>
                <a:ea typeface="黑体" pitchFamily="49" charset="-122"/>
              </a:rPr>
              <a:t>生活</a:t>
            </a:r>
          </a:p>
        </p:txBody>
      </p:sp>
      <p:sp>
        <p:nvSpPr>
          <p:cNvPr id="27" name="矩形 26"/>
          <p:cNvSpPr/>
          <p:nvPr/>
        </p:nvSpPr>
        <p:spPr>
          <a:xfrm>
            <a:off x="6084888" y="2276475"/>
            <a:ext cx="1296987" cy="4318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CN" altLang="en-US" b="1" dirty="0">
                <a:solidFill>
                  <a:schemeClr val="bg1"/>
                </a:solidFill>
                <a:effectLst>
                  <a:outerShdw blurRad="38100" dist="38100" dir="2700000" algn="tl">
                    <a:srgbClr val="000000">
                      <a:alpha val="43137"/>
                    </a:srgbClr>
                  </a:outerShdw>
                </a:effectLst>
                <a:latin typeface="黑体" pitchFamily="49" charset="-122"/>
                <a:ea typeface="黑体" pitchFamily="49" charset="-122"/>
              </a:rPr>
              <a:t>关注人</a:t>
            </a:r>
          </a:p>
        </p:txBody>
      </p:sp>
      <p:sp>
        <p:nvSpPr>
          <p:cNvPr id="29" name="矩形 28"/>
          <p:cNvSpPr/>
          <p:nvPr/>
        </p:nvSpPr>
        <p:spPr>
          <a:xfrm>
            <a:off x="5940425" y="3716338"/>
            <a:ext cx="1655763" cy="649287"/>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ts val="2500"/>
              </a:lnSpc>
              <a:defRPr/>
            </a:pPr>
            <a:r>
              <a:rPr lang="zh-CN" altLang="en-US" b="1" dirty="0">
                <a:solidFill>
                  <a:schemeClr val="bg1"/>
                </a:solidFill>
                <a:latin typeface="黑体" pitchFamily="49" charset="-122"/>
                <a:ea typeface="黑体" pitchFamily="49" charset="-122"/>
              </a:rPr>
              <a:t>关注人的现实生活</a:t>
            </a:r>
          </a:p>
        </p:txBody>
      </p:sp>
      <p:sp>
        <p:nvSpPr>
          <p:cNvPr id="32" name="矩形 31"/>
          <p:cNvSpPr/>
          <p:nvPr/>
        </p:nvSpPr>
        <p:spPr>
          <a:xfrm>
            <a:off x="5855460" y="5195870"/>
            <a:ext cx="1656233" cy="35877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CN" altLang="en-US" b="1" dirty="0">
                <a:solidFill>
                  <a:schemeClr val="bg1"/>
                </a:solidFill>
                <a:latin typeface="黑体" pitchFamily="49" charset="-122"/>
                <a:ea typeface="黑体" pitchFamily="49" charset="-122"/>
              </a:rPr>
              <a:t>关注人的信仰</a:t>
            </a:r>
          </a:p>
        </p:txBody>
      </p:sp>
      <p:sp>
        <p:nvSpPr>
          <p:cNvPr id="33" name="矩形 32"/>
          <p:cNvSpPr/>
          <p:nvPr/>
        </p:nvSpPr>
        <p:spPr>
          <a:xfrm>
            <a:off x="7812088" y="2924175"/>
            <a:ext cx="1152525" cy="374491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b="1" dirty="0">
              <a:solidFill>
                <a:schemeClr val="bg1"/>
              </a:solidFill>
              <a:effectLst>
                <a:outerShdw blurRad="38100" dist="38100" dir="2700000" algn="tl">
                  <a:srgbClr val="000000">
                    <a:alpha val="43137"/>
                  </a:srgbClr>
                </a:outerShdw>
              </a:effectLst>
              <a:latin typeface="黑体" pitchFamily="49" charset="-122"/>
              <a:ea typeface="黑体" pitchFamily="49" charset="-122"/>
            </a:endParaRPr>
          </a:p>
        </p:txBody>
      </p:sp>
      <p:sp>
        <p:nvSpPr>
          <p:cNvPr id="34" name="右大括号 38"/>
          <p:cNvSpPr>
            <a:spLocks/>
          </p:cNvSpPr>
          <p:nvPr/>
        </p:nvSpPr>
        <p:spPr bwMode="auto">
          <a:xfrm>
            <a:off x="7885113" y="3284538"/>
            <a:ext cx="287337" cy="2808287"/>
          </a:xfrm>
          <a:prstGeom prst="rightBrace">
            <a:avLst>
              <a:gd name="adj1" fmla="val 8333"/>
              <a:gd name="adj2" fmla="val 49008"/>
            </a:avLst>
          </a:prstGeom>
          <a:ln>
            <a:headEnd/>
            <a:tailEnd/>
          </a:ln>
        </p:spPr>
        <p:style>
          <a:lnRef idx="3">
            <a:schemeClr val="accent4"/>
          </a:lnRef>
          <a:fillRef idx="0">
            <a:schemeClr val="accent4"/>
          </a:fillRef>
          <a:effectRef idx="2">
            <a:schemeClr val="accent4"/>
          </a:effectRef>
          <a:fontRef idx="minor">
            <a:schemeClr val="tx1"/>
          </a:fontRef>
        </p:style>
        <p:txBody>
          <a:bodyPr/>
          <a:lstStyle/>
          <a:p>
            <a:pPr>
              <a:defRPr/>
            </a:pPr>
            <a:endParaRPr lang="zh-CN" altLang="en-US"/>
          </a:p>
        </p:txBody>
      </p:sp>
      <p:sp>
        <p:nvSpPr>
          <p:cNvPr id="35" name="TextBox 39"/>
          <p:cNvSpPr txBox="1">
            <a:spLocks noChangeArrowheads="1"/>
          </p:cNvSpPr>
          <p:nvPr/>
        </p:nvSpPr>
        <p:spPr bwMode="auto">
          <a:xfrm>
            <a:off x="8101013" y="3141663"/>
            <a:ext cx="1042987" cy="3108325"/>
          </a:xfrm>
          <a:prstGeom prst="rect">
            <a:avLst/>
          </a:prstGeom>
          <a:noFill/>
          <a:ln w="9525">
            <a:noFill/>
            <a:miter lim="800000"/>
            <a:headEnd/>
            <a:tailEnd/>
          </a:ln>
        </p:spPr>
        <p:txBody>
          <a:bodyPr>
            <a:spAutoFit/>
          </a:bodyPr>
          <a:lstStyle/>
          <a:p>
            <a:pPr>
              <a:defRPr/>
            </a:pPr>
            <a:r>
              <a:rPr lang="zh-CN" altLang="en-US" sz="2800" b="1" u="sng" dirty="0">
                <a:effectLst>
                  <a:outerShdw blurRad="38100" dist="38100" dir="2700000" algn="tl">
                    <a:srgbClr val="000000">
                      <a:alpha val="43137"/>
                    </a:srgbClr>
                  </a:outerShdw>
                </a:effectLst>
                <a:latin typeface="黑体" pitchFamily="49" charset="-122"/>
                <a:ea typeface="黑体" pitchFamily="49" charset="-122"/>
              </a:rPr>
              <a:t>实质</a:t>
            </a:r>
            <a:r>
              <a:rPr lang="zh-CN" altLang="en-US" b="1" dirty="0">
                <a:latin typeface="黑体" pitchFamily="49" charset="-122"/>
                <a:ea typeface="黑体" pitchFamily="49" charset="-122"/>
              </a:rPr>
              <a:t>：</a:t>
            </a:r>
            <a:r>
              <a:rPr lang="zh-CN" altLang="en-US" b="1" dirty="0">
                <a:effectLst>
                  <a:outerShdw blurRad="38100" dist="38100" dir="2700000" algn="tl">
                    <a:srgbClr val="000000">
                      <a:alpha val="43137"/>
                    </a:srgbClr>
                  </a:outerShdw>
                </a:effectLst>
                <a:latin typeface="黑体" pitchFamily="49" charset="-122"/>
                <a:ea typeface="黑体" pitchFamily="49" charset="-122"/>
              </a:rPr>
              <a:t>资产阶级</a:t>
            </a:r>
            <a:endParaRPr lang="en-US" altLang="zh-CN" b="1" dirty="0">
              <a:effectLst>
                <a:outerShdw blurRad="38100" dist="38100" dir="2700000" algn="tl">
                  <a:srgbClr val="000000">
                    <a:alpha val="43137"/>
                  </a:srgbClr>
                </a:outerShdw>
              </a:effectLst>
              <a:latin typeface="黑体" pitchFamily="49" charset="-122"/>
              <a:ea typeface="黑体" pitchFamily="49" charset="-122"/>
            </a:endParaRPr>
          </a:p>
          <a:p>
            <a:pPr>
              <a:defRPr/>
            </a:pPr>
            <a:r>
              <a:rPr lang="zh-CN" altLang="en-US" b="1" dirty="0">
                <a:solidFill>
                  <a:srgbClr val="FF0000"/>
                </a:solidFill>
                <a:effectLst>
                  <a:outerShdw blurRad="38100" dist="38100" dir="2700000" algn="tl">
                    <a:srgbClr val="000000">
                      <a:alpha val="43137"/>
                    </a:srgbClr>
                  </a:outerShdw>
                </a:effectLst>
                <a:latin typeface="黑体" pitchFamily="49" charset="-122"/>
                <a:ea typeface="黑体" pitchFamily="49" charset="-122"/>
              </a:rPr>
              <a:t>反封建</a:t>
            </a:r>
            <a:r>
              <a:rPr lang="zh-CN" altLang="en-US" b="1" dirty="0">
                <a:effectLst>
                  <a:outerShdw blurRad="38100" dist="38100" dir="2700000" algn="tl">
                    <a:srgbClr val="000000">
                      <a:alpha val="43137"/>
                    </a:srgbClr>
                  </a:outerShdw>
                </a:effectLst>
                <a:latin typeface="黑体" pitchFamily="49" charset="-122"/>
                <a:ea typeface="黑体" pitchFamily="49" charset="-122"/>
              </a:rPr>
              <a:t>的</a:t>
            </a:r>
            <a:r>
              <a:rPr lang="zh-CN" altLang="en-US" b="1" dirty="0">
                <a:solidFill>
                  <a:srgbClr val="FF0000"/>
                </a:solidFill>
                <a:effectLst>
                  <a:outerShdw blurRad="38100" dist="38100" dir="2700000" algn="tl">
                    <a:srgbClr val="000000">
                      <a:alpha val="43137"/>
                    </a:srgbClr>
                  </a:outerShdw>
                </a:effectLst>
                <a:latin typeface="黑体" pitchFamily="49" charset="-122"/>
                <a:ea typeface="黑体" pitchFamily="49" charset="-122"/>
              </a:rPr>
              <a:t>思想解放</a:t>
            </a:r>
            <a:r>
              <a:rPr lang="zh-CN" altLang="en-US" b="1" dirty="0">
                <a:effectLst>
                  <a:outerShdw blurRad="38100" dist="38100" dir="2700000" algn="tl">
                    <a:srgbClr val="000000">
                      <a:alpha val="43137"/>
                    </a:srgbClr>
                  </a:outerShdw>
                </a:effectLst>
                <a:latin typeface="黑体" pitchFamily="49" charset="-122"/>
                <a:ea typeface="黑体" pitchFamily="49" charset="-122"/>
              </a:rPr>
              <a:t>运动</a:t>
            </a:r>
          </a:p>
        </p:txBody>
      </p:sp>
      <p:sp>
        <p:nvSpPr>
          <p:cNvPr id="36" name="矩形 35"/>
          <p:cNvSpPr/>
          <p:nvPr/>
        </p:nvSpPr>
        <p:spPr>
          <a:xfrm>
            <a:off x="5766176" y="6317071"/>
            <a:ext cx="2017711" cy="47625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CN" altLang="en-US" b="1" dirty="0">
                <a:solidFill>
                  <a:schemeClr val="bg1"/>
                </a:solidFill>
                <a:latin typeface="黑体" pitchFamily="49" charset="-122"/>
                <a:ea typeface="黑体" pitchFamily="49" charset="-122"/>
              </a:rPr>
              <a:t>关注人权（政治）</a:t>
            </a:r>
          </a:p>
        </p:txBody>
      </p:sp>
    </p:spTree>
    <p:extLst>
      <p:ext uri="{BB962C8B-B14F-4D97-AF65-F5344CB8AC3E}">
        <p14:creationId xmlns:p14="http://schemas.microsoft.com/office/powerpoint/2010/main" val="26162626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linds(horizontal)">
                                      <p:cBhvr>
                                        <p:cTn id="7" dur="500"/>
                                        <p:tgtEl>
                                          <p:spTgt spid="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blinds(horizontal)">
                                      <p:cBhvr>
                                        <p:cTn id="12" dur="500"/>
                                        <p:tgtEl>
                                          <p:spTgt spid="2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blinds(horizontal)">
                                      <p:cBhvr>
                                        <p:cTn id="17" dur="500"/>
                                        <p:tgtEl>
                                          <p:spTgt spid="3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blinds(horizontal)">
                                      <p:cBhvr>
                                        <p:cTn id="22" dur="500"/>
                                        <p:tgtEl>
                                          <p:spTgt spid="3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blinds(horizontal)">
                                      <p:cBhvr>
                                        <p:cTn id="27" dur="500"/>
                                        <p:tgtEl>
                                          <p:spTgt spid="33"/>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blinds(horizontal)">
                                      <p:cBhvr>
                                        <p:cTn id="30" dur="500"/>
                                        <p:tgtEl>
                                          <p:spTgt spid="34"/>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blinds(horizontal)">
                                      <p:cBhvr>
                                        <p:cTn id="3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9" grpId="0" animBg="1"/>
      <p:bldP spid="32" grpId="0" animBg="1"/>
      <p:bldP spid="33" grpId="0" animBg="1"/>
      <p:bldP spid="34" grpId="0" animBg="1"/>
      <p:bldP spid="35" grpId="0"/>
      <p:bldP spid="3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内容占位符 2"/>
          <p:cNvSpPr>
            <a:spLocks noGrp="1"/>
          </p:cNvSpPr>
          <p:nvPr>
            <p:ph idx="1"/>
          </p:nvPr>
        </p:nvSpPr>
        <p:spPr>
          <a:xfrm>
            <a:off x="0" y="117371"/>
            <a:ext cx="9036496" cy="5257800"/>
          </a:xfrm>
        </p:spPr>
        <p:txBody>
          <a:bodyPr>
            <a:normAutofit fontScale="92500"/>
          </a:bodyPr>
          <a:lstStyle/>
          <a:p>
            <a:pPr>
              <a:buFont typeface="Wingdings" pitchFamily="2" charset="2"/>
              <a:buNone/>
              <a:defRPr/>
            </a:pPr>
            <a:r>
              <a:rPr lang="zh-CN" altLang="en-US" dirty="0" smtClean="0">
                <a:latin typeface="黑体" panose="02010609060101010101" pitchFamily="49" charset="-122"/>
                <a:ea typeface="黑体" panose="02010609060101010101" pitchFamily="49" charset="-122"/>
              </a:rPr>
              <a:t>        </a:t>
            </a:r>
            <a:r>
              <a:rPr lang="zh-CN" altLang="en-US" dirty="0" smtClean="0">
                <a:latin typeface="黑体" panose="02010609060101010101" pitchFamily="49" charset="-122"/>
                <a:ea typeface="黑体" panose="02010609060101010101" pitchFamily="49" charset="-122"/>
              </a:rPr>
              <a:t>材料一</a:t>
            </a:r>
            <a:r>
              <a:rPr lang="zh-CN" altLang="en-US" dirty="0" smtClean="0">
                <a:effectLst>
                  <a:outerShdw blurRad="38100" dist="38100" dir="2700000" algn="tl">
                    <a:srgbClr val="000000">
                      <a:alpha val="43137"/>
                    </a:srgbClr>
                  </a:outerShdw>
                </a:effectLst>
                <a:latin typeface="楷体" pitchFamily="49" charset="-122"/>
                <a:ea typeface="楷体" pitchFamily="49" charset="-122"/>
              </a:rPr>
              <a:t>文艺复兴</a:t>
            </a:r>
            <a:r>
              <a:rPr lang="zh-CN" altLang="en-US" dirty="0" smtClean="0">
                <a:effectLst>
                  <a:outerShdw blurRad="38100" dist="38100" dir="2700000" algn="tl">
                    <a:srgbClr val="000000">
                      <a:alpha val="43137"/>
                    </a:srgbClr>
                  </a:outerShdw>
                </a:effectLst>
                <a:latin typeface="楷体" pitchFamily="49" charset="-122"/>
                <a:ea typeface="楷体" pitchFamily="49" charset="-122"/>
              </a:rPr>
              <a:t>确实为思想界带来了一次大解放。它称得上是在意识形态领域内与中世纪的一场大决裂，为建立完整的资产阶级思想体系奠定了基础，并开辟了一个科学文化的新时代。从此，自然科学大踏步地前进，从哥白尼到牛顿，自然科学的发展使上帝的立足之地日益缩小。</a:t>
            </a:r>
            <a:r>
              <a:rPr lang="en-US" altLang="zh-CN" dirty="0" smtClean="0">
                <a:effectLst>
                  <a:outerShdw blurRad="38100" dist="38100" dir="2700000" algn="tl">
                    <a:srgbClr val="000000">
                      <a:alpha val="43137"/>
                    </a:srgbClr>
                  </a:outerShdw>
                </a:effectLst>
                <a:latin typeface="楷体" pitchFamily="49" charset="-122"/>
                <a:ea typeface="楷体" pitchFamily="49" charset="-122"/>
              </a:rPr>
              <a:t>……</a:t>
            </a:r>
            <a:r>
              <a:rPr lang="zh-CN" altLang="en-US" dirty="0" smtClean="0">
                <a:effectLst>
                  <a:outerShdw blurRad="38100" dist="38100" dir="2700000" algn="tl">
                    <a:srgbClr val="000000">
                      <a:alpha val="43137"/>
                    </a:srgbClr>
                  </a:outerShdw>
                </a:effectLst>
                <a:latin typeface="楷体" pitchFamily="49" charset="-122"/>
                <a:ea typeface="楷体" pitchFamily="49" charset="-122"/>
              </a:rPr>
              <a:t>人类开始向自然挑战，向神学挑战，向人类本身挑战。</a:t>
            </a:r>
            <a:endParaRPr lang="en-US" altLang="zh-CN" dirty="0" smtClean="0">
              <a:effectLst>
                <a:outerShdw blurRad="38100" dist="38100" dir="2700000" algn="tl">
                  <a:srgbClr val="000000">
                    <a:alpha val="43137"/>
                  </a:srgbClr>
                </a:outerShdw>
              </a:effectLst>
              <a:latin typeface="楷体" pitchFamily="49" charset="-122"/>
              <a:ea typeface="楷体" pitchFamily="49" charset="-122"/>
            </a:endParaRPr>
          </a:p>
          <a:p>
            <a:pPr>
              <a:buFont typeface="Wingdings" pitchFamily="2" charset="2"/>
              <a:buNone/>
              <a:defRPr/>
            </a:pPr>
            <a:r>
              <a:rPr lang="en-US" altLang="zh-CN" sz="2000" dirty="0" smtClean="0">
                <a:effectLst>
                  <a:outerShdw blurRad="38100" dist="38100" dir="2700000" algn="tl">
                    <a:srgbClr val="000000">
                      <a:alpha val="43137"/>
                    </a:srgbClr>
                  </a:outerShdw>
                </a:effectLst>
                <a:latin typeface="楷体" pitchFamily="49" charset="-122"/>
                <a:ea typeface="楷体" pitchFamily="49" charset="-122"/>
              </a:rPr>
              <a:t>      ——</a:t>
            </a:r>
            <a:r>
              <a:rPr lang="zh-CN" altLang="en-US" sz="2000" dirty="0" smtClean="0">
                <a:effectLst>
                  <a:outerShdw blurRad="38100" dist="38100" dir="2700000" algn="tl">
                    <a:srgbClr val="000000">
                      <a:alpha val="43137"/>
                    </a:srgbClr>
                  </a:outerShdw>
                </a:effectLst>
                <a:latin typeface="楷体" pitchFamily="49" charset="-122"/>
                <a:ea typeface="楷体" pitchFamily="49" charset="-122"/>
              </a:rPr>
              <a:t>摘自仓理新</a:t>
            </a:r>
            <a:r>
              <a:rPr lang="en-US" altLang="zh-CN" sz="2000" dirty="0" smtClean="0">
                <a:effectLst>
                  <a:outerShdw blurRad="38100" dist="38100" dir="2700000" algn="tl">
                    <a:srgbClr val="000000">
                      <a:alpha val="43137"/>
                    </a:srgbClr>
                  </a:outerShdw>
                </a:effectLst>
                <a:latin typeface="楷体" pitchFamily="49" charset="-122"/>
                <a:ea typeface="楷体" pitchFamily="49" charset="-122"/>
              </a:rPr>
              <a:t>《</a:t>
            </a:r>
            <a:r>
              <a:rPr lang="zh-CN" altLang="en-US" sz="2000" dirty="0" smtClean="0">
                <a:effectLst>
                  <a:outerShdw blurRad="38100" dist="38100" dir="2700000" algn="tl">
                    <a:srgbClr val="000000">
                      <a:alpha val="43137"/>
                    </a:srgbClr>
                  </a:outerShdw>
                </a:effectLst>
                <a:latin typeface="楷体" pitchFamily="49" charset="-122"/>
                <a:ea typeface="楷体" pitchFamily="49" charset="-122"/>
              </a:rPr>
              <a:t>书籍传播与社会发展：出版产业的文化社会学研究</a:t>
            </a:r>
            <a:r>
              <a:rPr lang="en-US" altLang="zh-CN" sz="2000" dirty="0" smtClean="0">
                <a:effectLst>
                  <a:outerShdw blurRad="38100" dist="38100" dir="2700000" algn="tl">
                    <a:srgbClr val="000000">
                      <a:alpha val="43137"/>
                    </a:srgbClr>
                  </a:outerShdw>
                </a:effectLst>
                <a:latin typeface="楷体" pitchFamily="49" charset="-122"/>
                <a:ea typeface="楷体" pitchFamily="49" charset="-122"/>
              </a:rPr>
              <a:t>》</a:t>
            </a:r>
            <a:endParaRPr lang="en-US" altLang="zh-CN" dirty="0" smtClean="0">
              <a:effectLst>
                <a:outerShdw blurRad="38100" dist="38100" dir="2700000" algn="tl">
                  <a:srgbClr val="000000">
                    <a:alpha val="43137"/>
                  </a:srgbClr>
                </a:outerShdw>
              </a:effectLst>
              <a:latin typeface="楷体" pitchFamily="49" charset="-122"/>
              <a:ea typeface="楷体" pitchFamily="49" charset="-122"/>
            </a:endParaRPr>
          </a:p>
          <a:p>
            <a:pPr>
              <a:buFont typeface="Wingdings" pitchFamily="2" charset="2"/>
              <a:buNone/>
              <a:defRPr/>
            </a:pPr>
            <a:endParaRPr lang="en-US" altLang="zh-CN" sz="2400" dirty="0" smtClean="0">
              <a:effectLst>
                <a:outerShdw blurRad="38100" dist="38100" dir="2700000" algn="tl">
                  <a:srgbClr val="000000">
                    <a:alpha val="43137"/>
                  </a:srgbClr>
                </a:outerShdw>
              </a:effectLst>
              <a:latin typeface="黑体" pitchFamily="49" charset="-122"/>
              <a:ea typeface="黑体" pitchFamily="49" charset="-122"/>
            </a:endParaRPr>
          </a:p>
          <a:p>
            <a:pPr>
              <a:buFont typeface="Wingdings" pitchFamily="2" charset="2"/>
              <a:buNone/>
              <a:defRPr/>
            </a:pP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问题</a:t>
            </a:r>
            <a:r>
              <a:rPr lang="en-US" altLang="zh-CN" sz="2400" dirty="0" smtClean="0">
                <a:effectLst>
                  <a:outerShdw blurRad="38100" dist="38100" dir="2700000" algn="tl">
                    <a:srgbClr val="000000">
                      <a:alpha val="43137"/>
                    </a:srgbClr>
                  </a:outerShdw>
                </a:effectLst>
                <a:latin typeface="黑体" pitchFamily="49" charset="-122"/>
                <a:ea typeface="黑体" pitchFamily="49" charset="-122"/>
              </a:rPr>
              <a:t>1</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：解释“</a:t>
            </a:r>
            <a:r>
              <a:rPr lang="zh-CN" altLang="en-US" sz="2400"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rPr>
              <a:t>文艺复兴在意识形态领域内与中世纪的大决裂</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”的 </a:t>
            </a:r>
            <a:endParaRPr lang="en-US" altLang="zh-CN" sz="2400" dirty="0" smtClean="0">
              <a:effectLst>
                <a:outerShdw blurRad="38100" dist="38100" dir="2700000" algn="tl">
                  <a:srgbClr val="000000">
                    <a:alpha val="43137"/>
                  </a:srgbClr>
                </a:outerShdw>
              </a:effectLst>
              <a:latin typeface="黑体" pitchFamily="49" charset="-122"/>
              <a:ea typeface="黑体" pitchFamily="49" charset="-122"/>
            </a:endParaRPr>
          </a:p>
          <a:p>
            <a:pPr>
              <a:buFont typeface="Wingdings" pitchFamily="2" charset="2"/>
              <a:buNone/>
              <a:defRPr/>
            </a:pPr>
            <a:r>
              <a:rPr lang="en-US" altLang="zh-CN" sz="2400" dirty="0">
                <a:solidFill>
                  <a:srgbClr val="FF0000"/>
                </a:solidFill>
                <a:effectLst>
                  <a:outerShdw blurRad="38100" dist="38100" dir="2700000" algn="tl">
                    <a:srgbClr val="000000">
                      <a:alpha val="43137"/>
                    </a:srgbClr>
                  </a:outerShdw>
                </a:effectLst>
                <a:latin typeface="黑体" pitchFamily="49" charset="-122"/>
                <a:ea typeface="黑体" pitchFamily="49" charset="-122"/>
              </a:rPr>
              <a:t> </a:t>
            </a:r>
            <a:r>
              <a:rPr lang="en-US" altLang="zh-CN" sz="2400"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rPr>
              <a:t>      </a:t>
            </a:r>
            <a:r>
              <a:rPr lang="zh-CN" altLang="en-US" sz="2400"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rPr>
              <a:t>含义</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a:t>
            </a:r>
            <a:r>
              <a:rPr lang="zh-CN" altLang="en-US" sz="2400"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rPr>
              <a:t>各举一例</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史实</a:t>
            </a:r>
            <a:r>
              <a:rPr lang="zh-CN" altLang="en-US" sz="2400"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rPr>
              <a:t>说明</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文艺复兴之后至</a:t>
            </a:r>
            <a:r>
              <a:rPr lang="en-US" altLang="zh-CN" sz="2400" dirty="0" smtClean="0">
                <a:effectLst>
                  <a:outerShdw blurRad="38100" dist="38100" dir="2700000" algn="tl">
                    <a:srgbClr val="000000">
                      <a:alpha val="43137"/>
                    </a:srgbClr>
                  </a:outerShdw>
                </a:effectLst>
                <a:latin typeface="黑体" pitchFamily="49" charset="-122"/>
                <a:ea typeface="黑体" pitchFamily="49" charset="-122"/>
              </a:rPr>
              <a:t>19</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世纪中叶，人</a:t>
            </a:r>
            <a:endParaRPr lang="en-US" altLang="zh-CN" sz="2400" dirty="0" smtClean="0">
              <a:effectLst>
                <a:outerShdw blurRad="38100" dist="38100" dir="2700000" algn="tl">
                  <a:srgbClr val="000000">
                    <a:alpha val="43137"/>
                  </a:srgbClr>
                </a:outerShdw>
              </a:effectLst>
              <a:latin typeface="黑体" pitchFamily="49" charset="-122"/>
              <a:ea typeface="黑体" pitchFamily="49" charset="-122"/>
            </a:endParaRPr>
          </a:p>
          <a:p>
            <a:pPr>
              <a:buFont typeface="Wingdings" pitchFamily="2" charset="2"/>
              <a:buNone/>
              <a:defRPr/>
            </a:pPr>
            <a:r>
              <a:rPr lang="en-US" altLang="zh-CN" sz="2400" dirty="0">
                <a:effectLst>
                  <a:outerShdw blurRad="38100" dist="38100" dir="2700000" algn="tl">
                    <a:srgbClr val="000000">
                      <a:alpha val="43137"/>
                    </a:srgbClr>
                  </a:outerShdw>
                </a:effectLst>
                <a:latin typeface="黑体" pitchFamily="49" charset="-122"/>
                <a:ea typeface="黑体" pitchFamily="49" charset="-122"/>
              </a:rPr>
              <a:t> </a:t>
            </a:r>
            <a:r>
              <a:rPr lang="en-US" altLang="zh-CN" sz="2400" dirty="0" smtClean="0">
                <a:effectLst>
                  <a:outerShdw blurRad="38100" dist="38100" dir="2700000" algn="tl">
                    <a:srgbClr val="000000">
                      <a:alpha val="43137"/>
                    </a:srgbClr>
                  </a:outerShdw>
                </a:effectLst>
                <a:latin typeface="黑体" pitchFamily="49" charset="-122"/>
                <a:ea typeface="黑体" pitchFamily="49" charset="-122"/>
              </a:rPr>
              <a:t>      </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类如何向“</a:t>
            </a:r>
            <a:r>
              <a:rPr lang="zh-CN" altLang="en-US" sz="2400"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rPr>
              <a:t>自然</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挑战，向</a:t>
            </a:r>
            <a:r>
              <a:rPr lang="zh-CN" altLang="en-US" sz="2400"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rPr>
              <a:t>神学</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挑战，向</a:t>
            </a:r>
            <a:r>
              <a:rPr lang="zh-CN" altLang="en-US" sz="2400"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rPr>
              <a:t>人类本身</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挑战”。</a:t>
            </a:r>
          </a:p>
        </p:txBody>
      </p:sp>
      <p:sp>
        <p:nvSpPr>
          <p:cNvPr id="10" name="矩形 9"/>
          <p:cNvSpPr/>
          <p:nvPr/>
        </p:nvSpPr>
        <p:spPr>
          <a:xfrm>
            <a:off x="971550" y="5732463"/>
            <a:ext cx="1108075" cy="461962"/>
          </a:xfrm>
          <a:prstGeom prst="rect">
            <a:avLst/>
          </a:prstGeom>
        </p:spPr>
        <p:txBody>
          <a:bodyPr wrap="none">
            <a:spAutoFit/>
          </a:bodyPr>
          <a:lstStyle/>
          <a:p>
            <a:pPr>
              <a:defRPr/>
            </a:pPr>
            <a:r>
              <a:rPr lang="zh-CN" altLang="en-US" b="1" dirty="0">
                <a:solidFill>
                  <a:srgbClr val="000000"/>
                </a:solidFill>
                <a:effectLst>
                  <a:outerShdw blurRad="38100" dist="38100" dir="2700000" algn="tl">
                    <a:srgbClr val="000000">
                      <a:alpha val="43137"/>
                    </a:srgbClr>
                  </a:outerShdw>
                </a:effectLst>
                <a:latin typeface="黑体" pitchFamily="49" charset="-122"/>
                <a:ea typeface="黑体" pitchFamily="49" charset="-122"/>
              </a:rPr>
              <a:t>含义</a:t>
            </a:r>
            <a:r>
              <a:rPr lang="zh-CN" altLang="en-US" b="1" dirty="0">
                <a:effectLst>
                  <a:outerShdw blurRad="38100" dist="38100" dir="2700000" algn="tl">
                    <a:srgbClr val="000000">
                      <a:alpha val="43137"/>
                    </a:srgbClr>
                  </a:outerShdw>
                </a:effectLst>
                <a:latin typeface="黑体" pitchFamily="49" charset="-122"/>
                <a:ea typeface="黑体" pitchFamily="49" charset="-122"/>
              </a:rPr>
              <a:t>：</a:t>
            </a:r>
            <a:endParaRPr lang="zh-CN" altLang="en-US" b="1" dirty="0"/>
          </a:p>
        </p:txBody>
      </p:sp>
      <p:sp>
        <p:nvSpPr>
          <p:cNvPr id="11" name="矩形 10"/>
          <p:cNvSpPr/>
          <p:nvPr/>
        </p:nvSpPr>
        <p:spPr>
          <a:xfrm>
            <a:off x="1908175" y="5732463"/>
            <a:ext cx="6840538" cy="822325"/>
          </a:xfrm>
          <a:prstGeom prst="rect">
            <a:avLst/>
          </a:prstGeom>
        </p:spPr>
        <p:txBody>
          <a:bodyPr>
            <a:spAutoFit/>
          </a:bodyPr>
          <a:lstStyle>
            <a:lvl1pPr eaLnBrk="0" hangingPunct="0">
              <a:defRPr sz="2400">
                <a:solidFill>
                  <a:schemeClr val="tx1"/>
                </a:solidFill>
                <a:latin typeface="Tahoma" pitchFamily="34" charset="0"/>
                <a:ea typeface="宋体" pitchFamily="2" charset="-122"/>
              </a:defRPr>
            </a:lvl1pPr>
            <a:lvl2pPr marL="742950" indent="-285750" eaLnBrk="0" hangingPunct="0">
              <a:defRPr sz="2400">
                <a:solidFill>
                  <a:schemeClr val="tx1"/>
                </a:solidFill>
                <a:latin typeface="Tahoma" pitchFamily="34" charset="0"/>
                <a:ea typeface="宋体" pitchFamily="2" charset="-122"/>
              </a:defRPr>
            </a:lvl2pPr>
            <a:lvl3pPr marL="1143000" indent="-228600" eaLnBrk="0" hangingPunct="0">
              <a:defRPr sz="2400">
                <a:solidFill>
                  <a:schemeClr val="tx1"/>
                </a:solidFill>
                <a:latin typeface="Tahoma" pitchFamily="34" charset="0"/>
                <a:ea typeface="宋体" pitchFamily="2" charset="-122"/>
              </a:defRPr>
            </a:lvl3pPr>
            <a:lvl4pPr marL="1600200" indent="-228600" eaLnBrk="0" hangingPunct="0">
              <a:defRPr sz="2400">
                <a:solidFill>
                  <a:schemeClr val="tx1"/>
                </a:solidFill>
                <a:latin typeface="Tahoma" pitchFamily="34" charset="0"/>
                <a:ea typeface="宋体" pitchFamily="2" charset="-122"/>
              </a:defRPr>
            </a:lvl4pPr>
            <a:lvl5pPr marL="2057400" indent="-228600" eaLnBrk="0" hangingPunct="0">
              <a:defRPr sz="2400">
                <a:solidFill>
                  <a:schemeClr val="tx1"/>
                </a:solidFill>
                <a:latin typeface="Tahoma" pitchFamily="34" charset="0"/>
                <a:ea typeface="宋体" pitchFamily="2" charset="-122"/>
              </a:defRPr>
            </a:lvl5pPr>
            <a:lvl6pPr marL="2514600" indent="-228600" algn="ctr" eaLnBrk="0" fontAlgn="base" hangingPunct="0">
              <a:spcBef>
                <a:spcPct val="0"/>
              </a:spcBef>
              <a:spcAft>
                <a:spcPct val="0"/>
              </a:spcAft>
              <a:defRPr sz="2400">
                <a:solidFill>
                  <a:schemeClr val="tx1"/>
                </a:solidFill>
                <a:latin typeface="Tahoma" pitchFamily="34" charset="0"/>
                <a:ea typeface="宋体" pitchFamily="2" charset="-122"/>
              </a:defRPr>
            </a:lvl6pPr>
            <a:lvl7pPr marL="2971800" indent="-228600" algn="ctr" eaLnBrk="0" fontAlgn="base" hangingPunct="0">
              <a:spcBef>
                <a:spcPct val="0"/>
              </a:spcBef>
              <a:spcAft>
                <a:spcPct val="0"/>
              </a:spcAft>
              <a:defRPr sz="2400">
                <a:solidFill>
                  <a:schemeClr val="tx1"/>
                </a:solidFill>
                <a:latin typeface="Tahoma" pitchFamily="34" charset="0"/>
                <a:ea typeface="宋体" pitchFamily="2" charset="-122"/>
              </a:defRPr>
            </a:lvl7pPr>
            <a:lvl8pPr marL="3429000" indent="-228600" algn="ctr" eaLnBrk="0" fontAlgn="base" hangingPunct="0">
              <a:spcBef>
                <a:spcPct val="0"/>
              </a:spcBef>
              <a:spcAft>
                <a:spcPct val="0"/>
              </a:spcAft>
              <a:defRPr sz="2400">
                <a:solidFill>
                  <a:schemeClr val="tx1"/>
                </a:solidFill>
                <a:latin typeface="Tahoma" pitchFamily="34" charset="0"/>
                <a:ea typeface="宋体" pitchFamily="2" charset="-122"/>
              </a:defRPr>
            </a:lvl8pPr>
            <a:lvl9pPr marL="3886200" indent="-228600" algn="ctr" eaLnBrk="0" fontAlgn="base" hangingPunct="0">
              <a:spcBef>
                <a:spcPct val="0"/>
              </a:spcBef>
              <a:spcAft>
                <a:spcPct val="0"/>
              </a:spcAft>
              <a:defRPr sz="2400">
                <a:solidFill>
                  <a:schemeClr val="tx1"/>
                </a:solidFill>
                <a:latin typeface="Tahoma" pitchFamily="34" charset="0"/>
                <a:ea typeface="宋体" pitchFamily="2" charset="-122"/>
              </a:defRPr>
            </a:lvl9pPr>
          </a:lstStyle>
          <a:p>
            <a:pPr algn="l" eaLnBrk="1" hangingPunct="1">
              <a:defRPr/>
            </a:pPr>
            <a:r>
              <a:rPr lang="zh-CN" altLang="en-US" b="1" dirty="0" smtClean="0">
                <a:solidFill>
                  <a:srgbClr val="000000"/>
                </a:solidFill>
                <a:effectLst>
                  <a:outerShdw blurRad="38100" dist="38100" dir="2700000" algn="tl">
                    <a:srgbClr val="C0C0C0"/>
                  </a:outerShdw>
                </a:effectLst>
                <a:latin typeface="楷体" pitchFamily="49" charset="-122"/>
                <a:ea typeface="楷体" pitchFamily="49" charset="-122"/>
              </a:rPr>
              <a:t>文艺复兴以</a:t>
            </a:r>
            <a:r>
              <a:rPr lang="zh-CN" altLang="en-US" b="1" dirty="0" smtClean="0">
                <a:solidFill>
                  <a:srgbClr val="FF0000"/>
                </a:solidFill>
                <a:effectLst>
                  <a:outerShdw blurRad="38100" dist="38100" dir="2700000" algn="tl">
                    <a:srgbClr val="C0C0C0"/>
                  </a:outerShdw>
                </a:effectLst>
                <a:latin typeface="楷体" pitchFamily="49" charset="-122"/>
                <a:ea typeface="楷体" pitchFamily="49" charset="-122"/>
              </a:rPr>
              <a:t>人文主义</a:t>
            </a:r>
            <a:r>
              <a:rPr lang="zh-CN" altLang="en-US" b="1" dirty="0" smtClean="0">
                <a:solidFill>
                  <a:srgbClr val="000000"/>
                </a:solidFill>
                <a:effectLst>
                  <a:outerShdw blurRad="38100" dist="38100" dir="2700000" algn="tl">
                    <a:srgbClr val="C0C0C0"/>
                  </a:outerShdw>
                </a:effectLst>
                <a:latin typeface="楷体" pitchFamily="49" charset="-122"/>
                <a:ea typeface="楷体" pitchFamily="49" charset="-122"/>
              </a:rPr>
              <a:t>为指导思想，（或提出以人为中心），打破了</a:t>
            </a:r>
            <a:r>
              <a:rPr lang="zh-CN" altLang="en-US" b="1" dirty="0" smtClean="0">
                <a:solidFill>
                  <a:srgbClr val="FF0000"/>
                </a:solidFill>
                <a:effectLst>
                  <a:outerShdw blurRad="38100" dist="38100" dir="2700000" algn="tl">
                    <a:srgbClr val="C0C0C0"/>
                  </a:outerShdw>
                </a:effectLst>
                <a:latin typeface="楷体" pitchFamily="49" charset="-122"/>
                <a:ea typeface="楷体" pitchFamily="49" charset="-122"/>
              </a:rPr>
              <a:t>宗教以神为中心</a:t>
            </a:r>
            <a:r>
              <a:rPr lang="zh-CN" altLang="en-US" b="1" dirty="0" smtClean="0">
                <a:solidFill>
                  <a:srgbClr val="000000"/>
                </a:solidFill>
                <a:effectLst>
                  <a:outerShdw blurRad="38100" dist="38100" dir="2700000" algn="tl">
                    <a:srgbClr val="C0C0C0"/>
                  </a:outerShdw>
                </a:effectLst>
                <a:latin typeface="楷体" pitchFamily="49" charset="-122"/>
                <a:ea typeface="楷体" pitchFamily="49" charset="-122"/>
              </a:rPr>
              <a:t>的束缚</a:t>
            </a:r>
            <a:r>
              <a:rPr lang="zh-CN" altLang="en-US" dirty="0" smtClean="0">
                <a:solidFill>
                  <a:srgbClr val="000000"/>
                </a:solidFill>
                <a:effectLst>
                  <a:outerShdw blurRad="38100" dist="38100" dir="2700000" algn="tl">
                    <a:srgbClr val="C0C0C0"/>
                  </a:outerShdw>
                </a:effectLst>
                <a:latin typeface="黑体" pitchFamily="49" charset="-122"/>
                <a:ea typeface="黑体" pitchFamily="49" charset="-122"/>
              </a:rPr>
              <a:t>。</a:t>
            </a:r>
            <a:endParaRPr lang="zh-CN" altLang="en-US" dirty="0" smtClean="0">
              <a:solidFill>
                <a:srgbClr val="000000"/>
              </a:solidFill>
            </a:endParaRPr>
          </a:p>
        </p:txBody>
      </p:sp>
    </p:spTree>
    <p:extLst>
      <p:ext uri="{BB962C8B-B14F-4D97-AF65-F5344CB8AC3E}">
        <p14:creationId xmlns:p14="http://schemas.microsoft.com/office/powerpoint/2010/main" val="9863847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矩形 9"/>
          <p:cNvSpPr>
            <a:spLocks noChangeArrowheads="1"/>
          </p:cNvSpPr>
          <p:nvPr/>
        </p:nvSpPr>
        <p:spPr bwMode="auto">
          <a:xfrm>
            <a:off x="0" y="0"/>
            <a:ext cx="9144000" cy="1341438"/>
          </a:xfrm>
          <a:prstGeom prst="rect">
            <a:avLst/>
          </a:prstGeom>
          <a:solidFill>
            <a:schemeClr val="bg1"/>
          </a:solidFill>
          <a:ln>
            <a:noFill/>
          </a:ln>
          <a:effectLst>
            <a:prstShdw prst="shdw12">
              <a:schemeClr val="bg2">
                <a:alpha val="50000"/>
              </a:schemeClr>
            </a:prstShdw>
          </a:effectLst>
          <a:extLst>
            <a:ext uri="{91240B29-F687-4F45-9708-019B960494DF}">
              <a14:hiddenLine xmlns:a14="http://schemas.microsoft.com/office/drawing/2010/main" w="9525" algn="ctr">
                <a:solidFill>
                  <a:srgbClr val="000000"/>
                </a:solidFill>
                <a:round/>
                <a:headEnd/>
                <a:tailEnd/>
              </a14:hiddenLine>
            </a:ext>
          </a:extLst>
        </p:spPr>
        <p:txBody>
          <a:bodyPr/>
          <a:lstStyle>
            <a:lvl1pPr algn="l" eaLnBrk="0" hangingPunct="0">
              <a:spcBef>
                <a:spcPct val="20000"/>
              </a:spcBef>
              <a:buClr>
                <a:schemeClr val="hlink"/>
              </a:buClr>
              <a:buFont typeface="Wingdings" pitchFamily="2" charset="2"/>
              <a:buChar char="•"/>
              <a:defRPr sz="28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algn="l" eaLnBrk="0" hangingPunct="0">
              <a:spcBef>
                <a:spcPct val="20000"/>
              </a:spcBef>
              <a:buClr>
                <a:schemeClr val="tx1"/>
              </a:buClr>
              <a:buChar char="•"/>
              <a:defRPr sz="22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endParaRPr lang="zh-CN" altLang="en-US" sz="2400" b="0">
              <a:latin typeface="Tahoma" pitchFamily="34" charset="0"/>
            </a:endParaRPr>
          </a:p>
        </p:txBody>
      </p:sp>
      <p:graphicFrame>
        <p:nvGraphicFramePr>
          <p:cNvPr id="28722" name="Group 50"/>
          <p:cNvGraphicFramePr>
            <a:graphicFrameLocks noGrp="1"/>
          </p:cNvGraphicFramePr>
          <p:nvPr/>
        </p:nvGraphicFramePr>
        <p:xfrm>
          <a:off x="179388" y="260350"/>
          <a:ext cx="8712200" cy="6399212"/>
        </p:xfrm>
        <a:graphic>
          <a:graphicData uri="http://schemas.openxmlformats.org/drawingml/2006/table">
            <a:tbl>
              <a:tblPr/>
              <a:tblGrid>
                <a:gridCol w="863600"/>
                <a:gridCol w="1011237"/>
                <a:gridCol w="2373313"/>
                <a:gridCol w="2016125"/>
                <a:gridCol w="2447925"/>
              </a:tblGrid>
              <a:tr h="936671">
                <a:tc gridSpan="2">
                  <a:txBody>
                    <a:bodyPr/>
                    <a:lstStyle>
                      <a:lvl1pPr algn="l"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defRPr sz="2000">
                          <a:solidFill>
                            <a:schemeClr val="tx1"/>
                          </a:solidFill>
                          <a:latin typeface="Arial" charset="0"/>
                        </a:defRPr>
                      </a:lvl2pPr>
                      <a:lvl3pPr marL="1143000" indent="-228600" algn="l" eaLnBrk="0" hangingPunct="0">
                        <a:spcBef>
                          <a:spcPct val="20000"/>
                        </a:spcBef>
                        <a:buClr>
                          <a:schemeClr val="tx1"/>
                        </a:buClr>
                        <a:defRPr sz="2000">
                          <a:solidFill>
                            <a:schemeClr val="tx1"/>
                          </a:solidFill>
                          <a:latin typeface="Arial" charset="0"/>
                        </a:defRPr>
                      </a:lvl3pPr>
                      <a:lvl4pPr marL="1600200" indent="-228600" algn="l" eaLnBrk="0" hangingPunct="0">
                        <a:spcBef>
                          <a:spcPct val="20000"/>
                        </a:spcBef>
                        <a:defRPr>
                          <a:solidFill>
                            <a:schemeClr val="tx1"/>
                          </a:solidFill>
                          <a:latin typeface="Arial" charset="0"/>
                        </a:defRPr>
                      </a:lvl4pPr>
                      <a:lvl5pPr marL="2057400" indent="-228600" algn="l"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CN" sz="2800" b="1" i="0" u="none" strike="noStrike" cap="none" normalizeH="0" baseline="0" dirty="0" smtClean="0">
                        <a:ln>
                          <a:noFill/>
                        </a:ln>
                        <a:solidFill>
                          <a:schemeClr val="tx1"/>
                        </a:solidFill>
                        <a:effectLst/>
                        <a:latin typeface="黑体" pitchFamily="49" charset="-122"/>
                        <a:ea typeface="黑体" pitchFamily="49" charset="-122"/>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ltLang="en-US"/>
                    </a:p>
                  </a:txBody>
                  <a:tcPr/>
                </a:tc>
                <a:tc gridSpan="3">
                  <a:txBody>
                    <a:bodyPr/>
                    <a:lstStyle>
                      <a:lvl1pPr algn="l"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defRPr sz="2000">
                          <a:solidFill>
                            <a:schemeClr val="tx1"/>
                          </a:solidFill>
                          <a:latin typeface="Arial" charset="0"/>
                        </a:defRPr>
                      </a:lvl2pPr>
                      <a:lvl3pPr marL="1143000" indent="-228600" algn="l" eaLnBrk="0" hangingPunct="0">
                        <a:spcBef>
                          <a:spcPct val="20000"/>
                        </a:spcBef>
                        <a:buClr>
                          <a:schemeClr val="tx1"/>
                        </a:buClr>
                        <a:defRPr sz="2000">
                          <a:solidFill>
                            <a:schemeClr val="tx1"/>
                          </a:solidFill>
                          <a:latin typeface="Arial" charset="0"/>
                        </a:defRPr>
                      </a:lvl3pPr>
                      <a:lvl4pPr marL="1600200" indent="-228600" algn="l" eaLnBrk="0" hangingPunct="0">
                        <a:spcBef>
                          <a:spcPct val="20000"/>
                        </a:spcBef>
                        <a:defRPr>
                          <a:solidFill>
                            <a:schemeClr val="tx1"/>
                          </a:solidFill>
                          <a:latin typeface="Arial" charset="0"/>
                        </a:defRPr>
                      </a:lvl4pPr>
                      <a:lvl5pPr marL="2057400" indent="-228600" algn="l"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en-US" sz="3200" b="1" i="0" u="none" strike="noStrike" cap="none" normalizeH="0" baseline="0" smtClean="0">
                        <a:ln>
                          <a:noFill/>
                        </a:ln>
                        <a:solidFill>
                          <a:schemeClr val="tx1"/>
                        </a:solidFill>
                        <a:effectLst/>
                        <a:latin typeface="Verdana" pitchFamily="34" charset="0"/>
                        <a:ea typeface="宋体" pitchFamily="2" charset="-122"/>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ltLang="en-US"/>
                    </a:p>
                  </a:txBody>
                  <a:tcPr/>
                </a:tc>
                <a:tc hMerge="1">
                  <a:txBody>
                    <a:bodyPr/>
                    <a:lstStyle/>
                    <a:p>
                      <a:endParaRPr lang="zh-CN" altLang="en-US"/>
                    </a:p>
                  </a:txBody>
                  <a:tcPr/>
                </a:tc>
              </a:tr>
              <a:tr h="579149">
                <a:tc gridSpan="2">
                  <a:txBody>
                    <a:bodyPr/>
                    <a:lstStyle>
                      <a:lvl1pPr algn="l"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defRPr sz="2000">
                          <a:solidFill>
                            <a:schemeClr val="tx1"/>
                          </a:solidFill>
                          <a:latin typeface="Arial" charset="0"/>
                        </a:defRPr>
                      </a:lvl2pPr>
                      <a:lvl3pPr marL="1143000" indent="-228600" algn="l" eaLnBrk="0" hangingPunct="0">
                        <a:spcBef>
                          <a:spcPct val="20000"/>
                        </a:spcBef>
                        <a:buClr>
                          <a:schemeClr val="tx1"/>
                        </a:buClr>
                        <a:defRPr sz="2000">
                          <a:solidFill>
                            <a:schemeClr val="tx1"/>
                          </a:solidFill>
                          <a:latin typeface="Arial" charset="0"/>
                        </a:defRPr>
                      </a:lvl3pPr>
                      <a:lvl4pPr marL="1600200" indent="-228600" algn="l" eaLnBrk="0" hangingPunct="0">
                        <a:spcBef>
                          <a:spcPct val="20000"/>
                        </a:spcBef>
                        <a:defRPr>
                          <a:solidFill>
                            <a:schemeClr val="tx1"/>
                          </a:solidFill>
                          <a:latin typeface="Arial" charset="0"/>
                        </a:defRPr>
                      </a:lvl4pPr>
                      <a:lvl5pPr marL="2057400" indent="-228600" algn="l"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Verdana" pitchFamily="34" charset="0"/>
                          <a:ea typeface="宋体" pitchFamily="2" charset="-122"/>
                        </a:rPr>
                        <a:t>    </a:t>
                      </a:r>
                      <a:r>
                        <a:rPr kumimoji="0" lang="zh-CN" altLang="en-US" sz="2800" b="1" i="0" u="none" strike="noStrike" cap="none" normalizeH="0" baseline="0" smtClean="0">
                          <a:ln>
                            <a:noFill/>
                          </a:ln>
                          <a:solidFill>
                            <a:srgbClr val="000000"/>
                          </a:solidFill>
                          <a:effectLst/>
                          <a:latin typeface="黑体" pitchFamily="49" charset="-122"/>
                          <a:ea typeface="黑体" pitchFamily="49" charset="-122"/>
                        </a:rPr>
                        <a:t>角度</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ltLang="en-US"/>
                    </a:p>
                  </a:txBody>
                  <a:tcPr/>
                </a:tc>
                <a:tc>
                  <a:txBody>
                    <a:bodyPr/>
                    <a:lstStyle>
                      <a:lvl1pPr algn="l"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defRPr sz="2000">
                          <a:solidFill>
                            <a:schemeClr val="tx1"/>
                          </a:solidFill>
                          <a:latin typeface="Arial" charset="0"/>
                        </a:defRPr>
                      </a:lvl2pPr>
                      <a:lvl3pPr marL="1143000" indent="-228600" algn="l" eaLnBrk="0" hangingPunct="0">
                        <a:spcBef>
                          <a:spcPct val="20000"/>
                        </a:spcBef>
                        <a:buClr>
                          <a:schemeClr val="tx1"/>
                        </a:buClr>
                        <a:defRPr sz="2000">
                          <a:solidFill>
                            <a:schemeClr val="tx1"/>
                          </a:solidFill>
                          <a:latin typeface="Arial" charset="0"/>
                        </a:defRPr>
                      </a:lvl3pPr>
                      <a:lvl4pPr marL="1600200" indent="-228600" algn="l" eaLnBrk="0" hangingPunct="0">
                        <a:spcBef>
                          <a:spcPct val="20000"/>
                        </a:spcBef>
                        <a:defRPr>
                          <a:solidFill>
                            <a:schemeClr val="tx1"/>
                          </a:solidFill>
                          <a:latin typeface="Arial" charset="0"/>
                        </a:defRPr>
                      </a:lvl4pPr>
                      <a:lvl5pPr marL="2057400" indent="-228600" algn="l"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en-US" sz="3200" b="1" i="0" u="none" strike="noStrike" cap="none" normalizeH="0" baseline="0" smtClean="0">
                        <a:ln>
                          <a:noFill/>
                        </a:ln>
                        <a:solidFill>
                          <a:schemeClr val="tx1"/>
                        </a:solidFill>
                        <a:effectLst/>
                        <a:latin typeface="Verdana" pitchFamily="34" charset="0"/>
                        <a:ea typeface="宋体" pitchFamily="2" charset="-122"/>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defRPr sz="2000">
                          <a:solidFill>
                            <a:schemeClr val="tx1"/>
                          </a:solidFill>
                          <a:latin typeface="Arial" charset="0"/>
                        </a:defRPr>
                      </a:lvl2pPr>
                      <a:lvl3pPr marL="1143000" indent="-228600" algn="l" eaLnBrk="0" hangingPunct="0">
                        <a:spcBef>
                          <a:spcPct val="20000"/>
                        </a:spcBef>
                        <a:buClr>
                          <a:schemeClr val="tx1"/>
                        </a:buClr>
                        <a:defRPr sz="2000">
                          <a:solidFill>
                            <a:schemeClr val="tx1"/>
                          </a:solidFill>
                          <a:latin typeface="Arial" charset="0"/>
                        </a:defRPr>
                      </a:lvl3pPr>
                      <a:lvl4pPr marL="1600200" indent="-228600" algn="l" eaLnBrk="0" hangingPunct="0">
                        <a:spcBef>
                          <a:spcPct val="20000"/>
                        </a:spcBef>
                        <a:defRPr>
                          <a:solidFill>
                            <a:schemeClr val="tx1"/>
                          </a:solidFill>
                          <a:latin typeface="Arial" charset="0"/>
                        </a:defRPr>
                      </a:lvl4pPr>
                      <a:lvl5pPr marL="2057400" indent="-228600" algn="l"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3200" b="1" i="0" u="none" strike="noStrike" cap="none" normalizeH="0" baseline="0" smtClean="0">
                        <a:ln>
                          <a:noFill/>
                        </a:ln>
                        <a:solidFill>
                          <a:schemeClr val="tx1"/>
                        </a:solidFill>
                        <a:effectLst/>
                        <a:latin typeface="Verdana" pitchFamily="34" charset="0"/>
                        <a:ea typeface="宋体" pitchFamily="2" charset="-122"/>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defRPr sz="2000">
                          <a:solidFill>
                            <a:schemeClr val="tx1"/>
                          </a:solidFill>
                          <a:latin typeface="Arial" charset="0"/>
                        </a:defRPr>
                      </a:lvl2pPr>
                      <a:lvl3pPr marL="1143000" indent="-228600" algn="l" eaLnBrk="0" hangingPunct="0">
                        <a:spcBef>
                          <a:spcPct val="20000"/>
                        </a:spcBef>
                        <a:buClr>
                          <a:schemeClr val="tx1"/>
                        </a:buClr>
                        <a:defRPr sz="2000">
                          <a:solidFill>
                            <a:schemeClr val="tx1"/>
                          </a:solidFill>
                          <a:latin typeface="Arial" charset="0"/>
                        </a:defRPr>
                      </a:lvl3pPr>
                      <a:lvl4pPr marL="1600200" indent="-228600" algn="l" eaLnBrk="0" hangingPunct="0">
                        <a:spcBef>
                          <a:spcPct val="20000"/>
                        </a:spcBef>
                        <a:defRPr>
                          <a:solidFill>
                            <a:schemeClr val="tx1"/>
                          </a:solidFill>
                          <a:latin typeface="Arial" charset="0"/>
                        </a:defRPr>
                      </a:lvl4pPr>
                      <a:lvl5pPr marL="2057400" indent="-228600" algn="l"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3200" b="1" i="0" u="none" strike="noStrike" cap="none" normalizeH="0" baseline="0" smtClean="0">
                        <a:ln>
                          <a:noFill/>
                        </a:ln>
                        <a:solidFill>
                          <a:schemeClr val="tx1"/>
                        </a:solidFill>
                        <a:effectLst/>
                        <a:latin typeface="Verdana" pitchFamily="34" charset="0"/>
                        <a:ea typeface="宋体" pitchFamily="2" charset="-122"/>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98727">
                <a:tc rowSpan="2">
                  <a:txBody>
                    <a:bodyPr/>
                    <a:lstStyle>
                      <a:lvl1pPr algn="l"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defRPr sz="2000">
                          <a:solidFill>
                            <a:schemeClr val="tx1"/>
                          </a:solidFill>
                          <a:latin typeface="Arial" charset="0"/>
                        </a:defRPr>
                      </a:lvl2pPr>
                      <a:lvl3pPr marL="1143000" indent="-228600" algn="l" eaLnBrk="0" hangingPunct="0">
                        <a:spcBef>
                          <a:spcPct val="20000"/>
                        </a:spcBef>
                        <a:buClr>
                          <a:schemeClr val="tx1"/>
                        </a:buClr>
                        <a:defRPr sz="2000">
                          <a:solidFill>
                            <a:schemeClr val="tx1"/>
                          </a:solidFill>
                          <a:latin typeface="Arial" charset="0"/>
                        </a:defRPr>
                      </a:lvl3pPr>
                      <a:lvl4pPr marL="1600200" indent="-228600" algn="l" eaLnBrk="0" hangingPunct="0">
                        <a:spcBef>
                          <a:spcPct val="20000"/>
                        </a:spcBef>
                        <a:defRPr>
                          <a:solidFill>
                            <a:schemeClr val="tx1"/>
                          </a:solidFill>
                          <a:latin typeface="Arial" charset="0"/>
                        </a:defRPr>
                      </a:lvl4pPr>
                      <a:lvl5pPr marL="2057400" indent="-228600" algn="l"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2800" b="1" i="0" u="none" strike="noStrike" cap="none" normalizeH="0" baseline="0" smtClean="0">
                        <a:ln>
                          <a:noFill/>
                        </a:ln>
                        <a:solidFill>
                          <a:srgbClr val="FF0000"/>
                        </a:solidFill>
                        <a:effectLst/>
                        <a:latin typeface="黑体" pitchFamily="49" charset="-122"/>
                        <a:ea typeface="黑体" pitchFamily="49" charset="-122"/>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defRPr sz="2000">
                          <a:solidFill>
                            <a:schemeClr val="tx1"/>
                          </a:solidFill>
                          <a:latin typeface="Arial" charset="0"/>
                        </a:defRPr>
                      </a:lvl2pPr>
                      <a:lvl3pPr marL="1143000" indent="-228600" algn="l" eaLnBrk="0" hangingPunct="0">
                        <a:spcBef>
                          <a:spcPct val="20000"/>
                        </a:spcBef>
                        <a:buClr>
                          <a:schemeClr val="tx1"/>
                        </a:buClr>
                        <a:defRPr sz="2000">
                          <a:solidFill>
                            <a:schemeClr val="tx1"/>
                          </a:solidFill>
                          <a:latin typeface="Arial" charset="0"/>
                        </a:defRPr>
                      </a:lvl3pPr>
                      <a:lvl4pPr marL="1600200" indent="-228600" algn="l" eaLnBrk="0" hangingPunct="0">
                        <a:spcBef>
                          <a:spcPct val="20000"/>
                        </a:spcBef>
                        <a:defRPr>
                          <a:solidFill>
                            <a:schemeClr val="tx1"/>
                          </a:solidFill>
                          <a:latin typeface="Arial" charset="0"/>
                        </a:defRPr>
                      </a:lvl4pPr>
                      <a:lvl5pPr marL="2057400" indent="-228600" algn="l"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3200" b="1" i="0" u="none" strike="noStrike" cap="none" normalizeH="0" baseline="0" smtClean="0">
                        <a:ln>
                          <a:noFill/>
                        </a:ln>
                        <a:solidFill>
                          <a:schemeClr val="tx1"/>
                        </a:solidFill>
                        <a:effectLst/>
                        <a:latin typeface="Verdana" pitchFamily="34" charset="0"/>
                        <a:ea typeface="宋体" pitchFamily="2" charset="-122"/>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defRPr sz="2000">
                          <a:solidFill>
                            <a:schemeClr val="tx1"/>
                          </a:solidFill>
                          <a:latin typeface="Arial" charset="0"/>
                        </a:defRPr>
                      </a:lvl2pPr>
                      <a:lvl3pPr marL="1143000" indent="-228600" algn="l" eaLnBrk="0" hangingPunct="0">
                        <a:spcBef>
                          <a:spcPct val="20000"/>
                        </a:spcBef>
                        <a:buClr>
                          <a:schemeClr val="tx1"/>
                        </a:buClr>
                        <a:defRPr sz="2000">
                          <a:solidFill>
                            <a:schemeClr val="tx1"/>
                          </a:solidFill>
                          <a:latin typeface="Arial" charset="0"/>
                        </a:defRPr>
                      </a:lvl3pPr>
                      <a:lvl4pPr marL="1600200" indent="-228600" algn="l" eaLnBrk="0" hangingPunct="0">
                        <a:spcBef>
                          <a:spcPct val="20000"/>
                        </a:spcBef>
                        <a:defRPr>
                          <a:solidFill>
                            <a:schemeClr val="tx1"/>
                          </a:solidFill>
                          <a:latin typeface="Arial" charset="0"/>
                        </a:defRPr>
                      </a:lvl4pPr>
                      <a:lvl5pPr marL="2057400" indent="-228600" algn="l"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en-US" sz="3200" b="1" i="0" u="none" strike="noStrike" cap="none" normalizeH="0" baseline="0" smtClean="0">
                        <a:ln>
                          <a:noFill/>
                        </a:ln>
                        <a:solidFill>
                          <a:schemeClr val="tx1"/>
                        </a:solidFill>
                        <a:effectLst/>
                        <a:latin typeface="楷体" pitchFamily="49" charset="-122"/>
                        <a:ea typeface="楷体" pitchFamily="49" charset="-122"/>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defRPr sz="2000">
                          <a:solidFill>
                            <a:schemeClr val="tx1"/>
                          </a:solidFill>
                          <a:latin typeface="Arial" charset="0"/>
                        </a:defRPr>
                      </a:lvl2pPr>
                      <a:lvl3pPr marL="1143000" indent="-228600" algn="l" eaLnBrk="0" hangingPunct="0">
                        <a:spcBef>
                          <a:spcPct val="20000"/>
                        </a:spcBef>
                        <a:buClr>
                          <a:schemeClr val="tx1"/>
                        </a:buClr>
                        <a:defRPr sz="2000">
                          <a:solidFill>
                            <a:schemeClr val="tx1"/>
                          </a:solidFill>
                          <a:latin typeface="Arial" charset="0"/>
                        </a:defRPr>
                      </a:lvl3pPr>
                      <a:lvl4pPr marL="1600200" indent="-228600" algn="l" eaLnBrk="0" hangingPunct="0">
                        <a:spcBef>
                          <a:spcPct val="20000"/>
                        </a:spcBef>
                        <a:defRPr>
                          <a:solidFill>
                            <a:schemeClr val="tx1"/>
                          </a:solidFill>
                          <a:latin typeface="Arial" charset="0"/>
                        </a:defRPr>
                      </a:lvl4pPr>
                      <a:lvl5pPr marL="2057400" indent="-228600" algn="l"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3200" b="1" i="0" u="none" strike="noStrike" cap="none" normalizeH="0" baseline="0" smtClean="0">
                        <a:ln>
                          <a:noFill/>
                        </a:ln>
                        <a:solidFill>
                          <a:schemeClr val="tx1"/>
                        </a:solidFill>
                        <a:effectLst/>
                        <a:latin typeface="楷体" pitchFamily="49" charset="-122"/>
                        <a:ea typeface="楷体" pitchFamily="49" charset="-122"/>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defRPr sz="2000">
                          <a:solidFill>
                            <a:schemeClr val="tx1"/>
                          </a:solidFill>
                          <a:latin typeface="Arial" charset="0"/>
                        </a:defRPr>
                      </a:lvl2pPr>
                      <a:lvl3pPr marL="1143000" indent="-228600" algn="l" eaLnBrk="0" hangingPunct="0">
                        <a:spcBef>
                          <a:spcPct val="20000"/>
                        </a:spcBef>
                        <a:buClr>
                          <a:schemeClr val="tx1"/>
                        </a:buClr>
                        <a:defRPr sz="2000">
                          <a:solidFill>
                            <a:schemeClr val="tx1"/>
                          </a:solidFill>
                          <a:latin typeface="Arial" charset="0"/>
                        </a:defRPr>
                      </a:lvl3pPr>
                      <a:lvl4pPr marL="1600200" indent="-228600" algn="l" eaLnBrk="0" hangingPunct="0">
                        <a:spcBef>
                          <a:spcPct val="20000"/>
                        </a:spcBef>
                        <a:defRPr>
                          <a:solidFill>
                            <a:schemeClr val="tx1"/>
                          </a:solidFill>
                          <a:latin typeface="Arial" charset="0"/>
                        </a:defRPr>
                      </a:lvl4pPr>
                      <a:lvl5pPr marL="2057400" indent="-228600" algn="l"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3200" b="1" i="0" u="none" strike="noStrike" cap="none" normalizeH="0" baseline="0" smtClean="0">
                        <a:ln>
                          <a:noFill/>
                        </a:ln>
                        <a:solidFill>
                          <a:schemeClr val="tx1"/>
                        </a:solidFill>
                        <a:effectLst/>
                        <a:latin typeface="楷体" pitchFamily="49" charset="-122"/>
                        <a:ea typeface="楷体" pitchFamily="49" charset="-122"/>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944784">
                <a:tc vMerge="1">
                  <a:txBody>
                    <a:bodyPr/>
                    <a:lstStyle/>
                    <a:p>
                      <a:endParaRPr lang="zh-CN" altLang="en-US"/>
                    </a:p>
                  </a:txBody>
                  <a:tcPr/>
                </a:tc>
                <a:tc>
                  <a:txBody>
                    <a:bodyPr/>
                    <a:lstStyle>
                      <a:lvl1pPr algn="l"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defRPr sz="2000">
                          <a:solidFill>
                            <a:schemeClr val="tx1"/>
                          </a:solidFill>
                          <a:latin typeface="Arial" charset="0"/>
                        </a:defRPr>
                      </a:lvl2pPr>
                      <a:lvl3pPr marL="1143000" indent="-228600" algn="l" eaLnBrk="0" hangingPunct="0">
                        <a:spcBef>
                          <a:spcPct val="20000"/>
                        </a:spcBef>
                        <a:buClr>
                          <a:schemeClr val="tx1"/>
                        </a:buClr>
                        <a:defRPr sz="2000">
                          <a:solidFill>
                            <a:schemeClr val="tx1"/>
                          </a:solidFill>
                          <a:latin typeface="Arial" charset="0"/>
                        </a:defRPr>
                      </a:lvl3pPr>
                      <a:lvl4pPr marL="1600200" indent="-228600" algn="l" eaLnBrk="0" hangingPunct="0">
                        <a:spcBef>
                          <a:spcPct val="20000"/>
                        </a:spcBef>
                        <a:defRPr>
                          <a:solidFill>
                            <a:schemeClr val="tx1"/>
                          </a:solidFill>
                          <a:latin typeface="Arial" charset="0"/>
                        </a:defRPr>
                      </a:lvl4pPr>
                      <a:lvl5pPr marL="2057400" indent="-228600" algn="l"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3200" b="1" i="0" u="none" strike="noStrike" cap="none" normalizeH="0" baseline="0" smtClean="0">
                        <a:ln>
                          <a:noFill/>
                        </a:ln>
                        <a:solidFill>
                          <a:schemeClr val="tx1"/>
                        </a:solidFill>
                        <a:effectLst/>
                        <a:latin typeface="Verdana" pitchFamily="34" charset="0"/>
                        <a:ea typeface="宋体" pitchFamily="2" charset="-122"/>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defRPr sz="2000">
                          <a:solidFill>
                            <a:schemeClr val="tx1"/>
                          </a:solidFill>
                          <a:latin typeface="Arial" charset="0"/>
                        </a:defRPr>
                      </a:lvl2pPr>
                      <a:lvl3pPr marL="1143000" indent="-228600" algn="l" eaLnBrk="0" hangingPunct="0">
                        <a:spcBef>
                          <a:spcPct val="20000"/>
                        </a:spcBef>
                        <a:buClr>
                          <a:schemeClr val="tx1"/>
                        </a:buClr>
                        <a:defRPr sz="2000">
                          <a:solidFill>
                            <a:schemeClr val="tx1"/>
                          </a:solidFill>
                          <a:latin typeface="Arial" charset="0"/>
                        </a:defRPr>
                      </a:lvl3pPr>
                      <a:lvl4pPr marL="1600200" indent="-228600" algn="l" eaLnBrk="0" hangingPunct="0">
                        <a:spcBef>
                          <a:spcPct val="20000"/>
                        </a:spcBef>
                        <a:defRPr>
                          <a:solidFill>
                            <a:schemeClr val="tx1"/>
                          </a:solidFill>
                          <a:latin typeface="Arial" charset="0"/>
                        </a:defRPr>
                      </a:lvl4pPr>
                      <a:lvl5pPr marL="2057400" indent="-228600" algn="l"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CN" sz="3200" b="1" i="0" u="none" strike="noStrike" cap="none" normalizeH="0" baseline="0" smtClean="0">
                        <a:ln>
                          <a:noFill/>
                        </a:ln>
                        <a:solidFill>
                          <a:schemeClr val="tx1"/>
                        </a:solidFill>
                        <a:effectLst/>
                        <a:latin typeface="楷体" pitchFamily="49" charset="-122"/>
                        <a:ea typeface="楷体" pitchFamily="49" charset="-122"/>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defRPr sz="2000">
                          <a:solidFill>
                            <a:schemeClr val="tx1"/>
                          </a:solidFill>
                          <a:latin typeface="Arial" charset="0"/>
                        </a:defRPr>
                      </a:lvl2pPr>
                      <a:lvl3pPr marL="1143000" indent="-228600" algn="l" eaLnBrk="0" hangingPunct="0">
                        <a:spcBef>
                          <a:spcPct val="20000"/>
                        </a:spcBef>
                        <a:buClr>
                          <a:schemeClr val="tx1"/>
                        </a:buClr>
                        <a:defRPr sz="2000">
                          <a:solidFill>
                            <a:schemeClr val="tx1"/>
                          </a:solidFill>
                          <a:latin typeface="Arial" charset="0"/>
                        </a:defRPr>
                      </a:lvl3pPr>
                      <a:lvl4pPr marL="1600200" indent="-228600" algn="l" eaLnBrk="0" hangingPunct="0">
                        <a:spcBef>
                          <a:spcPct val="20000"/>
                        </a:spcBef>
                        <a:defRPr>
                          <a:solidFill>
                            <a:schemeClr val="tx1"/>
                          </a:solidFill>
                          <a:latin typeface="Arial" charset="0"/>
                        </a:defRPr>
                      </a:lvl4pPr>
                      <a:lvl5pPr marL="2057400" indent="-228600" algn="l"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3200" b="1" i="0" u="none" strike="noStrike" cap="none" normalizeH="0" baseline="0" smtClean="0">
                        <a:ln>
                          <a:noFill/>
                        </a:ln>
                        <a:solidFill>
                          <a:schemeClr val="tx1"/>
                        </a:solidFill>
                        <a:effectLst/>
                        <a:latin typeface="楷体" pitchFamily="49" charset="-122"/>
                        <a:ea typeface="楷体" pitchFamily="49" charset="-122"/>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defRPr sz="2000">
                          <a:solidFill>
                            <a:schemeClr val="tx1"/>
                          </a:solidFill>
                          <a:latin typeface="Arial" charset="0"/>
                        </a:defRPr>
                      </a:lvl2pPr>
                      <a:lvl3pPr marL="1143000" indent="-228600" algn="l" eaLnBrk="0" hangingPunct="0">
                        <a:spcBef>
                          <a:spcPct val="20000"/>
                        </a:spcBef>
                        <a:buClr>
                          <a:schemeClr val="tx1"/>
                        </a:buClr>
                        <a:defRPr sz="2000">
                          <a:solidFill>
                            <a:schemeClr val="tx1"/>
                          </a:solidFill>
                          <a:latin typeface="Arial" charset="0"/>
                        </a:defRPr>
                      </a:lvl3pPr>
                      <a:lvl4pPr marL="1600200" indent="-228600" algn="l" eaLnBrk="0" hangingPunct="0">
                        <a:spcBef>
                          <a:spcPct val="20000"/>
                        </a:spcBef>
                        <a:defRPr>
                          <a:solidFill>
                            <a:schemeClr val="tx1"/>
                          </a:solidFill>
                          <a:latin typeface="Arial" charset="0"/>
                        </a:defRPr>
                      </a:lvl4pPr>
                      <a:lvl5pPr marL="2057400" indent="-228600" algn="l"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3200" b="1" i="0" u="none" strike="noStrike" cap="none" normalizeH="0" baseline="0" smtClean="0">
                        <a:ln>
                          <a:noFill/>
                        </a:ln>
                        <a:solidFill>
                          <a:schemeClr val="tx1"/>
                        </a:solidFill>
                        <a:effectLst/>
                        <a:latin typeface="楷体" pitchFamily="49" charset="-122"/>
                        <a:ea typeface="楷体" pitchFamily="49" charset="-122"/>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9881">
                <a:tc gridSpan="2">
                  <a:txBody>
                    <a:bodyPr/>
                    <a:lstStyle>
                      <a:lvl1pPr algn="l"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defRPr sz="2000">
                          <a:solidFill>
                            <a:schemeClr val="tx1"/>
                          </a:solidFill>
                          <a:latin typeface="Arial" charset="0"/>
                        </a:defRPr>
                      </a:lvl2pPr>
                      <a:lvl3pPr marL="1143000" indent="-228600" algn="l" eaLnBrk="0" hangingPunct="0">
                        <a:spcBef>
                          <a:spcPct val="20000"/>
                        </a:spcBef>
                        <a:buClr>
                          <a:schemeClr val="tx1"/>
                        </a:buClr>
                        <a:defRPr sz="2000">
                          <a:solidFill>
                            <a:schemeClr val="tx1"/>
                          </a:solidFill>
                          <a:latin typeface="Arial" charset="0"/>
                        </a:defRPr>
                      </a:lvl3pPr>
                      <a:lvl4pPr marL="1600200" indent="-228600" algn="l" eaLnBrk="0" hangingPunct="0">
                        <a:spcBef>
                          <a:spcPct val="20000"/>
                        </a:spcBef>
                        <a:defRPr>
                          <a:solidFill>
                            <a:schemeClr val="tx1"/>
                          </a:solidFill>
                          <a:latin typeface="Arial" charset="0"/>
                        </a:defRPr>
                      </a:lvl4pPr>
                      <a:lvl5pPr marL="2057400" indent="-228600" algn="l"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2800" b="1" i="0" u="none" strike="noStrike" cap="none" normalizeH="0" baseline="0" smtClean="0">
                        <a:ln>
                          <a:noFill/>
                        </a:ln>
                        <a:solidFill>
                          <a:srgbClr val="0070C0"/>
                        </a:solidFill>
                        <a:effectLst/>
                        <a:latin typeface="黑体" pitchFamily="49" charset="-122"/>
                        <a:ea typeface="黑体" pitchFamily="49" charset="-122"/>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ltLang="en-US"/>
                    </a:p>
                  </a:txBody>
                  <a:tcPr/>
                </a:tc>
                <a:tc gridSpan="3">
                  <a:txBody>
                    <a:bodyPr/>
                    <a:lstStyle>
                      <a:lvl1pPr algn="l"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defRPr sz="2000">
                          <a:solidFill>
                            <a:schemeClr val="tx1"/>
                          </a:solidFill>
                          <a:latin typeface="Arial" charset="0"/>
                        </a:defRPr>
                      </a:lvl2pPr>
                      <a:lvl3pPr marL="1143000" indent="-228600" algn="l" eaLnBrk="0" hangingPunct="0">
                        <a:spcBef>
                          <a:spcPct val="20000"/>
                        </a:spcBef>
                        <a:buClr>
                          <a:schemeClr val="tx1"/>
                        </a:buClr>
                        <a:defRPr sz="2000">
                          <a:solidFill>
                            <a:schemeClr val="tx1"/>
                          </a:solidFill>
                          <a:latin typeface="Arial" charset="0"/>
                        </a:defRPr>
                      </a:lvl3pPr>
                      <a:lvl4pPr marL="1600200" indent="-228600" algn="l" eaLnBrk="0" hangingPunct="0">
                        <a:spcBef>
                          <a:spcPct val="20000"/>
                        </a:spcBef>
                        <a:defRPr>
                          <a:solidFill>
                            <a:schemeClr val="tx1"/>
                          </a:solidFill>
                          <a:latin typeface="Arial" charset="0"/>
                        </a:defRPr>
                      </a:lvl4pPr>
                      <a:lvl5pPr marL="2057400" indent="-228600" algn="l"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dirty="0" smtClean="0">
                        <a:ln>
                          <a:noFill/>
                        </a:ln>
                        <a:solidFill>
                          <a:schemeClr val="tx1"/>
                        </a:solidFill>
                        <a:effectLst/>
                        <a:latin typeface="Verdana" pitchFamily="34" charset="0"/>
                        <a:ea typeface="宋体" pitchFamily="2" charset="-122"/>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ltLang="en-US"/>
                    </a:p>
                  </a:txBody>
                  <a:tcPr/>
                </a:tc>
                <a:tc hMerge="1">
                  <a:txBody>
                    <a:bodyPr/>
                    <a:lstStyle/>
                    <a:p>
                      <a:endParaRPr lang="zh-CN" altLang="en-US"/>
                    </a:p>
                  </a:txBody>
                  <a:tcPr/>
                </a:tc>
              </a:tr>
            </a:tbl>
          </a:graphicData>
        </a:graphic>
      </p:graphicFrame>
      <p:sp>
        <p:nvSpPr>
          <p:cNvPr id="26657" name="矩形 5"/>
          <p:cNvSpPr>
            <a:spLocks noChangeArrowheads="1"/>
          </p:cNvSpPr>
          <p:nvPr/>
        </p:nvSpPr>
        <p:spPr bwMode="auto">
          <a:xfrm>
            <a:off x="250825" y="2997200"/>
            <a:ext cx="6492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hlink"/>
              </a:buClr>
              <a:buFont typeface="Wingdings" pitchFamily="2" charset="2"/>
              <a:buChar char="•"/>
              <a:defRPr sz="28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algn="l" eaLnBrk="0" hangingPunct="0">
              <a:spcBef>
                <a:spcPct val="20000"/>
              </a:spcBef>
              <a:buClr>
                <a:schemeClr val="tx1"/>
              </a:buClr>
              <a:buChar char="•"/>
              <a:defRPr sz="22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endParaRPr lang="en-US" altLang="zh-CN">
              <a:solidFill>
                <a:srgbClr val="3333FF"/>
              </a:solidFill>
              <a:latin typeface="Calibri" pitchFamily="34" charset="0"/>
            </a:endParaRPr>
          </a:p>
        </p:txBody>
      </p:sp>
      <p:sp>
        <p:nvSpPr>
          <p:cNvPr id="28706" name="矩形 6"/>
          <p:cNvSpPr>
            <a:spLocks noChangeArrowheads="1"/>
          </p:cNvSpPr>
          <p:nvPr/>
        </p:nvSpPr>
        <p:spPr bwMode="auto">
          <a:xfrm>
            <a:off x="1042988" y="3933825"/>
            <a:ext cx="11128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chemeClr val="hlink"/>
              </a:buClr>
              <a:buFont typeface="Wingdings" pitchFamily="2" charset="2"/>
              <a:buChar char="•"/>
              <a:defRPr sz="28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algn="l" eaLnBrk="0" hangingPunct="0">
              <a:spcBef>
                <a:spcPct val="20000"/>
              </a:spcBef>
              <a:buClr>
                <a:schemeClr val="tx1"/>
              </a:buClr>
              <a:buChar char="•"/>
              <a:defRPr sz="22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r>
              <a:rPr lang="zh-CN" altLang="en-US" sz="2400">
                <a:solidFill>
                  <a:srgbClr val="C00000"/>
                </a:solidFill>
                <a:latin typeface="黑体" pitchFamily="49" charset="-122"/>
                <a:ea typeface="黑体" pitchFamily="49" charset="-122"/>
              </a:rPr>
              <a:t>史实②</a:t>
            </a:r>
          </a:p>
        </p:txBody>
      </p:sp>
      <p:sp>
        <p:nvSpPr>
          <p:cNvPr id="28707" name="矩形 7"/>
          <p:cNvSpPr>
            <a:spLocks noChangeArrowheads="1"/>
          </p:cNvSpPr>
          <p:nvPr/>
        </p:nvSpPr>
        <p:spPr bwMode="auto">
          <a:xfrm>
            <a:off x="1042988" y="2420938"/>
            <a:ext cx="1112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chemeClr val="hlink"/>
              </a:buClr>
              <a:buFont typeface="Wingdings" pitchFamily="2" charset="2"/>
              <a:buChar char="•"/>
              <a:defRPr sz="28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algn="l" eaLnBrk="0" hangingPunct="0">
              <a:spcBef>
                <a:spcPct val="20000"/>
              </a:spcBef>
              <a:buClr>
                <a:schemeClr val="tx1"/>
              </a:buClr>
              <a:buChar char="•"/>
              <a:defRPr sz="22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r>
              <a:rPr lang="zh-CN" altLang="en-US" sz="2400">
                <a:solidFill>
                  <a:srgbClr val="C00000"/>
                </a:solidFill>
                <a:latin typeface="黑体" pitchFamily="49" charset="-122"/>
                <a:ea typeface="黑体" pitchFamily="49" charset="-122"/>
              </a:rPr>
              <a:t>史实①</a:t>
            </a:r>
          </a:p>
        </p:txBody>
      </p:sp>
      <p:sp>
        <p:nvSpPr>
          <p:cNvPr id="21537" name="矩形 9"/>
          <p:cNvSpPr>
            <a:spLocks noChangeArrowheads="1"/>
          </p:cNvSpPr>
          <p:nvPr/>
        </p:nvSpPr>
        <p:spPr bwMode="auto">
          <a:xfrm>
            <a:off x="2051050" y="333375"/>
            <a:ext cx="6842125" cy="830263"/>
          </a:xfrm>
          <a:prstGeom prst="rect">
            <a:avLst/>
          </a:prstGeom>
          <a:noFill/>
          <a:ln w="9525">
            <a:noFill/>
            <a:miter lim="800000"/>
            <a:headEnd/>
            <a:tailEnd/>
          </a:ln>
        </p:spPr>
        <p:txBody>
          <a:bodyPr>
            <a:spAutoFit/>
          </a:bodyPr>
          <a:lstStyle/>
          <a:p>
            <a:pPr algn="l">
              <a:defRPr/>
            </a:pPr>
            <a:r>
              <a:rPr lang="zh-CN" altLang="en-US" b="1" u="sng" dirty="0">
                <a:effectLst>
                  <a:outerShdw blurRad="38100" dist="38100" dir="2700000" algn="tl">
                    <a:srgbClr val="000000">
                      <a:alpha val="43137"/>
                    </a:srgbClr>
                  </a:outerShdw>
                </a:effectLst>
                <a:latin typeface="黑体" pitchFamily="49" charset="-122"/>
                <a:ea typeface="黑体" pitchFamily="49" charset="-122"/>
              </a:rPr>
              <a:t>文艺复兴之后至</a:t>
            </a:r>
            <a:r>
              <a:rPr lang="en-US" altLang="zh-CN" b="1" u="sng" dirty="0">
                <a:effectLst>
                  <a:outerShdw blurRad="38100" dist="38100" dir="2700000" algn="tl">
                    <a:srgbClr val="000000">
                      <a:alpha val="43137"/>
                    </a:srgbClr>
                  </a:outerShdw>
                </a:effectLst>
                <a:latin typeface="黑体" pitchFamily="49" charset="-122"/>
                <a:ea typeface="黑体" pitchFamily="49" charset="-122"/>
              </a:rPr>
              <a:t>19</a:t>
            </a:r>
            <a:r>
              <a:rPr lang="zh-CN" altLang="en-US" b="1" u="sng" dirty="0">
                <a:effectLst>
                  <a:outerShdw blurRad="38100" dist="38100" dir="2700000" algn="tl">
                    <a:srgbClr val="000000">
                      <a:alpha val="43137"/>
                    </a:srgbClr>
                  </a:outerShdw>
                </a:effectLst>
                <a:latin typeface="黑体" pitchFamily="49" charset="-122"/>
                <a:ea typeface="黑体" pitchFamily="49" charset="-122"/>
              </a:rPr>
              <a:t>世纪中叶</a:t>
            </a:r>
            <a:r>
              <a:rPr lang="zh-CN" altLang="en-US" b="1" dirty="0">
                <a:effectLst>
                  <a:outerShdw blurRad="38100" dist="38100" dir="2700000" algn="tl">
                    <a:srgbClr val="000000">
                      <a:alpha val="43137"/>
                    </a:srgbClr>
                  </a:outerShdw>
                </a:effectLst>
                <a:latin typeface="黑体" pitchFamily="49" charset="-122"/>
                <a:ea typeface="黑体" pitchFamily="49" charset="-122"/>
              </a:rPr>
              <a:t>，人类向“</a:t>
            </a:r>
            <a:r>
              <a:rPr lang="zh-CN" altLang="en-US" b="1" dirty="0">
                <a:solidFill>
                  <a:srgbClr val="FF0000"/>
                </a:solidFill>
                <a:effectLst>
                  <a:outerShdw blurRad="38100" dist="38100" dir="2700000" algn="tl">
                    <a:srgbClr val="000000">
                      <a:alpha val="43137"/>
                    </a:srgbClr>
                  </a:outerShdw>
                </a:effectLst>
                <a:latin typeface="黑体" pitchFamily="49" charset="-122"/>
                <a:ea typeface="黑体" pitchFamily="49" charset="-122"/>
              </a:rPr>
              <a:t>自然</a:t>
            </a:r>
            <a:r>
              <a:rPr lang="zh-CN" altLang="en-US" b="1" dirty="0">
                <a:effectLst>
                  <a:outerShdw blurRad="38100" dist="38100" dir="2700000" algn="tl">
                    <a:srgbClr val="000000">
                      <a:alpha val="43137"/>
                    </a:srgbClr>
                  </a:outerShdw>
                </a:effectLst>
                <a:latin typeface="黑体" pitchFamily="49" charset="-122"/>
                <a:ea typeface="黑体" pitchFamily="49" charset="-122"/>
              </a:rPr>
              <a:t>挑战，向</a:t>
            </a:r>
            <a:r>
              <a:rPr lang="zh-CN" altLang="en-US" b="1" dirty="0">
                <a:solidFill>
                  <a:srgbClr val="FF0000"/>
                </a:solidFill>
                <a:effectLst>
                  <a:outerShdw blurRad="38100" dist="38100" dir="2700000" algn="tl">
                    <a:srgbClr val="000000">
                      <a:alpha val="43137"/>
                    </a:srgbClr>
                  </a:outerShdw>
                </a:effectLst>
                <a:latin typeface="黑体" pitchFamily="49" charset="-122"/>
                <a:ea typeface="黑体" pitchFamily="49" charset="-122"/>
              </a:rPr>
              <a:t>神学</a:t>
            </a:r>
            <a:r>
              <a:rPr lang="zh-CN" altLang="en-US" b="1" dirty="0">
                <a:effectLst>
                  <a:outerShdw blurRad="38100" dist="38100" dir="2700000" algn="tl">
                    <a:srgbClr val="000000">
                      <a:alpha val="43137"/>
                    </a:srgbClr>
                  </a:outerShdw>
                </a:effectLst>
                <a:latin typeface="黑体" pitchFamily="49" charset="-122"/>
                <a:ea typeface="黑体" pitchFamily="49" charset="-122"/>
              </a:rPr>
              <a:t>挑战，向</a:t>
            </a:r>
            <a:r>
              <a:rPr lang="zh-CN" altLang="en-US" b="1" dirty="0">
                <a:solidFill>
                  <a:srgbClr val="FF0000"/>
                </a:solidFill>
                <a:effectLst>
                  <a:outerShdw blurRad="38100" dist="38100" dir="2700000" algn="tl">
                    <a:srgbClr val="000000">
                      <a:alpha val="43137"/>
                    </a:srgbClr>
                  </a:outerShdw>
                </a:effectLst>
                <a:latin typeface="黑体" pitchFamily="49" charset="-122"/>
                <a:ea typeface="黑体" pitchFamily="49" charset="-122"/>
              </a:rPr>
              <a:t>人类本身</a:t>
            </a:r>
            <a:r>
              <a:rPr lang="zh-CN" altLang="en-US" b="1" dirty="0">
                <a:effectLst>
                  <a:outerShdw blurRad="38100" dist="38100" dir="2700000" algn="tl">
                    <a:srgbClr val="000000">
                      <a:alpha val="43137"/>
                    </a:srgbClr>
                  </a:outerShdw>
                </a:effectLst>
                <a:latin typeface="黑体" pitchFamily="49" charset="-122"/>
                <a:ea typeface="黑体" pitchFamily="49" charset="-122"/>
              </a:rPr>
              <a:t>挑战”</a:t>
            </a:r>
            <a:endParaRPr lang="zh-CN" altLang="en-US" b="1" dirty="0">
              <a:solidFill>
                <a:srgbClr val="7030A0"/>
              </a:solidFill>
              <a:latin typeface="Calibri" pitchFamily="34" charset="0"/>
            </a:endParaRPr>
          </a:p>
        </p:txBody>
      </p:sp>
      <p:sp>
        <p:nvSpPr>
          <p:cNvPr id="11" name="矩形 10"/>
          <p:cNvSpPr/>
          <p:nvPr/>
        </p:nvSpPr>
        <p:spPr>
          <a:xfrm>
            <a:off x="2195513" y="1196975"/>
            <a:ext cx="2089150" cy="461963"/>
          </a:xfrm>
          <a:prstGeom prst="rect">
            <a:avLst/>
          </a:prstGeom>
        </p:spPr>
        <p:txBody>
          <a:bodyPr>
            <a:spAutoFit/>
          </a:bodyPr>
          <a:lstStyle/>
          <a:p>
            <a:pPr>
              <a:defRPr/>
            </a:pPr>
            <a:r>
              <a:rPr lang="zh-CN" altLang="en-US" b="1" dirty="0">
                <a:effectLst>
                  <a:outerShdw blurRad="38100" dist="38100" dir="2700000" algn="tl">
                    <a:srgbClr val="000000">
                      <a:alpha val="43137"/>
                    </a:srgbClr>
                  </a:outerShdw>
                </a:effectLst>
                <a:latin typeface="黑体" pitchFamily="49" charset="-122"/>
                <a:ea typeface="黑体" pitchFamily="49" charset="-122"/>
              </a:rPr>
              <a:t>向</a:t>
            </a:r>
            <a:r>
              <a:rPr lang="zh-CN" altLang="en-US" b="1" dirty="0">
                <a:solidFill>
                  <a:srgbClr val="FF0000"/>
                </a:solidFill>
                <a:effectLst>
                  <a:outerShdw blurRad="38100" dist="38100" dir="2700000" algn="tl">
                    <a:srgbClr val="000000">
                      <a:alpha val="43137"/>
                    </a:srgbClr>
                  </a:outerShdw>
                </a:effectLst>
                <a:latin typeface="黑体" pitchFamily="49" charset="-122"/>
                <a:ea typeface="黑体" pitchFamily="49" charset="-122"/>
              </a:rPr>
              <a:t>自然</a:t>
            </a:r>
            <a:r>
              <a:rPr lang="zh-CN" altLang="en-US" b="1" dirty="0">
                <a:effectLst>
                  <a:outerShdw blurRad="38100" dist="38100" dir="2700000" algn="tl">
                    <a:srgbClr val="000000">
                      <a:alpha val="43137"/>
                    </a:srgbClr>
                  </a:outerShdw>
                </a:effectLst>
                <a:latin typeface="黑体" pitchFamily="49" charset="-122"/>
                <a:ea typeface="黑体" pitchFamily="49" charset="-122"/>
              </a:rPr>
              <a:t>挑战</a:t>
            </a:r>
            <a:endParaRPr lang="zh-CN" altLang="en-US" dirty="0"/>
          </a:p>
        </p:txBody>
      </p:sp>
      <p:sp>
        <p:nvSpPr>
          <p:cNvPr id="12" name="矩形 11"/>
          <p:cNvSpPr/>
          <p:nvPr/>
        </p:nvSpPr>
        <p:spPr>
          <a:xfrm>
            <a:off x="4427538" y="1196975"/>
            <a:ext cx="1944687" cy="461963"/>
          </a:xfrm>
          <a:prstGeom prst="rect">
            <a:avLst/>
          </a:prstGeom>
        </p:spPr>
        <p:txBody>
          <a:bodyPr>
            <a:spAutoFit/>
          </a:bodyPr>
          <a:lstStyle/>
          <a:p>
            <a:pPr>
              <a:defRPr/>
            </a:pPr>
            <a:r>
              <a:rPr lang="zh-CN" altLang="en-US" b="1" dirty="0">
                <a:effectLst>
                  <a:outerShdw blurRad="38100" dist="38100" dir="2700000" algn="tl">
                    <a:srgbClr val="000000">
                      <a:alpha val="43137"/>
                    </a:srgbClr>
                  </a:outerShdw>
                </a:effectLst>
                <a:latin typeface="黑体" pitchFamily="49" charset="-122"/>
                <a:ea typeface="黑体" pitchFamily="49" charset="-122"/>
              </a:rPr>
              <a:t>向</a:t>
            </a:r>
            <a:r>
              <a:rPr lang="zh-CN" altLang="en-US" b="1" dirty="0">
                <a:solidFill>
                  <a:srgbClr val="FF0000"/>
                </a:solidFill>
                <a:effectLst>
                  <a:outerShdw blurRad="38100" dist="38100" dir="2700000" algn="tl">
                    <a:srgbClr val="000000">
                      <a:alpha val="43137"/>
                    </a:srgbClr>
                  </a:outerShdw>
                </a:effectLst>
                <a:latin typeface="黑体" pitchFamily="49" charset="-122"/>
                <a:ea typeface="黑体" pitchFamily="49" charset="-122"/>
              </a:rPr>
              <a:t>神学</a:t>
            </a:r>
            <a:r>
              <a:rPr lang="zh-CN" altLang="en-US" b="1" dirty="0">
                <a:effectLst>
                  <a:outerShdw blurRad="38100" dist="38100" dir="2700000" algn="tl">
                    <a:srgbClr val="000000">
                      <a:alpha val="43137"/>
                    </a:srgbClr>
                  </a:outerShdw>
                </a:effectLst>
                <a:latin typeface="黑体" pitchFamily="49" charset="-122"/>
                <a:ea typeface="黑体" pitchFamily="49" charset="-122"/>
              </a:rPr>
              <a:t>挑战</a:t>
            </a:r>
            <a:endParaRPr lang="zh-CN" altLang="en-US" dirty="0"/>
          </a:p>
        </p:txBody>
      </p:sp>
      <p:sp>
        <p:nvSpPr>
          <p:cNvPr id="13" name="矩形 12"/>
          <p:cNvSpPr/>
          <p:nvPr/>
        </p:nvSpPr>
        <p:spPr>
          <a:xfrm>
            <a:off x="6516688" y="1196975"/>
            <a:ext cx="2349500" cy="461963"/>
          </a:xfrm>
          <a:prstGeom prst="rect">
            <a:avLst/>
          </a:prstGeom>
        </p:spPr>
        <p:txBody>
          <a:bodyPr wrap="none">
            <a:spAutoFit/>
          </a:bodyPr>
          <a:lstStyle/>
          <a:p>
            <a:pPr>
              <a:defRPr/>
            </a:pPr>
            <a:r>
              <a:rPr lang="zh-CN" altLang="en-US" b="1" dirty="0">
                <a:effectLst>
                  <a:outerShdw blurRad="38100" dist="38100" dir="2700000" algn="tl">
                    <a:srgbClr val="000000">
                      <a:alpha val="43137"/>
                    </a:srgbClr>
                  </a:outerShdw>
                </a:effectLst>
                <a:latin typeface="黑体" pitchFamily="49" charset="-122"/>
                <a:ea typeface="黑体" pitchFamily="49" charset="-122"/>
              </a:rPr>
              <a:t>向</a:t>
            </a:r>
            <a:r>
              <a:rPr lang="zh-CN" altLang="en-US" b="1" dirty="0">
                <a:solidFill>
                  <a:srgbClr val="FF0000"/>
                </a:solidFill>
                <a:effectLst>
                  <a:outerShdw blurRad="38100" dist="38100" dir="2700000" algn="tl">
                    <a:srgbClr val="000000">
                      <a:alpha val="43137"/>
                    </a:srgbClr>
                  </a:outerShdw>
                </a:effectLst>
                <a:latin typeface="黑体" pitchFamily="49" charset="-122"/>
                <a:ea typeface="黑体" pitchFamily="49" charset="-122"/>
              </a:rPr>
              <a:t>人类本身</a:t>
            </a:r>
            <a:r>
              <a:rPr lang="zh-CN" altLang="en-US" b="1" dirty="0">
                <a:effectLst>
                  <a:outerShdw blurRad="38100" dist="38100" dir="2700000" algn="tl">
                    <a:srgbClr val="000000">
                      <a:alpha val="43137"/>
                    </a:srgbClr>
                  </a:outerShdw>
                </a:effectLst>
                <a:latin typeface="黑体" pitchFamily="49" charset="-122"/>
                <a:ea typeface="黑体" pitchFamily="49" charset="-122"/>
              </a:rPr>
              <a:t>挑战</a:t>
            </a:r>
            <a:endParaRPr lang="zh-CN" altLang="en-US" dirty="0"/>
          </a:p>
        </p:txBody>
      </p:sp>
      <p:sp>
        <p:nvSpPr>
          <p:cNvPr id="26664" name="矩形 13"/>
          <p:cNvSpPr>
            <a:spLocks noChangeArrowheads="1"/>
          </p:cNvSpPr>
          <p:nvPr/>
        </p:nvSpPr>
        <p:spPr bwMode="auto">
          <a:xfrm>
            <a:off x="250825" y="476250"/>
            <a:ext cx="17287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hlink"/>
              </a:buClr>
              <a:buFont typeface="Wingdings" pitchFamily="2" charset="2"/>
              <a:buChar char="•"/>
              <a:defRPr sz="28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algn="l" eaLnBrk="0" hangingPunct="0">
              <a:spcBef>
                <a:spcPct val="20000"/>
              </a:spcBef>
              <a:buClr>
                <a:schemeClr val="tx1"/>
              </a:buClr>
              <a:buChar char="•"/>
              <a:defRPr sz="22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r>
              <a:rPr lang="zh-CN" altLang="en-US">
                <a:solidFill>
                  <a:srgbClr val="000000"/>
                </a:solidFill>
                <a:latin typeface="黑体" pitchFamily="49" charset="-122"/>
                <a:ea typeface="黑体" pitchFamily="49" charset="-122"/>
              </a:rPr>
              <a:t>观点</a:t>
            </a:r>
            <a:endParaRPr lang="en-US" altLang="zh-CN">
              <a:solidFill>
                <a:srgbClr val="000000"/>
              </a:solidFill>
              <a:latin typeface="黑体" pitchFamily="49" charset="-122"/>
              <a:ea typeface="黑体" pitchFamily="49" charset="-122"/>
            </a:endParaRPr>
          </a:p>
        </p:txBody>
      </p:sp>
      <p:sp>
        <p:nvSpPr>
          <p:cNvPr id="26665" name="矩形 14"/>
          <p:cNvSpPr>
            <a:spLocks noChangeArrowheads="1"/>
          </p:cNvSpPr>
          <p:nvPr/>
        </p:nvSpPr>
        <p:spPr bwMode="auto">
          <a:xfrm>
            <a:off x="250825" y="2565400"/>
            <a:ext cx="846138"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hlink"/>
              </a:buClr>
              <a:buFont typeface="Wingdings" pitchFamily="2" charset="2"/>
              <a:buChar char="•"/>
              <a:defRPr sz="28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algn="l" eaLnBrk="0" hangingPunct="0">
              <a:spcBef>
                <a:spcPct val="20000"/>
              </a:spcBef>
              <a:buClr>
                <a:schemeClr val="tx1"/>
              </a:buClr>
              <a:buChar char="•"/>
              <a:defRPr sz="22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r>
              <a:rPr lang="zh-CN" altLang="en-US" sz="2400">
                <a:solidFill>
                  <a:srgbClr val="000000"/>
                </a:solidFill>
                <a:latin typeface="黑体" pitchFamily="49" charset="-122"/>
                <a:ea typeface="黑体" pitchFamily="49" charset="-122"/>
              </a:rPr>
              <a:t>用</a:t>
            </a:r>
            <a:endParaRPr lang="en-US" altLang="zh-CN" sz="2400">
              <a:solidFill>
                <a:srgbClr val="000000"/>
              </a:solidFill>
              <a:latin typeface="黑体" pitchFamily="49" charset="-122"/>
              <a:ea typeface="黑体" pitchFamily="49" charset="-122"/>
            </a:endParaRPr>
          </a:p>
          <a:p>
            <a:pPr algn="ctr" eaLnBrk="1" hangingPunct="1">
              <a:spcBef>
                <a:spcPct val="0"/>
              </a:spcBef>
              <a:buClrTx/>
              <a:buFontTx/>
              <a:buNone/>
            </a:pPr>
            <a:r>
              <a:rPr lang="zh-CN" altLang="en-US" sz="2400">
                <a:solidFill>
                  <a:srgbClr val="C00000"/>
                </a:solidFill>
                <a:latin typeface="黑体" pitchFamily="49" charset="-122"/>
                <a:ea typeface="黑体" pitchFamily="49" charset="-122"/>
              </a:rPr>
              <a:t>史实</a:t>
            </a:r>
            <a:endParaRPr lang="en-US" altLang="zh-CN" sz="2400">
              <a:solidFill>
                <a:srgbClr val="C00000"/>
              </a:solidFill>
              <a:latin typeface="黑体" pitchFamily="49" charset="-122"/>
              <a:ea typeface="黑体" pitchFamily="49" charset="-122"/>
            </a:endParaRPr>
          </a:p>
          <a:p>
            <a:pPr algn="ctr" eaLnBrk="1" hangingPunct="1">
              <a:spcBef>
                <a:spcPct val="0"/>
              </a:spcBef>
              <a:buClrTx/>
              <a:buFontTx/>
              <a:buNone/>
            </a:pPr>
            <a:r>
              <a:rPr lang="zh-CN" altLang="en-US" sz="2400">
                <a:solidFill>
                  <a:srgbClr val="000000"/>
                </a:solidFill>
                <a:latin typeface="黑体" pitchFamily="49" charset="-122"/>
                <a:ea typeface="黑体" pitchFamily="49" charset="-122"/>
              </a:rPr>
              <a:t>说明观点</a:t>
            </a:r>
          </a:p>
        </p:txBody>
      </p:sp>
      <p:sp>
        <p:nvSpPr>
          <p:cNvPr id="26666" name="矩形 15"/>
          <p:cNvSpPr>
            <a:spLocks noChangeArrowheads="1"/>
          </p:cNvSpPr>
          <p:nvPr/>
        </p:nvSpPr>
        <p:spPr bwMode="auto">
          <a:xfrm>
            <a:off x="468313" y="5789613"/>
            <a:ext cx="9842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chemeClr val="hlink"/>
              </a:buClr>
              <a:buFont typeface="Wingdings" pitchFamily="2" charset="2"/>
              <a:buChar char="•"/>
              <a:defRPr sz="28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algn="l" eaLnBrk="0" hangingPunct="0">
              <a:spcBef>
                <a:spcPct val="20000"/>
              </a:spcBef>
              <a:buClr>
                <a:schemeClr val="tx1"/>
              </a:buClr>
              <a:buChar char="•"/>
              <a:defRPr sz="22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r>
              <a:rPr lang="zh-CN" altLang="en-US" sz="2400" dirty="0">
                <a:solidFill>
                  <a:srgbClr val="0070C0"/>
                </a:solidFill>
                <a:latin typeface="Tahoma" pitchFamily="34" charset="0"/>
              </a:rPr>
              <a:t> </a:t>
            </a:r>
            <a:r>
              <a:rPr lang="zh-CN" altLang="en-US" dirty="0">
                <a:solidFill>
                  <a:srgbClr val="000000"/>
                </a:solidFill>
                <a:latin typeface="黑体" pitchFamily="49" charset="-122"/>
                <a:ea typeface="黑体" pitchFamily="49" charset="-122"/>
              </a:rPr>
              <a:t>总结</a:t>
            </a:r>
          </a:p>
        </p:txBody>
      </p:sp>
      <p:sp>
        <p:nvSpPr>
          <p:cNvPr id="17" name="矩形 16"/>
          <p:cNvSpPr/>
          <p:nvPr/>
        </p:nvSpPr>
        <p:spPr>
          <a:xfrm>
            <a:off x="2051050" y="1844675"/>
            <a:ext cx="2305050" cy="1446213"/>
          </a:xfrm>
          <a:prstGeom prst="rect">
            <a:avLst/>
          </a:prstGeom>
        </p:spPr>
        <p:txBody>
          <a:bodyPr>
            <a:spAutoFit/>
          </a:bodyPr>
          <a:lstStyle/>
          <a:p>
            <a:pPr algn="l">
              <a:spcBef>
                <a:spcPts val="0"/>
              </a:spcBef>
              <a:buFont typeface="Wingdings" pitchFamily="2" charset="2"/>
              <a:buNone/>
              <a:defRPr/>
            </a:pPr>
            <a:r>
              <a:rPr lang="zh-CN" altLang="en-US" sz="2200" b="1" dirty="0">
                <a:solidFill>
                  <a:srgbClr val="C00000"/>
                </a:solidFill>
                <a:effectLst>
                  <a:outerShdw blurRad="38100" dist="38100" dir="2700000" algn="tl">
                    <a:srgbClr val="000000">
                      <a:alpha val="43137"/>
                    </a:srgbClr>
                  </a:outerShdw>
                </a:effectLst>
                <a:latin typeface="黑体" pitchFamily="49" charset="-122"/>
                <a:ea typeface="黑体" pitchFamily="49" charset="-122"/>
              </a:rPr>
              <a:t>哥白尼</a:t>
            </a:r>
            <a:r>
              <a:rPr lang="zh-CN" altLang="en-US" sz="2200" b="1" dirty="0">
                <a:solidFill>
                  <a:srgbClr val="000000"/>
                </a:solidFill>
                <a:effectLst>
                  <a:outerShdw blurRad="38100" dist="38100" dir="2700000" algn="tl">
                    <a:srgbClr val="000000">
                      <a:alpha val="43137"/>
                    </a:srgbClr>
                  </a:outerShdw>
                </a:effectLst>
                <a:latin typeface="黑体" pitchFamily="49" charset="-122"/>
                <a:ea typeface="黑体" pitchFamily="49" charset="-122"/>
              </a:rPr>
              <a:t>的地心说、</a:t>
            </a:r>
            <a:r>
              <a:rPr lang="zh-CN" altLang="en-US" sz="2200" b="1" dirty="0">
                <a:solidFill>
                  <a:srgbClr val="C00000"/>
                </a:solidFill>
                <a:effectLst>
                  <a:outerShdw blurRad="38100" dist="38100" dir="2700000" algn="tl">
                    <a:srgbClr val="000000">
                      <a:alpha val="43137"/>
                    </a:srgbClr>
                  </a:outerShdw>
                </a:effectLst>
                <a:latin typeface="黑体" pitchFamily="49" charset="-122"/>
                <a:ea typeface="黑体" pitchFamily="49" charset="-122"/>
              </a:rPr>
              <a:t>伽利略</a:t>
            </a:r>
            <a:r>
              <a:rPr lang="zh-CN" altLang="en-US" sz="2200" b="1" dirty="0">
                <a:solidFill>
                  <a:srgbClr val="000000"/>
                </a:solidFill>
                <a:effectLst>
                  <a:outerShdw blurRad="38100" dist="38100" dir="2700000" algn="tl">
                    <a:srgbClr val="000000">
                      <a:alpha val="43137"/>
                    </a:srgbClr>
                  </a:outerShdw>
                </a:effectLst>
                <a:latin typeface="黑体" pitchFamily="49" charset="-122"/>
                <a:ea typeface="黑体" pitchFamily="49" charset="-122"/>
              </a:rPr>
              <a:t>的实验科学和</a:t>
            </a:r>
            <a:r>
              <a:rPr lang="zh-CN" altLang="en-US" sz="2200" b="1" dirty="0">
                <a:solidFill>
                  <a:srgbClr val="C00000"/>
                </a:solidFill>
                <a:effectLst>
                  <a:outerShdw blurRad="38100" dist="38100" dir="2700000" algn="tl">
                    <a:srgbClr val="000000">
                      <a:alpha val="43137"/>
                    </a:srgbClr>
                  </a:outerShdw>
                </a:effectLst>
                <a:latin typeface="黑体" pitchFamily="49" charset="-122"/>
                <a:ea typeface="黑体" pitchFamily="49" charset="-122"/>
              </a:rPr>
              <a:t>牛顿</a:t>
            </a:r>
            <a:r>
              <a:rPr lang="zh-CN" altLang="en-US" sz="2200" b="1" dirty="0">
                <a:solidFill>
                  <a:srgbClr val="000000"/>
                </a:solidFill>
                <a:effectLst>
                  <a:outerShdw blurRad="38100" dist="38100" dir="2700000" algn="tl">
                    <a:srgbClr val="000000">
                      <a:alpha val="43137"/>
                    </a:srgbClr>
                  </a:outerShdw>
                </a:effectLst>
                <a:latin typeface="黑体" pitchFamily="49" charset="-122"/>
                <a:ea typeface="黑体" pitchFamily="49" charset="-122"/>
              </a:rPr>
              <a:t>的经典力学</a:t>
            </a:r>
            <a:endParaRPr lang="zh-CN" altLang="en-US" sz="2200" b="1" dirty="0">
              <a:solidFill>
                <a:srgbClr val="000000"/>
              </a:solidFill>
            </a:endParaRPr>
          </a:p>
        </p:txBody>
      </p:sp>
      <p:sp>
        <p:nvSpPr>
          <p:cNvPr id="18" name="矩形 17"/>
          <p:cNvSpPr/>
          <p:nvPr/>
        </p:nvSpPr>
        <p:spPr>
          <a:xfrm>
            <a:off x="2124075" y="3789363"/>
            <a:ext cx="2303463" cy="768350"/>
          </a:xfrm>
          <a:prstGeom prst="rect">
            <a:avLst/>
          </a:prstGeom>
        </p:spPr>
        <p:txBody>
          <a:bodyPr>
            <a:spAutoFit/>
          </a:bodyPr>
          <a:lstStyle/>
          <a:p>
            <a:pPr algn="l">
              <a:spcBef>
                <a:spcPts val="0"/>
              </a:spcBef>
              <a:buFont typeface="Wingdings" pitchFamily="2" charset="2"/>
              <a:buNone/>
              <a:defRPr/>
            </a:pPr>
            <a:r>
              <a:rPr lang="zh-CN" altLang="en-US" sz="2200" b="1" dirty="0">
                <a:solidFill>
                  <a:srgbClr val="C00000"/>
                </a:solidFill>
                <a:effectLst>
                  <a:outerShdw blurRad="38100" dist="38100" dir="2700000" algn="tl">
                    <a:srgbClr val="000000">
                      <a:alpha val="43137"/>
                    </a:srgbClr>
                  </a:outerShdw>
                </a:effectLst>
                <a:latin typeface="黑体" pitchFamily="49" charset="-122"/>
                <a:ea typeface="黑体" pitchFamily="49" charset="-122"/>
              </a:rPr>
              <a:t>工业革命</a:t>
            </a:r>
            <a:r>
              <a:rPr lang="zh-CN" altLang="en-US" sz="2200" b="1" dirty="0">
                <a:solidFill>
                  <a:srgbClr val="000000"/>
                </a:solidFill>
                <a:effectLst>
                  <a:outerShdw blurRad="38100" dist="38100" dir="2700000" algn="tl">
                    <a:srgbClr val="000000">
                      <a:alpha val="43137"/>
                    </a:srgbClr>
                  </a:outerShdw>
                </a:effectLst>
                <a:latin typeface="黑体" pitchFamily="49" charset="-122"/>
                <a:ea typeface="黑体" pitchFamily="49" charset="-122"/>
              </a:rPr>
              <a:t>，机器代替手工劳动</a:t>
            </a:r>
            <a:endParaRPr lang="zh-CN" altLang="en-US" sz="2200" b="1" dirty="0">
              <a:solidFill>
                <a:srgbClr val="000000"/>
              </a:solidFill>
            </a:endParaRPr>
          </a:p>
        </p:txBody>
      </p:sp>
      <p:sp>
        <p:nvSpPr>
          <p:cNvPr id="19" name="矩形 18"/>
          <p:cNvSpPr/>
          <p:nvPr/>
        </p:nvSpPr>
        <p:spPr>
          <a:xfrm>
            <a:off x="4500563" y="1773238"/>
            <a:ext cx="2016125" cy="1766887"/>
          </a:xfrm>
          <a:prstGeom prst="rect">
            <a:avLst/>
          </a:prstGeom>
        </p:spPr>
        <p:txBody>
          <a:bodyPr>
            <a:spAutoFit/>
          </a:bodyPr>
          <a:lstStyle>
            <a:lvl1pPr eaLnBrk="0" hangingPunct="0">
              <a:defRPr sz="2400">
                <a:solidFill>
                  <a:schemeClr val="tx1"/>
                </a:solidFill>
                <a:latin typeface="Tahoma" pitchFamily="34" charset="0"/>
                <a:ea typeface="宋体" pitchFamily="2" charset="-122"/>
              </a:defRPr>
            </a:lvl1pPr>
            <a:lvl2pPr marL="742950" indent="-285750" eaLnBrk="0" hangingPunct="0">
              <a:defRPr sz="2400">
                <a:solidFill>
                  <a:schemeClr val="tx1"/>
                </a:solidFill>
                <a:latin typeface="Tahoma" pitchFamily="34" charset="0"/>
                <a:ea typeface="宋体" pitchFamily="2" charset="-122"/>
              </a:defRPr>
            </a:lvl2pPr>
            <a:lvl3pPr marL="1143000" indent="-228600" eaLnBrk="0" hangingPunct="0">
              <a:defRPr sz="2400">
                <a:solidFill>
                  <a:schemeClr val="tx1"/>
                </a:solidFill>
                <a:latin typeface="Tahoma" pitchFamily="34" charset="0"/>
                <a:ea typeface="宋体" pitchFamily="2" charset="-122"/>
              </a:defRPr>
            </a:lvl3pPr>
            <a:lvl4pPr marL="1600200" indent="-228600" eaLnBrk="0" hangingPunct="0">
              <a:defRPr sz="2400">
                <a:solidFill>
                  <a:schemeClr val="tx1"/>
                </a:solidFill>
                <a:latin typeface="Tahoma" pitchFamily="34" charset="0"/>
                <a:ea typeface="宋体" pitchFamily="2" charset="-122"/>
              </a:defRPr>
            </a:lvl4pPr>
            <a:lvl5pPr marL="2057400" indent="-228600" eaLnBrk="0" hangingPunct="0">
              <a:defRPr sz="2400">
                <a:solidFill>
                  <a:schemeClr val="tx1"/>
                </a:solidFill>
                <a:latin typeface="Tahoma" pitchFamily="34" charset="0"/>
                <a:ea typeface="宋体" pitchFamily="2" charset="-122"/>
              </a:defRPr>
            </a:lvl5pPr>
            <a:lvl6pPr marL="2514600" indent="-228600" algn="ctr" eaLnBrk="0" fontAlgn="base" hangingPunct="0">
              <a:spcBef>
                <a:spcPct val="0"/>
              </a:spcBef>
              <a:spcAft>
                <a:spcPct val="0"/>
              </a:spcAft>
              <a:defRPr sz="2400">
                <a:solidFill>
                  <a:schemeClr val="tx1"/>
                </a:solidFill>
                <a:latin typeface="Tahoma" pitchFamily="34" charset="0"/>
                <a:ea typeface="宋体" pitchFamily="2" charset="-122"/>
              </a:defRPr>
            </a:lvl6pPr>
            <a:lvl7pPr marL="2971800" indent="-228600" algn="ctr" eaLnBrk="0" fontAlgn="base" hangingPunct="0">
              <a:spcBef>
                <a:spcPct val="0"/>
              </a:spcBef>
              <a:spcAft>
                <a:spcPct val="0"/>
              </a:spcAft>
              <a:defRPr sz="2400">
                <a:solidFill>
                  <a:schemeClr val="tx1"/>
                </a:solidFill>
                <a:latin typeface="Tahoma" pitchFamily="34" charset="0"/>
                <a:ea typeface="宋体" pitchFamily="2" charset="-122"/>
              </a:defRPr>
            </a:lvl7pPr>
            <a:lvl8pPr marL="3429000" indent="-228600" algn="ctr" eaLnBrk="0" fontAlgn="base" hangingPunct="0">
              <a:spcBef>
                <a:spcPct val="0"/>
              </a:spcBef>
              <a:spcAft>
                <a:spcPct val="0"/>
              </a:spcAft>
              <a:defRPr sz="2400">
                <a:solidFill>
                  <a:schemeClr val="tx1"/>
                </a:solidFill>
                <a:latin typeface="Tahoma" pitchFamily="34" charset="0"/>
                <a:ea typeface="宋体" pitchFamily="2" charset="-122"/>
              </a:defRPr>
            </a:lvl8pPr>
            <a:lvl9pPr marL="3886200" indent="-228600" algn="ctr" eaLnBrk="0" fontAlgn="base" hangingPunct="0">
              <a:spcBef>
                <a:spcPct val="0"/>
              </a:spcBef>
              <a:spcAft>
                <a:spcPct val="0"/>
              </a:spcAft>
              <a:defRPr sz="2400">
                <a:solidFill>
                  <a:schemeClr val="tx1"/>
                </a:solidFill>
                <a:latin typeface="Tahoma" pitchFamily="34" charset="0"/>
                <a:ea typeface="宋体" pitchFamily="2" charset="-122"/>
              </a:defRPr>
            </a:lvl9pPr>
          </a:lstStyle>
          <a:p>
            <a:pPr algn="l" eaLnBrk="1" hangingPunct="1">
              <a:buFont typeface="Wingdings" pitchFamily="2" charset="2"/>
              <a:buNone/>
              <a:defRPr/>
            </a:pPr>
            <a:r>
              <a:rPr lang="zh-CN" altLang="en-US" sz="2200" b="1" smtClean="0">
                <a:solidFill>
                  <a:srgbClr val="C00000"/>
                </a:solidFill>
                <a:effectLst>
                  <a:outerShdw blurRad="38100" dist="38100" dir="2700000" algn="tl">
                    <a:srgbClr val="C0C0C0"/>
                  </a:outerShdw>
                </a:effectLst>
                <a:latin typeface="黑体" pitchFamily="49" charset="-122"/>
                <a:ea typeface="黑体" pitchFamily="49" charset="-122"/>
              </a:rPr>
              <a:t>宗教改革</a:t>
            </a:r>
            <a:r>
              <a:rPr lang="zh-CN" altLang="en-US" sz="2200" b="1" smtClean="0">
                <a:solidFill>
                  <a:srgbClr val="000000"/>
                </a:solidFill>
                <a:effectLst>
                  <a:outerShdw blurRad="38100" dist="38100" dir="2700000" algn="tl">
                    <a:srgbClr val="C0C0C0"/>
                  </a:outerShdw>
                </a:effectLst>
                <a:latin typeface="黑体" pitchFamily="49" charset="-122"/>
                <a:ea typeface="黑体" pitchFamily="49" charset="-122"/>
              </a:rPr>
              <a:t>运动提出</a:t>
            </a:r>
            <a:r>
              <a:rPr lang="en-US" altLang="zh-CN" sz="2200" b="1" smtClean="0">
                <a:solidFill>
                  <a:srgbClr val="000000"/>
                </a:solidFill>
                <a:effectLst>
                  <a:outerShdw blurRad="38100" dist="38100" dir="2700000" algn="tl">
                    <a:srgbClr val="C0C0C0"/>
                  </a:outerShdw>
                </a:effectLst>
                <a:latin typeface="黑体" pitchFamily="49" charset="-122"/>
                <a:ea typeface="黑体" pitchFamily="49" charset="-122"/>
              </a:rPr>
              <a:t>“</a:t>
            </a:r>
            <a:r>
              <a:rPr lang="zh-CN" altLang="en-US" sz="2200" b="1" smtClean="0">
                <a:solidFill>
                  <a:srgbClr val="000000"/>
                </a:solidFill>
                <a:effectLst>
                  <a:outerShdw blurRad="38100" dist="38100" dir="2700000" algn="tl">
                    <a:srgbClr val="C0C0C0"/>
                  </a:outerShdw>
                </a:effectLst>
                <a:latin typeface="黑体" pitchFamily="49" charset="-122"/>
                <a:ea typeface="黑体" pitchFamily="49" charset="-122"/>
              </a:rPr>
              <a:t>因信称义</a:t>
            </a:r>
            <a:r>
              <a:rPr lang="en-US" altLang="zh-CN" sz="2200" b="1" smtClean="0">
                <a:solidFill>
                  <a:srgbClr val="000000"/>
                </a:solidFill>
                <a:effectLst>
                  <a:outerShdw blurRad="38100" dist="38100" dir="2700000" algn="tl">
                    <a:srgbClr val="C0C0C0"/>
                  </a:outerShdw>
                </a:effectLst>
                <a:latin typeface="黑体" pitchFamily="49" charset="-122"/>
                <a:ea typeface="黑体" pitchFamily="49" charset="-122"/>
              </a:rPr>
              <a:t>”</a:t>
            </a:r>
            <a:r>
              <a:rPr lang="zh-CN" altLang="en-US" sz="2200" b="1" smtClean="0">
                <a:solidFill>
                  <a:srgbClr val="000000"/>
                </a:solidFill>
                <a:effectLst>
                  <a:outerShdw blurRad="38100" dist="38100" dir="2700000" algn="tl">
                    <a:srgbClr val="C0C0C0"/>
                  </a:outerShdw>
                </a:effectLst>
                <a:latin typeface="黑体" pitchFamily="49" charset="-122"/>
                <a:ea typeface="黑体" pitchFamily="49" charset="-122"/>
              </a:rPr>
              <a:t>，人人有权阅读和解释</a:t>
            </a:r>
            <a:r>
              <a:rPr lang="en-US" altLang="zh-CN" sz="2200" b="1" smtClean="0">
                <a:solidFill>
                  <a:srgbClr val="000000"/>
                </a:solidFill>
                <a:effectLst>
                  <a:outerShdw blurRad="38100" dist="38100" dir="2700000" algn="tl">
                    <a:srgbClr val="C0C0C0"/>
                  </a:outerShdw>
                </a:effectLst>
                <a:latin typeface="黑体" pitchFamily="49" charset="-122"/>
                <a:ea typeface="黑体" pitchFamily="49" charset="-122"/>
              </a:rPr>
              <a:t>《</a:t>
            </a:r>
            <a:r>
              <a:rPr lang="zh-CN" altLang="en-US" sz="2200" b="1" smtClean="0">
                <a:solidFill>
                  <a:srgbClr val="000000"/>
                </a:solidFill>
                <a:effectLst>
                  <a:outerShdw blurRad="38100" dist="38100" dir="2700000" algn="tl">
                    <a:srgbClr val="C0C0C0"/>
                  </a:outerShdw>
                </a:effectLst>
                <a:latin typeface="黑体" pitchFamily="49" charset="-122"/>
                <a:ea typeface="黑体" pitchFamily="49" charset="-122"/>
              </a:rPr>
              <a:t>圣经</a:t>
            </a:r>
            <a:r>
              <a:rPr lang="en-US" altLang="zh-CN" sz="2200" b="1" smtClean="0">
                <a:solidFill>
                  <a:srgbClr val="000000"/>
                </a:solidFill>
                <a:effectLst>
                  <a:outerShdw blurRad="38100" dist="38100" dir="2700000" algn="tl">
                    <a:srgbClr val="C0C0C0"/>
                  </a:outerShdw>
                </a:effectLst>
                <a:latin typeface="黑体" pitchFamily="49" charset="-122"/>
                <a:ea typeface="黑体" pitchFamily="49" charset="-122"/>
              </a:rPr>
              <a:t>》</a:t>
            </a:r>
            <a:endParaRPr lang="zh-CN" altLang="en-US" sz="2200" b="1" smtClean="0">
              <a:solidFill>
                <a:srgbClr val="000000"/>
              </a:solidFill>
            </a:endParaRPr>
          </a:p>
        </p:txBody>
      </p:sp>
      <p:sp>
        <p:nvSpPr>
          <p:cNvPr id="20" name="矩形 19"/>
          <p:cNvSpPr/>
          <p:nvPr/>
        </p:nvSpPr>
        <p:spPr>
          <a:xfrm>
            <a:off x="4500563" y="3716338"/>
            <a:ext cx="2016125" cy="1108075"/>
          </a:xfrm>
          <a:prstGeom prst="rect">
            <a:avLst/>
          </a:prstGeom>
        </p:spPr>
        <p:txBody>
          <a:bodyPr>
            <a:spAutoFit/>
          </a:bodyPr>
          <a:lstStyle/>
          <a:p>
            <a:pPr algn="l">
              <a:defRPr/>
            </a:pPr>
            <a:r>
              <a:rPr lang="en-US" altLang="zh-CN" sz="2200" b="1" dirty="0">
                <a:solidFill>
                  <a:srgbClr val="000000"/>
                </a:solidFill>
                <a:effectLst>
                  <a:outerShdw blurRad="38100" dist="38100" dir="2700000" algn="tl">
                    <a:srgbClr val="000000">
                      <a:alpha val="43137"/>
                    </a:srgbClr>
                  </a:outerShdw>
                </a:effectLst>
                <a:latin typeface="黑体" pitchFamily="49" charset="-122"/>
                <a:ea typeface="黑体" pitchFamily="49" charset="-122"/>
              </a:rPr>
              <a:t>19</a:t>
            </a:r>
            <a:r>
              <a:rPr lang="zh-CN" altLang="en-US" sz="2200" b="1" dirty="0">
                <a:solidFill>
                  <a:srgbClr val="000000"/>
                </a:solidFill>
                <a:effectLst>
                  <a:outerShdw blurRad="38100" dist="38100" dir="2700000" algn="tl">
                    <a:srgbClr val="000000">
                      <a:alpha val="43137"/>
                    </a:srgbClr>
                  </a:outerShdw>
                </a:effectLst>
                <a:latin typeface="黑体" pitchFamily="49" charset="-122"/>
                <a:ea typeface="黑体" pitchFamily="49" charset="-122"/>
              </a:rPr>
              <a:t>世纪中叶</a:t>
            </a:r>
            <a:r>
              <a:rPr lang="zh-CN" altLang="en-US" sz="2200" b="1" dirty="0">
                <a:solidFill>
                  <a:srgbClr val="C00000"/>
                </a:solidFill>
                <a:effectLst>
                  <a:outerShdw blurRad="38100" dist="38100" dir="2700000" algn="tl">
                    <a:srgbClr val="000000">
                      <a:alpha val="43137"/>
                    </a:srgbClr>
                  </a:outerShdw>
                </a:effectLst>
                <a:latin typeface="黑体" pitchFamily="49" charset="-122"/>
                <a:ea typeface="黑体" pitchFamily="49" charset="-122"/>
              </a:rPr>
              <a:t>达尔文</a:t>
            </a:r>
            <a:r>
              <a:rPr lang="zh-CN" altLang="en-US" sz="2200" b="1" dirty="0">
                <a:solidFill>
                  <a:srgbClr val="000000"/>
                </a:solidFill>
                <a:effectLst>
                  <a:outerShdw blurRad="38100" dist="38100" dir="2700000" algn="tl">
                    <a:srgbClr val="000000">
                      <a:alpha val="43137"/>
                    </a:srgbClr>
                  </a:outerShdw>
                </a:effectLst>
                <a:latin typeface="黑体" pitchFamily="49" charset="-122"/>
                <a:ea typeface="黑体" pitchFamily="49" charset="-122"/>
              </a:rPr>
              <a:t>发表</a:t>
            </a:r>
            <a:r>
              <a:rPr lang="en-US" altLang="zh-CN" sz="2200" b="1" dirty="0">
                <a:solidFill>
                  <a:srgbClr val="000000"/>
                </a:solidFill>
                <a:effectLst>
                  <a:outerShdw blurRad="38100" dist="38100" dir="2700000" algn="tl">
                    <a:srgbClr val="000000">
                      <a:alpha val="43137"/>
                    </a:srgbClr>
                  </a:outerShdw>
                </a:effectLst>
                <a:latin typeface="黑体" pitchFamily="49" charset="-122"/>
                <a:ea typeface="黑体" pitchFamily="49" charset="-122"/>
              </a:rPr>
              <a:t>《</a:t>
            </a:r>
            <a:r>
              <a:rPr lang="zh-CN" altLang="en-US" sz="2200" b="1" dirty="0">
                <a:solidFill>
                  <a:srgbClr val="000000"/>
                </a:solidFill>
                <a:effectLst>
                  <a:outerShdw blurRad="38100" dist="38100" dir="2700000" algn="tl">
                    <a:srgbClr val="000000">
                      <a:alpha val="43137"/>
                    </a:srgbClr>
                  </a:outerShdw>
                </a:effectLst>
                <a:latin typeface="黑体" pitchFamily="49" charset="-122"/>
                <a:ea typeface="黑体" pitchFamily="49" charset="-122"/>
              </a:rPr>
              <a:t>进化论</a:t>
            </a:r>
            <a:r>
              <a:rPr lang="en-US" altLang="zh-CN" sz="2200" b="1" dirty="0">
                <a:solidFill>
                  <a:srgbClr val="000000"/>
                </a:solidFill>
                <a:effectLst>
                  <a:outerShdw blurRad="38100" dist="38100" dir="2700000" algn="tl">
                    <a:srgbClr val="000000">
                      <a:alpha val="43137"/>
                    </a:srgbClr>
                  </a:outerShdw>
                </a:effectLst>
                <a:latin typeface="黑体" pitchFamily="49" charset="-122"/>
                <a:ea typeface="黑体" pitchFamily="49" charset="-122"/>
              </a:rPr>
              <a:t>》</a:t>
            </a:r>
            <a:endParaRPr lang="zh-CN" altLang="en-US" sz="2200" b="1" dirty="0">
              <a:solidFill>
                <a:srgbClr val="000000"/>
              </a:solidFill>
            </a:endParaRPr>
          </a:p>
        </p:txBody>
      </p:sp>
      <p:sp>
        <p:nvSpPr>
          <p:cNvPr id="21" name="矩形 20"/>
          <p:cNvSpPr/>
          <p:nvPr/>
        </p:nvSpPr>
        <p:spPr>
          <a:xfrm>
            <a:off x="6588125" y="1773238"/>
            <a:ext cx="2376488" cy="1446212"/>
          </a:xfrm>
          <a:prstGeom prst="rect">
            <a:avLst/>
          </a:prstGeom>
        </p:spPr>
        <p:txBody>
          <a:bodyPr>
            <a:spAutoFit/>
          </a:bodyPr>
          <a:lstStyle/>
          <a:p>
            <a:pPr algn="l">
              <a:spcBef>
                <a:spcPts val="0"/>
              </a:spcBef>
              <a:buFont typeface="Wingdings" pitchFamily="2" charset="2"/>
              <a:buNone/>
              <a:defRPr/>
            </a:pPr>
            <a:r>
              <a:rPr lang="zh-CN" altLang="en-US" sz="2200" b="1" dirty="0">
                <a:solidFill>
                  <a:srgbClr val="C00000"/>
                </a:solidFill>
                <a:effectLst>
                  <a:outerShdw blurRad="38100" dist="38100" dir="2700000" algn="tl">
                    <a:srgbClr val="000000">
                      <a:alpha val="43137"/>
                    </a:srgbClr>
                  </a:outerShdw>
                </a:effectLst>
                <a:latin typeface="黑体" pitchFamily="49" charset="-122"/>
                <a:ea typeface="黑体" pitchFamily="49" charset="-122"/>
              </a:rPr>
              <a:t>启蒙运动</a:t>
            </a:r>
            <a:r>
              <a:rPr lang="zh-CN" altLang="en-US" sz="2200" b="1" dirty="0">
                <a:effectLst>
                  <a:outerShdw blurRad="38100" dist="38100" dir="2700000" algn="tl">
                    <a:srgbClr val="000000">
                      <a:alpha val="43137"/>
                    </a:srgbClr>
                  </a:outerShdw>
                </a:effectLst>
                <a:latin typeface="黑体" pitchFamily="49" charset="-122"/>
                <a:ea typeface="黑体" pitchFamily="49" charset="-122"/>
              </a:rPr>
              <a:t>提出天赋人权、分权学说、社会契约等学说</a:t>
            </a:r>
            <a:endParaRPr lang="zh-CN" altLang="en-US" sz="2200" b="1" dirty="0"/>
          </a:p>
        </p:txBody>
      </p:sp>
      <p:sp>
        <p:nvSpPr>
          <p:cNvPr id="22" name="矩形 21"/>
          <p:cNvSpPr/>
          <p:nvPr/>
        </p:nvSpPr>
        <p:spPr>
          <a:xfrm>
            <a:off x="6443663" y="3716338"/>
            <a:ext cx="2520950" cy="1108075"/>
          </a:xfrm>
          <a:prstGeom prst="rect">
            <a:avLst/>
          </a:prstGeom>
        </p:spPr>
        <p:txBody>
          <a:bodyPr>
            <a:spAutoFit/>
          </a:bodyPr>
          <a:lstStyle/>
          <a:p>
            <a:pPr algn="l">
              <a:spcBef>
                <a:spcPts val="0"/>
              </a:spcBef>
              <a:buFont typeface="Wingdings" pitchFamily="2" charset="2"/>
              <a:buNone/>
              <a:defRPr/>
            </a:pPr>
            <a:r>
              <a:rPr lang="en-US" altLang="zh-CN" sz="2200" b="1" dirty="0">
                <a:solidFill>
                  <a:srgbClr val="C00000"/>
                </a:solidFill>
                <a:effectLst>
                  <a:outerShdw blurRad="38100" dist="38100" dir="2700000" algn="tl">
                    <a:srgbClr val="000000">
                      <a:alpha val="43137"/>
                    </a:srgbClr>
                  </a:outerShdw>
                </a:effectLst>
                <a:latin typeface="黑体" pitchFamily="49" charset="-122"/>
                <a:ea typeface="黑体" pitchFamily="49" charset="-122"/>
              </a:rPr>
              <a:t>《</a:t>
            </a:r>
            <a:r>
              <a:rPr lang="zh-CN" altLang="en-US" sz="2200" b="1" dirty="0">
                <a:solidFill>
                  <a:srgbClr val="C00000"/>
                </a:solidFill>
                <a:effectLst>
                  <a:outerShdw blurRad="38100" dist="38100" dir="2700000" algn="tl">
                    <a:srgbClr val="000000">
                      <a:alpha val="43137"/>
                    </a:srgbClr>
                  </a:outerShdw>
                </a:effectLst>
                <a:latin typeface="黑体" pitchFamily="49" charset="-122"/>
                <a:ea typeface="黑体" pitchFamily="49" charset="-122"/>
              </a:rPr>
              <a:t>共产党宣言</a:t>
            </a:r>
            <a:r>
              <a:rPr lang="en-US" altLang="zh-CN" sz="2200" b="1" dirty="0">
                <a:solidFill>
                  <a:srgbClr val="C00000"/>
                </a:solidFill>
                <a:effectLst>
                  <a:outerShdw blurRad="38100" dist="38100" dir="2700000" algn="tl">
                    <a:srgbClr val="000000">
                      <a:alpha val="43137"/>
                    </a:srgbClr>
                  </a:outerShdw>
                </a:effectLst>
                <a:latin typeface="黑体" pitchFamily="49" charset="-122"/>
                <a:ea typeface="黑体" pitchFamily="49" charset="-122"/>
              </a:rPr>
              <a:t>》</a:t>
            </a:r>
            <a:r>
              <a:rPr lang="zh-CN" altLang="en-US" sz="2200" b="1" dirty="0">
                <a:solidFill>
                  <a:srgbClr val="000000"/>
                </a:solidFill>
                <a:effectLst>
                  <a:outerShdw blurRad="38100" dist="38100" dir="2700000" algn="tl">
                    <a:srgbClr val="000000">
                      <a:alpha val="43137"/>
                    </a:srgbClr>
                  </a:outerShdw>
                </a:effectLst>
                <a:latin typeface="黑体" pitchFamily="49" charset="-122"/>
                <a:ea typeface="黑体" pitchFamily="49" charset="-122"/>
              </a:rPr>
              <a:t>发</a:t>
            </a:r>
            <a:endParaRPr lang="en-US" altLang="zh-CN" sz="2200" b="1" dirty="0">
              <a:solidFill>
                <a:srgbClr val="000000"/>
              </a:solidFill>
              <a:effectLst>
                <a:outerShdw blurRad="38100" dist="38100" dir="2700000" algn="tl">
                  <a:srgbClr val="000000">
                    <a:alpha val="43137"/>
                  </a:srgbClr>
                </a:outerShdw>
              </a:effectLst>
              <a:latin typeface="黑体" pitchFamily="49" charset="-122"/>
              <a:ea typeface="黑体" pitchFamily="49" charset="-122"/>
            </a:endParaRPr>
          </a:p>
          <a:p>
            <a:pPr algn="l">
              <a:spcBef>
                <a:spcPts val="0"/>
              </a:spcBef>
              <a:buFont typeface="Wingdings" pitchFamily="2" charset="2"/>
              <a:buNone/>
              <a:defRPr/>
            </a:pPr>
            <a:r>
              <a:rPr lang="en-US" altLang="zh-CN" sz="2200" b="1" dirty="0">
                <a:solidFill>
                  <a:srgbClr val="000000"/>
                </a:solidFill>
                <a:effectLst>
                  <a:outerShdw blurRad="38100" dist="38100" dir="2700000" algn="tl">
                    <a:srgbClr val="000000">
                      <a:alpha val="43137"/>
                    </a:srgbClr>
                  </a:outerShdw>
                </a:effectLst>
                <a:latin typeface="黑体" pitchFamily="49" charset="-122"/>
                <a:ea typeface="黑体" pitchFamily="49" charset="-122"/>
              </a:rPr>
              <a:t> </a:t>
            </a:r>
            <a:r>
              <a:rPr lang="zh-CN" altLang="en-US" sz="2200" b="1" dirty="0">
                <a:solidFill>
                  <a:srgbClr val="000000"/>
                </a:solidFill>
                <a:effectLst>
                  <a:outerShdw blurRad="38100" dist="38100" dir="2700000" algn="tl">
                    <a:srgbClr val="000000">
                      <a:alpha val="43137"/>
                    </a:srgbClr>
                  </a:outerShdw>
                </a:effectLst>
                <a:latin typeface="黑体" pitchFamily="49" charset="-122"/>
                <a:ea typeface="黑体" pitchFamily="49" charset="-122"/>
              </a:rPr>
              <a:t>表，科学社会主义诞生</a:t>
            </a:r>
            <a:endParaRPr lang="zh-CN" altLang="en-US" sz="2200" b="1" dirty="0">
              <a:solidFill>
                <a:srgbClr val="000000"/>
              </a:solidFill>
            </a:endParaRPr>
          </a:p>
        </p:txBody>
      </p:sp>
    </p:spTree>
    <p:extLst>
      <p:ext uri="{BB962C8B-B14F-4D97-AF65-F5344CB8AC3E}">
        <p14:creationId xmlns:p14="http://schemas.microsoft.com/office/powerpoint/2010/main" val="4339296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8707"/>
                                        </p:tgtEl>
                                        <p:attrNameLst>
                                          <p:attrName>style.visibility</p:attrName>
                                        </p:attrNameLst>
                                      </p:cBhvr>
                                      <p:to>
                                        <p:strVal val="visible"/>
                                      </p:to>
                                    </p:set>
                                    <p:animEffect transition="in" filter="blinds(horizontal)">
                                      <p:cBhvr>
                                        <p:cTn id="22" dur="500"/>
                                        <p:tgtEl>
                                          <p:spTgt spid="2870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linds(horizontal)">
                                      <p:cBhvr>
                                        <p:cTn id="27" dur="500"/>
                                        <p:tgtEl>
                                          <p:spTgt spid="1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8706"/>
                                        </p:tgtEl>
                                        <p:attrNameLst>
                                          <p:attrName>style.visibility</p:attrName>
                                        </p:attrNameLst>
                                      </p:cBhvr>
                                      <p:to>
                                        <p:strVal val="visible"/>
                                      </p:to>
                                    </p:set>
                                    <p:animEffect transition="in" filter="blinds(horizontal)">
                                      <p:cBhvr>
                                        <p:cTn id="32" dur="500"/>
                                        <p:tgtEl>
                                          <p:spTgt spid="2870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blinds(horizontal)">
                                      <p:cBhvr>
                                        <p:cTn id="37" dur="500"/>
                                        <p:tgtEl>
                                          <p:spTgt spid="18"/>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linds(horizontal)">
                                      <p:cBhvr>
                                        <p:cTn id="42" dur="500"/>
                                        <p:tgtEl>
                                          <p:spTgt spid="19"/>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blinds(horizontal)">
                                      <p:cBhvr>
                                        <p:cTn id="47" dur="500"/>
                                        <p:tgtEl>
                                          <p:spTgt spid="20"/>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blinds(horizontal)">
                                      <p:cBhvr>
                                        <p:cTn id="52" dur="500"/>
                                        <p:tgtEl>
                                          <p:spTgt spid="21"/>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blinds(horizontal)">
                                      <p:cBhvr>
                                        <p:cTn id="5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06" grpId="0"/>
      <p:bldP spid="28707" grpId="0"/>
      <p:bldP spid="11" grpId="0"/>
      <p:bldP spid="12" grpId="0"/>
      <p:bldP spid="13" grpId="0"/>
      <p:bldP spid="17" grpId="0"/>
      <p:bldP spid="19" grpId="0"/>
      <p:bldP spid="20" grpId="0"/>
      <p:bldP spid="21" grpId="0"/>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内容占位符 2"/>
          <p:cNvSpPr>
            <a:spLocks noGrp="1"/>
          </p:cNvSpPr>
          <p:nvPr>
            <p:ph idx="1"/>
          </p:nvPr>
        </p:nvSpPr>
        <p:spPr>
          <a:xfrm>
            <a:off x="323850" y="1052513"/>
            <a:ext cx="8154988" cy="5257800"/>
          </a:xfrm>
        </p:spPr>
        <p:txBody>
          <a:bodyPr/>
          <a:lstStyle/>
          <a:p>
            <a:pPr marL="0" indent="0">
              <a:spcBef>
                <a:spcPts val="0"/>
              </a:spcBef>
              <a:buFont typeface="Wingdings" pitchFamily="2" charset="2"/>
              <a:buNone/>
              <a:defRPr/>
            </a:pP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  </a:t>
            </a:r>
            <a:r>
              <a:rPr lang="en-US" altLang="zh-CN" sz="2400" dirty="0" smtClean="0">
                <a:effectLst>
                  <a:outerShdw blurRad="38100" dist="38100" dir="2700000" algn="tl">
                    <a:srgbClr val="000000">
                      <a:alpha val="43137"/>
                    </a:srgbClr>
                  </a:outerShdw>
                </a:effectLst>
                <a:latin typeface="黑体" pitchFamily="49" charset="-122"/>
                <a:ea typeface="黑体" pitchFamily="49" charset="-122"/>
              </a:rPr>
              <a:t>   </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总结</a:t>
            </a:r>
            <a:r>
              <a:rPr lang="zh-CN" altLang="en-US" sz="2400" dirty="0" smtClean="0">
                <a:solidFill>
                  <a:schemeClr val="tx1">
                    <a:lumMod val="50000"/>
                  </a:schemeClr>
                </a:solidFill>
                <a:effectLst>
                  <a:outerShdw blurRad="38100" dist="38100" dir="2700000" algn="tl">
                    <a:srgbClr val="000000">
                      <a:alpha val="43137"/>
                    </a:srgbClr>
                  </a:outerShdw>
                </a:effectLst>
                <a:latin typeface="黑体" pitchFamily="49" charset="-122"/>
                <a:ea typeface="黑体" pitchFamily="49" charset="-122"/>
              </a:rPr>
              <a:t>说明</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a:t>
            </a:r>
            <a:endParaRPr lang="en-US" altLang="zh-CN" sz="2400" dirty="0" smtClean="0">
              <a:effectLst>
                <a:outerShdw blurRad="38100" dist="38100" dir="2700000" algn="tl">
                  <a:srgbClr val="000000">
                    <a:alpha val="43137"/>
                  </a:srgbClr>
                </a:outerShdw>
              </a:effectLst>
              <a:latin typeface="黑体" pitchFamily="49" charset="-122"/>
              <a:ea typeface="黑体" pitchFamily="49" charset="-122"/>
            </a:endParaRPr>
          </a:p>
          <a:p>
            <a:pPr marL="0" indent="0">
              <a:spcBef>
                <a:spcPts val="0"/>
              </a:spcBef>
              <a:buFont typeface="Wingdings" pitchFamily="2" charset="2"/>
              <a:buNone/>
              <a:defRPr/>
            </a:pP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     ①</a:t>
            </a:r>
            <a:r>
              <a:rPr lang="zh-CN" altLang="en-US" sz="2400"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rPr>
              <a:t>哥白尼的地心说</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a:t>
            </a:r>
            <a:r>
              <a:rPr lang="zh-CN" altLang="en-US" sz="2400"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rPr>
              <a:t>伽利略的实验科学</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和</a:t>
            </a:r>
            <a:r>
              <a:rPr lang="zh-CN" altLang="en-US" sz="2400"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rPr>
              <a:t>牛顿的经典</a:t>
            </a:r>
            <a:endParaRPr lang="en-US" altLang="zh-CN" sz="2400"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endParaRPr>
          </a:p>
          <a:p>
            <a:pPr marL="0" indent="0">
              <a:spcBef>
                <a:spcPts val="0"/>
              </a:spcBef>
              <a:buFont typeface="Wingdings" pitchFamily="2" charset="2"/>
              <a:buNone/>
              <a:defRPr/>
            </a:pPr>
            <a:r>
              <a:rPr lang="zh-CN" altLang="en-US" sz="2400"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rPr>
              <a:t> 力</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，推动了近代科技的兴起；或答</a:t>
            </a:r>
            <a:r>
              <a:rPr lang="zh-CN" altLang="en-US" sz="2400"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rPr>
              <a:t>工业革命</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，机器代替手</a:t>
            </a:r>
            <a:endParaRPr lang="en-US" altLang="zh-CN" sz="2400" dirty="0" smtClean="0">
              <a:effectLst>
                <a:outerShdw blurRad="38100" dist="38100" dir="2700000" algn="tl">
                  <a:srgbClr val="000000">
                    <a:alpha val="43137"/>
                  </a:srgbClr>
                </a:outerShdw>
              </a:effectLst>
              <a:latin typeface="黑体" pitchFamily="49" charset="-122"/>
              <a:ea typeface="黑体" pitchFamily="49" charset="-122"/>
            </a:endParaRPr>
          </a:p>
          <a:p>
            <a:pPr marL="0" indent="0">
              <a:spcBef>
                <a:spcPts val="0"/>
              </a:spcBef>
              <a:buFont typeface="Wingdings" pitchFamily="2" charset="2"/>
              <a:buNone/>
              <a:defRPr/>
            </a:pPr>
            <a:r>
              <a:rPr lang="en-US" altLang="zh-CN" sz="2400" dirty="0" smtClean="0">
                <a:effectLst>
                  <a:outerShdw blurRad="38100" dist="38100" dir="2700000" algn="tl">
                    <a:srgbClr val="000000">
                      <a:alpha val="43137"/>
                    </a:srgbClr>
                  </a:outerShdw>
                </a:effectLst>
                <a:latin typeface="黑体" pitchFamily="49" charset="-122"/>
                <a:ea typeface="黑体" pitchFamily="49" charset="-122"/>
              </a:rPr>
              <a:t> </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工劳动，人类进入“蒸汽时代”。（答达尔文也可）</a:t>
            </a:r>
          </a:p>
          <a:p>
            <a:pPr marL="0" indent="0">
              <a:spcBef>
                <a:spcPts val="0"/>
              </a:spcBef>
              <a:buFont typeface="Wingdings" pitchFamily="2" charset="2"/>
              <a:buNone/>
              <a:defRPr/>
            </a:pP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     ②</a:t>
            </a:r>
            <a:r>
              <a:rPr lang="zh-CN" altLang="en-US" sz="2400"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rPr>
              <a:t>宗教改革</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运动提出“因信称义”，人人有权阅读和</a:t>
            </a:r>
            <a:endParaRPr lang="en-US" altLang="zh-CN" sz="2400" dirty="0" smtClean="0">
              <a:effectLst>
                <a:outerShdw blurRad="38100" dist="38100" dir="2700000" algn="tl">
                  <a:srgbClr val="000000">
                    <a:alpha val="43137"/>
                  </a:srgbClr>
                </a:outerShdw>
              </a:effectLst>
              <a:latin typeface="黑体" pitchFamily="49" charset="-122"/>
              <a:ea typeface="黑体" pitchFamily="49" charset="-122"/>
            </a:endParaRPr>
          </a:p>
          <a:p>
            <a:pPr marL="0" indent="0">
              <a:spcBef>
                <a:spcPts val="0"/>
              </a:spcBef>
              <a:buFont typeface="Wingdings" pitchFamily="2" charset="2"/>
              <a:buNone/>
              <a:defRPr/>
            </a:pPr>
            <a:r>
              <a:rPr lang="en-US" altLang="zh-CN" sz="2400" dirty="0" smtClean="0">
                <a:effectLst>
                  <a:outerShdw blurRad="38100" dist="38100" dir="2700000" algn="tl">
                    <a:srgbClr val="000000">
                      <a:alpha val="43137"/>
                    </a:srgbClr>
                  </a:outerShdw>
                </a:effectLst>
                <a:latin typeface="黑体" pitchFamily="49" charset="-122"/>
                <a:ea typeface="黑体" pitchFamily="49" charset="-122"/>
              </a:rPr>
              <a:t> </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解释</a:t>
            </a:r>
            <a:r>
              <a:rPr lang="en-US" altLang="zh-CN" sz="2400" dirty="0" smtClean="0">
                <a:effectLst>
                  <a:outerShdw blurRad="38100" dist="38100" dir="2700000" algn="tl">
                    <a:srgbClr val="000000">
                      <a:alpha val="43137"/>
                    </a:srgbClr>
                  </a:outerShdw>
                </a:effectLst>
                <a:latin typeface="黑体" pitchFamily="49" charset="-122"/>
                <a:ea typeface="黑体" pitchFamily="49" charset="-122"/>
              </a:rPr>
              <a:t>《</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圣经</a:t>
            </a:r>
            <a:r>
              <a:rPr lang="en-US" altLang="zh-CN" sz="2400" dirty="0" smtClean="0">
                <a:effectLst>
                  <a:outerShdw blurRad="38100" dist="38100" dir="2700000" algn="tl">
                    <a:srgbClr val="000000">
                      <a:alpha val="43137"/>
                    </a:srgbClr>
                  </a:outerShdw>
                </a:effectLst>
                <a:latin typeface="黑体" pitchFamily="49" charset="-122"/>
                <a:ea typeface="黑体" pitchFamily="49" charset="-122"/>
              </a:rPr>
              <a:t>》</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，动摇了罗马教会的地位；或</a:t>
            </a:r>
            <a:r>
              <a:rPr lang="en-US" altLang="zh-CN" sz="2400" dirty="0" smtClean="0">
                <a:effectLst>
                  <a:outerShdw blurRad="38100" dist="38100" dir="2700000" algn="tl">
                    <a:srgbClr val="000000">
                      <a:alpha val="43137"/>
                    </a:srgbClr>
                  </a:outerShdw>
                </a:effectLst>
                <a:latin typeface="黑体" pitchFamily="49" charset="-122"/>
                <a:ea typeface="黑体" pitchFamily="49" charset="-122"/>
              </a:rPr>
              <a:t>19</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世纪中叶</a:t>
            </a:r>
            <a:r>
              <a:rPr lang="zh-CN" altLang="en-US" sz="2400"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rPr>
              <a:t>达尔文</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发表</a:t>
            </a:r>
            <a:r>
              <a:rPr lang="en-US" altLang="zh-CN" sz="2400" dirty="0" smtClean="0">
                <a:effectLst>
                  <a:outerShdw blurRad="38100" dist="38100" dir="2700000" algn="tl">
                    <a:srgbClr val="000000">
                      <a:alpha val="43137"/>
                    </a:srgbClr>
                  </a:outerShdw>
                </a:effectLst>
                <a:latin typeface="黑体" pitchFamily="49" charset="-122"/>
                <a:ea typeface="黑体" pitchFamily="49" charset="-122"/>
              </a:rPr>
              <a:t>《</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进化论</a:t>
            </a:r>
            <a:r>
              <a:rPr lang="en-US" altLang="zh-CN" sz="2400" dirty="0" smtClean="0">
                <a:effectLst>
                  <a:outerShdw blurRad="38100" dist="38100" dir="2700000" algn="tl">
                    <a:srgbClr val="000000">
                      <a:alpha val="43137"/>
                    </a:srgbClr>
                  </a:outerShdw>
                </a:effectLst>
                <a:latin typeface="黑体" pitchFamily="49" charset="-122"/>
                <a:ea typeface="黑体" pitchFamily="49" charset="-122"/>
              </a:rPr>
              <a:t>》</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，向神学挑战。</a:t>
            </a:r>
          </a:p>
          <a:p>
            <a:pPr marL="0" indent="0">
              <a:spcBef>
                <a:spcPts val="0"/>
              </a:spcBef>
              <a:buFont typeface="Wingdings" pitchFamily="2" charset="2"/>
              <a:buNone/>
              <a:defRPr/>
            </a:pP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     ③</a:t>
            </a:r>
            <a:r>
              <a:rPr lang="zh-CN" altLang="en-US" sz="2400"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rPr>
              <a:t>启蒙运动</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提出天赋人权、分权学说、社会契约等学</a:t>
            </a:r>
            <a:endParaRPr lang="en-US" altLang="zh-CN" sz="2400" dirty="0" smtClean="0">
              <a:effectLst>
                <a:outerShdw blurRad="38100" dist="38100" dir="2700000" algn="tl">
                  <a:srgbClr val="000000">
                    <a:alpha val="43137"/>
                  </a:srgbClr>
                </a:outerShdw>
              </a:effectLst>
              <a:latin typeface="黑体" pitchFamily="49" charset="-122"/>
              <a:ea typeface="黑体" pitchFamily="49" charset="-122"/>
            </a:endParaRPr>
          </a:p>
          <a:p>
            <a:pPr marL="0" indent="0">
              <a:spcBef>
                <a:spcPts val="0"/>
              </a:spcBef>
              <a:buFont typeface="Wingdings" pitchFamily="2" charset="2"/>
              <a:buNone/>
              <a:defRPr/>
            </a:pPr>
            <a:r>
              <a:rPr lang="en-US" altLang="zh-CN" sz="2400" dirty="0" smtClean="0">
                <a:effectLst>
                  <a:outerShdw blurRad="38100" dist="38100" dir="2700000" algn="tl">
                    <a:srgbClr val="000000">
                      <a:alpha val="43137"/>
                    </a:srgbClr>
                  </a:outerShdw>
                </a:effectLst>
                <a:latin typeface="黑体" pitchFamily="49" charset="-122"/>
                <a:ea typeface="黑体" pitchFamily="49" charset="-122"/>
              </a:rPr>
              <a:t> </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说，向封建专制和等级制度挑战；或答</a:t>
            </a:r>
            <a:r>
              <a:rPr lang="en-US" altLang="zh-CN" sz="2400"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rPr>
              <a:t>《</a:t>
            </a:r>
            <a:r>
              <a:rPr lang="zh-CN" altLang="en-US" sz="2400"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rPr>
              <a:t>共产党宣言</a:t>
            </a:r>
            <a:r>
              <a:rPr lang="en-US" altLang="zh-CN" sz="2400" dirty="0" smtClean="0">
                <a:solidFill>
                  <a:srgbClr val="FF0000"/>
                </a:solidFill>
                <a:effectLst>
                  <a:outerShdw blurRad="38100" dist="38100" dir="2700000" algn="tl">
                    <a:srgbClr val="000000">
                      <a:alpha val="43137"/>
                    </a:srgbClr>
                  </a:outerShdw>
                </a:effectLst>
                <a:latin typeface="黑体" pitchFamily="49" charset="-122"/>
                <a:ea typeface="黑体" pitchFamily="49" charset="-122"/>
              </a:rPr>
              <a:t>》</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发</a:t>
            </a:r>
            <a:endParaRPr lang="en-US" altLang="zh-CN" sz="2400" dirty="0" smtClean="0">
              <a:effectLst>
                <a:outerShdw blurRad="38100" dist="38100" dir="2700000" algn="tl">
                  <a:srgbClr val="000000">
                    <a:alpha val="43137"/>
                  </a:srgbClr>
                </a:outerShdw>
              </a:effectLst>
              <a:latin typeface="黑体" pitchFamily="49" charset="-122"/>
              <a:ea typeface="黑体" pitchFamily="49" charset="-122"/>
            </a:endParaRPr>
          </a:p>
          <a:p>
            <a:pPr marL="0" indent="0">
              <a:spcBef>
                <a:spcPts val="0"/>
              </a:spcBef>
              <a:buFont typeface="Wingdings" pitchFamily="2" charset="2"/>
              <a:buNone/>
              <a:defRPr/>
            </a:pPr>
            <a:r>
              <a:rPr lang="en-US" altLang="zh-CN" sz="2400" dirty="0" smtClean="0">
                <a:effectLst>
                  <a:outerShdw blurRad="38100" dist="38100" dir="2700000" algn="tl">
                    <a:srgbClr val="000000">
                      <a:alpha val="43137"/>
                    </a:srgbClr>
                  </a:outerShdw>
                </a:effectLst>
                <a:latin typeface="黑体" pitchFamily="49" charset="-122"/>
                <a:ea typeface="黑体" pitchFamily="49" charset="-122"/>
              </a:rPr>
              <a:t> </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表，科学社会主义诞生，向工业革命后资本主义社会的弊</a:t>
            </a:r>
            <a:endParaRPr lang="en-US" altLang="zh-CN" sz="2400" dirty="0" smtClean="0">
              <a:effectLst>
                <a:outerShdw blurRad="38100" dist="38100" dir="2700000" algn="tl">
                  <a:srgbClr val="000000">
                    <a:alpha val="43137"/>
                  </a:srgbClr>
                </a:outerShdw>
              </a:effectLst>
              <a:latin typeface="黑体" pitchFamily="49" charset="-122"/>
              <a:ea typeface="黑体" pitchFamily="49" charset="-122"/>
            </a:endParaRPr>
          </a:p>
          <a:p>
            <a:pPr marL="0" indent="0">
              <a:spcBef>
                <a:spcPts val="0"/>
              </a:spcBef>
              <a:buFont typeface="Wingdings" pitchFamily="2" charset="2"/>
              <a:buNone/>
              <a:defRPr/>
            </a:pPr>
            <a:r>
              <a:rPr lang="en-US" altLang="zh-CN" sz="2400" dirty="0" smtClean="0">
                <a:effectLst>
                  <a:outerShdw blurRad="38100" dist="38100" dir="2700000" algn="tl">
                    <a:srgbClr val="000000">
                      <a:alpha val="43137"/>
                    </a:srgbClr>
                  </a:outerShdw>
                </a:effectLst>
                <a:latin typeface="黑体" pitchFamily="49" charset="-122"/>
                <a:ea typeface="黑体" pitchFamily="49" charset="-122"/>
              </a:rPr>
              <a:t> </a:t>
            </a:r>
            <a:r>
              <a:rPr lang="zh-CN" altLang="en-US" sz="2400" dirty="0" smtClean="0">
                <a:effectLst>
                  <a:outerShdw blurRad="38100" dist="38100" dir="2700000" algn="tl">
                    <a:srgbClr val="000000">
                      <a:alpha val="43137"/>
                    </a:srgbClr>
                  </a:outerShdw>
                </a:effectLst>
                <a:latin typeface="黑体" pitchFamily="49" charset="-122"/>
                <a:ea typeface="黑体" pitchFamily="49" charset="-122"/>
              </a:rPr>
              <a:t>端挑战。</a:t>
            </a:r>
          </a:p>
        </p:txBody>
      </p:sp>
    </p:spTree>
    <p:extLst>
      <p:ext uri="{BB962C8B-B14F-4D97-AF65-F5344CB8AC3E}">
        <p14:creationId xmlns:p14="http://schemas.microsoft.com/office/powerpoint/2010/main" val="40975614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84DCFA11-EE27-4B28-908F-FFD3E35B11B5}" type="slidenum">
              <a:rPr lang="zh-CN" altLang="en-US" smtClean="0"/>
              <a:pPr>
                <a:defRPr/>
              </a:pPr>
              <a:t>16</a:t>
            </a:fld>
            <a:endParaRPr lang="zh-CN" altLang="en-US"/>
          </a:p>
        </p:txBody>
      </p:sp>
      <p:sp>
        <p:nvSpPr>
          <p:cNvPr id="3" name="矩形 2"/>
          <p:cNvSpPr/>
          <p:nvPr/>
        </p:nvSpPr>
        <p:spPr>
          <a:xfrm>
            <a:off x="304818" y="332656"/>
            <a:ext cx="8712968" cy="5632311"/>
          </a:xfrm>
          <a:prstGeom prst="rect">
            <a:avLst/>
          </a:prstGeom>
        </p:spPr>
        <p:txBody>
          <a:bodyPr wrap="square">
            <a:spAutoFit/>
          </a:bodyPr>
          <a:lstStyle/>
          <a:p>
            <a:r>
              <a:rPr lang="zh-CN" altLang="en-US" sz="2000" b="1" dirty="0" smtClean="0"/>
              <a:t>         </a:t>
            </a:r>
            <a:r>
              <a:rPr lang="zh-CN" altLang="en-US" sz="2000" b="1" dirty="0" smtClean="0"/>
              <a:t>材料</a:t>
            </a:r>
            <a:r>
              <a:rPr lang="zh-CN" altLang="en-US" sz="2000" b="1" dirty="0"/>
              <a:t>二</a:t>
            </a:r>
            <a:r>
              <a:rPr lang="zh-CN" altLang="en-US" sz="2000" b="1" dirty="0" smtClean="0"/>
              <a:t>  </a:t>
            </a:r>
            <a:r>
              <a:rPr lang="zh-CN" altLang="en-US" sz="2000" b="1" dirty="0"/>
              <a:t>文艺复兴时期的人文主义者和艺术家发现有可能用多种方法，把古典思想和哲学同基督教信念、对人的信任和对上帝的信任结合起来，或者至少互相容纳起来。彼得</a:t>
            </a:r>
            <a:r>
              <a:rPr lang="en-US" altLang="zh-CN" sz="2000" b="1" dirty="0"/>
              <a:t>·</a:t>
            </a:r>
            <a:r>
              <a:rPr lang="zh-CN" altLang="en-US" sz="2000" b="1" dirty="0"/>
              <a:t>盖伊在</a:t>
            </a:r>
            <a:r>
              <a:rPr lang="en-US" altLang="zh-CN" sz="2000" b="1" dirty="0"/>
              <a:t>《</a:t>
            </a:r>
            <a:r>
              <a:rPr lang="zh-CN" altLang="en-US" sz="2000" b="1" dirty="0"/>
              <a:t>启蒙运动</a:t>
            </a:r>
            <a:r>
              <a:rPr lang="en-US" altLang="zh-CN" sz="2000" b="1" dirty="0"/>
              <a:t>》</a:t>
            </a:r>
            <a:r>
              <a:rPr lang="zh-CN" altLang="en-US" sz="2000" b="1" dirty="0"/>
              <a:t>一书中认为：“在文艺复兴时期的文人中间，完全世俗的、完全清醒的世界观，相对来说是很少见的</a:t>
            </a:r>
            <a:r>
              <a:rPr lang="en-US" altLang="zh-CN" sz="2000" b="1" dirty="0"/>
              <a:t>……</a:t>
            </a:r>
            <a:r>
              <a:rPr lang="zh-CN" altLang="en-US" sz="2000" b="1" dirty="0"/>
              <a:t>神圣的东西仍是文艺复兴时期雕塑家、建筑师和画家的中心主题。”</a:t>
            </a:r>
          </a:p>
          <a:p>
            <a:r>
              <a:rPr lang="zh-CN" altLang="en-US" sz="2000" b="1" dirty="0"/>
              <a:t>       </a:t>
            </a:r>
            <a:r>
              <a:rPr lang="zh-CN" altLang="en-US" sz="2000" b="1" dirty="0" smtClean="0"/>
              <a:t>                                          </a:t>
            </a:r>
            <a:r>
              <a:rPr lang="en-US" altLang="zh-CN" sz="2000" b="1" dirty="0"/>
              <a:t>——</a:t>
            </a:r>
            <a:r>
              <a:rPr lang="zh-CN" altLang="en-US" sz="2000" b="1" dirty="0"/>
              <a:t>阿伦</a:t>
            </a:r>
            <a:r>
              <a:rPr lang="en-US" altLang="zh-CN" sz="2000" b="1" dirty="0"/>
              <a:t>·</a:t>
            </a:r>
            <a:r>
              <a:rPr lang="zh-CN" altLang="en-US" sz="2000" b="1" dirty="0"/>
              <a:t>布洛克：</a:t>
            </a:r>
            <a:r>
              <a:rPr lang="en-US" altLang="zh-CN" sz="2000" b="1" dirty="0"/>
              <a:t>《</a:t>
            </a:r>
            <a:r>
              <a:rPr lang="zh-CN" altLang="en-US" sz="2000" b="1" dirty="0"/>
              <a:t>西方人文主义传统</a:t>
            </a:r>
            <a:r>
              <a:rPr lang="en-US" altLang="zh-CN" sz="2000" b="1" dirty="0" smtClean="0"/>
              <a:t>》</a:t>
            </a:r>
          </a:p>
          <a:p>
            <a:r>
              <a:rPr lang="zh-CN" altLang="en-US" sz="2000" b="1" dirty="0" smtClean="0"/>
              <a:t>        </a:t>
            </a:r>
            <a:r>
              <a:rPr lang="zh-CN" altLang="en-US" sz="2000" b="1" dirty="0" smtClean="0"/>
              <a:t>材料</a:t>
            </a:r>
            <a:r>
              <a:rPr lang="zh-CN" altLang="en-US" sz="2000" b="1" dirty="0"/>
              <a:t>三</a:t>
            </a:r>
            <a:r>
              <a:rPr lang="zh-CN" altLang="en-US" sz="2000" b="1" dirty="0" smtClean="0"/>
              <a:t>  </a:t>
            </a:r>
            <a:r>
              <a:rPr lang="zh-CN" altLang="en-US" sz="2000" b="1" dirty="0"/>
              <a:t>启蒙运动时期体现出一个显著的特征：人们热切地从各个层面来审视宗教信仰。虽然基督教在很多方面受到抨击，抨击者本身却潜心研究宗教信仰和神学一直在探讨的问题</a:t>
            </a:r>
            <a:r>
              <a:rPr lang="en-US" altLang="zh-CN" sz="2000" b="1" dirty="0"/>
              <a:t>……</a:t>
            </a:r>
            <a:r>
              <a:rPr lang="zh-CN" altLang="en-US" sz="2000" b="1" dirty="0"/>
              <a:t>人们考察宗教信仰的基础，运用启蒙运动的基本方法和观念来求得答案。宗教批判者和宗教学者充分运用理性、比较分析和历史研究的方法</a:t>
            </a:r>
            <a:r>
              <a:rPr lang="en-US" altLang="zh-CN" sz="2000" b="1" dirty="0"/>
              <a:t>……</a:t>
            </a:r>
            <a:r>
              <a:rPr lang="zh-CN" altLang="en-US" sz="2000" b="1" dirty="0"/>
              <a:t>确实，</a:t>
            </a:r>
            <a:r>
              <a:rPr lang="en-US" altLang="zh-CN" sz="2000" b="1" dirty="0"/>
              <a:t>18</a:t>
            </a:r>
            <a:r>
              <a:rPr lang="zh-CN" altLang="en-US" sz="2000" b="1" dirty="0"/>
              <a:t>世纪下半叶，法国启蒙运动开启了使法国社会世俗化和非基督教化的运动，但他们对待宗教的态度只是启蒙人士所持的多种宗教观中的一种。启蒙运动的一个特点是强烈地要求实行宗教宽容。</a:t>
            </a:r>
          </a:p>
          <a:p>
            <a:r>
              <a:rPr lang="en-US" altLang="zh-CN" sz="2000" b="1" dirty="0" smtClean="0"/>
              <a:t>                                    ——</a:t>
            </a:r>
            <a:r>
              <a:rPr lang="zh-CN" altLang="en-US" sz="2000" b="1" dirty="0"/>
              <a:t>摘编自彼得</a:t>
            </a:r>
            <a:r>
              <a:rPr lang="en-US" altLang="zh-CN" sz="2000" b="1" dirty="0"/>
              <a:t>·</a:t>
            </a:r>
            <a:r>
              <a:rPr lang="zh-CN" altLang="en-US" sz="2000" b="1" dirty="0"/>
              <a:t>赖尔等编</a:t>
            </a:r>
            <a:r>
              <a:rPr lang="en-US" altLang="zh-CN" sz="2000" b="1" dirty="0"/>
              <a:t>《</a:t>
            </a:r>
            <a:r>
              <a:rPr lang="zh-CN" altLang="en-US" sz="2000" b="1" dirty="0"/>
              <a:t>启蒙运动百科全书</a:t>
            </a:r>
            <a:r>
              <a:rPr lang="en-US" altLang="zh-CN" sz="2000" b="1" dirty="0"/>
              <a:t>》</a:t>
            </a:r>
          </a:p>
          <a:p>
            <a:r>
              <a:rPr lang="zh-CN" altLang="en-US" sz="2000" b="1" dirty="0" smtClean="0"/>
              <a:t>问题</a:t>
            </a:r>
            <a:r>
              <a:rPr lang="en-US" altLang="zh-CN" sz="2000" b="1" dirty="0" smtClean="0"/>
              <a:t>2</a:t>
            </a:r>
            <a:r>
              <a:rPr lang="zh-CN" altLang="en-US" sz="2000" b="1" dirty="0" smtClean="0"/>
              <a:t>：根据</a:t>
            </a:r>
            <a:r>
              <a:rPr lang="zh-CN" altLang="en-US" sz="2000" b="1" dirty="0"/>
              <a:t>上述材料，指出文艺复兴时期的人文主义者、艺术家和</a:t>
            </a:r>
            <a:r>
              <a:rPr lang="en-US" altLang="zh-CN" sz="2000" b="1" dirty="0"/>
              <a:t>18</a:t>
            </a:r>
            <a:r>
              <a:rPr lang="zh-CN" altLang="en-US" sz="2000" b="1" dirty="0"/>
              <a:t>世纪的启蒙学者</a:t>
            </a:r>
            <a:r>
              <a:rPr lang="zh-CN" altLang="en-US" sz="2000" b="1" dirty="0">
                <a:solidFill>
                  <a:srgbClr val="FF0000"/>
                </a:solidFill>
              </a:rPr>
              <a:t>怎样对待宗教问题</a:t>
            </a:r>
            <a:r>
              <a:rPr lang="zh-CN" altLang="en-US" sz="2000" b="1" dirty="0"/>
              <a:t>。（</a:t>
            </a:r>
            <a:r>
              <a:rPr lang="en-US" altLang="zh-CN" sz="2000" b="1" dirty="0"/>
              <a:t>6</a:t>
            </a:r>
            <a:r>
              <a:rPr lang="zh-CN" altLang="en-US" sz="2000" b="1" dirty="0"/>
              <a:t>分）</a:t>
            </a:r>
          </a:p>
          <a:p>
            <a:endParaRPr lang="en-US" altLang="zh-CN" sz="2000" b="1" dirty="0"/>
          </a:p>
        </p:txBody>
      </p:sp>
    </p:spTree>
    <p:extLst>
      <p:ext uri="{BB962C8B-B14F-4D97-AF65-F5344CB8AC3E}">
        <p14:creationId xmlns:p14="http://schemas.microsoft.com/office/powerpoint/2010/main" val="6205529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body" idx="4294967295"/>
          </p:nvPr>
        </p:nvSpPr>
        <p:spPr>
          <a:xfrm>
            <a:off x="0" y="0"/>
            <a:ext cx="9144000" cy="6858000"/>
          </a:xfrm>
        </p:spPr>
        <p:txBody>
          <a:bodyPr>
            <a:normAutofit lnSpcReduction="10000"/>
          </a:bodyPr>
          <a:lstStyle/>
          <a:p>
            <a:pPr eaLnBrk="1" hangingPunct="1">
              <a:lnSpc>
                <a:spcPct val="90000"/>
              </a:lnSpc>
              <a:buFontTx/>
              <a:buNone/>
            </a:pPr>
            <a:r>
              <a:rPr lang="zh-CN" altLang="en-US" sz="2800" b="1" smtClean="0">
                <a:latin typeface="黑体" pitchFamily="49" charset="-122"/>
                <a:ea typeface="黑体" pitchFamily="49" charset="-122"/>
              </a:rPr>
              <a:t>材料二  </a:t>
            </a:r>
            <a:r>
              <a:rPr lang="zh-CN" altLang="en-US" smtClean="0">
                <a:latin typeface="黑体" pitchFamily="49" charset="-122"/>
                <a:ea typeface="黑体" pitchFamily="49" charset="-122"/>
              </a:rPr>
              <a:t>启蒙运动时期体现出一个显著的特征：人们热切地从各个层面来审视宗教信仰。虽然基督教在很多方面受到抨击，抨击者本身却潜心研究宗教信仰和神学一直在探讨的问题</a:t>
            </a:r>
            <a:r>
              <a:rPr lang="en-US" altLang="zh-CN" smtClean="0">
                <a:ea typeface="黑体" pitchFamily="49" charset="-122"/>
              </a:rPr>
              <a:t>……</a:t>
            </a:r>
            <a:r>
              <a:rPr lang="zh-CN" altLang="en-US" smtClean="0">
                <a:latin typeface="黑体" pitchFamily="49" charset="-122"/>
                <a:ea typeface="黑体" pitchFamily="49" charset="-122"/>
              </a:rPr>
              <a:t>人们考察宗教信仰的基础，运用启蒙运动的基本方法和观念来求得答案。宗教批判者和宗教学者充分运用理性、比较分析和历史研究的方法</a:t>
            </a:r>
            <a:r>
              <a:rPr lang="en-US" altLang="zh-CN" smtClean="0">
                <a:ea typeface="黑体" pitchFamily="49" charset="-122"/>
              </a:rPr>
              <a:t>……</a:t>
            </a:r>
            <a:r>
              <a:rPr lang="zh-CN" altLang="en-US" smtClean="0">
                <a:latin typeface="黑体" pitchFamily="49" charset="-122"/>
                <a:ea typeface="黑体" pitchFamily="49" charset="-122"/>
              </a:rPr>
              <a:t>确实，</a:t>
            </a:r>
            <a:r>
              <a:rPr lang="en-US" altLang="zh-CN" smtClean="0">
                <a:latin typeface="黑体" pitchFamily="49" charset="-122"/>
                <a:ea typeface="黑体" pitchFamily="49" charset="-122"/>
              </a:rPr>
              <a:t>18</a:t>
            </a:r>
            <a:r>
              <a:rPr lang="zh-CN" altLang="en-US" smtClean="0">
                <a:latin typeface="黑体" pitchFamily="49" charset="-122"/>
                <a:ea typeface="黑体" pitchFamily="49" charset="-122"/>
              </a:rPr>
              <a:t>世纪下半叶，法国启蒙运动开启了使法国社会世俗化和非基督教化的运动，但他们对待宗教的态度只是启蒙人士所持的多种宗教观中的一种。启蒙运动的一个特点是强烈地要求实行宗教宽容。</a:t>
            </a:r>
          </a:p>
          <a:p>
            <a:pPr eaLnBrk="1" hangingPunct="1">
              <a:lnSpc>
                <a:spcPct val="90000"/>
              </a:lnSpc>
              <a:buFontTx/>
              <a:buNone/>
            </a:pPr>
            <a:r>
              <a:rPr lang="zh-CN" altLang="en-US" smtClean="0"/>
              <a:t>    </a:t>
            </a:r>
            <a:r>
              <a:rPr lang="en-US" altLang="zh-CN" smtClean="0"/>
              <a:t>——</a:t>
            </a:r>
            <a:r>
              <a:rPr lang="zh-CN" altLang="en-US" smtClean="0"/>
              <a:t>摘编自彼得</a:t>
            </a:r>
            <a:r>
              <a:rPr lang="en-US" altLang="zh-CN" smtClean="0"/>
              <a:t>·</a:t>
            </a:r>
            <a:r>
              <a:rPr lang="zh-CN" altLang="en-US" smtClean="0"/>
              <a:t>赖尔等编</a:t>
            </a:r>
            <a:r>
              <a:rPr lang="en-US" altLang="zh-CN" smtClean="0"/>
              <a:t>《</a:t>
            </a:r>
            <a:r>
              <a:rPr lang="zh-CN" altLang="en-US" smtClean="0"/>
              <a:t>启蒙运动百科全书</a:t>
            </a:r>
            <a:r>
              <a:rPr lang="en-US" altLang="zh-CN" smtClean="0"/>
              <a:t>》</a:t>
            </a:r>
          </a:p>
          <a:p>
            <a:pPr eaLnBrk="1" hangingPunct="1">
              <a:lnSpc>
                <a:spcPct val="90000"/>
              </a:lnSpc>
              <a:buFontTx/>
              <a:buNone/>
            </a:pPr>
            <a:r>
              <a:rPr lang="zh-CN" altLang="en-US" b="1" smtClean="0"/>
              <a:t>（</a:t>
            </a:r>
            <a:r>
              <a:rPr lang="en-US" altLang="zh-CN" b="1" smtClean="0"/>
              <a:t>1</a:t>
            </a:r>
            <a:r>
              <a:rPr lang="zh-CN" altLang="en-US" b="1" smtClean="0"/>
              <a:t>）根据上述材料，指出文艺复兴时期的人文主义者、艺术家和</a:t>
            </a:r>
            <a:r>
              <a:rPr lang="en-US" altLang="zh-CN" b="1" smtClean="0"/>
              <a:t>18</a:t>
            </a:r>
            <a:r>
              <a:rPr lang="zh-CN" altLang="en-US" b="1" smtClean="0"/>
              <a:t>世纪的启蒙学者</a:t>
            </a:r>
            <a:r>
              <a:rPr lang="zh-CN" altLang="en-US" b="1" smtClean="0">
                <a:solidFill>
                  <a:srgbClr val="FF0000"/>
                </a:solidFill>
              </a:rPr>
              <a:t>怎样对待宗教问题。</a:t>
            </a:r>
            <a:r>
              <a:rPr lang="zh-CN" altLang="en-US" b="1" smtClean="0"/>
              <a:t>（</a:t>
            </a:r>
            <a:r>
              <a:rPr lang="en-US" altLang="zh-CN" b="1" smtClean="0"/>
              <a:t>6</a:t>
            </a:r>
            <a:r>
              <a:rPr lang="zh-CN" altLang="en-US" b="1" smtClean="0"/>
              <a:t>分）</a:t>
            </a:r>
          </a:p>
        </p:txBody>
      </p:sp>
      <p:sp>
        <p:nvSpPr>
          <p:cNvPr id="55299" name="Text Box 5"/>
          <p:cNvSpPr txBox="1">
            <a:spLocks noChangeArrowheads="1"/>
          </p:cNvSpPr>
          <p:nvPr/>
        </p:nvSpPr>
        <p:spPr bwMode="auto">
          <a:xfrm>
            <a:off x="1166813" y="149066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zh-CN"/>
          </a:p>
        </p:txBody>
      </p:sp>
      <p:sp>
        <p:nvSpPr>
          <p:cNvPr id="52235" name="Rectangle 2"/>
          <p:cNvSpPr>
            <a:spLocks noChangeArrowheads="1"/>
          </p:cNvSpPr>
          <p:nvPr/>
        </p:nvSpPr>
        <p:spPr bwMode="auto">
          <a:xfrm>
            <a:off x="0" y="0"/>
            <a:ext cx="9144000" cy="685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90000"/>
              </a:lnSpc>
              <a:spcBef>
                <a:spcPct val="20000"/>
              </a:spcBef>
            </a:pPr>
            <a:r>
              <a:rPr lang="zh-CN" altLang="en-US" sz="2800" b="1">
                <a:latin typeface="黑体" pitchFamily="49" charset="-122"/>
                <a:ea typeface="黑体" pitchFamily="49" charset="-122"/>
              </a:rPr>
              <a:t>材料二  </a:t>
            </a:r>
            <a:r>
              <a:rPr lang="zh-CN" altLang="en-US" sz="3200">
                <a:latin typeface="黑体" pitchFamily="49" charset="-122"/>
                <a:ea typeface="黑体" pitchFamily="49" charset="-122"/>
              </a:rPr>
              <a:t>启蒙运动时期体现出一个显著的特征：人们热切地从各个层面来审视宗教信仰。虽然基督教在很多方面</a:t>
            </a:r>
            <a:r>
              <a:rPr lang="zh-CN" altLang="en-US" sz="3200">
                <a:solidFill>
                  <a:srgbClr val="0000FF"/>
                </a:solidFill>
                <a:latin typeface="黑体" pitchFamily="49" charset="-122"/>
                <a:ea typeface="黑体" pitchFamily="49" charset="-122"/>
              </a:rPr>
              <a:t>受到抨击</a:t>
            </a:r>
            <a:r>
              <a:rPr lang="zh-CN" altLang="en-US" sz="3200">
                <a:latin typeface="黑体" pitchFamily="49" charset="-122"/>
                <a:ea typeface="黑体" pitchFamily="49" charset="-122"/>
              </a:rPr>
              <a:t>，抨击者本身却潜心研究宗教信仰和神学一直在探讨的问题</a:t>
            </a:r>
            <a:r>
              <a:rPr lang="en-US" altLang="zh-CN" sz="3200">
                <a:ea typeface="黑体" pitchFamily="49" charset="-122"/>
              </a:rPr>
              <a:t>……</a:t>
            </a:r>
            <a:r>
              <a:rPr lang="zh-CN" altLang="en-US" sz="3200">
                <a:latin typeface="黑体" pitchFamily="49" charset="-122"/>
                <a:ea typeface="黑体" pitchFamily="49" charset="-122"/>
              </a:rPr>
              <a:t>人们考察宗教信仰的基础，运用启蒙运动的基本方法和观念来求得答案。宗教批判者和宗教学者充分运用理性、比较分析和历史研究的方法</a:t>
            </a:r>
            <a:r>
              <a:rPr lang="en-US" altLang="zh-CN" sz="3200">
                <a:ea typeface="黑体" pitchFamily="49" charset="-122"/>
              </a:rPr>
              <a:t>……</a:t>
            </a:r>
            <a:r>
              <a:rPr lang="zh-CN" altLang="en-US" sz="3200">
                <a:latin typeface="黑体" pitchFamily="49" charset="-122"/>
                <a:ea typeface="黑体" pitchFamily="49" charset="-122"/>
              </a:rPr>
              <a:t>确实，</a:t>
            </a:r>
            <a:r>
              <a:rPr lang="en-US" altLang="zh-CN" sz="3200">
                <a:latin typeface="黑体" pitchFamily="49" charset="-122"/>
                <a:ea typeface="黑体" pitchFamily="49" charset="-122"/>
              </a:rPr>
              <a:t>18</a:t>
            </a:r>
            <a:r>
              <a:rPr lang="zh-CN" altLang="en-US" sz="3200">
                <a:latin typeface="黑体" pitchFamily="49" charset="-122"/>
                <a:ea typeface="黑体" pitchFamily="49" charset="-122"/>
              </a:rPr>
              <a:t>世纪下半叶，法国启蒙运动开启了使法国社会世俗化和非基督教化的运动，但他们对待宗教的态度只是启蒙人士所持的多种宗教观中的一种。启蒙运动的一个特点是强烈地要求实行宗教宽容。</a:t>
            </a:r>
          </a:p>
          <a:p>
            <a:pPr eaLnBrk="1" hangingPunct="1">
              <a:lnSpc>
                <a:spcPct val="90000"/>
              </a:lnSpc>
              <a:spcBef>
                <a:spcPct val="20000"/>
              </a:spcBef>
            </a:pPr>
            <a:r>
              <a:rPr lang="zh-CN" altLang="en-US" sz="3200"/>
              <a:t>    </a:t>
            </a:r>
            <a:r>
              <a:rPr lang="en-US" altLang="zh-CN" sz="3200"/>
              <a:t>——</a:t>
            </a:r>
            <a:r>
              <a:rPr lang="zh-CN" altLang="en-US" sz="3200"/>
              <a:t>摘编自彼得</a:t>
            </a:r>
            <a:r>
              <a:rPr lang="en-US" altLang="zh-CN" sz="3200"/>
              <a:t>·</a:t>
            </a:r>
            <a:r>
              <a:rPr lang="zh-CN" altLang="en-US" sz="3200"/>
              <a:t>赖尔等编</a:t>
            </a:r>
            <a:r>
              <a:rPr lang="en-US" altLang="zh-CN" sz="3200"/>
              <a:t>《</a:t>
            </a:r>
            <a:r>
              <a:rPr lang="zh-CN" altLang="en-US" sz="3200"/>
              <a:t>启蒙运动百科全书</a:t>
            </a:r>
            <a:r>
              <a:rPr lang="en-US" altLang="zh-CN" sz="3200"/>
              <a:t>》</a:t>
            </a:r>
          </a:p>
          <a:p>
            <a:pPr eaLnBrk="1" hangingPunct="1">
              <a:lnSpc>
                <a:spcPct val="90000"/>
              </a:lnSpc>
              <a:spcBef>
                <a:spcPct val="20000"/>
              </a:spcBef>
            </a:pPr>
            <a:r>
              <a:rPr lang="zh-CN" altLang="en-US" sz="3200" b="1"/>
              <a:t>（</a:t>
            </a:r>
            <a:r>
              <a:rPr lang="en-US" altLang="zh-CN" sz="3200" b="1"/>
              <a:t>1</a:t>
            </a:r>
            <a:r>
              <a:rPr lang="zh-CN" altLang="en-US" sz="3200" b="1"/>
              <a:t>）根据上述材料，指出文艺复兴时期的人文主义者、艺术家和</a:t>
            </a:r>
            <a:r>
              <a:rPr lang="en-US" altLang="zh-CN" sz="3200" b="1"/>
              <a:t>18</a:t>
            </a:r>
            <a:r>
              <a:rPr lang="zh-CN" altLang="en-US" sz="3200" b="1"/>
              <a:t>世纪的启蒙学者</a:t>
            </a:r>
            <a:r>
              <a:rPr lang="zh-CN" altLang="en-US" sz="3200" b="1">
                <a:solidFill>
                  <a:srgbClr val="FF0000"/>
                </a:solidFill>
              </a:rPr>
              <a:t>怎样对待宗教问题。</a:t>
            </a:r>
            <a:r>
              <a:rPr lang="zh-CN" altLang="en-US" sz="3200" b="1"/>
              <a:t>（</a:t>
            </a:r>
            <a:r>
              <a:rPr lang="en-US" altLang="zh-CN" sz="3200" b="1"/>
              <a:t>6</a:t>
            </a:r>
            <a:r>
              <a:rPr lang="zh-CN" altLang="en-US" sz="3200" b="1"/>
              <a:t>分）</a:t>
            </a:r>
          </a:p>
        </p:txBody>
      </p:sp>
      <p:sp>
        <p:nvSpPr>
          <p:cNvPr id="52236" name="Rectangle 2"/>
          <p:cNvSpPr>
            <a:spLocks noChangeArrowheads="1"/>
          </p:cNvSpPr>
          <p:nvPr/>
        </p:nvSpPr>
        <p:spPr bwMode="auto">
          <a:xfrm>
            <a:off x="0" y="0"/>
            <a:ext cx="9144000" cy="685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90000"/>
              </a:lnSpc>
              <a:spcBef>
                <a:spcPct val="20000"/>
              </a:spcBef>
            </a:pPr>
            <a:r>
              <a:rPr lang="zh-CN" altLang="en-US" sz="2800" b="1">
                <a:latin typeface="黑体" pitchFamily="49" charset="-122"/>
                <a:ea typeface="黑体" pitchFamily="49" charset="-122"/>
              </a:rPr>
              <a:t>材料二  </a:t>
            </a:r>
            <a:r>
              <a:rPr lang="zh-CN" altLang="en-US" sz="3200">
                <a:latin typeface="黑体" pitchFamily="49" charset="-122"/>
                <a:ea typeface="黑体" pitchFamily="49" charset="-122"/>
              </a:rPr>
              <a:t>启蒙运动时期体现出一个显著的特征：人们热切地从各个层面来审视宗教信仰。虽然基督教在很多方面</a:t>
            </a:r>
            <a:r>
              <a:rPr lang="zh-CN" altLang="en-US" sz="3200">
                <a:solidFill>
                  <a:srgbClr val="0000FF"/>
                </a:solidFill>
                <a:latin typeface="黑体" pitchFamily="49" charset="-122"/>
                <a:ea typeface="黑体" pitchFamily="49" charset="-122"/>
              </a:rPr>
              <a:t>受到抨击</a:t>
            </a:r>
            <a:r>
              <a:rPr lang="zh-CN" altLang="en-US" sz="3200">
                <a:latin typeface="黑体" pitchFamily="49" charset="-122"/>
                <a:ea typeface="黑体" pitchFamily="49" charset="-122"/>
              </a:rPr>
              <a:t>，抨击者本身却潜心研究宗教信仰和神学一直在探讨的问题</a:t>
            </a:r>
            <a:r>
              <a:rPr lang="en-US" altLang="zh-CN" sz="3200">
                <a:ea typeface="黑体" pitchFamily="49" charset="-122"/>
              </a:rPr>
              <a:t>……</a:t>
            </a:r>
            <a:r>
              <a:rPr lang="zh-CN" altLang="en-US" sz="3200">
                <a:latin typeface="黑体" pitchFamily="49" charset="-122"/>
                <a:ea typeface="黑体" pitchFamily="49" charset="-122"/>
              </a:rPr>
              <a:t>人们考察宗教信仰的基础，运用启蒙运动的</a:t>
            </a:r>
            <a:r>
              <a:rPr lang="zh-CN" altLang="en-US" sz="3200">
                <a:solidFill>
                  <a:srgbClr val="0000FF"/>
                </a:solidFill>
                <a:latin typeface="黑体" pitchFamily="49" charset="-122"/>
                <a:ea typeface="黑体" pitchFamily="49" charset="-122"/>
              </a:rPr>
              <a:t>基本方法和观念</a:t>
            </a:r>
            <a:r>
              <a:rPr lang="zh-CN" altLang="en-US" sz="3200">
                <a:latin typeface="黑体" pitchFamily="49" charset="-122"/>
                <a:ea typeface="黑体" pitchFamily="49" charset="-122"/>
              </a:rPr>
              <a:t>来求得答案。宗教批判者和宗教学者充分运用</a:t>
            </a:r>
            <a:r>
              <a:rPr lang="zh-CN" altLang="en-US" sz="3200">
                <a:solidFill>
                  <a:srgbClr val="0000FF"/>
                </a:solidFill>
                <a:latin typeface="黑体" pitchFamily="49" charset="-122"/>
                <a:ea typeface="黑体" pitchFamily="49" charset="-122"/>
              </a:rPr>
              <a:t>理性、比较分析和历史研究的方法</a:t>
            </a:r>
            <a:r>
              <a:rPr lang="en-US" altLang="zh-CN" sz="3200">
                <a:ea typeface="黑体" pitchFamily="49" charset="-122"/>
              </a:rPr>
              <a:t>……</a:t>
            </a:r>
            <a:r>
              <a:rPr lang="zh-CN" altLang="en-US" sz="3200">
                <a:latin typeface="黑体" pitchFamily="49" charset="-122"/>
                <a:ea typeface="黑体" pitchFamily="49" charset="-122"/>
              </a:rPr>
              <a:t>确实，</a:t>
            </a:r>
            <a:r>
              <a:rPr lang="en-US" altLang="zh-CN" sz="3200">
                <a:latin typeface="黑体" pitchFamily="49" charset="-122"/>
                <a:ea typeface="黑体" pitchFamily="49" charset="-122"/>
              </a:rPr>
              <a:t>18</a:t>
            </a:r>
            <a:r>
              <a:rPr lang="zh-CN" altLang="en-US" sz="3200">
                <a:latin typeface="黑体" pitchFamily="49" charset="-122"/>
                <a:ea typeface="黑体" pitchFamily="49" charset="-122"/>
              </a:rPr>
              <a:t>世纪下半叶，法国启蒙运动开启了使法国社会世俗化和非基督教化的运动，但他们对待宗教的态度只是启蒙人士所持的多种宗教观中的一种。启蒙运动的一个特点是强烈地要求实行宗教宽容。</a:t>
            </a:r>
          </a:p>
          <a:p>
            <a:pPr eaLnBrk="1" hangingPunct="1">
              <a:lnSpc>
                <a:spcPct val="90000"/>
              </a:lnSpc>
              <a:spcBef>
                <a:spcPct val="20000"/>
              </a:spcBef>
            </a:pPr>
            <a:r>
              <a:rPr lang="zh-CN" altLang="en-US" sz="3200"/>
              <a:t>    </a:t>
            </a:r>
            <a:r>
              <a:rPr lang="en-US" altLang="zh-CN" sz="3200"/>
              <a:t>——</a:t>
            </a:r>
            <a:r>
              <a:rPr lang="zh-CN" altLang="en-US" sz="3200"/>
              <a:t>摘编自彼得</a:t>
            </a:r>
            <a:r>
              <a:rPr lang="en-US" altLang="zh-CN" sz="3200"/>
              <a:t>·</a:t>
            </a:r>
            <a:r>
              <a:rPr lang="zh-CN" altLang="en-US" sz="3200"/>
              <a:t>赖尔等编</a:t>
            </a:r>
            <a:r>
              <a:rPr lang="en-US" altLang="zh-CN" sz="3200"/>
              <a:t>《</a:t>
            </a:r>
            <a:r>
              <a:rPr lang="zh-CN" altLang="en-US" sz="3200"/>
              <a:t>启蒙运动百科全书</a:t>
            </a:r>
            <a:r>
              <a:rPr lang="en-US" altLang="zh-CN" sz="3200"/>
              <a:t>》</a:t>
            </a:r>
          </a:p>
          <a:p>
            <a:pPr eaLnBrk="1" hangingPunct="1">
              <a:lnSpc>
                <a:spcPct val="90000"/>
              </a:lnSpc>
              <a:spcBef>
                <a:spcPct val="20000"/>
              </a:spcBef>
            </a:pPr>
            <a:r>
              <a:rPr lang="zh-CN" altLang="en-US" sz="3200" b="1"/>
              <a:t>（</a:t>
            </a:r>
            <a:r>
              <a:rPr lang="en-US" altLang="zh-CN" sz="3200" b="1"/>
              <a:t>1</a:t>
            </a:r>
            <a:r>
              <a:rPr lang="zh-CN" altLang="en-US" sz="3200" b="1"/>
              <a:t>）根据上述材料，指出文艺复兴时期的人文主义者、艺术家和</a:t>
            </a:r>
            <a:r>
              <a:rPr lang="en-US" altLang="zh-CN" sz="3200" b="1"/>
              <a:t>18</a:t>
            </a:r>
            <a:r>
              <a:rPr lang="zh-CN" altLang="en-US" sz="3200" b="1"/>
              <a:t>世纪的启蒙学者</a:t>
            </a:r>
            <a:r>
              <a:rPr lang="zh-CN" altLang="en-US" sz="3200" b="1">
                <a:solidFill>
                  <a:srgbClr val="FF0000"/>
                </a:solidFill>
              </a:rPr>
              <a:t>怎样对待宗教问题。</a:t>
            </a:r>
            <a:r>
              <a:rPr lang="zh-CN" altLang="en-US" sz="3200" b="1"/>
              <a:t>（</a:t>
            </a:r>
            <a:r>
              <a:rPr lang="en-US" altLang="zh-CN" sz="3200" b="1"/>
              <a:t>6</a:t>
            </a:r>
            <a:r>
              <a:rPr lang="zh-CN" altLang="en-US" sz="3200" b="1"/>
              <a:t>分）</a:t>
            </a:r>
          </a:p>
        </p:txBody>
      </p:sp>
      <p:sp>
        <p:nvSpPr>
          <p:cNvPr id="52237" name="Rectangle 2"/>
          <p:cNvSpPr>
            <a:spLocks noChangeArrowheads="1"/>
          </p:cNvSpPr>
          <p:nvPr/>
        </p:nvSpPr>
        <p:spPr bwMode="auto">
          <a:xfrm>
            <a:off x="0" y="0"/>
            <a:ext cx="9144000" cy="685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90000"/>
              </a:lnSpc>
              <a:spcBef>
                <a:spcPct val="20000"/>
              </a:spcBef>
            </a:pPr>
            <a:r>
              <a:rPr lang="zh-CN" altLang="en-US" sz="2800" b="1" dirty="0">
                <a:latin typeface="黑体" pitchFamily="49" charset="-122"/>
                <a:ea typeface="黑体" pitchFamily="49" charset="-122"/>
              </a:rPr>
              <a:t>材料二  </a:t>
            </a:r>
            <a:r>
              <a:rPr lang="zh-CN" altLang="en-US" sz="3200" dirty="0">
                <a:latin typeface="黑体" pitchFamily="49" charset="-122"/>
                <a:ea typeface="黑体" pitchFamily="49" charset="-122"/>
              </a:rPr>
              <a:t>启蒙运动时期体现出一个显著的特征：人们热切地从各个层面来审视宗教信仰。虽然基督教在很多方面</a:t>
            </a:r>
            <a:r>
              <a:rPr lang="zh-CN" altLang="en-US" sz="3200" dirty="0">
                <a:solidFill>
                  <a:srgbClr val="0000FF"/>
                </a:solidFill>
                <a:latin typeface="黑体" pitchFamily="49" charset="-122"/>
                <a:ea typeface="黑体" pitchFamily="49" charset="-122"/>
              </a:rPr>
              <a:t>受到抨击</a:t>
            </a:r>
            <a:r>
              <a:rPr lang="zh-CN" altLang="en-US" sz="3200" dirty="0">
                <a:latin typeface="黑体" pitchFamily="49" charset="-122"/>
                <a:ea typeface="黑体" pitchFamily="49" charset="-122"/>
              </a:rPr>
              <a:t>，抨击者本身却潜心研究宗教信仰和神学一直在探讨的问题</a:t>
            </a:r>
            <a:r>
              <a:rPr lang="en-US" altLang="zh-CN" sz="3200" dirty="0">
                <a:ea typeface="黑体" pitchFamily="49" charset="-122"/>
              </a:rPr>
              <a:t>……</a:t>
            </a:r>
            <a:r>
              <a:rPr lang="zh-CN" altLang="en-US" sz="3200" dirty="0">
                <a:latin typeface="黑体" pitchFamily="49" charset="-122"/>
                <a:ea typeface="黑体" pitchFamily="49" charset="-122"/>
              </a:rPr>
              <a:t>人们考察宗教信仰的基础，运用启蒙运动的</a:t>
            </a:r>
            <a:r>
              <a:rPr lang="zh-CN" altLang="en-US" sz="3200" dirty="0">
                <a:solidFill>
                  <a:srgbClr val="0000FF"/>
                </a:solidFill>
                <a:latin typeface="黑体" pitchFamily="49" charset="-122"/>
                <a:ea typeface="黑体" pitchFamily="49" charset="-122"/>
              </a:rPr>
              <a:t>基本方法和观念</a:t>
            </a:r>
            <a:r>
              <a:rPr lang="zh-CN" altLang="en-US" sz="3200" dirty="0">
                <a:latin typeface="黑体" pitchFamily="49" charset="-122"/>
                <a:ea typeface="黑体" pitchFamily="49" charset="-122"/>
              </a:rPr>
              <a:t>来求得答案。宗教批判者和宗教学者充分运用</a:t>
            </a:r>
            <a:r>
              <a:rPr lang="zh-CN" altLang="en-US" sz="3200" dirty="0">
                <a:solidFill>
                  <a:srgbClr val="0000FF"/>
                </a:solidFill>
                <a:latin typeface="黑体" pitchFamily="49" charset="-122"/>
                <a:ea typeface="黑体" pitchFamily="49" charset="-122"/>
              </a:rPr>
              <a:t>理性、比较分析和历史研究的方法</a:t>
            </a:r>
            <a:r>
              <a:rPr lang="en-US" altLang="zh-CN" sz="3200" dirty="0">
                <a:ea typeface="黑体" pitchFamily="49" charset="-122"/>
              </a:rPr>
              <a:t>……</a:t>
            </a:r>
            <a:r>
              <a:rPr lang="zh-CN" altLang="en-US" sz="3200" dirty="0">
                <a:latin typeface="黑体" pitchFamily="49" charset="-122"/>
                <a:ea typeface="黑体" pitchFamily="49" charset="-122"/>
              </a:rPr>
              <a:t>确实，</a:t>
            </a:r>
            <a:r>
              <a:rPr lang="en-US" altLang="zh-CN" sz="3200" dirty="0">
                <a:latin typeface="黑体" pitchFamily="49" charset="-122"/>
                <a:ea typeface="黑体" pitchFamily="49" charset="-122"/>
              </a:rPr>
              <a:t>18</a:t>
            </a:r>
            <a:r>
              <a:rPr lang="zh-CN" altLang="en-US" sz="3200" dirty="0">
                <a:latin typeface="黑体" pitchFamily="49" charset="-122"/>
                <a:ea typeface="黑体" pitchFamily="49" charset="-122"/>
              </a:rPr>
              <a:t>世纪下半叶，法国启蒙运动</a:t>
            </a:r>
            <a:r>
              <a:rPr lang="zh-CN" altLang="en-US" sz="3200" dirty="0">
                <a:solidFill>
                  <a:srgbClr val="0000FF"/>
                </a:solidFill>
                <a:latin typeface="黑体" pitchFamily="49" charset="-122"/>
                <a:ea typeface="黑体" pitchFamily="49" charset="-122"/>
              </a:rPr>
              <a:t>开启</a:t>
            </a:r>
            <a:r>
              <a:rPr lang="zh-CN" altLang="en-US" sz="3200" dirty="0">
                <a:latin typeface="黑体" pitchFamily="49" charset="-122"/>
                <a:ea typeface="黑体" pitchFamily="49" charset="-122"/>
              </a:rPr>
              <a:t>了使法国社会</a:t>
            </a:r>
            <a:r>
              <a:rPr lang="zh-CN" altLang="en-US" sz="3200" dirty="0">
                <a:solidFill>
                  <a:srgbClr val="0000FF"/>
                </a:solidFill>
                <a:latin typeface="黑体" pitchFamily="49" charset="-122"/>
                <a:ea typeface="黑体" pitchFamily="49" charset="-122"/>
              </a:rPr>
              <a:t>世俗化和非基督教化</a:t>
            </a:r>
            <a:r>
              <a:rPr lang="zh-CN" altLang="en-US" sz="3200" dirty="0">
                <a:latin typeface="黑体" pitchFamily="49" charset="-122"/>
                <a:ea typeface="黑体" pitchFamily="49" charset="-122"/>
              </a:rPr>
              <a:t>的运动，但他们对待宗教的态度只是启蒙人士所持的多种宗教观中的一种。启蒙运动的一个特点是强烈地要求实行</a:t>
            </a:r>
            <a:r>
              <a:rPr lang="zh-CN" altLang="en-US" sz="3200" dirty="0">
                <a:solidFill>
                  <a:srgbClr val="0000FF"/>
                </a:solidFill>
                <a:latin typeface="黑体" pitchFamily="49" charset="-122"/>
                <a:ea typeface="黑体" pitchFamily="49" charset="-122"/>
              </a:rPr>
              <a:t>宗教宽容</a:t>
            </a:r>
            <a:r>
              <a:rPr lang="zh-CN" altLang="en-US" sz="3200" dirty="0">
                <a:latin typeface="黑体" pitchFamily="49" charset="-122"/>
                <a:ea typeface="黑体" pitchFamily="49" charset="-122"/>
              </a:rPr>
              <a:t>。</a:t>
            </a:r>
          </a:p>
          <a:p>
            <a:pPr eaLnBrk="1" hangingPunct="1">
              <a:lnSpc>
                <a:spcPct val="90000"/>
              </a:lnSpc>
              <a:spcBef>
                <a:spcPct val="20000"/>
              </a:spcBef>
            </a:pPr>
            <a:r>
              <a:rPr lang="zh-CN" altLang="en-US" sz="3200" dirty="0"/>
              <a:t>    </a:t>
            </a:r>
            <a:r>
              <a:rPr lang="en-US" altLang="zh-CN" sz="3200" dirty="0"/>
              <a:t>——</a:t>
            </a:r>
            <a:r>
              <a:rPr lang="zh-CN" altLang="en-US" sz="3200" dirty="0"/>
              <a:t>摘编自彼得</a:t>
            </a:r>
            <a:r>
              <a:rPr lang="en-US" altLang="zh-CN" sz="3200" dirty="0"/>
              <a:t>·</a:t>
            </a:r>
            <a:r>
              <a:rPr lang="zh-CN" altLang="en-US" sz="3200" dirty="0"/>
              <a:t>赖尔等编</a:t>
            </a:r>
            <a:r>
              <a:rPr lang="en-US" altLang="zh-CN" sz="3200" dirty="0"/>
              <a:t>《</a:t>
            </a:r>
            <a:r>
              <a:rPr lang="zh-CN" altLang="en-US" sz="3200" dirty="0"/>
              <a:t>启蒙运动百科全书</a:t>
            </a:r>
            <a:r>
              <a:rPr lang="en-US" altLang="zh-CN" sz="3200" dirty="0"/>
              <a:t>》</a:t>
            </a:r>
          </a:p>
          <a:p>
            <a:pPr eaLnBrk="1" hangingPunct="1">
              <a:lnSpc>
                <a:spcPct val="90000"/>
              </a:lnSpc>
              <a:spcBef>
                <a:spcPct val="20000"/>
              </a:spcBef>
            </a:pPr>
            <a:r>
              <a:rPr lang="zh-CN" altLang="en-US" sz="3200" b="1" dirty="0" smtClean="0"/>
              <a:t>问题</a:t>
            </a:r>
            <a:r>
              <a:rPr lang="en-US" altLang="zh-CN" sz="3200" b="1" dirty="0" smtClean="0"/>
              <a:t>2</a:t>
            </a:r>
            <a:r>
              <a:rPr lang="zh-CN" altLang="en-US" sz="3200" b="1" dirty="0" smtClean="0"/>
              <a:t>：根据</a:t>
            </a:r>
            <a:r>
              <a:rPr lang="zh-CN" altLang="en-US" sz="3200" b="1" dirty="0"/>
              <a:t>上述材料，指出文艺复兴时期的人文主义者、艺术家和</a:t>
            </a:r>
            <a:r>
              <a:rPr lang="en-US" altLang="zh-CN" sz="3200" b="1" dirty="0"/>
              <a:t>18</a:t>
            </a:r>
            <a:r>
              <a:rPr lang="zh-CN" altLang="en-US" sz="3200" b="1" dirty="0"/>
              <a:t>世纪的启蒙学者</a:t>
            </a:r>
            <a:r>
              <a:rPr lang="zh-CN" altLang="en-US" sz="3200" b="1" dirty="0">
                <a:solidFill>
                  <a:srgbClr val="FF0000"/>
                </a:solidFill>
              </a:rPr>
              <a:t>怎样对待宗教问题。</a:t>
            </a:r>
            <a:r>
              <a:rPr lang="zh-CN" altLang="en-US" sz="3200" b="1" dirty="0"/>
              <a:t>（</a:t>
            </a:r>
            <a:r>
              <a:rPr lang="en-US" altLang="zh-CN" sz="3200" b="1" dirty="0"/>
              <a:t>6</a:t>
            </a:r>
            <a:r>
              <a:rPr lang="zh-CN" altLang="en-US" sz="3200" b="1" dirty="0"/>
              <a:t>分）</a:t>
            </a:r>
          </a:p>
        </p:txBody>
      </p:sp>
      <p:sp>
        <p:nvSpPr>
          <p:cNvPr id="52238" name="AutoShape 14"/>
          <p:cNvSpPr>
            <a:spLocks noChangeArrowheads="1"/>
          </p:cNvSpPr>
          <p:nvPr/>
        </p:nvSpPr>
        <p:spPr bwMode="auto">
          <a:xfrm>
            <a:off x="1042988" y="0"/>
            <a:ext cx="6553200" cy="720725"/>
          </a:xfrm>
          <a:prstGeom prst="wedgeRoundRectCallout">
            <a:avLst>
              <a:gd name="adj1" fmla="val 2255"/>
              <a:gd name="adj2" fmla="val 72468"/>
              <a:gd name="adj3" fmla="val 16667"/>
            </a:avLst>
          </a:prstGeom>
          <a:solidFill>
            <a:schemeClr val="accent1"/>
          </a:solidFill>
          <a:ln w="9525">
            <a:solidFill>
              <a:schemeClr val="tx1"/>
            </a:solidFill>
            <a:miter lim="800000"/>
            <a:headEnd/>
            <a:tailEnd/>
          </a:ln>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3200">
                <a:ea typeface="黑体" pitchFamily="49" charset="-122"/>
              </a:rPr>
              <a:t>批判宗教对人性、自由的束缚</a:t>
            </a:r>
          </a:p>
        </p:txBody>
      </p:sp>
      <p:sp>
        <p:nvSpPr>
          <p:cNvPr id="52239" name="AutoShape 15"/>
          <p:cNvSpPr>
            <a:spLocks noChangeArrowheads="1"/>
          </p:cNvSpPr>
          <p:nvPr/>
        </p:nvSpPr>
        <p:spPr bwMode="auto">
          <a:xfrm>
            <a:off x="-252413" y="1628775"/>
            <a:ext cx="9937751" cy="792163"/>
          </a:xfrm>
          <a:prstGeom prst="wedgeRoundRectCallout">
            <a:avLst>
              <a:gd name="adj1" fmla="val 9394"/>
              <a:gd name="adj2" fmla="val 57815"/>
              <a:gd name="adj3" fmla="val 16667"/>
            </a:avLst>
          </a:prstGeom>
          <a:solidFill>
            <a:schemeClr val="accent1"/>
          </a:solidFill>
          <a:ln w="9525">
            <a:solidFill>
              <a:schemeClr val="tx1"/>
            </a:solidFill>
            <a:miter lim="800000"/>
            <a:headEnd/>
            <a:tailEnd/>
          </a:ln>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3200">
                <a:ea typeface="黑体" pitchFamily="49" charset="-122"/>
              </a:rPr>
              <a:t>以理性的、历史的态度审视和探讨宗教神学问题</a:t>
            </a:r>
          </a:p>
        </p:txBody>
      </p:sp>
      <p:sp>
        <p:nvSpPr>
          <p:cNvPr id="52240" name="AutoShape 16"/>
          <p:cNvSpPr>
            <a:spLocks noChangeArrowheads="1"/>
          </p:cNvSpPr>
          <p:nvPr/>
        </p:nvSpPr>
        <p:spPr bwMode="auto">
          <a:xfrm>
            <a:off x="4500563" y="5300663"/>
            <a:ext cx="3600450" cy="720725"/>
          </a:xfrm>
          <a:prstGeom prst="wedgeRoundRectCallout">
            <a:avLst>
              <a:gd name="adj1" fmla="val 20634"/>
              <a:gd name="adj2" fmla="val -83259"/>
              <a:gd name="adj3" fmla="val 16667"/>
            </a:avLst>
          </a:prstGeom>
          <a:solidFill>
            <a:schemeClr val="accent1"/>
          </a:solidFill>
          <a:ln w="9525">
            <a:solidFill>
              <a:schemeClr val="tx1"/>
            </a:solidFill>
            <a:miter lim="800000"/>
            <a:headEnd/>
            <a:tailEnd/>
          </a:ln>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3200">
                <a:ea typeface="黑体" pitchFamily="49" charset="-122"/>
              </a:rPr>
              <a:t>要求宗教宽容</a:t>
            </a:r>
          </a:p>
        </p:txBody>
      </p:sp>
    </p:spTree>
    <p:extLst>
      <p:ext uri="{BB962C8B-B14F-4D97-AF65-F5344CB8AC3E}">
        <p14:creationId xmlns:p14="http://schemas.microsoft.com/office/powerpoint/2010/main" val="42355256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35">
                                            <p:bg/>
                                          </p:spTgt>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52235">
                                            <p:txEl>
                                              <p:pRg st="0" end="0"/>
                                            </p:txEl>
                                          </p:spTgt>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52235">
                                            <p:txEl>
                                              <p:pRg st="1" end="1"/>
                                            </p:txEl>
                                          </p:spTgt>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52235">
                                            <p:txEl>
                                              <p:pRg st="2" end="2"/>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2236">
                                            <p:bg/>
                                          </p:spTgt>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grpId="0" nodeType="afterEffect">
                                  <p:stCondLst>
                                    <p:cond delay="0"/>
                                  </p:stCondLst>
                                  <p:childTnLst>
                                    <p:set>
                                      <p:cBhvr>
                                        <p:cTn id="22" dur="1" fill="hold">
                                          <p:stCondLst>
                                            <p:cond delay="0"/>
                                          </p:stCondLst>
                                        </p:cTn>
                                        <p:tgtEl>
                                          <p:spTgt spid="52236">
                                            <p:txEl>
                                              <p:pRg st="0" end="0"/>
                                            </p:txEl>
                                          </p:spTgt>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52236">
                                            <p:txEl>
                                              <p:pRg st="1" end="1"/>
                                            </p:txEl>
                                          </p:spTgt>
                                        </p:tgtEl>
                                        <p:attrNameLst>
                                          <p:attrName>style.visibility</p:attrName>
                                        </p:attrNameLst>
                                      </p:cBhvr>
                                      <p:to>
                                        <p:strVal val="visible"/>
                                      </p:to>
                                    </p:set>
                                  </p:childTnLst>
                                </p:cTn>
                              </p:par>
                            </p:childTnLst>
                          </p:cTn>
                        </p:par>
                        <p:par>
                          <p:cTn id="26" fill="hold" nodeType="afterGroup">
                            <p:stCondLst>
                              <p:cond delay="0"/>
                            </p:stCondLst>
                            <p:childTnLst>
                              <p:par>
                                <p:cTn id="27" presetID="1" presetClass="entr" presetSubtype="0" fill="hold" grpId="0" nodeType="afterEffect">
                                  <p:stCondLst>
                                    <p:cond delay="0"/>
                                  </p:stCondLst>
                                  <p:childTnLst>
                                    <p:set>
                                      <p:cBhvr>
                                        <p:cTn id="28" dur="1" fill="hold">
                                          <p:stCondLst>
                                            <p:cond delay="0"/>
                                          </p:stCondLst>
                                        </p:cTn>
                                        <p:tgtEl>
                                          <p:spTgt spid="52236">
                                            <p:txEl>
                                              <p:pRg st="2" end="2"/>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2237">
                                            <p:bg/>
                                          </p:spTgt>
                                        </p:tgtEl>
                                        <p:attrNameLst>
                                          <p:attrName>style.visibility</p:attrName>
                                        </p:attrNameLst>
                                      </p:cBhvr>
                                      <p:to>
                                        <p:strVal val="visible"/>
                                      </p:to>
                                    </p:set>
                                  </p:childTnLst>
                                </p:cTn>
                              </p:par>
                            </p:childTnLst>
                          </p:cTn>
                        </p:par>
                        <p:par>
                          <p:cTn id="33" fill="hold" nodeType="afterGroup">
                            <p:stCondLst>
                              <p:cond delay="0"/>
                            </p:stCondLst>
                            <p:childTnLst>
                              <p:par>
                                <p:cTn id="34" presetID="1" presetClass="entr" presetSubtype="0" fill="hold" grpId="0" nodeType="afterEffect">
                                  <p:stCondLst>
                                    <p:cond delay="0"/>
                                  </p:stCondLst>
                                  <p:childTnLst>
                                    <p:set>
                                      <p:cBhvr>
                                        <p:cTn id="35" dur="1" fill="hold">
                                          <p:stCondLst>
                                            <p:cond delay="0"/>
                                          </p:stCondLst>
                                        </p:cTn>
                                        <p:tgtEl>
                                          <p:spTgt spid="52237">
                                            <p:txEl>
                                              <p:pRg st="0" end="0"/>
                                            </p:txEl>
                                          </p:spTgt>
                                        </p:tgtEl>
                                        <p:attrNameLst>
                                          <p:attrName>style.visibility</p:attrName>
                                        </p:attrNameLst>
                                      </p:cBhvr>
                                      <p:to>
                                        <p:strVal val="visible"/>
                                      </p:to>
                                    </p:set>
                                  </p:childTnLst>
                                </p:cTn>
                              </p:par>
                            </p:childTnLst>
                          </p:cTn>
                        </p:par>
                        <p:par>
                          <p:cTn id="36" fill="hold" nodeType="afterGroup">
                            <p:stCondLst>
                              <p:cond delay="0"/>
                            </p:stCondLst>
                            <p:childTnLst>
                              <p:par>
                                <p:cTn id="37" presetID="1" presetClass="entr" presetSubtype="0" fill="hold" grpId="0" nodeType="afterEffect">
                                  <p:stCondLst>
                                    <p:cond delay="0"/>
                                  </p:stCondLst>
                                  <p:childTnLst>
                                    <p:set>
                                      <p:cBhvr>
                                        <p:cTn id="38" dur="1" fill="hold">
                                          <p:stCondLst>
                                            <p:cond delay="0"/>
                                          </p:stCondLst>
                                        </p:cTn>
                                        <p:tgtEl>
                                          <p:spTgt spid="52237">
                                            <p:txEl>
                                              <p:pRg st="1" end="1"/>
                                            </p:txEl>
                                          </p:spTgt>
                                        </p:tgtEl>
                                        <p:attrNameLst>
                                          <p:attrName>style.visibility</p:attrName>
                                        </p:attrNameLst>
                                      </p:cBhvr>
                                      <p:to>
                                        <p:strVal val="visible"/>
                                      </p:to>
                                    </p:set>
                                  </p:childTnLst>
                                </p:cTn>
                              </p:par>
                            </p:childTnLst>
                          </p:cTn>
                        </p:par>
                        <p:par>
                          <p:cTn id="39" fill="hold" nodeType="afterGroup">
                            <p:stCondLst>
                              <p:cond delay="0"/>
                            </p:stCondLst>
                            <p:childTnLst>
                              <p:par>
                                <p:cTn id="40" presetID="1" presetClass="entr" presetSubtype="0" fill="hold" grpId="0" nodeType="afterEffect">
                                  <p:stCondLst>
                                    <p:cond delay="0"/>
                                  </p:stCondLst>
                                  <p:childTnLst>
                                    <p:set>
                                      <p:cBhvr>
                                        <p:cTn id="41" dur="1" fill="hold">
                                          <p:stCondLst>
                                            <p:cond delay="0"/>
                                          </p:stCondLst>
                                        </p:cTn>
                                        <p:tgtEl>
                                          <p:spTgt spid="52237">
                                            <p:txEl>
                                              <p:pRg st="2" end="2"/>
                                            </p:txEl>
                                          </p:spTgt>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52238"/>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52239"/>
                                        </p:tgtEl>
                                        <p:attrNameLst>
                                          <p:attrName>style.visibility</p:attrName>
                                        </p:attrNameLst>
                                      </p:cBhvr>
                                      <p:to>
                                        <p:strVal val="visible"/>
                                      </p:to>
                                    </p:set>
                                  </p:childTnLst>
                                </p:cTn>
                              </p:par>
                            </p:childTnLst>
                          </p:cTn>
                        </p:par>
                      </p:childTnLst>
                    </p:cTn>
                  </p:par>
                  <p:par>
                    <p:cTn id="50" fill="hold" nodeType="clickPar">
                      <p:stCondLst>
                        <p:cond delay="indefinite"/>
                      </p:stCondLst>
                      <p:childTnLst>
                        <p:par>
                          <p:cTn id="51" fill="hold" nodeType="withGroup">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522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35" grpId="0" build="p" animBg="1"/>
      <p:bldP spid="52236" grpId="0" build="p" animBg="1"/>
      <p:bldP spid="52237" grpId="0" build="p" animBg="1"/>
      <p:bldP spid="52238" grpId="0" animBg="1"/>
      <p:bldP spid="52239" grpId="0" animBg="1"/>
      <p:bldP spid="5224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xmlns="" id="{4AC7F5AB-C9EF-4F24-96BE-98B45C273F3E}"/>
              </a:ext>
            </a:extLst>
          </p:cNvPr>
          <p:cNvSpPr>
            <a:spLocks noGrp="1"/>
          </p:cNvSpPr>
          <p:nvPr>
            <p:ph idx="1"/>
          </p:nvPr>
        </p:nvSpPr>
        <p:spPr>
          <a:xfrm>
            <a:off x="0" y="116632"/>
            <a:ext cx="9144000" cy="1286413"/>
          </a:xfrm>
        </p:spPr>
        <p:txBody>
          <a:bodyPr>
            <a:normAutofit/>
          </a:bodyPr>
          <a:lstStyle/>
          <a:p>
            <a:pPr>
              <a:lnSpc>
                <a:spcPct val="100000"/>
              </a:lnSpc>
              <a:spcBef>
                <a:spcPts val="0"/>
              </a:spcBef>
              <a:spcAft>
                <a:spcPts val="0"/>
              </a:spcAft>
            </a:pPr>
            <a:r>
              <a:rPr lang="zh-CN" altLang="en-US" sz="2400" dirty="0" smtClean="0">
                <a:latin typeface="黑体" panose="02010609060101010101" pitchFamily="49" charset="-122"/>
                <a:ea typeface="黑体" panose="02010609060101010101" pitchFamily="49" charset="-122"/>
              </a:rPr>
              <a:t>问题</a:t>
            </a:r>
            <a:r>
              <a:rPr lang="en-US" altLang="zh-CN" sz="2400" dirty="0">
                <a:latin typeface="黑体" panose="02010609060101010101" pitchFamily="49" charset="-122"/>
                <a:ea typeface="黑体" panose="02010609060101010101" pitchFamily="49" charset="-122"/>
              </a:rPr>
              <a:t>3</a:t>
            </a:r>
            <a:r>
              <a:rPr lang="zh-CN" altLang="en-US" sz="2400" dirty="0" smtClean="0">
                <a:latin typeface="黑体" panose="02010609060101010101" pitchFamily="49" charset="-122"/>
                <a:ea typeface="黑体" panose="02010609060101010101" pitchFamily="49" charset="-122"/>
              </a:rPr>
              <a:t>：</a:t>
            </a:r>
            <a:r>
              <a:rPr lang="zh-CN" altLang="en-US" sz="2400" dirty="0" smtClean="0">
                <a:latin typeface="黑体" panose="02010609060101010101" pitchFamily="49" charset="-122"/>
                <a:ea typeface="黑体" panose="02010609060101010101" pitchFamily="49" charset="-122"/>
              </a:rPr>
              <a:t>从</a:t>
            </a:r>
            <a:r>
              <a:rPr lang="en-US" altLang="zh-CN" sz="2400" dirty="0">
                <a:latin typeface="黑体" panose="02010609060101010101" pitchFamily="49" charset="-122"/>
                <a:ea typeface="黑体" panose="02010609060101010101" pitchFamily="49" charset="-122"/>
              </a:rPr>
              <a:t>16-18</a:t>
            </a:r>
            <a:r>
              <a:rPr lang="zh-CN" altLang="en-US" sz="2400" dirty="0">
                <a:latin typeface="黑体" panose="02010609060101010101" pitchFamily="49" charset="-122"/>
                <a:ea typeface="黑体" panose="02010609060101010101" pitchFamily="49" charset="-122"/>
              </a:rPr>
              <a:t>世纪政治、经济、文化看，有哪些因素影响了启蒙运动</a:t>
            </a:r>
            <a:r>
              <a:rPr lang="zh-CN" altLang="en-US" sz="2400" dirty="0" smtClean="0">
                <a:latin typeface="黑体" panose="02010609060101010101" pitchFamily="49" charset="-122"/>
                <a:ea typeface="黑体" panose="02010609060101010101" pitchFamily="49" charset="-122"/>
              </a:rPr>
              <a:t>？</a:t>
            </a:r>
            <a:r>
              <a:rPr lang="en-US" altLang="zh-CN" sz="2400" dirty="0" smtClean="0">
                <a:latin typeface="黑体" panose="02010609060101010101" pitchFamily="49" charset="-122"/>
                <a:ea typeface="黑体" panose="02010609060101010101" pitchFamily="49" charset="-122"/>
              </a:rPr>
              <a:t>-----</a:t>
            </a:r>
            <a:r>
              <a:rPr lang="zh-CN" altLang="en-US" sz="2400" dirty="0" smtClean="0">
                <a:latin typeface="黑体" panose="02010609060101010101" pitchFamily="49" charset="-122"/>
                <a:ea typeface="黑体" panose="02010609060101010101" pitchFamily="49" charset="-122"/>
              </a:rPr>
              <a:t>启蒙运动</a:t>
            </a:r>
            <a:r>
              <a:rPr lang="zh-CN" altLang="en-US" sz="2400" dirty="0">
                <a:latin typeface="黑体" panose="02010609060101010101" pitchFamily="49" charset="-122"/>
                <a:ea typeface="黑体" panose="02010609060101010101" pitchFamily="49" charset="-122"/>
              </a:rPr>
              <a:t>与该时期政治、经济、文化之间的</a:t>
            </a:r>
            <a:r>
              <a:rPr lang="zh-CN" altLang="en-US" sz="2400" dirty="0" smtClean="0">
                <a:latin typeface="黑体" panose="02010609060101010101" pitchFamily="49" charset="-122"/>
                <a:ea typeface="黑体" panose="02010609060101010101" pitchFamily="49" charset="-122"/>
              </a:rPr>
              <a:t>关系</a:t>
            </a:r>
            <a:endParaRPr lang="zh-CN" altLang="en-US" sz="2400" dirty="0">
              <a:latin typeface="黑体" panose="02010609060101010101" pitchFamily="49" charset="-122"/>
              <a:ea typeface="黑体" panose="02010609060101010101" pitchFamily="49" charset="-122"/>
            </a:endParaRPr>
          </a:p>
          <a:p>
            <a:pPr>
              <a:lnSpc>
                <a:spcPct val="100000"/>
              </a:lnSpc>
              <a:spcBef>
                <a:spcPts val="0"/>
              </a:spcBef>
              <a:spcAft>
                <a:spcPts val="0"/>
              </a:spcAft>
            </a:pPr>
            <a:endParaRPr lang="zh-CN" altLang="en-US" sz="2400" dirty="0">
              <a:latin typeface="黑体" panose="02010609060101010101" pitchFamily="49" charset="-122"/>
              <a:ea typeface="黑体" panose="02010609060101010101" pitchFamily="49" charset="-122"/>
            </a:endParaRPr>
          </a:p>
        </p:txBody>
      </p:sp>
      <p:pic>
        <p:nvPicPr>
          <p:cNvPr id="4" name="图片 3">
            <a:extLst>
              <a:ext uri="{FF2B5EF4-FFF2-40B4-BE49-F238E27FC236}">
                <a16:creationId xmlns:a16="http://schemas.microsoft.com/office/drawing/2014/main" xmlns="" id="{4B4B89AF-F07E-404A-860F-C0724B008DE2}"/>
              </a:ext>
            </a:extLst>
          </p:cNvPr>
          <p:cNvPicPr>
            <a:picLocks noChangeAspect="1"/>
          </p:cNvPicPr>
          <p:nvPr/>
        </p:nvPicPr>
        <p:blipFill>
          <a:blip r:embed="rId2"/>
          <a:stretch>
            <a:fillRect/>
          </a:stretch>
        </p:blipFill>
        <p:spPr>
          <a:xfrm>
            <a:off x="86627" y="2563856"/>
            <a:ext cx="9057373" cy="3639627"/>
          </a:xfrm>
          <a:prstGeom prst="rect">
            <a:avLst/>
          </a:prstGeom>
          <a:solidFill>
            <a:schemeClr val="accent5">
              <a:lumMod val="40000"/>
              <a:lumOff val="60000"/>
            </a:schemeClr>
          </a:solidFill>
          <a:ln>
            <a:solidFill>
              <a:schemeClr val="tx2">
                <a:lumMod val="40000"/>
                <a:lumOff val="60000"/>
              </a:schemeClr>
            </a:solidFill>
          </a:ln>
        </p:spPr>
      </p:pic>
      <p:sp>
        <p:nvSpPr>
          <p:cNvPr id="8" name="椭圆 7">
            <a:extLst>
              <a:ext uri="{FF2B5EF4-FFF2-40B4-BE49-F238E27FC236}">
                <a16:creationId xmlns:a16="http://schemas.microsoft.com/office/drawing/2014/main" xmlns="" id="{C71E625B-132D-4A56-B0FE-4A2620DFCBD9}"/>
              </a:ext>
            </a:extLst>
          </p:cNvPr>
          <p:cNvSpPr/>
          <p:nvPr/>
        </p:nvSpPr>
        <p:spPr>
          <a:xfrm>
            <a:off x="6841557" y="2743200"/>
            <a:ext cx="1474670" cy="68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xmlns="" id="{67368C5D-C230-4471-94A7-49E37D8B5530}"/>
              </a:ext>
            </a:extLst>
          </p:cNvPr>
          <p:cNvSpPr txBox="1"/>
          <p:nvPr/>
        </p:nvSpPr>
        <p:spPr>
          <a:xfrm>
            <a:off x="5899283" y="2563856"/>
            <a:ext cx="2484321" cy="4355435"/>
          </a:xfrm>
          <a:prstGeom prst="rect">
            <a:avLst/>
          </a:prstGeom>
          <a:noFill/>
          <a:ln>
            <a:solidFill>
              <a:srgbClr val="FF0000"/>
            </a:solidFill>
          </a:ln>
        </p:spPr>
        <p:style>
          <a:lnRef idx="2">
            <a:schemeClr val="accent5"/>
          </a:lnRef>
          <a:fillRef idx="1">
            <a:schemeClr val="lt1"/>
          </a:fillRef>
          <a:effectRef idx="0">
            <a:schemeClr val="accent5"/>
          </a:effectRef>
          <a:fontRef idx="minor">
            <a:schemeClr val="dk1"/>
          </a:fontRef>
        </p:style>
        <p:txBody>
          <a:bodyPr wrap="square" rtlCol="0">
            <a:spAutoFit/>
          </a:bodyPr>
          <a:lstStyle>
            <a:defPPr>
              <a:defRPr lang="en-US"/>
            </a:defPPr>
            <a:lvl1pPr>
              <a:defRPr sz="2800" b="1">
                <a:solidFill>
                  <a:srgbClr val="7030A0"/>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endParaRPr lang="zh-CN" altLang="en-US"/>
          </a:p>
        </p:txBody>
      </p:sp>
      <p:sp>
        <p:nvSpPr>
          <p:cNvPr id="9" name="内容占位符 2">
            <a:extLst>
              <a:ext uri="{FF2B5EF4-FFF2-40B4-BE49-F238E27FC236}">
                <a16:creationId xmlns:a16="http://schemas.microsoft.com/office/drawing/2014/main" xmlns="" id="{4AC7F5AB-C9EF-4F24-96BE-98B45C273F3E}"/>
              </a:ext>
            </a:extLst>
          </p:cNvPr>
          <p:cNvSpPr txBox="1">
            <a:spLocks/>
          </p:cNvSpPr>
          <p:nvPr/>
        </p:nvSpPr>
        <p:spPr>
          <a:xfrm>
            <a:off x="0" y="1052735"/>
            <a:ext cx="9144000" cy="128641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Bef>
                <a:spcPts val="0"/>
              </a:spcBef>
              <a:spcAft>
                <a:spcPts val="0"/>
              </a:spcAft>
            </a:pPr>
            <a:r>
              <a:rPr lang="zh-CN" altLang="en-US" sz="2400" dirty="0" smtClean="0">
                <a:latin typeface="黑体" panose="02010609060101010101" pitchFamily="49" charset="-122"/>
                <a:ea typeface="黑体" panose="02010609060101010101" pitchFamily="49" charset="-122"/>
              </a:rPr>
              <a:t>问题</a:t>
            </a:r>
            <a:r>
              <a:rPr lang="en-US" altLang="zh-CN" sz="2400" dirty="0">
                <a:latin typeface="黑体" panose="02010609060101010101" pitchFamily="49" charset="-122"/>
                <a:ea typeface="黑体" panose="02010609060101010101" pitchFamily="49" charset="-122"/>
              </a:rPr>
              <a:t>4</a:t>
            </a:r>
            <a:r>
              <a:rPr lang="zh-CN" altLang="en-US" sz="2400" dirty="0" smtClean="0">
                <a:latin typeface="黑体" panose="02010609060101010101" pitchFamily="49" charset="-122"/>
                <a:ea typeface="黑体" panose="02010609060101010101" pitchFamily="49" charset="-122"/>
              </a:rPr>
              <a:t>：</a:t>
            </a:r>
            <a:r>
              <a:rPr lang="zh-CN" altLang="en-US" sz="2400" dirty="0" smtClean="0">
                <a:latin typeface="黑体" panose="02010609060101010101" pitchFamily="49" charset="-122"/>
                <a:ea typeface="黑体" panose="02010609060101010101" pitchFamily="49" charset="-122"/>
              </a:rPr>
              <a:t>说明早期</a:t>
            </a:r>
            <a:r>
              <a:rPr lang="zh-CN" altLang="en-US" sz="2400" dirty="0">
                <a:latin typeface="黑体" panose="02010609060101010101" pitchFamily="49" charset="-122"/>
                <a:ea typeface="黑体" panose="02010609060101010101" pitchFamily="49" charset="-122"/>
              </a:rPr>
              <a:t>资产阶级革命与启蒙运动之间的</a:t>
            </a:r>
            <a:r>
              <a:rPr lang="zh-CN" altLang="en-US" sz="2400" dirty="0" smtClean="0">
                <a:latin typeface="黑体" panose="02010609060101010101" pitchFamily="49" charset="-122"/>
                <a:ea typeface="黑体" panose="02010609060101010101" pitchFamily="49" charset="-122"/>
              </a:rPr>
              <a:t>关系，启蒙运动对</a:t>
            </a:r>
            <a:r>
              <a:rPr lang="en-US" altLang="zh-CN" sz="2400" dirty="0" smtClean="0">
                <a:latin typeface="黑体" panose="02010609060101010101" pitchFamily="49" charset="-122"/>
                <a:ea typeface="黑体" panose="02010609060101010101" pitchFamily="49" charset="-122"/>
              </a:rPr>
              <a:t>17-18</a:t>
            </a:r>
            <a:r>
              <a:rPr lang="zh-CN" altLang="en-US" sz="2400" dirty="0" smtClean="0">
                <a:latin typeface="黑体" panose="02010609060101010101" pitchFamily="49" charset="-122"/>
                <a:ea typeface="黑体" panose="02010609060101010101" pitchFamily="49" charset="-122"/>
              </a:rPr>
              <a:t>世纪的欧美有哪些影响</a:t>
            </a:r>
            <a:endParaRPr lang="zh-CN" altLang="en-US" sz="2400"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5572485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p:cNvCxnSpPr>
            <a:stCxn id="34" idx="7"/>
          </p:cNvCxnSpPr>
          <p:nvPr/>
        </p:nvCxnSpPr>
        <p:spPr>
          <a:xfrm>
            <a:off x="1958621" y="5898363"/>
            <a:ext cx="7185379" cy="6293"/>
          </a:xfrm>
          <a:prstGeom prst="line">
            <a:avLst/>
          </a:prstGeom>
          <a:ln w="76200">
            <a:solidFill>
              <a:srgbClr val="0000CC"/>
            </a:solidFill>
          </a:ln>
        </p:spPr>
        <p:style>
          <a:lnRef idx="1">
            <a:schemeClr val="dk1"/>
          </a:lnRef>
          <a:fillRef idx="0">
            <a:schemeClr val="dk1"/>
          </a:fillRef>
          <a:effectRef idx="0">
            <a:schemeClr val="dk1"/>
          </a:effectRef>
          <a:fontRef idx="minor">
            <a:schemeClr val="tx1"/>
          </a:fontRef>
        </p:style>
      </p:cxnSp>
      <p:cxnSp>
        <p:nvCxnSpPr>
          <p:cNvPr id="8" name="直接连接符 7"/>
          <p:cNvCxnSpPr/>
          <p:nvPr/>
        </p:nvCxnSpPr>
        <p:spPr>
          <a:xfrm flipV="1">
            <a:off x="1979712" y="764704"/>
            <a:ext cx="0" cy="5373216"/>
          </a:xfrm>
          <a:prstGeom prst="line">
            <a:avLst/>
          </a:prstGeom>
          <a:ln w="76200">
            <a:solidFill>
              <a:srgbClr val="0000CC"/>
            </a:solidFill>
          </a:ln>
        </p:spPr>
        <p:style>
          <a:lnRef idx="1">
            <a:schemeClr val="dk1"/>
          </a:lnRef>
          <a:fillRef idx="0">
            <a:schemeClr val="dk1"/>
          </a:fillRef>
          <a:effectRef idx="0">
            <a:schemeClr val="dk1"/>
          </a:effectRef>
          <a:fontRef idx="minor">
            <a:schemeClr val="tx1"/>
          </a:fontRef>
        </p:style>
      </p:cxnSp>
      <p:cxnSp>
        <p:nvCxnSpPr>
          <p:cNvPr id="11" name="直接连接符 10"/>
          <p:cNvCxnSpPr/>
          <p:nvPr/>
        </p:nvCxnSpPr>
        <p:spPr>
          <a:xfrm flipV="1">
            <a:off x="1043608" y="908720"/>
            <a:ext cx="6912768" cy="5760640"/>
          </a:xfrm>
          <a:prstGeom prst="line">
            <a:avLst/>
          </a:prstGeom>
          <a:ln w="76200">
            <a:solidFill>
              <a:srgbClr val="0000CC"/>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000232" y="571480"/>
            <a:ext cx="1296641" cy="584775"/>
          </a:xfrm>
          <a:prstGeom prst="rect">
            <a:avLst/>
          </a:prstGeom>
          <a:solidFill>
            <a:schemeClr val="bg1"/>
          </a:solidFill>
          <a:ln>
            <a:noFill/>
          </a:ln>
        </p:spPr>
        <p:txBody>
          <a:bodyPr wrap="square" rtlCol="0">
            <a:spAutoFit/>
          </a:bodyPr>
          <a:lstStyle/>
          <a:p>
            <a:r>
              <a:rPr lang="zh-CN" altLang="en-US" sz="3200" b="1" dirty="0">
                <a:latin typeface="黑体" pitchFamily="49" charset="-122"/>
                <a:ea typeface="黑体" pitchFamily="49" charset="-122"/>
              </a:rPr>
              <a:t>政治</a:t>
            </a:r>
          </a:p>
        </p:txBody>
      </p:sp>
      <p:sp>
        <p:nvSpPr>
          <p:cNvPr id="20" name="TextBox 19"/>
          <p:cNvSpPr txBox="1"/>
          <p:nvPr/>
        </p:nvSpPr>
        <p:spPr>
          <a:xfrm>
            <a:off x="7884368" y="714356"/>
            <a:ext cx="1259632" cy="646331"/>
          </a:xfrm>
          <a:prstGeom prst="rect">
            <a:avLst/>
          </a:prstGeom>
          <a:solidFill>
            <a:schemeClr val="bg1"/>
          </a:solidFill>
          <a:ln>
            <a:noFill/>
          </a:ln>
        </p:spPr>
        <p:txBody>
          <a:bodyPr wrap="square" rtlCol="0">
            <a:spAutoFit/>
          </a:bodyPr>
          <a:lstStyle/>
          <a:p>
            <a:r>
              <a:rPr lang="zh-CN" altLang="en-US" sz="3600" b="1" dirty="0">
                <a:latin typeface="黑体" pitchFamily="49" charset="-122"/>
                <a:ea typeface="黑体" pitchFamily="49" charset="-122"/>
              </a:rPr>
              <a:t>文化</a:t>
            </a:r>
          </a:p>
        </p:txBody>
      </p:sp>
      <p:sp>
        <p:nvSpPr>
          <p:cNvPr id="21" name="TextBox 20"/>
          <p:cNvSpPr txBox="1"/>
          <p:nvPr/>
        </p:nvSpPr>
        <p:spPr>
          <a:xfrm>
            <a:off x="8001024" y="5214950"/>
            <a:ext cx="1142976" cy="646331"/>
          </a:xfrm>
          <a:prstGeom prst="rect">
            <a:avLst/>
          </a:prstGeom>
          <a:solidFill>
            <a:schemeClr val="bg1"/>
          </a:solidFill>
          <a:ln>
            <a:noFill/>
          </a:ln>
        </p:spPr>
        <p:txBody>
          <a:bodyPr wrap="square" rtlCol="0">
            <a:spAutoFit/>
          </a:bodyPr>
          <a:lstStyle/>
          <a:p>
            <a:r>
              <a:rPr lang="zh-CN" altLang="en-US" sz="3600" b="1" dirty="0">
                <a:latin typeface="黑体" pitchFamily="49" charset="-122"/>
                <a:ea typeface="黑体" pitchFamily="49" charset="-122"/>
              </a:rPr>
              <a:t>经济</a:t>
            </a:r>
          </a:p>
        </p:txBody>
      </p:sp>
      <p:sp>
        <p:nvSpPr>
          <p:cNvPr id="22" name="矩形 21"/>
          <p:cNvSpPr/>
          <p:nvPr/>
        </p:nvSpPr>
        <p:spPr>
          <a:xfrm>
            <a:off x="1979712" y="4365104"/>
            <a:ext cx="1319592" cy="584775"/>
          </a:xfrm>
          <a:prstGeom prst="rect">
            <a:avLst/>
          </a:prstGeom>
        </p:spPr>
        <p:txBody>
          <a:bodyPr wrap="none">
            <a:spAutoFit/>
          </a:bodyPr>
          <a:lstStyle/>
          <a:p>
            <a:r>
              <a:rPr lang="zh-CN" altLang="zh-CN" sz="3200" dirty="0"/>
              <a:t>…………</a:t>
            </a:r>
            <a:endParaRPr lang="zh-CN" altLang="en-US" sz="3200" dirty="0"/>
          </a:p>
        </p:txBody>
      </p:sp>
      <p:sp>
        <p:nvSpPr>
          <p:cNvPr id="23" name="TextBox 22"/>
          <p:cNvSpPr txBox="1"/>
          <p:nvPr/>
        </p:nvSpPr>
        <p:spPr>
          <a:xfrm>
            <a:off x="2627784" y="4798329"/>
            <a:ext cx="1169551" cy="1227259"/>
          </a:xfrm>
          <a:prstGeom prst="rect">
            <a:avLst/>
          </a:prstGeom>
          <a:noFill/>
        </p:spPr>
        <p:txBody>
          <a:bodyPr vert="eaVert" wrap="none" rtlCol="0">
            <a:spAutoFit/>
          </a:bodyPr>
          <a:lstStyle/>
          <a:p>
            <a:r>
              <a:rPr lang="en-US" altLang="zh-CN" sz="3200" dirty="0"/>
              <a:t>…………</a:t>
            </a:r>
            <a:endParaRPr lang="zh-CN" altLang="en-US" sz="3200" dirty="0"/>
          </a:p>
          <a:p>
            <a:endParaRPr lang="zh-CN" altLang="en-US" sz="3200" dirty="0"/>
          </a:p>
        </p:txBody>
      </p:sp>
      <p:sp>
        <p:nvSpPr>
          <p:cNvPr id="24" name="TextBox 23"/>
          <p:cNvSpPr txBox="1"/>
          <p:nvPr/>
        </p:nvSpPr>
        <p:spPr>
          <a:xfrm>
            <a:off x="3275856" y="4509120"/>
            <a:ext cx="704039" cy="400110"/>
          </a:xfrm>
          <a:prstGeom prst="rect">
            <a:avLst/>
          </a:prstGeom>
          <a:noFill/>
        </p:spPr>
        <p:txBody>
          <a:bodyPr wrap="none" rtlCol="0">
            <a:spAutoFit/>
          </a:bodyPr>
          <a:lstStyle/>
          <a:p>
            <a:r>
              <a:rPr lang="en-US" altLang="zh-CN" sz="2000" b="1" dirty="0">
                <a:latin typeface="仿宋" pitchFamily="49" charset="-122"/>
                <a:ea typeface="仿宋" pitchFamily="49" charset="-122"/>
              </a:rPr>
              <a:t>1640</a:t>
            </a:r>
            <a:endParaRPr lang="zh-CN" altLang="en-US" sz="2000" b="1" dirty="0">
              <a:latin typeface="仿宋" pitchFamily="49" charset="-122"/>
              <a:ea typeface="仿宋" pitchFamily="49" charset="-122"/>
            </a:endParaRPr>
          </a:p>
        </p:txBody>
      </p:sp>
      <p:sp>
        <p:nvSpPr>
          <p:cNvPr id="25" name="矩形 24"/>
          <p:cNvSpPr/>
          <p:nvPr/>
        </p:nvSpPr>
        <p:spPr>
          <a:xfrm>
            <a:off x="1907704" y="3140968"/>
            <a:ext cx="3312368" cy="584775"/>
          </a:xfrm>
          <a:prstGeom prst="rect">
            <a:avLst/>
          </a:prstGeom>
        </p:spPr>
        <p:txBody>
          <a:bodyPr wrap="square">
            <a:spAutoFit/>
          </a:bodyPr>
          <a:lstStyle/>
          <a:p>
            <a:r>
              <a:rPr lang="zh-CN" altLang="zh-CN" sz="3200" dirty="0"/>
              <a:t>………</a:t>
            </a:r>
            <a:r>
              <a:rPr lang="en-US" altLang="zh-CN" sz="3200" dirty="0"/>
              <a:t>…………………</a:t>
            </a:r>
            <a:endParaRPr lang="zh-CN" altLang="en-US" sz="3200" dirty="0"/>
          </a:p>
        </p:txBody>
      </p:sp>
      <p:sp>
        <p:nvSpPr>
          <p:cNvPr id="26" name="TextBox 25"/>
          <p:cNvSpPr txBox="1"/>
          <p:nvPr/>
        </p:nvSpPr>
        <p:spPr>
          <a:xfrm>
            <a:off x="4572000" y="3646201"/>
            <a:ext cx="677108" cy="2735127"/>
          </a:xfrm>
          <a:prstGeom prst="rect">
            <a:avLst/>
          </a:prstGeom>
          <a:noFill/>
        </p:spPr>
        <p:txBody>
          <a:bodyPr vert="eaVert" wrap="square" rtlCol="0">
            <a:spAutoFit/>
          </a:bodyPr>
          <a:lstStyle/>
          <a:p>
            <a:r>
              <a:rPr lang="en-US" altLang="zh-CN" sz="3200" dirty="0"/>
              <a:t>……………………</a:t>
            </a:r>
            <a:endParaRPr lang="zh-CN" altLang="en-US" sz="3200" dirty="0"/>
          </a:p>
        </p:txBody>
      </p:sp>
      <p:sp>
        <p:nvSpPr>
          <p:cNvPr id="27" name="TextBox 26"/>
          <p:cNvSpPr txBox="1"/>
          <p:nvPr/>
        </p:nvSpPr>
        <p:spPr>
          <a:xfrm>
            <a:off x="5004048" y="3212976"/>
            <a:ext cx="806631" cy="461665"/>
          </a:xfrm>
          <a:prstGeom prst="rect">
            <a:avLst/>
          </a:prstGeom>
          <a:noFill/>
        </p:spPr>
        <p:txBody>
          <a:bodyPr wrap="none" rtlCol="0">
            <a:spAutoFit/>
          </a:bodyPr>
          <a:lstStyle/>
          <a:p>
            <a:r>
              <a:rPr lang="en-US" altLang="zh-CN" sz="2400" b="1" dirty="0">
                <a:latin typeface="仿宋" pitchFamily="49" charset="-122"/>
                <a:ea typeface="仿宋" pitchFamily="49" charset="-122"/>
              </a:rPr>
              <a:t>1700</a:t>
            </a:r>
            <a:endParaRPr lang="zh-CN" altLang="en-US" sz="2400" b="1" dirty="0">
              <a:latin typeface="仿宋" pitchFamily="49" charset="-122"/>
              <a:ea typeface="仿宋" pitchFamily="49" charset="-122"/>
            </a:endParaRPr>
          </a:p>
        </p:txBody>
      </p:sp>
      <p:sp>
        <p:nvSpPr>
          <p:cNvPr id="28" name="TextBox 27"/>
          <p:cNvSpPr txBox="1"/>
          <p:nvPr/>
        </p:nvSpPr>
        <p:spPr>
          <a:xfrm>
            <a:off x="2195736" y="5445224"/>
            <a:ext cx="878639" cy="461665"/>
          </a:xfrm>
          <a:prstGeom prst="rect">
            <a:avLst/>
          </a:prstGeom>
          <a:noFill/>
        </p:spPr>
        <p:txBody>
          <a:bodyPr wrap="square" rtlCol="0">
            <a:spAutoFit/>
          </a:bodyPr>
          <a:lstStyle/>
          <a:p>
            <a:r>
              <a:rPr lang="en-US" altLang="zh-CN" sz="2400" b="1" dirty="0">
                <a:latin typeface="仿宋" pitchFamily="49" charset="-122"/>
                <a:ea typeface="仿宋" pitchFamily="49" charset="-122"/>
              </a:rPr>
              <a:t>1601</a:t>
            </a:r>
            <a:endParaRPr lang="zh-CN" altLang="en-US" sz="2400" b="1" dirty="0">
              <a:latin typeface="仿宋" pitchFamily="49" charset="-122"/>
              <a:ea typeface="仿宋" pitchFamily="49" charset="-122"/>
            </a:endParaRPr>
          </a:p>
        </p:txBody>
      </p:sp>
      <p:sp>
        <p:nvSpPr>
          <p:cNvPr id="32" name="矩形 31"/>
          <p:cNvSpPr/>
          <p:nvPr/>
        </p:nvSpPr>
        <p:spPr>
          <a:xfrm>
            <a:off x="1979712" y="764704"/>
            <a:ext cx="5668539" cy="584775"/>
          </a:xfrm>
          <a:prstGeom prst="rect">
            <a:avLst/>
          </a:prstGeom>
        </p:spPr>
        <p:txBody>
          <a:bodyPr wrap="none">
            <a:spAutoFit/>
          </a:bodyPr>
          <a:lstStyle/>
          <a:p>
            <a:r>
              <a:rPr lang="zh-CN" altLang="zh-CN" sz="3200" dirty="0"/>
              <a:t>……………</a:t>
            </a:r>
            <a:r>
              <a:rPr lang="en-US" altLang="zh-CN" sz="3200" dirty="0"/>
              <a:t>…</a:t>
            </a:r>
            <a:r>
              <a:rPr lang="zh-CN" altLang="zh-CN" sz="3200" dirty="0"/>
              <a:t>……</a:t>
            </a:r>
            <a:r>
              <a:rPr lang="en-US" altLang="zh-CN" sz="3200" dirty="0"/>
              <a:t>………………</a:t>
            </a:r>
            <a:r>
              <a:rPr lang="zh-CN" altLang="zh-CN" sz="3200" dirty="0"/>
              <a:t>……</a:t>
            </a:r>
            <a:r>
              <a:rPr lang="en-US" altLang="zh-CN" sz="3200" dirty="0"/>
              <a:t>……… </a:t>
            </a:r>
            <a:endParaRPr lang="zh-CN" altLang="en-US" sz="3200" dirty="0"/>
          </a:p>
        </p:txBody>
      </p:sp>
      <p:sp>
        <p:nvSpPr>
          <p:cNvPr id="33" name="TextBox 32"/>
          <p:cNvSpPr txBox="1"/>
          <p:nvPr/>
        </p:nvSpPr>
        <p:spPr>
          <a:xfrm>
            <a:off x="7380312" y="1080119"/>
            <a:ext cx="677108" cy="6021289"/>
          </a:xfrm>
          <a:prstGeom prst="rect">
            <a:avLst/>
          </a:prstGeom>
          <a:noFill/>
        </p:spPr>
        <p:txBody>
          <a:bodyPr vert="eaVert" wrap="square" rtlCol="0">
            <a:spAutoFit/>
          </a:bodyPr>
          <a:lstStyle/>
          <a:p>
            <a:r>
              <a:rPr lang="en-US" altLang="zh-CN" sz="3200" dirty="0"/>
              <a:t>……………………………………………</a:t>
            </a:r>
            <a:endParaRPr lang="zh-CN" altLang="en-US" sz="3200" dirty="0"/>
          </a:p>
        </p:txBody>
      </p:sp>
      <p:sp>
        <p:nvSpPr>
          <p:cNvPr id="35" name="TextBox 34"/>
          <p:cNvSpPr txBox="1"/>
          <p:nvPr/>
        </p:nvSpPr>
        <p:spPr>
          <a:xfrm>
            <a:off x="261567" y="3347990"/>
            <a:ext cx="1835696" cy="769441"/>
          </a:xfrm>
          <a:prstGeom prst="rect">
            <a:avLst/>
          </a:prstGeom>
          <a:noFill/>
        </p:spPr>
        <p:txBody>
          <a:bodyPr wrap="square" rtlCol="0">
            <a:spAutoFit/>
          </a:bodyPr>
          <a:lstStyle/>
          <a:p>
            <a:pPr algn="ctr"/>
            <a:r>
              <a:rPr lang="zh-CN" altLang="en-US" sz="2200" b="1" dirty="0">
                <a:latin typeface="华文中宋" pitchFamily="2" charset="-122"/>
                <a:ea typeface="华文中宋" pitchFamily="2" charset="-122"/>
              </a:rPr>
              <a:t>君主立宪制</a:t>
            </a:r>
            <a:endParaRPr lang="en-US" altLang="zh-CN" sz="2200" b="1" dirty="0">
              <a:latin typeface="华文中宋" pitchFamily="2" charset="-122"/>
              <a:ea typeface="华文中宋" pitchFamily="2" charset="-122"/>
            </a:endParaRPr>
          </a:p>
          <a:p>
            <a:r>
              <a:rPr lang="zh-CN" altLang="en-US" sz="2200" b="1" dirty="0">
                <a:latin typeface="华文中宋" pitchFamily="2" charset="-122"/>
                <a:ea typeface="华文中宋" pitchFamily="2" charset="-122"/>
              </a:rPr>
              <a:t>  英国革命</a:t>
            </a:r>
            <a:endParaRPr lang="en-US" altLang="zh-CN" sz="2200" b="1" dirty="0">
              <a:latin typeface="华文中宋" pitchFamily="2" charset="-122"/>
              <a:ea typeface="华文中宋" pitchFamily="2" charset="-122"/>
            </a:endParaRPr>
          </a:p>
        </p:txBody>
      </p:sp>
      <p:sp>
        <p:nvSpPr>
          <p:cNvPr id="38" name="TextBox 37"/>
          <p:cNvSpPr txBox="1"/>
          <p:nvPr/>
        </p:nvSpPr>
        <p:spPr>
          <a:xfrm rot="19196432">
            <a:off x="664689" y="5525127"/>
            <a:ext cx="2129787" cy="400110"/>
          </a:xfrm>
          <a:prstGeom prst="rect">
            <a:avLst/>
          </a:prstGeom>
          <a:solidFill>
            <a:schemeClr val="bg1"/>
          </a:solidFill>
          <a:ln w="38100">
            <a:solidFill>
              <a:srgbClr val="FF0000"/>
            </a:solidFill>
          </a:ln>
        </p:spPr>
        <p:txBody>
          <a:bodyPr wrap="square" rtlCol="0">
            <a:spAutoFit/>
          </a:bodyPr>
          <a:lstStyle/>
          <a:p>
            <a:pPr algn="ctr"/>
            <a:r>
              <a:rPr lang="zh-CN" altLang="en-US" sz="2000" b="1" dirty="0">
                <a:solidFill>
                  <a:srgbClr val="C00000"/>
                </a:solidFill>
                <a:latin typeface="黑体" pitchFamily="49" charset="-122"/>
                <a:ea typeface="黑体" pitchFamily="49" charset="-122"/>
              </a:rPr>
              <a:t>文 艺 复 兴</a:t>
            </a:r>
          </a:p>
        </p:txBody>
      </p:sp>
      <p:sp>
        <p:nvSpPr>
          <p:cNvPr id="39" name="TextBox 38"/>
          <p:cNvSpPr txBox="1"/>
          <p:nvPr/>
        </p:nvSpPr>
        <p:spPr>
          <a:xfrm>
            <a:off x="251520" y="2713490"/>
            <a:ext cx="1872208" cy="430887"/>
          </a:xfrm>
          <a:prstGeom prst="rect">
            <a:avLst/>
          </a:prstGeom>
          <a:noFill/>
        </p:spPr>
        <p:txBody>
          <a:bodyPr wrap="square" rtlCol="0">
            <a:spAutoFit/>
          </a:bodyPr>
          <a:lstStyle/>
          <a:p>
            <a:pPr algn="ctr">
              <a:spcAft>
                <a:spcPts val="1200"/>
              </a:spcAft>
            </a:pPr>
            <a:r>
              <a:rPr lang="zh-CN" altLang="en-US" sz="2200" b="1" dirty="0">
                <a:latin typeface="华文中宋" pitchFamily="2" charset="-122"/>
                <a:ea typeface="华文中宋" pitchFamily="2" charset="-122"/>
              </a:rPr>
              <a:t>英责任内阁</a:t>
            </a:r>
          </a:p>
        </p:txBody>
      </p:sp>
      <p:sp>
        <p:nvSpPr>
          <p:cNvPr id="46" name="TextBox 45"/>
          <p:cNvSpPr txBox="1"/>
          <p:nvPr/>
        </p:nvSpPr>
        <p:spPr>
          <a:xfrm>
            <a:off x="7500958" y="1285860"/>
            <a:ext cx="806631" cy="461665"/>
          </a:xfrm>
          <a:prstGeom prst="rect">
            <a:avLst/>
          </a:prstGeom>
          <a:noFill/>
        </p:spPr>
        <p:txBody>
          <a:bodyPr wrap="none" rtlCol="0">
            <a:spAutoFit/>
          </a:bodyPr>
          <a:lstStyle/>
          <a:p>
            <a:r>
              <a:rPr lang="en-US" altLang="zh-CN" sz="2400" b="1" dirty="0">
                <a:latin typeface="仿宋" pitchFamily="49" charset="-122"/>
                <a:ea typeface="仿宋" pitchFamily="49" charset="-122"/>
              </a:rPr>
              <a:t>1800</a:t>
            </a:r>
            <a:endParaRPr lang="zh-CN" altLang="en-US" sz="2400" b="1" dirty="0">
              <a:latin typeface="仿宋" pitchFamily="49" charset="-122"/>
              <a:ea typeface="仿宋" pitchFamily="49" charset="-122"/>
            </a:endParaRPr>
          </a:p>
        </p:txBody>
      </p:sp>
      <p:sp>
        <p:nvSpPr>
          <p:cNvPr id="52" name="TextBox 51"/>
          <p:cNvSpPr txBox="1"/>
          <p:nvPr/>
        </p:nvSpPr>
        <p:spPr>
          <a:xfrm rot="19295484">
            <a:off x="1563534" y="3600711"/>
            <a:ext cx="1924836" cy="646331"/>
          </a:xfrm>
          <a:prstGeom prst="rect">
            <a:avLst/>
          </a:prstGeom>
          <a:solidFill>
            <a:schemeClr val="bg1"/>
          </a:solidFill>
          <a:ln w="38100">
            <a:solidFill>
              <a:srgbClr val="FF0000"/>
            </a:solidFill>
          </a:ln>
        </p:spPr>
        <p:txBody>
          <a:bodyPr wrap="square" rtlCol="0">
            <a:spAutoFit/>
          </a:bodyPr>
          <a:lstStyle/>
          <a:p>
            <a:pPr algn="ctr"/>
            <a:r>
              <a:rPr lang="zh-CN" altLang="en-US" b="1" dirty="0">
                <a:solidFill>
                  <a:srgbClr val="C00000"/>
                </a:solidFill>
                <a:latin typeface="黑体" pitchFamily="49" charset="-122"/>
                <a:ea typeface="黑体" pitchFamily="49" charset="-122"/>
              </a:rPr>
              <a:t>牛顿经典力学</a:t>
            </a:r>
            <a:endParaRPr lang="en-US" altLang="zh-CN" b="1" dirty="0">
              <a:solidFill>
                <a:srgbClr val="C00000"/>
              </a:solidFill>
              <a:latin typeface="黑体" pitchFamily="49" charset="-122"/>
              <a:ea typeface="黑体" pitchFamily="49" charset="-122"/>
            </a:endParaRPr>
          </a:p>
          <a:p>
            <a:pPr algn="ctr"/>
            <a:r>
              <a:rPr lang="zh-CN" altLang="en-US" b="1" dirty="0">
                <a:solidFill>
                  <a:srgbClr val="C00000"/>
                </a:solidFill>
                <a:latin typeface="黑体" pitchFamily="49" charset="-122"/>
                <a:ea typeface="黑体" pitchFamily="49" charset="-122"/>
              </a:rPr>
              <a:t>早期启蒙思想</a:t>
            </a:r>
          </a:p>
        </p:txBody>
      </p:sp>
      <p:sp>
        <p:nvSpPr>
          <p:cNvPr id="34" name="椭圆 33"/>
          <p:cNvSpPr/>
          <p:nvPr/>
        </p:nvSpPr>
        <p:spPr>
          <a:xfrm>
            <a:off x="1835696" y="5877272"/>
            <a:ext cx="144016" cy="14401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0" name="椭圆 39"/>
          <p:cNvSpPr/>
          <p:nvPr/>
        </p:nvSpPr>
        <p:spPr>
          <a:xfrm>
            <a:off x="3203848" y="4797152"/>
            <a:ext cx="144016" cy="14401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1" name="椭圆 40"/>
          <p:cNvSpPr/>
          <p:nvPr/>
        </p:nvSpPr>
        <p:spPr>
          <a:xfrm>
            <a:off x="4716016" y="3501008"/>
            <a:ext cx="144016" cy="14401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2" name="椭圆 41"/>
          <p:cNvSpPr/>
          <p:nvPr/>
        </p:nvSpPr>
        <p:spPr>
          <a:xfrm>
            <a:off x="7524328" y="1124744"/>
            <a:ext cx="144016" cy="14401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53" name="直接箭头连接符 52"/>
          <p:cNvCxnSpPr/>
          <p:nvPr/>
        </p:nvCxnSpPr>
        <p:spPr>
          <a:xfrm flipV="1">
            <a:off x="3286116" y="2643182"/>
            <a:ext cx="858709" cy="611339"/>
          </a:xfrm>
          <a:prstGeom prst="straightConnector1">
            <a:avLst/>
          </a:prstGeom>
          <a:ln w="28575" cmpd="sng">
            <a:solidFill>
              <a:srgbClr val="014F19"/>
            </a:solidFill>
            <a:tailEnd type="arrow"/>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1979712" y="5949280"/>
            <a:ext cx="4464496" cy="400110"/>
          </a:xfrm>
          <a:prstGeom prst="rect">
            <a:avLst/>
          </a:prstGeom>
          <a:noFill/>
        </p:spPr>
        <p:txBody>
          <a:bodyPr wrap="square" rtlCol="0">
            <a:spAutoFit/>
          </a:bodyPr>
          <a:lstStyle/>
          <a:p>
            <a:r>
              <a:rPr lang="en-US" altLang="zh-CN" sz="2000" b="1" dirty="0">
                <a:solidFill>
                  <a:srgbClr val="0000CC"/>
                </a:solidFill>
                <a:latin typeface="华文中宋" pitchFamily="2" charset="-122"/>
                <a:ea typeface="华文中宋" pitchFamily="2" charset="-122"/>
              </a:rPr>
              <a:t>17</a:t>
            </a:r>
            <a:r>
              <a:rPr lang="zh-CN" altLang="en-US" sz="2000" b="1" dirty="0">
                <a:solidFill>
                  <a:srgbClr val="0000CC"/>
                </a:solidFill>
                <a:latin typeface="华文中宋" pitchFamily="2" charset="-122"/>
                <a:ea typeface="华文中宋" pitchFamily="2" charset="-122"/>
              </a:rPr>
              <a:t>、</a:t>
            </a:r>
            <a:r>
              <a:rPr lang="en-US" altLang="zh-CN" sz="2000" b="1" dirty="0">
                <a:solidFill>
                  <a:srgbClr val="0000CC"/>
                </a:solidFill>
                <a:latin typeface="华文中宋" pitchFamily="2" charset="-122"/>
                <a:ea typeface="华文中宋" pitchFamily="2" charset="-122"/>
              </a:rPr>
              <a:t>18</a:t>
            </a:r>
            <a:r>
              <a:rPr lang="zh-CN" altLang="en-US" sz="2000" b="1" dirty="0">
                <a:solidFill>
                  <a:srgbClr val="0000CC"/>
                </a:solidFill>
                <a:latin typeface="华文中宋" pitchFamily="2" charset="-122"/>
                <a:ea typeface="华文中宋" pitchFamily="2" charset="-122"/>
              </a:rPr>
              <a:t>世纪西欧资本主义的发展</a:t>
            </a:r>
          </a:p>
        </p:txBody>
      </p:sp>
      <p:sp>
        <p:nvSpPr>
          <p:cNvPr id="44" name="TextBox 43"/>
          <p:cNvSpPr txBox="1"/>
          <p:nvPr/>
        </p:nvSpPr>
        <p:spPr>
          <a:xfrm>
            <a:off x="5911116" y="2492896"/>
            <a:ext cx="677108" cy="4392488"/>
          </a:xfrm>
          <a:prstGeom prst="rect">
            <a:avLst/>
          </a:prstGeom>
          <a:noFill/>
        </p:spPr>
        <p:txBody>
          <a:bodyPr vert="eaVert" wrap="square" rtlCol="0">
            <a:spAutoFit/>
          </a:bodyPr>
          <a:lstStyle/>
          <a:p>
            <a:r>
              <a:rPr lang="en-US" altLang="zh-CN" sz="3200" dirty="0"/>
              <a:t>………………………………</a:t>
            </a:r>
            <a:endParaRPr lang="zh-CN" altLang="en-US" sz="3200" dirty="0"/>
          </a:p>
        </p:txBody>
      </p:sp>
      <p:sp>
        <p:nvSpPr>
          <p:cNvPr id="49" name="TextBox 48"/>
          <p:cNvSpPr txBox="1"/>
          <p:nvPr/>
        </p:nvSpPr>
        <p:spPr>
          <a:xfrm rot="19278062">
            <a:off x="4059517" y="1719147"/>
            <a:ext cx="1579006" cy="1200329"/>
          </a:xfrm>
          <a:prstGeom prst="rect">
            <a:avLst/>
          </a:prstGeom>
          <a:solidFill>
            <a:schemeClr val="bg1"/>
          </a:solidFill>
          <a:ln w="57150">
            <a:solidFill>
              <a:srgbClr val="FF0000"/>
            </a:solidFill>
          </a:ln>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zh-CN" altLang="en-US" sz="3600" b="1" dirty="0">
                <a:solidFill>
                  <a:srgbClr val="C00000"/>
                </a:solidFill>
                <a:latin typeface="仿宋" pitchFamily="49" charset="-122"/>
                <a:ea typeface="仿宋" pitchFamily="49" charset="-122"/>
              </a:rPr>
              <a:t>启 蒙      运 动</a:t>
            </a:r>
          </a:p>
        </p:txBody>
      </p:sp>
      <p:sp>
        <p:nvSpPr>
          <p:cNvPr id="50" name="椭圆 49"/>
          <p:cNvSpPr/>
          <p:nvPr/>
        </p:nvSpPr>
        <p:spPr>
          <a:xfrm>
            <a:off x="6012160" y="2420888"/>
            <a:ext cx="144016" cy="14401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4" name="TextBox 53"/>
          <p:cNvSpPr txBox="1"/>
          <p:nvPr/>
        </p:nvSpPr>
        <p:spPr>
          <a:xfrm>
            <a:off x="6300192" y="2132856"/>
            <a:ext cx="806631" cy="461665"/>
          </a:xfrm>
          <a:prstGeom prst="rect">
            <a:avLst/>
          </a:prstGeom>
          <a:noFill/>
        </p:spPr>
        <p:txBody>
          <a:bodyPr wrap="none" rtlCol="0">
            <a:spAutoFit/>
          </a:bodyPr>
          <a:lstStyle/>
          <a:p>
            <a:r>
              <a:rPr lang="en-US" altLang="zh-CN" sz="2400" b="1" dirty="0">
                <a:latin typeface="仿宋" pitchFamily="49" charset="-122"/>
                <a:ea typeface="仿宋" pitchFamily="49" charset="-122"/>
              </a:rPr>
              <a:t>1765</a:t>
            </a:r>
            <a:endParaRPr lang="zh-CN" altLang="en-US" sz="2400" b="1" dirty="0">
              <a:latin typeface="仿宋" pitchFamily="49" charset="-122"/>
              <a:ea typeface="仿宋" pitchFamily="49" charset="-122"/>
            </a:endParaRPr>
          </a:p>
        </p:txBody>
      </p:sp>
      <p:sp>
        <p:nvSpPr>
          <p:cNvPr id="56" name="TextBox 55"/>
          <p:cNvSpPr txBox="1"/>
          <p:nvPr/>
        </p:nvSpPr>
        <p:spPr>
          <a:xfrm>
            <a:off x="349028" y="6372987"/>
            <a:ext cx="1043608" cy="523220"/>
          </a:xfrm>
          <a:prstGeom prst="rect">
            <a:avLst/>
          </a:prstGeom>
          <a:noFill/>
        </p:spPr>
        <p:txBody>
          <a:bodyPr wrap="square" rtlCol="0">
            <a:spAutoFit/>
          </a:bodyPr>
          <a:lstStyle/>
          <a:p>
            <a:r>
              <a:rPr lang="en-US" altLang="zh-CN" sz="2800" b="1" dirty="0">
                <a:latin typeface="仿宋" pitchFamily="49" charset="-122"/>
                <a:ea typeface="仿宋" pitchFamily="49" charset="-122"/>
              </a:rPr>
              <a:t>1500</a:t>
            </a:r>
            <a:endParaRPr lang="zh-CN" altLang="en-US" sz="2800" b="1" dirty="0">
              <a:latin typeface="仿宋" pitchFamily="49" charset="-122"/>
              <a:ea typeface="仿宋" pitchFamily="49" charset="-122"/>
            </a:endParaRPr>
          </a:p>
        </p:txBody>
      </p:sp>
      <p:sp>
        <p:nvSpPr>
          <p:cNvPr id="61" name="矩形 60"/>
          <p:cNvSpPr/>
          <p:nvPr/>
        </p:nvSpPr>
        <p:spPr>
          <a:xfrm>
            <a:off x="1115616" y="6296373"/>
            <a:ext cx="4320480" cy="481863"/>
          </a:xfrm>
          <a:prstGeom prst="rect">
            <a:avLst/>
          </a:prstGeom>
          <a:noFill/>
          <a:ln>
            <a:noFill/>
          </a:ln>
        </p:spPr>
        <p:txBody>
          <a:bodyPr wrap="square" anchor="ctr">
            <a:spAutoFit/>
          </a:bodyPr>
          <a:lstStyle/>
          <a:p>
            <a:pPr algn="ctr" fontAlgn="auto">
              <a:lnSpc>
                <a:spcPct val="150000"/>
              </a:lnSpc>
              <a:spcBef>
                <a:spcPts val="0"/>
              </a:spcBef>
              <a:spcAft>
                <a:spcPts val="0"/>
              </a:spcAft>
              <a:defRPr/>
            </a:pPr>
            <a:r>
              <a:rPr lang="zh-CN" altLang="en-US" sz="2000" b="1" dirty="0">
                <a:solidFill>
                  <a:srgbClr val="0000CC"/>
                </a:solidFill>
                <a:effectLst>
                  <a:outerShdw blurRad="38100" dist="38100" dir="2700000" algn="tl">
                    <a:srgbClr val="000000">
                      <a:alpha val="43137"/>
                    </a:srgbClr>
                  </a:outerShdw>
                </a:effectLst>
                <a:latin typeface="+mn-ea"/>
                <a:cs typeface="Courier New" pitchFamily="49" charset="0"/>
              </a:rPr>
              <a:t>新航路开辟和早期殖民扩张</a:t>
            </a:r>
            <a:endParaRPr lang="en-US" altLang="zh-CN" sz="2000" b="1" dirty="0">
              <a:solidFill>
                <a:srgbClr val="0000CC"/>
              </a:solidFill>
              <a:effectLst>
                <a:outerShdw blurRad="38100" dist="38100" dir="2700000" algn="tl">
                  <a:srgbClr val="000000">
                    <a:alpha val="43137"/>
                  </a:srgbClr>
                </a:outerShdw>
              </a:effectLst>
              <a:latin typeface="+mn-ea"/>
              <a:cs typeface="Courier New" pitchFamily="49" charset="0"/>
            </a:endParaRPr>
          </a:p>
        </p:txBody>
      </p:sp>
      <p:sp>
        <p:nvSpPr>
          <p:cNvPr id="62" name="矩形 61"/>
          <p:cNvSpPr/>
          <p:nvPr/>
        </p:nvSpPr>
        <p:spPr>
          <a:xfrm rot="19181578">
            <a:off x="882769" y="5032550"/>
            <a:ext cx="1168523" cy="507831"/>
          </a:xfrm>
          <a:prstGeom prst="rect">
            <a:avLst/>
          </a:prstGeom>
          <a:solidFill>
            <a:schemeClr val="bg1"/>
          </a:solidFill>
          <a:ln w="38100">
            <a:solidFill>
              <a:srgbClr val="FF0000"/>
            </a:solidFill>
          </a:ln>
        </p:spPr>
        <p:txBody>
          <a:bodyPr wrap="square" anchor="ctr">
            <a:spAutoFit/>
          </a:bodyPr>
          <a:lstStyle/>
          <a:p>
            <a:pPr fontAlgn="auto">
              <a:lnSpc>
                <a:spcPct val="150000"/>
              </a:lnSpc>
              <a:spcBef>
                <a:spcPts val="0"/>
              </a:spcBef>
              <a:spcAft>
                <a:spcPts val="0"/>
              </a:spcAft>
              <a:defRPr/>
            </a:pPr>
            <a:r>
              <a:rPr lang="zh-CN" altLang="en-US" b="1" dirty="0">
                <a:solidFill>
                  <a:srgbClr val="C00000"/>
                </a:solidFill>
                <a:latin typeface="黑体" pitchFamily="49" charset="-122"/>
                <a:ea typeface="黑体" pitchFamily="49" charset="-122"/>
                <a:cs typeface="Courier New" pitchFamily="49" charset="0"/>
              </a:rPr>
              <a:t>宗教改革</a:t>
            </a:r>
            <a:endParaRPr lang="en-US" altLang="zh-CN" b="1" dirty="0">
              <a:solidFill>
                <a:srgbClr val="C00000"/>
              </a:solidFill>
              <a:latin typeface="黑体" pitchFamily="49" charset="-122"/>
              <a:ea typeface="黑体" pitchFamily="49" charset="-122"/>
              <a:cs typeface="Courier New" pitchFamily="49" charset="0"/>
            </a:endParaRPr>
          </a:p>
        </p:txBody>
      </p:sp>
      <p:sp>
        <p:nvSpPr>
          <p:cNvPr id="65" name="椭圆 64"/>
          <p:cNvSpPr/>
          <p:nvPr/>
        </p:nvSpPr>
        <p:spPr>
          <a:xfrm flipH="1" flipV="1">
            <a:off x="928662" y="6597352"/>
            <a:ext cx="142876" cy="11779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71" name="直接箭头连接符 70"/>
          <p:cNvCxnSpPr/>
          <p:nvPr/>
        </p:nvCxnSpPr>
        <p:spPr>
          <a:xfrm flipV="1">
            <a:off x="1928794" y="2928934"/>
            <a:ext cx="2357454" cy="1928826"/>
          </a:xfrm>
          <a:prstGeom prst="straightConnector1">
            <a:avLst/>
          </a:prstGeom>
          <a:ln w="28575" cmpd="sng">
            <a:solidFill>
              <a:srgbClr val="014F19"/>
            </a:solidFill>
            <a:tailEnd type="arrow"/>
          </a:ln>
        </p:spPr>
        <p:style>
          <a:lnRef idx="1">
            <a:schemeClr val="accent1"/>
          </a:lnRef>
          <a:fillRef idx="0">
            <a:schemeClr val="accent1"/>
          </a:fillRef>
          <a:effectRef idx="0">
            <a:schemeClr val="accent1"/>
          </a:effectRef>
          <a:fontRef idx="minor">
            <a:schemeClr val="tx1"/>
          </a:fontRef>
        </p:style>
      </p:cxnSp>
      <p:cxnSp>
        <p:nvCxnSpPr>
          <p:cNvPr id="74" name="直接箭头连接符 73"/>
          <p:cNvCxnSpPr/>
          <p:nvPr/>
        </p:nvCxnSpPr>
        <p:spPr>
          <a:xfrm flipV="1">
            <a:off x="2571736" y="3214686"/>
            <a:ext cx="1928828" cy="1643073"/>
          </a:xfrm>
          <a:prstGeom prst="straightConnector1">
            <a:avLst/>
          </a:prstGeom>
          <a:ln w="28575" cmpd="sng">
            <a:solidFill>
              <a:srgbClr val="014F19"/>
            </a:solidFill>
            <a:tailEnd type="arrow"/>
          </a:ln>
        </p:spPr>
        <p:style>
          <a:lnRef idx="1">
            <a:schemeClr val="accent1"/>
          </a:lnRef>
          <a:fillRef idx="0">
            <a:schemeClr val="accent1"/>
          </a:fillRef>
          <a:effectRef idx="0">
            <a:schemeClr val="accent1"/>
          </a:effectRef>
          <a:fontRef idx="minor">
            <a:schemeClr val="tx1"/>
          </a:fontRef>
        </p:style>
      </p:cxnSp>
      <p:cxnSp>
        <p:nvCxnSpPr>
          <p:cNvPr id="77" name="直接箭头连接符 76"/>
          <p:cNvCxnSpPr/>
          <p:nvPr/>
        </p:nvCxnSpPr>
        <p:spPr>
          <a:xfrm rot="5400000" flipH="1" flipV="1">
            <a:off x="3294786" y="4634778"/>
            <a:ext cx="2714644" cy="17337"/>
          </a:xfrm>
          <a:prstGeom prst="straightConnector1">
            <a:avLst/>
          </a:prstGeom>
          <a:ln w="28575" cmpd="sng">
            <a:solidFill>
              <a:srgbClr val="014F19"/>
            </a:solidFill>
            <a:tailEnd type="arrow"/>
          </a:ln>
        </p:spPr>
        <p:style>
          <a:lnRef idx="1">
            <a:schemeClr val="accent1"/>
          </a:lnRef>
          <a:fillRef idx="0">
            <a:schemeClr val="accent1"/>
          </a:fillRef>
          <a:effectRef idx="0">
            <a:schemeClr val="accent1"/>
          </a:effectRef>
          <a:fontRef idx="minor">
            <a:schemeClr val="tx1"/>
          </a:fontRef>
        </p:style>
      </p:cxnSp>
      <p:cxnSp>
        <p:nvCxnSpPr>
          <p:cNvPr id="79" name="直接箭头连接符 78"/>
          <p:cNvCxnSpPr/>
          <p:nvPr/>
        </p:nvCxnSpPr>
        <p:spPr>
          <a:xfrm flipV="1">
            <a:off x="1785918" y="2348880"/>
            <a:ext cx="2049472" cy="1294434"/>
          </a:xfrm>
          <a:prstGeom prst="straightConnector1">
            <a:avLst/>
          </a:prstGeom>
          <a:ln w="28575" cmpd="sng">
            <a:solidFill>
              <a:srgbClr val="014F19"/>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1400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linds(horizontal)">
                                      <p:cBhvr>
                                        <p:cTn id="7" dur="500"/>
                                        <p:tgtEl>
                                          <p:spTgt spid="3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wipe(down)">
                                      <p:cBhvr>
                                        <p:cTn id="10" dur="500"/>
                                        <p:tgtEl>
                                          <p:spTgt spid="6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2"/>
                                        </p:tgtEl>
                                        <p:attrNameLst>
                                          <p:attrName>style.visibility</p:attrName>
                                        </p:attrNameLst>
                                      </p:cBhvr>
                                      <p:to>
                                        <p:strVal val="visible"/>
                                      </p:to>
                                    </p:set>
                                    <p:animEffect transition="in" filter="wipe(down)">
                                      <p:cBhvr>
                                        <p:cTn id="15" dur="500"/>
                                        <p:tgtEl>
                                          <p:spTgt spid="62"/>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blinds(horizontal)">
                                      <p:cBhvr>
                                        <p:cTn id="20" dur="500"/>
                                        <p:tgtEl>
                                          <p:spTgt spid="35"/>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52"/>
                                        </p:tgtEl>
                                        <p:attrNameLst>
                                          <p:attrName>style.visibility</p:attrName>
                                        </p:attrNameLst>
                                      </p:cBhvr>
                                      <p:to>
                                        <p:strVal val="visible"/>
                                      </p:to>
                                    </p:set>
                                    <p:animEffect transition="in" filter="blinds(horizontal)">
                                      <p:cBhvr>
                                        <p:cTn id="25" dur="500"/>
                                        <p:tgtEl>
                                          <p:spTgt spid="52"/>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blinds(horizontal)">
                                      <p:cBhvr>
                                        <p:cTn id="30" dur="500"/>
                                        <p:tgtEl>
                                          <p:spTgt spid="39"/>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49"/>
                                        </p:tgtEl>
                                        <p:attrNameLst>
                                          <p:attrName>style.visibility</p:attrName>
                                        </p:attrNameLst>
                                      </p:cBhvr>
                                      <p:to>
                                        <p:strVal val="visible"/>
                                      </p:to>
                                    </p:set>
                                    <p:animEffect transition="in" filter="blinds(horizontal)">
                                      <p:cBhvr>
                                        <p:cTn id="35" dur="500"/>
                                        <p:tgtEl>
                                          <p:spTgt spid="49"/>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9"/>
                                        </p:tgtEl>
                                        <p:attrNameLst>
                                          <p:attrName>style.visibility</p:attrName>
                                        </p:attrNameLst>
                                      </p:cBhvr>
                                      <p:to>
                                        <p:strVal val="visible"/>
                                      </p:to>
                                    </p:set>
                                    <p:animEffect transition="in" filter="fade">
                                      <p:cBhvr>
                                        <p:cTn id="38" dur="2000"/>
                                        <p:tgtEl>
                                          <p:spTgt spid="6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77"/>
                                        </p:tgtEl>
                                        <p:attrNameLst>
                                          <p:attrName>style.visibility</p:attrName>
                                        </p:attrNameLst>
                                      </p:cBhvr>
                                      <p:to>
                                        <p:strVal val="visible"/>
                                      </p:to>
                                    </p:set>
                                    <p:animEffect transition="in" filter="wipe(down)">
                                      <p:cBhvr>
                                        <p:cTn id="43" dur="500"/>
                                        <p:tgtEl>
                                          <p:spTgt spid="7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53"/>
                                        </p:tgtEl>
                                        <p:attrNameLst>
                                          <p:attrName>style.visibility</p:attrName>
                                        </p:attrNameLst>
                                      </p:cBhvr>
                                      <p:to>
                                        <p:strVal val="visible"/>
                                      </p:to>
                                    </p:set>
                                    <p:animEffect transition="in" filter="wipe(down)">
                                      <p:cBhvr>
                                        <p:cTn id="48" dur="500"/>
                                        <p:tgtEl>
                                          <p:spTgt spid="53"/>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71"/>
                                        </p:tgtEl>
                                        <p:attrNameLst>
                                          <p:attrName>style.visibility</p:attrName>
                                        </p:attrNameLst>
                                      </p:cBhvr>
                                      <p:to>
                                        <p:strVal val="visible"/>
                                      </p:to>
                                    </p:set>
                                    <p:animEffect transition="in" filter="wipe(down)">
                                      <p:cBhvr>
                                        <p:cTn id="53" dur="500"/>
                                        <p:tgtEl>
                                          <p:spTgt spid="71"/>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74"/>
                                        </p:tgtEl>
                                        <p:attrNameLst>
                                          <p:attrName>style.visibility</p:attrName>
                                        </p:attrNameLst>
                                      </p:cBhvr>
                                      <p:to>
                                        <p:strVal val="visible"/>
                                      </p:to>
                                    </p:set>
                                    <p:animEffect transition="in" filter="wipe(down)">
                                      <p:cBhvr>
                                        <p:cTn id="58" dur="500"/>
                                        <p:tgtEl>
                                          <p:spTgt spid="74"/>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79"/>
                                        </p:tgtEl>
                                        <p:attrNameLst>
                                          <p:attrName>style.visibility</p:attrName>
                                        </p:attrNameLst>
                                      </p:cBhvr>
                                      <p:to>
                                        <p:strVal val="visible"/>
                                      </p:to>
                                    </p:set>
                                    <p:animEffect transition="in" filter="wipe(down)">
                                      <p:cBhvr>
                                        <p:cTn id="63"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69" grpId="0"/>
      <p:bldP spid="49" grpId="0" animBg="1"/>
      <p:bldP spid="61" grpId="0"/>
      <p:bldP spid="6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AutoShape 2"/>
          <p:cNvSpPr>
            <a:spLocks noChangeArrowheads="1"/>
          </p:cNvSpPr>
          <p:nvPr/>
        </p:nvSpPr>
        <p:spPr bwMode="auto">
          <a:xfrm>
            <a:off x="1631050" y="4044059"/>
            <a:ext cx="7512044" cy="715963"/>
          </a:xfrm>
          <a:prstGeom prst="roundRect">
            <a:avLst>
              <a:gd name="adj" fmla="val 50000"/>
            </a:avLst>
          </a:prstGeom>
          <a:solidFill>
            <a:schemeClr val="bg1"/>
          </a:solidFill>
          <a:ln w="9525" algn="ctr">
            <a:solidFill>
              <a:srgbClr val="B2B2B2"/>
            </a:solidFill>
            <a:round/>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None/>
            </a:pPr>
            <a:r>
              <a:rPr lang="zh-CN" altLang="en-US" b="1" dirty="0" smtClean="0">
                <a:solidFill>
                  <a:srgbClr val="000000"/>
                </a:solidFill>
                <a:latin typeface="微软雅黑" panose="020B0503020204020204" pitchFamily="34" charset="-122"/>
                <a:ea typeface="微软雅黑" panose="020B0503020204020204" pitchFamily="34" charset="-122"/>
              </a:rPr>
              <a:t>专题复习：</a:t>
            </a:r>
            <a:r>
              <a:rPr lang="zh-CN" altLang="en-US" b="1" dirty="0">
                <a:solidFill>
                  <a:srgbClr val="000000"/>
                </a:solidFill>
                <a:latin typeface="微软雅黑" panose="020B0503020204020204" pitchFamily="34" charset="-122"/>
                <a:ea typeface="微软雅黑" panose="020B0503020204020204" pitchFamily="34" charset="-122"/>
              </a:rPr>
              <a:t>联系、建构、整合</a:t>
            </a:r>
          </a:p>
        </p:txBody>
      </p:sp>
      <p:sp>
        <p:nvSpPr>
          <p:cNvPr id="4100" name="AutoShape 3"/>
          <p:cNvSpPr>
            <a:spLocks noChangeArrowheads="1"/>
          </p:cNvSpPr>
          <p:nvPr/>
        </p:nvSpPr>
        <p:spPr bwMode="auto">
          <a:xfrm>
            <a:off x="1587599" y="1805910"/>
            <a:ext cx="7304883" cy="715963"/>
          </a:xfrm>
          <a:prstGeom prst="roundRect">
            <a:avLst>
              <a:gd name="adj" fmla="val 50000"/>
            </a:avLst>
          </a:prstGeom>
          <a:solidFill>
            <a:schemeClr val="bg1"/>
          </a:solidFill>
          <a:ln w="9525" algn="ctr">
            <a:solidFill>
              <a:srgbClr val="C0C0C0"/>
            </a:solidFill>
            <a:round/>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None/>
            </a:pPr>
            <a:r>
              <a:rPr lang="zh-CN" altLang="en-US" b="1" dirty="0">
                <a:solidFill>
                  <a:srgbClr val="FF0000"/>
                </a:solidFill>
                <a:latin typeface="微软雅黑" panose="020B0503020204020204" pitchFamily="34" charset="-122"/>
                <a:ea typeface="微软雅黑" panose="020B0503020204020204" pitchFamily="34" charset="-122"/>
              </a:rPr>
              <a:t>高考</a:t>
            </a:r>
            <a:r>
              <a:rPr lang="zh-CN" altLang="en-US" b="1" dirty="0" smtClean="0">
                <a:solidFill>
                  <a:srgbClr val="FF0000"/>
                </a:solidFill>
                <a:latin typeface="微软雅黑" panose="020B0503020204020204" pitchFamily="34" charset="-122"/>
                <a:ea typeface="微软雅黑" panose="020B0503020204020204" pitchFamily="34" charset="-122"/>
              </a:rPr>
              <a:t>能力要求与学生问题分析</a:t>
            </a:r>
            <a:endParaRPr lang="zh-CN" altLang="en-US" b="1" dirty="0">
              <a:solidFill>
                <a:srgbClr val="FF0000"/>
              </a:solidFill>
              <a:latin typeface="微软雅黑" panose="020B0503020204020204" pitchFamily="34" charset="-122"/>
              <a:ea typeface="微软雅黑" panose="020B0503020204020204" pitchFamily="34" charset="-122"/>
            </a:endParaRPr>
          </a:p>
        </p:txBody>
      </p:sp>
      <p:sp>
        <p:nvSpPr>
          <p:cNvPr id="4101" name="AutoShape 4"/>
          <p:cNvSpPr>
            <a:spLocks noChangeArrowheads="1"/>
          </p:cNvSpPr>
          <p:nvPr/>
        </p:nvSpPr>
        <p:spPr bwMode="auto">
          <a:xfrm>
            <a:off x="1659690" y="2910174"/>
            <a:ext cx="7530985" cy="715962"/>
          </a:xfrm>
          <a:prstGeom prst="roundRect">
            <a:avLst>
              <a:gd name="adj" fmla="val 50000"/>
            </a:avLst>
          </a:prstGeom>
          <a:solidFill>
            <a:schemeClr val="bg1"/>
          </a:solidFill>
          <a:ln w="9525" algn="ctr">
            <a:solidFill>
              <a:srgbClr val="B2B2B2"/>
            </a:solidFill>
            <a:round/>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None/>
            </a:pPr>
            <a:r>
              <a:rPr lang="zh-CN" altLang="en-US" b="1" dirty="0" smtClean="0">
                <a:latin typeface="微软雅黑" panose="020B0503020204020204" pitchFamily="34" charset="-122"/>
                <a:ea typeface="微软雅黑" panose="020B0503020204020204" pitchFamily="34" charset="-122"/>
              </a:rPr>
              <a:t>       二轮复习规划（世界史）</a:t>
            </a:r>
            <a:endParaRPr lang="zh-CN" altLang="en-US" b="1" dirty="0">
              <a:latin typeface="微软雅黑" panose="020B0503020204020204" pitchFamily="34" charset="-122"/>
              <a:ea typeface="微软雅黑" panose="020B0503020204020204" pitchFamily="34" charset="-122"/>
            </a:endParaRPr>
          </a:p>
        </p:txBody>
      </p:sp>
      <p:sp>
        <p:nvSpPr>
          <p:cNvPr id="4102" name="Line 5"/>
          <p:cNvSpPr>
            <a:spLocks noChangeShapeType="1"/>
          </p:cNvSpPr>
          <p:nvPr/>
        </p:nvSpPr>
        <p:spPr bwMode="auto">
          <a:xfrm>
            <a:off x="1359585" y="1971625"/>
            <a:ext cx="0" cy="3095625"/>
          </a:xfrm>
          <a:prstGeom prst="line">
            <a:avLst/>
          </a:prstGeom>
          <a:noFill/>
          <a:ln w="25400" cap="rnd">
            <a:solidFill>
              <a:schemeClr val="accent1"/>
            </a:solidFill>
            <a:prstDash val="sysDot"/>
            <a:round/>
            <a:headEnd/>
            <a:tailEn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zh-CN" altLang="en-US" smtClean="0">
              <a:solidFill>
                <a:srgbClr val="000000"/>
              </a:solidFill>
            </a:endParaRPr>
          </a:p>
        </p:txBody>
      </p:sp>
      <p:sp>
        <p:nvSpPr>
          <p:cNvPr id="4103" name="Oval 6"/>
          <p:cNvSpPr>
            <a:spLocks noChangeArrowheads="1"/>
          </p:cNvSpPr>
          <p:nvPr/>
        </p:nvSpPr>
        <p:spPr bwMode="auto">
          <a:xfrm>
            <a:off x="1076327" y="1840718"/>
            <a:ext cx="542925" cy="536575"/>
          </a:xfrm>
          <a:prstGeom prst="ellipse">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fontAlgn="base" hangingPunct="1">
              <a:spcBef>
                <a:spcPct val="0"/>
              </a:spcBef>
              <a:spcAft>
                <a:spcPct val="0"/>
              </a:spcAft>
              <a:buFontTx/>
              <a:buNone/>
            </a:pPr>
            <a:endParaRPr lang="zh-CN" altLang="en-US" sz="4000" b="1" smtClean="0">
              <a:solidFill>
                <a:srgbClr val="000000"/>
              </a:solidFill>
              <a:ea typeface="微软雅黑" pitchFamily="34" charset="-122"/>
            </a:endParaRPr>
          </a:p>
        </p:txBody>
      </p:sp>
      <p:sp>
        <p:nvSpPr>
          <p:cNvPr id="4105" name="Oval 8"/>
          <p:cNvSpPr>
            <a:spLocks noChangeArrowheads="1"/>
          </p:cNvSpPr>
          <p:nvPr/>
        </p:nvSpPr>
        <p:spPr bwMode="auto">
          <a:xfrm>
            <a:off x="1044671" y="4044059"/>
            <a:ext cx="542925" cy="536575"/>
          </a:xfrm>
          <a:prstGeom prst="ellipse">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fontAlgn="base" hangingPunct="1">
              <a:spcBef>
                <a:spcPct val="0"/>
              </a:spcBef>
              <a:spcAft>
                <a:spcPct val="0"/>
              </a:spcAft>
              <a:buFontTx/>
              <a:buNone/>
            </a:pPr>
            <a:endParaRPr lang="zh-CN" altLang="en-US" sz="4000" b="1" smtClean="0">
              <a:solidFill>
                <a:srgbClr val="000000"/>
              </a:solidFill>
              <a:ea typeface="微软雅黑" pitchFamily="34" charset="-122"/>
            </a:endParaRPr>
          </a:p>
        </p:txBody>
      </p:sp>
      <p:sp>
        <p:nvSpPr>
          <p:cNvPr id="4107" name="Oval 10"/>
          <p:cNvSpPr>
            <a:spLocks noChangeArrowheads="1"/>
          </p:cNvSpPr>
          <p:nvPr/>
        </p:nvSpPr>
        <p:spPr bwMode="auto">
          <a:xfrm>
            <a:off x="1069184" y="2910186"/>
            <a:ext cx="542925" cy="536575"/>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fontAlgn="base" hangingPunct="1">
              <a:spcBef>
                <a:spcPct val="0"/>
              </a:spcBef>
              <a:spcAft>
                <a:spcPct val="0"/>
              </a:spcAft>
              <a:buFontTx/>
              <a:buNone/>
            </a:pPr>
            <a:endParaRPr lang="zh-CN" altLang="en-US" sz="4000" b="1" smtClean="0">
              <a:solidFill>
                <a:srgbClr val="000000"/>
              </a:solidFill>
              <a:ea typeface="微软雅黑" pitchFamily="34" charset="-122"/>
            </a:endParaRPr>
          </a:p>
        </p:txBody>
      </p:sp>
      <p:sp>
        <p:nvSpPr>
          <p:cNvPr id="4108" name="WordArt 11"/>
          <p:cNvSpPr>
            <a:spLocks noChangeArrowheads="1" noChangeShapeType="1" noTextEdit="1"/>
          </p:cNvSpPr>
          <p:nvPr/>
        </p:nvSpPr>
        <p:spPr bwMode="auto">
          <a:xfrm>
            <a:off x="1619258" y="3933825"/>
            <a:ext cx="201613" cy="2730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fontAlgn="base">
              <a:spcBef>
                <a:spcPct val="0"/>
              </a:spcBef>
              <a:spcAft>
                <a:spcPct val="0"/>
              </a:spcAft>
            </a:pPr>
            <a:endParaRPr lang="zh-CN" altLang="en-US" sz="3600" b="1" kern="10" dirty="0" smtClean="0">
              <a:solidFill>
                <a:srgbClr val="FFFFFF"/>
              </a:solidFill>
              <a:latin typeface="黑体"/>
              <a:ea typeface="黑体"/>
            </a:endParaRPr>
          </a:p>
        </p:txBody>
      </p:sp>
      <p:sp>
        <p:nvSpPr>
          <p:cNvPr id="4109" name="AutoShape 13"/>
          <p:cNvSpPr>
            <a:spLocks noChangeArrowheads="1"/>
          </p:cNvSpPr>
          <p:nvPr/>
        </p:nvSpPr>
        <p:spPr bwMode="auto">
          <a:xfrm>
            <a:off x="3419873" y="692699"/>
            <a:ext cx="2880321" cy="619125"/>
          </a:xfrm>
          <a:prstGeom prst="roundRect">
            <a:avLst>
              <a:gd name="adj" fmla="val 13681"/>
            </a:avLst>
          </a:prstGeom>
          <a:solidFill>
            <a:schemeClr val="bg1"/>
          </a:solidFill>
          <a:ln>
            <a:solidFill>
              <a:schemeClr val="bg1"/>
            </a:solidFill>
          </a:ln>
          <a:effectLst>
            <a:prstShdw prst="shdw17" dist="17961" dir="2700000">
              <a:srgbClr val="999900"/>
            </a:prstShdw>
          </a:effectLs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fontAlgn="base" hangingPunct="1">
              <a:spcBef>
                <a:spcPct val="0"/>
              </a:spcBef>
              <a:spcAft>
                <a:spcPct val="0"/>
              </a:spcAft>
              <a:buFontTx/>
              <a:buNone/>
            </a:pPr>
            <a:r>
              <a:rPr lang="zh-CN" altLang="en-US" sz="4400" b="1" dirty="0" smtClean="0">
                <a:solidFill>
                  <a:srgbClr val="000000"/>
                </a:solidFill>
                <a:latin typeface="微软雅黑" pitchFamily="34" charset="-122"/>
                <a:ea typeface="微软雅黑" pitchFamily="34" charset="-122"/>
              </a:rPr>
              <a:t>内容要点</a:t>
            </a:r>
            <a:endParaRPr lang="en-US" altLang="zh-CN" sz="4400" b="1" dirty="0" smtClean="0">
              <a:solidFill>
                <a:srgbClr val="000000"/>
              </a:solidFill>
              <a:latin typeface="微软雅黑" pitchFamily="34" charset="-122"/>
              <a:ea typeface="微软雅黑" pitchFamily="34" charset="-122"/>
            </a:endParaRPr>
          </a:p>
        </p:txBody>
      </p:sp>
      <p:sp>
        <p:nvSpPr>
          <p:cNvPr id="15" name="Oval 10"/>
          <p:cNvSpPr>
            <a:spLocks noChangeArrowheads="1"/>
          </p:cNvSpPr>
          <p:nvPr/>
        </p:nvSpPr>
        <p:spPr bwMode="auto">
          <a:xfrm>
            <a:off x="1088123" y="5067258"/>
            <a:ext cx="542925" cy="536575"/>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fontAlgn="base" hangingPunct="1">
              <a:spcBef>
                <a:spcPct val="0"/>
              </a:spcBef>
              <a:spcAft>
                <a:spcPct val="0"/>
              </a:spcAft>
              <a:buFontTx/>
              <a:buNone/>
            </a:pPr>
            <a:endParaRPr lang="zh-CN" altLang="en-US" sz="4000" b="1" smtClean="0">
              <a:solidFill>
                <a:srgbClr val="000000"/>
              </a:solidFill>
              <a:ea typeface="微软雅黑" pitchFamily="34" charset="-122"/>
            </a:endParaRPr>
          </a:p>
        </p:txBody>
      </p:sp>
      <p:sp>
        <p:nvSpPr>
          <p:cNvPr id="16" name="AutoShape 2"/>
          <p:cNvSpPr>
            <a:spLocks noChangeArrowheads="1"/>
          </p:cNvSpPr>
          <p:nvPr/>
        </p:nvSpPr>
        <p:spPr bwMode="auto">
          <a:xfrm>
            <a:off x="1631049" y="5067258"/>
            <a:ext cx="7113106" cy="715963"/>
          </a:xfrm>
          <a:prstGeom prst="roundRect">
            <a:avLst>
              <a:gd name="adj" fmla="val 50000"/>
            </a:avLst>
          </a:prstGeom>
          <a:solidFill>
            <a:schemeClr val="bg1"/>
          </a:solidFill>
          <a:ln w="9525" algn="ctr">
            <a:solidFill>
              <a:srgbClr val="B2B2B2"/>
            </a:solidFill>
            <a:round/>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None/>
            </a:pPr>
            <a:r>
              <a:rPr lang="zh-CN" altLang="en-US" b="1" dirty="0">
                <a:solidFill>
                  <a:srgbClr val="000000"/>
                </a:solidFill>
                <a:latin typeface="微软雅黑" panose="020B0503020204020204" pitchFamily="34" charset="-122"/>
                <a:ea typeface="微软雅黑" panose="020B0503020204020204" pitchFamily="34" charset="-122"/>
              </a:rPr>
              <a:t>试题研究</a:t>
            </a:r>
            <a:r>
              <a:rPr lang="zh-CN" altLang="en-US" b="1" dirty="0" smtClean="0">
                <a:solidFill>
                  <a:srgbClr val="000000"/>
                </a:solidFill>
                <a:latin typeface="微软雅黑" panose="020B0503020204020204" pitchFamily="34" charset="-122"/>
                <a:ea typeface="微软雅黑" panose="020B0503020204020204" pitchFamily="34" charset="-122"/>
              </a:rPr>
              <a:t>： 关注高阶思维能力训练</a:t>
            </a:r>
            <a:endParaRPr lang="en-US" altLang="zh-CN" b="1" dirty="0" smtClean="0">
              <a:solidFill>
                <a:srgbClr val="0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41503563"/>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11560" y="198550"/>
            <a:ext cx="7685773" cy="1417638"/>
          </a:xfrm>
        </p:spPr>
        <p:txBody>
          <a:bodyPr>
            <a:noAutofit/>
          </a:bodyPr>
          <a:lstStyle/>
          <a:p>
            <a:pPr algn="l"/>
            <a:r>
              <a:rPr lang="zh-CN" altLang="zh-CN" sz="3200" b="1" dirty="0" smtClean="0">
                <a:solidFill>
                  <a:srgbClr val="7030A0"/>
                </a:solidFill>
                <a:latin typeface="黑体" pitchFamily="49" charset="-122"/>
                <a:ea typeface="黑体" pitchFamily="49" charset="-122"/>
              </a:rPr>
              <a:t>早期</a:t>
            </a:r>
            <a:r>
              <a:rPr lang="zh-CN" altLang="zh-CN" sz="3200" b="1" dirty="0">
                <a:solidFill>
                  <a:srgbClr val="7030A0"/>
                </a:solidFill>
                <a:latin typeface="黑体" pitchFamily="49" charset="-122"/>
                <a:ea typeface="黑体" pitchFamily="49" charset="-122"/>
              </a:rPr>
              <a:t>资产阶级革命</a:t>
            </a:r>
            <a:r>
              <a:rPr lang="zh-CN" altLang="en-US" sz="3200" b="1" dirty="0">
                <a:solidFill>
                  <a:srgbClr val="7030A0"/>
                </a:solidFill>
                <a:latin typeface="黑体" pitchFamily="49" charset="-122"/>
                <a:ea typeface="黑体" pitchFamily="49" charset="-122"/>
              </a:rPr>
              <a:t>与</a:t>
            </a:r>
            <a:r>
              <a:rPr lang="zh-CN" altLang="zh-CN" sz="3200" b="1" dirty="0">
                <a:solidFill>
                  <a:srgbClr val="7030A0"/>
                </a:solidFill>
                <a:latin typeface="黑体" pitchFamily="49" charset="-122"/>
                <a:ea typeface="黑体" pitchFamily="49" charset="-122"/>
              </a:rPr>
              <a:t>启蒙运动之间的关系</a:t>
            </a:r>
            <a:endParaRPr lang="zh-CN" altLang="en-US" sz="3200" dirty="0">
              <a:solidFill>
                <a:srgbClr val="7030A0"/>
              </a:solidFill>
              <a:latin typeface="黑体" pitchFamily="49" charset="-122"/>
              <a:ea typeface="黑体" pitchFamily="49" charset="-122"/>
            </a:endParaRPr>
          </a:p>
        </p:txBody>
      </p:sp>
      <p:cxnSp>
        <p:nvCxnSpPr>
          <p:cNvPr id="6" name="直接箭头连接符 5"/>
          <p:cNvCxnSpPr>
            <a:cxnSpLocks/>
          </p:cNvCxnSpPr>
          <p:nvPr/>
        </p:nvCxnSpPr>
        <p:spPr>
          <a:xfrm flipH="1">
            <a:off x="1982804" y="2276872"/>
            <a:ext cx="2229156" cy="1224135"/>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直接箭头连接符 7"/>
          <p:cNvCxnSpPr>
            <a:cxnSpLocks/>
          </p:cNvCxnSpPr>
          <p:nvPr/>
        </p:nvCxnSpPr>
        <p:spPr>
          <a:xfrm>
            <a:off x="3059832" y="4005064"/>
            <a:ext cx="1152128"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直接箭头连接符 9"/>
          <p:cNvCxnSpPr/>
          <p:nvPr/>
        </p:nvCxnSpPr>
        <p:spPr>
          <a:xfrm>
            <a:off x="2267744" y="4365104"/>
            <a:ext cx="1512168" cy="158417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nvCxnSpPr>
        <p:spPr>
          <a:xfrm>
            <a:off x="5364088" y="4149080"/>
            <a:ext cx="0" cy="151216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4355976" y="3356992"/>
            <a:ext cx="3600400" cy="707886"/>
          </a:xfrm>
          <a:prstGeom prst="rect">
            <a:avLst/>
          </a:prstGeom>
          <a:solidFill>
            <a:schemeClr val="bg1"/>
          </a:solidFill>
        </p:spPr>
        <p:txBody>
          <a:bodyPr wrap="square">
            <a:spAutoFit/>
          </a:bodyPr>
          <a:lstStyle/>
          <a:p>
            <a:r>
              <a:rPr lang="zh-CN" altLang="en-US" sz="4000" b="1" dirty="0">
                <a:solidFill>
                  <a:srgbClr val="C00000"/>
                </a:solidFill>
                <a:latin typeface="黑体" pitchFamily="49" charset="-122"/>
                <a:ea typeface="黑体" pitchFamily="49" charset="-122"/>
              </a:rPr>
              <a:t>北美独立战争</a:t>
            </a:r>
          </a:p>
        </p:txBody>
      </p:sp>
      <p:sp>
        <p:nvSpPr>
          <p:cNvPr id="15" name="矩形 14"/>
          <p:cNvSpPr/>
          <p:nvPr/>
        </p:nvSpPr>
        <p:spPr>
          <a:xfrm>
            <a:off x="611560" y="3573016"/>
            <a:ext cx="2448272" cy="707886"/>
          </a:xfrm>
          <a:prstGeom prst="rect">
            <a:avLst/>
          </a:prstGeom>
          <a:solidFill>
            <a:schemeClr val="bg1"/>
          </a:solidFill>
        </p:spPr>
        <p:txBody>
          <a:bodyPr wrap="square">
            <a:spAutoFit/>
          </a:bodyPr>
          <a:lstStyle/>
          <a:p>
            <a:r>
              <a:rPr lang="zh-CN" altLang="en-US" sz="4000" b="1" dirty="0">
                <a:solidFill>
                  <a:srgbClr val="C00000"/>
                </a:solidFill>
                <a:latin typeface="黑体" pitchFamily="49" charset="-122"/>
                <a:ea typeface="黑体" pitchFamily="49" charset="-122"/>
              </a:rPr>
              <a:t>启蒙运动</a:t>
            </a:r>
          </a:p>
        </p:txBody>
      </p:sp>
      <p:sp>
        <p:nvSpPr>
          <p:cNvPr id="16" name="矩形 15"/>
          <p:cNvSpPr/>
          <p:nvPr/>
        </p:nvSpPr>
        <p:spPr>
          <a:xfrm>
            <a:off x="3995936" y="5661248"/>
            <a:ext cx="2952328" cy="646331"/>
          </a:xfrm>
          <a:prstGeom prst="rect">
            <a:avLst/>
          </a:prstGeom>
          <a:solidFill>
            <a:schemeClr val="bg1"/>
          </a:solidFill>
        </p:spPr>
        <p:txBody>
          <a:bodyPr wrap="square">
            <a:spAutoFit/>
          </a:bodyPr>
          <a:lstStyle/>
          <a:p>
            <a:r>
              <a:rPr lang="zh-CN" altLang="en-US" sz="3600" b="1" dirty="0">
                <a:solidFill>
                  <a:srgbClr val="C00000"/>
                </a:solidFill>
                <a:latin typeface="黑体" pitchFamily="49" charset="-122"/>
                <a:ea typeface="黑体" pitchFamily="49" charset="-122"/>
              </a:rPr>
              <a:t>法国大革命</a:t>
            </a:r>
          </a:p>
        </p:txBody>
      </p:sp>
      <p:sp>
        <p:nvSpPr>
          <p:cNvPr id="17" name="矩形 16"/>
          <p:cNvSpPr/>
          <p:nvPr/>
        </p:nvSpPr>
        <p:spPr>
          <a:xfrm>
            <a:off x="4283968" y="1628800"/>
            <a:ext cx="2592288" cy="707886"/>
          </a:xfrm>
          <a:prstGeom prst="rect">
            <a:avLst/>
          </a:prstGeom>
          <a:solidFill>
            <a:schemeClr val="bg1"/>
          </a:solidFill>
        </p:spPr>
        <p:txBody>
          <a:bodyPr wrap="square">
            <a:spAutoFit/>
          </a:bodyPr>
          <a:lstStyle/>
          <a:p>
            <a:r>
              <a:rPr lang="zh-CN" altLang="en-US" sz="4000" b="1" dirty="0">
                <a:solidFill>
                  <a:srgbClr val="C00000"/>
                </a:solidFill>
                <a:latin typeface="黑体" pitchFamily="49" charset="-122"/>
                <a:ea typeface="黑体" pitchFamily="49" charset="-122"/>
              </a:rPr>
              <a:t>英国革命</a:t>
            </a:r>
          </a:p>
        </p:txBody>
      </p:sp>
    </p:spTree>
    <p:extLst>
      <p:ext uri="{BB962C8B-B14F-4D97-AF65-F5344CB8AC3E}">
        <p14:creationId xmlns:p14="http://schemas.microsoft.com/office/powerpoint/2010/main" val="1687990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0-#ppt_w/2"/>
                                          </p:val>
                                        </p:tav>
                                        <p:tav tm="100000">
                                          <p:val>
                                            <p:strVal val="#ppt_x"/>
                                          </p:val>
                                        </p:tav>
                                      </p:tavLst>
                                    </p:anim>
                                    <p:anim calcmode="lin" valueType="num">
                                      <p:cBhvr additive="base">
                                        <p:cTn id="20"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_x0000fa0a09ab-864b-42cf-99b1-d318fabb8424_t202" hidden="1"/>
          <p:cNvSpPr txBox="1">
            <a:spLocks noChangeArrowheads="1"/>
          </p:cNvSpPr>
          <p:nvPr/>
        </p:nvSpPr>
        <p:spPr bwMode="auto">
          <a:xfrm>
            <a:off x="-4489450" y="3524250"/>
            <a:ext cx="635000" cy="635000"/>
          </a:xfrm>
          <a:prstGeom prst="rect">
            <a:avLst/>
          </a:prstGeom>
          <a:solidFill>
            <a:srgbClr val="FFFFFF"/>
          </a:solidFill>
          <a:ln w="9525">
            <a:solidFill>
              <a:srgbClr val="000000"/>
            </a:solidFill>
            <a:miter lim="800000"/>
          </a:ln>
        </p:spPr>
        <p:txBody>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endParaRPr lang="zh-CN" altLang="en-US" sz="1600">
              <a:solidFill>
                <a:prstClr val="black"/>
              </a:solidFill>
              <a:latin typeface="Arial" panose="020B0604020202020204" pitchFamily="34" charset="0"/>
              <a:ea typeface="华文楷体" panose="02010600040101010101" charset="-122"/>
            </a:endParaRPr>
          </a:p>
        </p:txBody>
      </p:sp>
      <p:sp>
        <p:nvSpPr>
          <p:cNvPr id="208898" name="Rectangle 10"/>
          <p:cNvSpPr>
            <a:spLocks noChangeArrowheads="1"/>
          </p:cNvSpPr>
          <p:nvPr/>
        </p:nvSpPr>
        <p:spPr bwMode="auto">
          <a:xfrm>
            <a:off x="762000" y="5008563"/>
            <a:ext cx="3111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r>
              <a:rPr lang="zh-CN" altLang="en-US" sz="1000" b="1">
                <a:solidFill>
                  <a:prstClr val="black"/>
                </a:solidFill>
                <a:latin typeface="宋体" panose="02010600030101010101" pitchFamily="2" charset="-122"/>
                <a:ea typeface="华文楷体" panose="02010600040101010101" charset="-122"/>
              </a:rPr>
              <a:t>  </a:t>
            </a:r>
            <a:endParaRPr lang="zh-CN" altLang="en-US">
              <a:solidFill>
                <a:prstClr val="black"/>
              </a:solidFill>
              <a:latin typeface="Arial" panose="020B0604020202020204" pitchFamily="34" charset="0"/>
              <a:ea typeface="华文楷体" panose="02010600040101010101" charset="-122"/>
            </a:endParaRPr>
          </a:p>
        </p:txBody>
      </p:sp>
      <p:sp>
        <p:nvSpPr>
          <p:cNvPr id="208902" name="文本框 99"/>
          <p:cNvSpPr txBox="1">
            <a:spLocks noChangeArrowheads="1"/>
          </p:cNvSpPr>
          <p:nvPr/>
        </p:nvSpPr>
        <p:spPr bwMode="auto">
          <a:xfrm>
            <a:off x="320443" y="175428"/>
            <a:ext cx="8596313" cy="4524315"/>
          </a:xfrm>
          <a:prstGeom prst="rect">
            <a:avLst/>
          </a:prstGeom>
          <a:noFill/>
          <a:ln w="28575">
            <a:solidFill>
              <a:srgbClr val="00B0F0"/>
            </a:solidFill>
            <a:prstDash val="sysDot"/>
            <a:rou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charset="0"/>
              </a:defRPr>
            </a:lvl1pPr>
            <a:lvl2pPr>
              <a:defRPr>
                <a:solidFill>
                  <a:schemeClr val="tx1"/>
                </a:solidFill>
                <a:latin typeface="Calibri" panose="020F0502020204030204" charset="0"/>
              </a:defRPr>
            </a:lvl2pPr>
            <a:lvl3pPr>
              <a:defRPr>
                <a:solidFill>
                  <a:schemeClr val="tx1"/>
                </a:solidFill>
                <a:latin typeface="Calibri" panose="020F0502020204030204" charset="0"/>
              </a:defRPr>
            </a:lvl3pPr>
            <a:lvl4pPr>
              <a:defRPr>
                <a:solidFill>
                  <a:schemeClr val="tx1"/>
                </a:solidFill>
                <a:latin typeface="Calibri" panose="020F0502020204030204" charset="0"/>
              </a:defRPr>
            </a:lvl4pPr>
            <a:lvl5pPr>
              <a:defRPr>
                <a:solidFill>
                  <a:schemeClr val="tx1"/>
                </a:solidFill>
                <a:latin typeface="Calibri" panose="020F0502020204030204" charset="0"/>
              </a:defRPr>
            </a:lvl5pPr>
            <a:lvl6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6pPr>
            <a:lvl7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7pPr>
            <a:lvl8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8pPr>
            <a:lvl9pPr defTabSz="457200" fontAlgn="base">
              <a:spcBef>
                <a:spcPct val="0"/>
              </a:spcBef>
              <a:spcAft>
                <a:spcPct val="0"/>
              </a:spcAft>
              <a:buFont typeface="Arial" panose="020B0604020202020204" pitchFamily="34" charset="0"/>
              <a:defRPr>
                <a:solidFill>
                  <a:schemeClr val="tx1"/>
                </a:solidFill>
                <a:latin typeface="Calibri" panose="020F0502020204030204" charset="0"/>
              </a:defRPr>
            </a:lvl9pPr>
          </a:lstStyle>
          <a:p>
            <a:r>
              <a:rPr lang="en-US" altLang="zh-CN" sz="2400" b="1" dirty="0">
                <a:solidFill>
                  <a:prstClr val="black"/>
                </a:solidFill>
                <a:ea typeface="华文楷体" panose="02010600040101010101" charset="-122"/>
              </a:rPr>
              <a:t> </a:t>
            </a:r>
            <a:r>
              <a:rPr lang="en-US" altLang="zh-CN" sz="2400" b="1" dirty="0" smtClean="0">
                <a:solidFill>
                  <a:prstClr val="black"/>
                </a:solidFill>
                <a:ea typeface="华文楷体" panose="02010600040101010101" charset="-122"/>
              </a:rPr>
              <a:t>       </a:t>
            </a:r>
            <a:r>
              <a:rPr lang="zh-CN" altLang="zh-CN" sz="2400" b="1" dirty="0" smtClean="0">
                <a:solidFill>
                  <a:prstClr val="black"/>
                </a:solidFill>
                <a:ea typeface="华文楷体" panose="02010600040101010101" charset="-122"/>
              </a:rPr>
              <a:t>西方</a:t>
            </a:r>
            <a:r>
              <a:rPr lang="zh-CN" altLang="zh-CN" sz="2400" b="1" dirty="0">
                <a:solidFill>
                  <a:prstClr val="black"/>
                </a:solidFill>
                <a:ea typeface="华文楷体" panose="02010600040101010101" charset="-122"/>
              </a:rPr>
              <a:t>最早的国家形式是古希腊各城邦，国家观念也随之出现。随着基督教的出现，神学国家观逐渐形成，教会提出国家存在是因为人有原罪，国家是减轻原罪所必须的安排，国家是上帝的产物。启蒙运动时期的霍布斯、洛克、卢梭等人都用社会契约论来阐释自己的国家观念。霍布斯认为人生是自私自利且充满恶意的，理性为人们提出一些简单可行的和平契约，每个人都同意把权力和力量转让给主权者，从而形成国家。洛克强调人的自然权利不可让渡、不可剥夺，否则人民将有权革命，强调政府必须实行法治和分权。</a:t>
            </a:r>
          </a:p>
          <a:p>
            <a:r>
              <a:rPr lang="en-US" altLang="zh-CN" sz="2400" b="1" dirty="0" smtClean="0">
                <a:solidFill>
                  <a:prstClr val="black"/>
                </a:solidFill>
                <a:ea typeface="华文楷体" panose="02010600040101010101" charset="-122"/>
              </a:rPr>
              <a:t>                                      ——</a:t>
            </a:r>
            <a:r>
              <a:rPr lang="zh-CN" altLang="zh-CN" sz="2400" b="1" dirty="0">
                <a:solidFill>
                  <a:prstClr val="black"/>
                </a:solidFill>
                <a:ea typeface="华文楷体" panose="02010600040101010101" charset="-122"/>
              </a:rPr>
              <a:t>摘编自《西方文明史》</a:t>
            </a:r>
          </a:p>
          <a:p>
            <a:r>
              <a:rPr lang="zh-CN" altLang="en-US" sz="2400" b="1" dirty="0" smtClean="0">
                <a:solidFill>
                  <a:prstClr val="black"/>
                </a:solidFill>
                <a:ea typeface="华文楷体" panose="02010600040101010101" charset="-122"/>
              </a:rPr>
              <a:t>问题</a:t>
            </a:r>
            <a:r>
              <a:rPr lang="en-US" altLang="zh-CN" sz="2400" b="1" dirty="0" smtClean="0">
                <a:solidFill>
                  <a:prstClr val="black"/>
                </a:solidFill>
                <a:ea typeface="华文楷体" panose="02010600040101010101" charset="-122"/>
              </a:rPr>
              <a:t>5</a:t>
            </a:r>
            <a:r>
              <a:rPr lang="zh-CN" altLang="en-US" sz="2400" b="1" dirty="0" smtClean="0">
                <a:solidFill>
                  <a:prstClr val="black"/>
                </a:solidFill>
                <a:ea typeface="华文楷体" panose="02010600040101010101" charset="-122"/>
              </a:rPr>
              <a:t>：</a:t>
            </a:r>
            <a:r>
              <a:rPr lang="zh-CN" altLang="zh-CN" sz="2400" b="1" dirty="0" smtClean="0">
                <a:solidFill>
                  <a:prstClr val="black"/>
                </a:solidFill>
                <a:ea typeface="华文楷体" panose="02010600040101010101" charset="-122"/>
              </a:rPr>
              <a:t>根据</a:t>
            </a:r>
            <a:r>
              <a:rPr lang="zh-CN" altLang="zh-CN" sz="2400" b="1" dirty="0" smtClean="0">
                <a:solidFill>
                  <a:srgbClr val="2F2BEF"/>
                </a:solidFill>
                <a:ea typeface="华文楷体" panose="02010600040101010101" charset="-122"/>
              </a:rPr>
              <a:t>材料</a:t>
            </a:r>
            <a:r>
              <a:rPr lang="zh-CN" altLang="zh-CN" sz="2400" b="1" dirty="0" smtClean="0">
                <a:solidFill>
                  <a:prstClr val="black"/>
                </a:solidFill>
                <a:ea typeface="华文楷体" panose="02010600040101010101" charset="-122"/>
              </a:rPr>
              <a:t>并</a:t>
            </a:r>
            <a:r>
              <a:rPr lang="zh-CN" altLang="zh-CN" sz="2400" b="1" dirty="0">
                <a:solidFill>
                  <a:srgbClr val="2F2BEF"/>
                </a:solidFill>
                <a:ea typeface="华文楷体" panose="02010600040101010101" charset="-122"/>
              </a:rPr>
              <a:t>结合所学知识</a:t>
            </a:r>
            <a:r>
              <a:rPr lang="zh-CN" altLang="zh-CN" sz="2400" b="1" dirty="0">
                <a:solidFill>
                  <a:prstClr val="black"/>
                </a:solidFill>
                <a:ea typeface="华文楷体" panose="02010600040101010101" charset="-122"/>
              </a:rPr>
              <a:t>，说明</a:t>
            </a:r>
            <a:r>
              <a:rPr lang="zh-CN" altLang="zh-CN" sz="2400" b="1" dirty="0">
                <a:solidFill>
                  <a:srgbClr val="FF0000"/>
                </a:solidFill>
                <a:ea typeface="华文楷体" panose="02010600040101010101" charset="-122"/>
              </a:rPr>
              <a:t>欧洲启蒙思想家</a:t>
            </a:r>
            <a:r>
              <a:rPr lang="zh-CN" altLang="zh-CN" sz="2400" b="1" dirty="0">
                <a:solidFill>
                  <a:prstClr val="black"/>
                </a:solidFill>
                <a:ea typeface="华文楷体" panose="02010600040101010101" charset="-122"/>
              </a:rPr>
              <a:t>对</a:t>
            </a:r>
            <a:r>
              <a:rPr lang="zh-CN" altLang="zh-CN" sz="2400" b="1" dirty="0">
                <a:solidFill>
                  <a:srgbClr val="FF0000"/>
                </a:solidFill>
                <a:ea typeface="华文楷体" panose="02010600040101010101" charset="-122"/>
              </a:rPr>
              <a:t>近代国家观念</a:t>
            </a:r>
            <a:r>
              <a:rPr lang="zh-CN" altLang="zh-CN" sz="2400" b="1" dirty="0">
                <a:solidFill>
                  <a:prstClr val="black"/>
                </a:solidFill>
                <a:ea typeface="华文楷体" panose="02010600040101010101" charset="-122"/>
              </a:rPr>
              <a:t>形成的</a:t>
            </a:r>
            <a:r>
              <a:rPr lang="zh-CN" altLang="zh-CN" sz="2400" b="1" dirty="0">
                <a:solidFill>
                  <a:srgbClr val="FF0000"/>
                </a:solidFill>
                <a:ea typeface="华文楷体" panose="02010600040101010101" charset="-122"/>
              </a:rPr>
              <a:t>促进</a:t>
            </a:r>
            <a:r>
              <a:rPr lang="zh-CN" altLang="zh-CN" sz="2400" b="1" dirty="0">
                <a:solidFill>
                  <a:prstClr val="black"/>
                </a:solidFill>
                <a:ea typeface="华文楷体" panose="02010600040101010101" charset="-122"/>
              </a:rPr>
              <a:t>作用。（</a:t>
            </a:r>
            <a:r>
              <a:rPr lang="en-US" altLang="zh-CN" sz="2400" b="1" dirty="0">
                <a:solidFill>
                  <a:prstClr val="black"/>
                </a:solidFill>
                <a:ea typeface="华文楷体" panose="02010600040101010101" charset="-122"/>
              </a:rPr>
              <a:t>10</a:t>
            </a:r>
            <a:r>
              <a:rPr lang="zh-CN" altLang="zh-CN" sz="2400" b="1" dirty="0">
                <a:solidFill>
                  <a:prstClr val="black"/>
                </a:solidFill>
                <a:ea typeface="华文楷体" panose="02010600040101010101" charset="-122"/>
              </a:rPr>
              <a:t>分</a:t>
            </a:r>
            <a:r>
              <a:rPr lang="zh-CN" altLang="zh-CN" sz="2400" b="1" dirty="0" smtClean="0">
                <a:solidFill>
                  <a:prstClr val="black"/>
                </a:solidFill>
                <a:ea typeface="华文楷体" panose="02010600040101010101" charset="-122"/>
              </a:rPr>
              <a:t>）</a:t>
            </a:r>
            <a:endParaRPr lang="zh-CN" altLang="zh-CN" sz="2400" b="1" dirty="0">
              <a:solidFill>
                <a:prstClr val="black"/>
              </a:solidFill>
              <a:ea typeface="华文楷体" panose="02010600040101010101" charset="-122"/>
            </a:endParaRPr>
          </a:p>
        </p:txBody>
      </p:sp>
      <p:sp>
        <p:nvSpPr>
          <p:cNvPr id="11" name="Rectangle 6"/>
          <p:cNvSpPr>
            <a:spLocks noChangeArrowheads="1"/>
          </p:cNvSpPr>
          <p:nvPr/>
        </p:nvSpPr>
        <p:spPr bwMode="auto">
          <a:xfrm>
            <a:off x="107504" y="4919008"/>
            <a:ext cx="9036496" cy="1938992"/>
          </a:xfrm>
          <a:prstGeom prst="rect">
            <a:avLst/>
          </a:prstGeom>
          <a:solidFill>
            <a:schemeClr val="accent1">
              <a:lumMod val="20000"/>
              <a:lumOff val="80000"/>
            </a:schemeClr>
          </a:solidFill>
          <a:ln>
            <a:noFill/>
          </a:ln>
          <a:extLst/>
        </p:spPr>
        <p:txBody>
          <a:bodyPr wrap="square" anchor="ctr">
            <a:spAutoFit/>
          </a:bodyPr>
          <a:lstStyle/>
          <a:p>
            <a:pPr fontAlgn="b" latinLnBrk="1"/>
            <a:r>
              <a:rPr lang="zh-CN" altLang="zh-CN" sz="2400" b="1" dirty="0" smtClean="0">
                <a:solidFill>
                  <a:srgbClr val="2F2BEF"/>
                </a:solidFill>
                <a:latin typeface="Arial" panose="020B0604020202020204" pitchFamily="34" charset="0"/>
                <a:ea typeface="华文楷体" panose="02010600040101010101" charset="-122"/>
              </a:rPr>
              <a:t>否定</a:t>
            </a:r>
            <a:r>
              <a:rPr lang="zh-CN" altLang="zh-CN" sz="2400" b="1" dirty="0">
                <a:solidFill>
                  <a:srgbClr val="2F2BEF"/>
                </a:solidFill>
                <a:latin typeface="Arial" panose="020B0604020202020204" pitchFamily="34" charset="0"/>
                <a:ea typeface="华文楷体" panose="02010600040101010101" charset="-122"/>
              </a:rPr>
              <a:t>神学国家</a:t>
            </a:r>
            <a:r>
              <a:rPr lang="zh-CN" altLang="zh-CN" sz="2400" b="1" dirty="0" smtClean="0">
                <a:solidFill>
                  <a:prstClr val="black"/>
                </a:solidFill>
                <a:latin typeface="Arial" panose="020B0604020202020204" pitchFamily="34" charset="0"/>
                <a:ea typeface="华文楷体" panose="02010600040101010101" charset="-122"/>
              </a:rPr>
              <a:t>观念；</a:t>
            </a:r>
            <a:r>
              <a:rPr lang="zh-CN" altLang="zh-CN" sz="2400" b="1" dirty="0">
                <a:solidFill>
                  <a:prstClr val="black"/>
                </a:solidFill>
                <a:latin typeface="Arial" panose="020B0604020202020204" pitchFamily="34" charset="0"/>
                <a:ea typeface="华文楷体" panose="02010600040101010101" charset="-122"/>
              </a:rPr>
              <a:t>阐释了新的国家观念，如国家来源：</a:t>
            </a:r>
            <a:r>
              <a:rPr lang="zh-CN" altLang="zh-CN" sz="2400" b="1" dirty="0">
                <a:solidFill>
                  <a:srgbClr val="FF0000"/>
                </a:solidFill>
                <a:latin typeface="Arial" panose="020B0604020202020204" pitchFamily="34" charset="0"/>
                <a:ea typeface="华文楷体" panose="02010600040101010101" charset="-122"/>
              </a:rPr>
              <a:t>社会契约</a:t>
            </a:r>
            <a:r>
              <a:rPr lang="zh-CN" altLang="zh-CN" sz="2400" b="1" dirty="0" smtClean="0">
                <a:solidFill>
                  <a:prstClr val="black"/>
                </a:solidFill>
                <a:latin typeface="Arial" panose="020B0604020202020204" pitchFamily="34" charset="0"/>
                <a:ea typeface="华文楷体" panose="02010600040101010101" charset="-122"/>
              </a:rPr>
              <a:t>；</a:t>
            </a:r>
            <a:endParaRPr lang="en-US" altLang="zh-CN" sz="2400" b="1" dirty="0" smtClean="0">
              <a:solidFill>
                <a:prstClr val="black"/>
              </a:solidFill>
              <a:latin typeface="Arial" panose="020B0604020202020204" pitchFamily="34" charset="0"/>
              <a:ea typeface="华文楷体" panose="02010600040101010101" charset="-122"/>
            </a:endParaRPr>
          </a:p>
          <a:p>
            <a:pPr fontAlgn="b" latinLnBrk="1"/>
            <a:r>
              <a:rPr lang="zh-CN" altLang="zh-CN" sz="2400" b="1" dirty="0" smtClean="0">
                <a:solidFill>
                  <a:prstClr val="black"/>
                </a:solidFill>
                <a:latin typeface="Arial" panose="020B0604020202020204" pitchFamily="34" charset="0"/>
                <a:ea typeface="华文楷体" panose="02010600040101010101" charset="-122"/>
              </a:rPr>
              <a:t>国家</a:t>
            </a:r>
            <a:r>
              <a:rPr lang="zh-CN" altLang="zh-CN" sz="2400" b="1" dirty="0">
                <a:solidFill>
                  <a:prstClr val="black"/>
                </a:solidFill>
                <a:latin typeface="Arial" panose="020B0604020202020204" pitchFamily="34" charset="0"/>
                <a:ea typeface="华文楷体" panose="02010600040101010101" charset="-122"/>
              </a:rPr>
              <a:t>归属：</a:t>
            </a:r>
            <a:r>
              <a:rPr lang="zh-CN" altLang="zh-CN" sz="2400" b="1" dirty="0">
                <a:solidFill>
                  <a:srgbClr val="FF0000"/>
                </a:solidFill>
                <a:latin typeface="Arial" panose="020B0604020202020204" pitchFamily="34" charset="0"/>
                <a:ea typeface="华文楷体" panose="02010600040101010101" charset="-122"/>
              </a:rPr>
              <a:t>人民</a:t>
            </a:r>
            <a:r>
              <a:rPr lang="zh-CN" altLang="zh-CN" sz="2400" b="1" dirty="0" smtClean="0">
                <a:solidFill>
                  <a:srgbClr val="FF0000"/>
                </a:solidFill>
                <a:latin typeface="Arial" panose="020B0604020202020204" pitchFamily="34" charset="0"/>
                <a:ea typeface="华文楷体" panose="02010600040101010101" charset="-122"/>
              </a:rPr>
              <a:t>主权</a:t>
            </a:r>
            <a:r>
              <a:rPr lang="zh-CN" altLang="zh-CN" sz="2400" b="1" dirty="0" smtClean="0">
                <a:solidFill>
                  <a:prstClr val="black"/>
                </a:solidFill>
                <a:latin typeface="Arial" panose="020B0604020202020204" pitchFamily="34" charset="0"/>
                <a:ea typeface="华文楷体" panose="02010600040101010101" charset="-122"/>
              </a:rPr>
              <a:t>；</a:t>
            </a:r>
            <a:endParaRPr lang="en-US" altLang="zh-CN" sz="2400" b="1" dirty="0" smtClean="0">
              <a:solidFill>
                <a:prstClr val="black"/>
              </a:solidFill>
              <a:latin typeface="Arial" panose="020B0604020202020204" pitchFamily="34" charset="0"/>
              <a:ea typeface="华文楷体" panose="02010600040101010101" charset="-122"/>
            </a:endParaRPr>
          </a:p>
          <a:p>
            <a:pPr fontAlgn="b" latinLnBrk="1"/>
            <a:r>
              <a:rPr lang="zh-CN" altLang="zh-CN" sz="2400" b="1" dirty="0" smtClean="0">
                <a:solidFill>
                  <a:prstClr val="black"/>
                </a:solidFill>
                <a:latin typeface="Arial" panose="020B0604020202020204" pitchFamily="34" charset="0"/>
                <a:ea typeface="华文楷体" panose="02010600040101010101" charset="-122"/>
              </a:rPr>
              <a:t>国家</a:t>
            </a:r>
            <a:r>
              <a:rPr lang="zh-CN" altLang="zh-CN" sz="2400" b="1" dirty="0">
                <a:solidFill>
                  <a:prstClr val="black"/>
                </a:solidFill>
                <a:latin typeface="Arial" panose="020B0604020202020204" pitchFamily="34" charset="0"/>
                <a:ea typeface="华文楷体" panose="02010600040101010101" charset="-122"/>
              </a:rPr>
              <a:t>运行机制：</a:t>
            </a:r>
            <a:r>
              <a:rPr lang="zh-CN" altLang="zh-CN" sz="2400" b="1" dirty="0" smtClean="0">
                <a:solidFill>
                  <a:srgbClr val="FF0000"/>
                </a:solidFill>
                <a:latin typeface="Arial" panose="020B0604020202020204" pitchFamily="34" charset="0"/>
                <a:ea typeface="华文楷体" panose="02010600040101010101" charset="-122"/>
              </a:rPr>
              <a:t>三权分立</a:t>
            </a:r>
            <a:r>
              <a:rPr lang="zh-CN" altLang="zh-CN" sz="2400" b="1" dirty="0" smtClean="0">
                <a:solidFill>
                  <a:prstClr val="black"/>
                </a:solidFill>
                <a:latin typeface="Arial" panose="020B0604020202020204" pitchFamily="34" charset="0"/>
                <a:ea typeface="华文楷体" panose="02010600040101010101" charset="-122"/>
              </a:rPr>
              <a:t>；</a:t>
            </a:r>
            <a:endParaRPr lang="en-US" altLang="zh-CN" sz="2400" b="1" dirty="0" smtClean="0">
              <a:solidFill>
                <a:prstClr val="black"/>
              </a:solidFill>
              <a:latin typeface="Arial" panose="020B0604020202020204" pitchFamily="34" charset="0"/>
              <a:ea typeface="华文楷体" panose="02010600040101010101" charset="-122"/>
            </a:endParaRPr>
          </a:p>
          <a:p>
            <a:pPr fontAlgn="b" latinLnBrk="1"/>
            <a:r>
              <a:rPr lang="zh-CN" altLang="zh-CN" sz="2400" b="1" dirty="0" smtClean="0">
                <a:solidFill>
                  <a:prstClr val="black"/>
                </a:solidFill>
                <a:latin typeface="Arial" panose="020B0604020202020204" pitchFamily="34" charset="0"/>
                <a:ea typeface="华文楷体" panose="02010600040101010101" charset="-122"/>
              </a:rPr>
              <a:t>国家</a:t>
            </a:r>
            <a:r>
              <a:rPr lang="zh-CN" altLang="zh-CN" sz="2400" b="1" dirty="0">
                <a:solidFill>
                  <a:prstClr val="black"/>
                </a:solidFill>
                <a:latin typeface="Arial" panose="020B0604020202020204" pitchFamily="34" charset="0"/>
                <a:ea typeface="华文楷体" panose="02010600040101010101" charset="-122"/>
              </a:rPr>
              <a:t>职能：</a:t>
            </a:r>
            <a:r>
              <a:rPr lang="zh-CN" altLang="zh-CN" sz="2400" b="1" dirty="0">
                <a:solidFill>
                  <a:srgbClr val="FF0000"/>
                </a:solidFill>
                <a:latin typeface="Arial" panose="020B0604020202020204" pitchFamily="34" charset="0"/>
                <a:ea typeface="华文楷体" panose="02010600040101010101" charset="-122"/>
              </a:rPr>
              <a:t>保护人权</a:t>
            </a:r>
            <a:r>
              <a:rPr lang="zh-CN" altLang="zh-CN" sz="2400" b="1" dirty="0">
                <a:solidFill>
                  <a:prstClr val="black"/>
                </a:solidFill>
                <a:latin typeface="Arial" panose="020B0604020202020204" pitchFamily="34" charset="0"/>
                <a:ea typeface="华文楷体" panose="02010600040101010101" charset="-122"/>
              </a:rPr>
              <a:t>；构建了</a:t>
            </a:r>
            <a:r>
              <a:rPr lang="zh-CN" altLang="zh-CN" sz="2400" b="1" dirty="0">
                <a:solidFill>
                  <a:srgbClr val="FF0000"/>
                </a:solidFill>
                <a:latin typeface="Arial" panose="020B0604020202020204" pitchFamily="34" charset="0"/>
                <a:ea typeface="华文楷体" panose="02010600040101010101" charset="-122"/>
              </a:rPr>
              <a:t>君主立宪和民主共和</a:t>
            </a:r>
            <a:r>
              <a:rPr lang="zh-CN" altLang="zh-CN" sz="2400" b="1" dirty="0">
                <a:solidFill>
                  <a:prstClr val="black"/>
                </a:solidFill>
                <a:latin typeface="Arial" panose="020B0604020202020204" pitchFamily="34" charset="0"/>
                <a:ea typeface="华文楷体" panose="02010600040101010101" charset="-122"/>
              </a:rPr>
              <a:t>的两类国家政体</a:t>
            </a:r>
            <a:r>
              <a:rPr lang="zh-CN" altLang="zh-CN" sz="2400" b="1" dirty="0" smtClean="0">
                <a:solidFill>
                  <a:prstClr val="black"/>
                </a:solidFill>
                <a:latin typeface="Arial" panose="020B0604020202020204" pitchFamily="34" charset="0"/>
                <a:ea typeface="华文楷体" panose="02010600040101010101" charset="-122"/>
              </a:rPr>
              <a:t>类型。</a:t>
            </a:r>
            <a:endParaRPr lang="zh-CN" altLang="zh-CN" sz="2400" dirty="0">
              <a:solidFill>
                <a:prstClr val="black"/>
              </a:solidFill>
              <a:latin typeface="Arial" panose="020B0604020202020204" pitchFamily="34" charset="0"/>
              <a:ea typeface="华文楷体" panose="02010600040101010101" charset="-122"/>
            </a:endParaRPr>
          </a:p>
        </p:txBody>
      </p:sp>
    </p:spTree>
    <p:extLst>
      <p:ext uri="{BB962C8B-B14F-4D97-AF65-F5344CB8AC3E}">
        <p14:creationId xmlns:p14="http://schemas.microsoft.com/office/powerpoint/2010/main" val="23550630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Text Box 4"/>
          <p:cNvSpPr txBox="1">
            <a:spLocks noChangeArrowheads="1"/>
          </p:cNvSpPr>
          <p:nvPr/>
        </p:nvSpPr>
        <p:spPr bwMode="auto">
          <a:xfrm>
            <a:off x="107504" y="116632"/>
            <a:ext cx="9144000"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5000"/>
              </a:lnSpc>
            </a:pPr>
            <a:r>
              <a:rPr lang="en-US" altLang="zh-CN" sz="2400" b="1" dirty="0" smtClean="0">
                <a:solidFill>
                  <a:srgbClr val="0000FF"/>
                </a:solidFill>
                <a:latin typeface="楷体" pitchFamily="49" charset="-122"/>
                <a:ea typeface="楷体" pitchFamily="49" charset="-122"/>
              </a:rPr>
              <a:t>    </a:t>
            </a:r>
            <a:r>
              <a:rPr lang="zh-CN" altLang="en-US" sz="2400" b="1" dirty="0" smtClean="0">
                <a:latin typeface="楷体" pitchFamily="49" charset="-122"/>
                <a:ea typeface="楷体" pitchFamily="49" charset="-122"/>
              </a:rPr>
              <a:t>契约一般也可称为合同或协议。</a:t>
            </a:r>
            <a:r>
              <a:rPr lang="en-US" altLang="zh-CN" sz="2400" b="1" dirty="0" smtClean="0">
                <a:latin typeface="楷体" pitchFamily="49" charset="-122"/>
                <a:ea typeface="楷体" pitchFamily="49" charset="-122"/>
              </a:rPr>
              <a:t>《</a:t>
            </a:r>
            <a:r>
              <a:rPr lang="zh-CN" altLang="en-US" sz="2400" b="1" dirty="0" smtClean="0">
                <a:latin typeface="楷体" pitchFamily="49" charset="-122"/>
                <a:ea typeface="楷体" pitchFamily="49" charset="-122"/>
              </a:rPr>
              <a:t>法国民法典</a:t>
            </a:r>
            <a:r>
              <a:rPr lang="en-US" altLang="zh-CN" sz="2400" b="1" dirty="0" smtClean="0">
                <a:latin typeface="楷体" pitchFamily="49" charset="-122"/>
                <a:ea typeface="楷体" pitchFamily="49" charset="-122"/>
              </a:rPr>
              <a:t>》</a:t>
            </a:r>
            <a:r>
              <a:rPr lang="zh-CN" altLang="en-US" sz="2400" b="1" dirty="0" smtClean="0">
                <a:latin typeface="楷体" pitchFamily="49" charset="-122"/>
                <a:ea typeface="楷体" pitchFamily="49" charset="-122"/>
              </a:rPr>
              <a:t>第</a:t>
            </a:r>
            <a:r>
              <a:rPr lang="en-US" altLang="zh-CN" sz="2400" b="1" dirty="0" smtClean="0">
                <a:latin typeface="楷体" pitchFamily="49" charset="-122"/>
                <a:ea typeface="楷体" pitchFamily="49" charset="-122"/>
              </a:rPr>
              <a:t>1101</a:t>
            </a:r>
            <a:r>
              <a:rPr lang="zh-CN" altLang="en-US" sz="2400" b="1" dirty="0" smtClean="0">
                <a:latin typeface="楷体" pitchFamily="49" charset="-122"/>
                <a:ea typeface="楷体" pitchFamily="49" charset="-122"/>
              </a:rPr>
              <a:t>条给“契约”定义为：“合同为一种合意，依此合意，一人或数人对于其他一人或数人负担给付、作为或不作为的债务。”英美法系也有类似的含义。</a:t>
            </a:r>
          </a:p>
          <a:p>
            <a:pPr>
              <a:lnSpc>
                <a:spcPct val="115000"/>
              </a:lnSpc>
            </a:pPr>
            <a:r>
              <a:rPr lang="zh-CN" altLang="en-US" sz="2400" b="1" dirty="0" smtClean="0">
                <a:latin typeface="楷体" pitchFamily="49" charset="-122"/>
                <a:ea typeface="楷体" pitchFamily="49" charset="-122"/>
              </a:rPr>
              <a:t>    近代启蒙思想家们正是把契约精神从经济领域运用到政治领域，形成了他们关于建立国家政府的</a:t>
            </a:r>
            <a:r>
              <a:rPr lang="zh-CN" altLang="en-US" sz="2400" b="1" dirty="0" smtClean="0">
                <a:solidFill>
                  <a:srgbClr val="FF0000"/>
                </a:solidFill>
                <a:latin typeface="楷体" pitchFamily="49" charset="-122"/>
                <a:ea typeface="楷体" pitchFamily="49" charset="-122"/>
              </a:rPr>
              <a:t>理论基础</a:t>
            </a:r>
            <a:r>
              <a:rPr lang="zh-CN" altLang="en-US" sz="2400" b="1" dirty="0" smtClean="0">
                <a:solidFill>
                  <a:srgbClr val="0000FF"/>
                </a:solidFill>
                <a:latin typeface="楷体" pitchFamily="49" charset="-122"/>
                <a:ea typeface="楷体" pitchFamily="49" charset="-122"/>
              </a:rPr>
              <a:t>；</a:t>
            </a:r>
            <a:r>
              <a:rPr lang="zh-CN" altLang="en-US" sz="2400" b="1" dirty="0" smtClean="0">
                <a:latin typeface="楷体" pitchFamily="49" charset="-122"/>
                <a:ea typeface="楷体" pitchFamily="49" charset="-122"/>
              </a:rPr>
              <a:t>这一契约思想更成为欧美</a:t>
            </a:r>
            <a:r>
              <a:rPr lang="zh-CN" altLang="en-US" sz="2400" b="1" dirty="0" smtClean="0">
                <a:solidFill>
                  <a:srgbClr val="FF0000"/>
                </a:solidFill>
                <a:latin typeface="楷体" pitchFamily="49" charset="-122"/>
                <a:ea typeface="楷体" pitchFamily="49" charset="-122"/>
              </a:rPr>
              <a:t>资产阶级革命的有力武器</a:t>
            </a:r>
            <a:r>
              <a:rPr lang="zh-CN" altLang="en-US" sz="2400" b="1" dirty="0" smtClean="0">
                <a:solidFill>
                  <a:srgbClr val="0000FF"/>
                </a:solidFill>
                <a:latin typeface="楷体" pitchFamily="49" charset="-122"/>
                <a:ea typeface="楷体" pitchFamily="49" charset="-122"/>
              </a:rPr>
              <a:t>，</a:t>
            </a:r>
            <a:r>
              <a:rPr lang="zh-CN" altLang="en-US" sz="2400" b="1" dirty="0" smtClean="0">
                <a:latin typeface="楷体" pitchFamily="49" charset="-122"/>
                <a:ea typeface="楷体" pitchFamily="49" charset="-122"/>
              </a:rPr>
              <a:t>取得了</a:t>
            </a:r>
            <a:r>
              <a:rPr lang="zh-CN" altLang="en-US" sz="2400" b="1" dirty="0" smtClean="0">
                <a:solidFill>
                  <a:srgbClr val="FF0000"/>
                </a:solidFill>
                <a:latin typeface="楷体" pitchFamily="49" charset="-122"/>
                <a:ea typeface="楷体" pitchFamily="49" charset="-122"/>
              </a:rPr>
              <a:t>反封建专制的胜利</a:t>
            </a:r>
            <a:r>
              <a:rPr lang="zh-CN" altLang="en-US" sz="2400" b="1" dirty="0" smtClean="0">
                <a:latin typeface="楷体" pitchFamily="49" charset="-122"/>
                <a:ea typeface="楷体" pitchFamily="49" charset="-122"/>
              </a:rPr>
              <a:t>，从欧美传播到世界每一个角落，成为鼓舞世界人民反专制和压迫的精神武器。</a:t>
            </a:r>
          </a:p>
          <a:p>
            <a:pPr>
              <a:lnSpc>
                <a:spcPct val="115000"/>
              </a:lnSpc>
            </a:pPr>
            <a:r>
              <a:rPr lang="zh-CN" altLang="en-US" sz="2400" b="1" dirty="0" smtClean="0">
                <a:latin typeface="楷体" pitchFamily="49" charset="-122"/>
                <a:ea typeface="楷体" pitchFamily="49" charset="-122"/>
              </a:rPr>
              <a:t>    </a:t>
            </a:r>
            <a:r>
              <a:rPr lang="zh-CN" altLang="en-US" sz="2400" b="1" dirty="0" smtClean="0">
                <a:latin typeface="楷体" pitchFamily="49" charset="-122"/>
                <a:ea typeface="楷体" pitchFamily="49" charset="-122"/>
              </a:rPr>
              <a:t>问题</a:t>
            </a:r>
            <a:r>
              <a:rPr lang="en-US" altLang="zh-CN" sz="2400" b="1" dirty="0" smtClean="0">
                <a:latin typeface="楷体" pitchFamily="49" charset="-122"/>
                <a:ea typeface="楷体" pitchFamily="49" charset="-122"/>
              </a:rPr>
              <a:t>6</a:t>
            </a:r>
            <a:r>
              <a:rPr lang="zh-CN" altLang="en-US" sz="2400" b="1" dirty="0" smtClean="0">
                <a:latin typeface="楷体" pitchFamily="49" charset="-122"/>
                <a:ea typeface="楷体" pitchFamily="49" charset="-122"/>
              </a:rPr>
              <a:t>：</a:t>
            </a:r>
            <a:r>
              <a:rPr lang="zh-CN" altLang="en-US" sz="2400" b="1" dirty="0" smtClean="0">
                <a:latin typeface="宋体" charset="-122"/>
              </a:rPr>
              <a:t>概括</a:t>
            </a:r>
            <a:r>
              <a:rPr lang="zh-CN" altLang="en-US" sz="2400" b="1" dirty="0" smtClean="0">
                <a:latin typeface="宋体" charset="-122"/>
              </a:rPr>
              <a:t>近代西方国家契约精神的政治内涵，并结合所学知识说明其在近代西方国家早期政治民主化进程中的作用。</a:t>
            </a:r>
          </a:p>
        </p:txBody>
      </p:sp>
      <p:sp>
        <p:nvSpPr>
          <p:cNvPr id="3" name="Rectangle 4"/>
          <p:cNvSpPr>
            <a:spLocks noChangeArrowheads="1"/>
          </p:cNvSpPr>
          <p:nvPr/>
        </p:nvSpPr>
        <p:spPr bwMode="auto">
          <a:xfrm>
            <a:off x="21704" y="4581127"/>
            <a:ext cx="9144000" cy="197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nSpc>
                <a:spcPct val="125000"/>
              </a:lnSpc>
            </a:pPr>
            <a:r>
              <a:rPr lang="zh-CN" altLang="en-US" sz="2000" b="1" dirty="0" smtClean="0">
                <a:solidFill>
                  <a:srgbClr val="0033CC"/>
                </a:solidFill>
              </a:rPr>
              <a:t>内涵：</a:t>
            </a:r>
            <a:r>
              <a:rPr lang="zh-CN" altLang="en-US" sz="2000" b="1" dirty="0" smtClean="0">
                <a:solidFill>
                  <a:srgbClr val="FF0000"/>
                </a:solidFill>
              </a:rPr>
              <a:t>自由</a:t>
            </a:r>
            <a:r>
              <a:rPr lang="zh-CN" altLang="en-US" sz="2000" b="1" dirty="0" smtClean="0">
                <a:solidFill>
                  <a:srgbClr val="0033CC"/>
                </a:solidFill>
              </a:rPr>
              <a:t>精神；</a:t>
            </a:r>
            <a:r>
              <a:rPr lang="zh-CN" altLang="en-US" sz="2000" b="1" dirty="0" smtClean="0">
                <a:solidFill>
                  <a:srgbClr val="FF0000"/>
                </a:solidFill>
              </a:rPr>
              <a:t>平等</a:t>
            </a:r>
            <a:r>
              <a:rPr lang="zh-CN" altLang="en-US" sz="2000" b="1" dirty="0" smtClean="0">
                <a:solidFill>
                  <a:srgbClr val="0033CC"/>
                </a:solidFill>
              </a:rPr>
              <a:t>精神；</a:t>
            </a:r>
            <a:r>
              <a:rPr lang="zh-CN" altLang="en-US" sz="2000" b="1" dirty="0" smtClean="0">
                <a:solidFill>
                  <a:srgbClr val="FF0000"/>
                </a:solidFill>
              </a:rPr>
              <a:t>权利至上</a:t>
            </a:r>
            <a:r>
              <a:rPr lang="zh-CN" altLang="en-US" sz="2000" b="1" dirty="0" smtClean="0">
                <a:solidFill>
                  <a:srgbClr val="0033CC"/>
                </a:solidFill>
              </a:rPr>
              <a:t>精神；</a:t>
            </a:r>
            <a:r>
              <a:rPr lang="zh-CN" altLang="en-US" sz="2000" b="1" dirty="0" smtClean="0">
                <a:solidFill>
                  <a:srgbClr val="FF0000"/>
                </a:solidFill>
              </a:rPr>
              <a:t>法治</a:t>
            </a:r>
            <a:r>
              <a:rPr lang="zh-CN" altLang="en-US" sz="2000" b="1" dirty="0" smtClean="0">
                <a:solidFill>
                  <a:srgbClr val="0033CC"/>
                </a:solidFill>
              </a:rPr>
              <a:t>精神；</a:t>
            </a:r>
            <a:r>
              <a:rPr lang="zh-CN" altLang="en-US" sz="2000" b="1" dirty="0" smtClean="0">
                <a:solidFill>
                  <a:srgbClr val="FF0000"/>
                </a:solidFill>
              </a:rPr>
              <a:t>人民主权</a:t>
            </a:r>
            <a:r>
              <a:rPr lang="zh-CN" altLang="en-US" sz="2000" b="1" dirty="0" smtClean="0">
                <a:solidFill>
                  <a:srgbClr val="0033CC"/>
                </a:solidFill>
              </a:rPr>
              <a:t>思想等</a:t>
            </a:r>
          </a:p>
          <a:p>
            <a:pPr>
              <a:lnSpc>
                <a:spcPct val="125000"/>
              </a:lnSpc>
            </a:pPr>
            <a:r>
              <a:rPr lang="zh-CN" altLang="en-US" sz="2000" b="1" dirty="0" smtClean="0">
                <a:solidFill>
                  <a:srgbClr val="0033CC"/>
                </a:solidFill>
              </a:rPr>
              <a:t>作用：卢梭等启蒙思想家把契约精神运用于政治领域，提出了</a:t>
            </a:r>
            <a:r>
              <a:rPr lang="zh-CN" altLang="en-US" sz="2000" b="1" dirty="0" smtClean="0">
                <a:solidFill>
                  <a:srgbClr val="FF0000"/>
                </a:solidFill>
              </a:rPr>
              <a:t>社会契约理论</a:t>
            </a:r>
            <a:r>
              <a:rPr lang="zh-CN" altLang="en-US" sz="2000" b="1" dirty="0" smtClean="0">
                <a:solidFill>
                  <a:srgbClr val="0033CC"/>
                </a:solidFill>
              </a:rPr>
              <a:t>；推动了美国独立战争和法国大革命等</a:t>
            </a:r>
            <a:r>
              <a:rPr lang="zh-CN" altLang="en-US" sz="2000" b="1" dirty="0" smtClean="0">
                <a:solidFill>
                  <a:srgbClr val="FF0000"/>
                </a:solidFill>
              </a:rPr>
              <a:t>资产阶级革命的爆发</a:t>
            </a:r>
            <a:r>
              <a:rPr lang="zh-CN" altLang="en-US" sz="2000" b="1" dirty="0" smtClean="0">
                <a:solidFill>
                  <a:srgbClr val="0033CC"/>
                </a:solidFill>
              </a:rPr>
              <a:t>，以及</a:t>
            </a:r>
            <a:r>
              <a:rPr lang="en-US" altLang="zh-CN" sz="2000" b="1" dirty="0" smtClean="0">
                <a:solidFill>
                  <a:srgbClr val="0033CC"/>
                </a:solidFill>
              </a:rPr>
              <a:t>《</a:t>
            </a:r>
            <a:r>
              <a:rPr lang="zh-CN" altLang="en-US" sz="2000" b="1" dirty="0" smtClean="0">
                <a:solidFill>
                  <a:srgbClr val="0033CC"/>
                </a:solidFill>
              </a:rPr>
              <a:t>独立宣言</a:t>
            </a:r>
            <a:r>
              <a:rPr lang="en-US" altLang="zh-CN" sz="2000" b="1" dirty="0" smtClean="0">
                <a:solidFill>
                  <a:srgbClr val="0033CC"/>
                </a:solidFill>
              </a:rPr>
              <a:t>》</a:t>
            </a:r>
            <a:r>
              <a:rPr lang="zh-CN" altLang="en-US" sz="2000" b="1" dirty="0" smtClean="0">
                <a:solidFill>
                  <a:srgbClr val="0033CC"/>
                </a:solidFill>
              </a:rPr>
              <a:t>、</a:t>
            </a:r>
            <a:r>
              <a:rPr lang="en-US" altLang="zh-CN" sz="2000" b="1" dirty="0" smtClean="0">
                <a:solidFill>
                  <a:srgbClr val="0033CC"/>
                </a:solidFill>
              </a:rPr>
              <a:t>《</a:t>
            </a:r>
            <a:r>
              <a:rPr lang="zh-CN" altLang="en-US" sz="2000" b="1" dirty="0" smtClean="0">
                <a:solidFill>
                  <a:srgbClr val="0033CC"/>
                </a:solidFill>
              </a:rPr>
              <a:t>人权宣言</a:t>
            </a:r>
            <a:r>
              <a:rPr lang="en-US" altLang="zh-CN" sz="2000" b="1" dirty="0" smtClean="0">
                <a:solidFill>
                  <a:srgbClr val="0033CC"/>
                </a:solidFill>
              </a:rPr>
              <a:t>》</a:t>
            </a:r>
            <a:r>
              <a:rPr lang="zh-CN" altLang="en-US" sz="2000" b="1" dirty="0" smtClean="0">
                <a:solidFill>
                  <a:srgbClr val="0033CC"/>
                </a:solidFill>
              </a:rPr>
              <a:t>等</a:t>
            </a:r>
            <a:r>
              <a:rPr lang="zh-CN" altLang="en-US" sz="2000" b="1" dirty="0" smtClean="0">
                <a:solidFill>
                  <a:srgbClr val="0000FF"/>
                </a:solidFill>
              </a:rPr>
              <a:t>法律性文件的发布</a:t>
            </a:r>
            <a:r>
              <a:rPr lang="zh-CN" altLang="en-US" sz="2000" b="1" dirty="0" smtClean="0">
                <a:solidFill>
                  <a:srgbClr val="0033CC"/>
                </a:solidFill>
              </a:rPr>
              <a:t>；指导人们在推翻暴政后通过</a:t>
            </a:r>
            <a:r>
              <a:rPr lang="en-US" altLang="zh-CN" sz="2000" b="1" dirty="0" smtClean="0">
                <a:solidFill>
                  <a:srgbClr val="0033CC"/>
                </a:solidFill>
              </a:rPr>
              <a:t>1787</a:t>
            </a:r>
            <a:r>
              <a:rPr lang="zh-CN" altLang="en-US" sz="2000" b="1" dirty="0" smtClean="0">
                <a:solidFill>
                  <a:srgbClr val="0033CC"/>
                </a:solidFill>
              </a:rPr>
              <a:t>年宪法、</a:t>
            </a:r>
            <a:r>
              <a:rPr lang="en-US" altLang="zh-CN" sz="2000" b="1" dirty="0" smtClean="0">
                <a:solidFill>
                  <a:srgbClr val="0033CC"/>
                </a:solidFill>
              </a:rPr>
              <a:t>《</a:t>
            </a:r>
            <a:r>
              <a:rPr lang="zh-CN" altLang="en-US" sz="2000" b="1" dirty="0" smtClean="0">
                <a:solidFill>
                  <a:srgbClr val="0033CC"/>
                </a:solidFill>
              </a:rPr>
              <a:t>拿破仑法典</a:t>
            </a:r>
            <a:r>
              <a:rPr lang="en-US" altLang="zh-CN" sz="2000" b="1" dirty="0" smtClean="0">
                <a:solidFill>
                  <a:srgbClr val="0033CC"/>
                </a:solidFill>
              </a:rPr>
              <a:t>》</a:t>
            </a:r>
            <a:r>
              <a:rPr lang="zh-CN" altLang="en-US" sz="2000" b="1" dirty="0" smtClean="0">
                <a:solidFill>
                  <a:srgbClr val="0033CC"/>
                </a:solidFill>
              </a:rPr>
              <a:t>等法律手段建立起</a:t>
            </a:r>
            <a:r>
              <a:rPr lang="zh-CN" altLang="en-US" sz="2000" b="1" dirty="0" smtClean="0">
                <a:solidFill>
                  <a:srgbClr val="FF0000"/>
                </a:solidFill>
              </a:rPr>
              <a:t>资产阶级民主政治</a:t>
            </a:r>
            <a:r>
              <a:rPr lang="zh-CN" altLang="en-US" sz="2000" b="1" dirty="0" smtClean="0">
                <a:solidFill>
                  <a:srgbClr val="0033CC"/>
                </a:solidFill>
              </a:rPr>
              <a:t>。</a:t>
            </a:r>
          </a:p>
        </p:txBody>
      </p:sp>
    </p:spTree>
    <p:extLst>
      <p:ext uri="{BB962C8B-B14F-4D97-AF65-F5344CB8AC3E}">
        <p14:creationId xmlns:p14="http://schemas.microsoft.com/office/powerpoint/2010/main" val="2456566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矩形 46"/>
          <p:cNvSpPr/>
          <p:nvPr/>
        </p:nvSpPr>
        <p:spPr>
          <a:xfrm>
            <a:off x="0" y="333375"/>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Tahoma" pitchFamily="34" charset="0"/>
                <a:ea typeface="宋体" pitchFamily="2" charset="-122"/>
              </a:defRPr>
            </a:lvl1pPr>
            <a:lvl2pPr marL="742950" indent="-285750" eaLnBrk="0" hangingPunct="0">
              <a:defRPr sz="2400">
                <a:solidFill>
                  <a:schemeClr val="tx1"/>
                </a:solidFill>
                <a:latin typeface="Tahoma" pitchFamily="34" charset="0"/>
                <a:ea typeface="宋体" pitchFamily="2" charset="-122"/>
              </a:defRPr>
            </a:lvl2pPr>
            <a:lvl3pPr marL="1143000" indent="-228600" eaLnBrk="0" hangingPunct="0">
              <a:defRPr sz="2400">
                <a:solidFill>
                  <a:schemeClr val="tx1"/>
                </a:solidFill>
                <a:latin typeface="Tahoma" pitchFamily="34" charset="0"/>
                <a:ea typeface="宋体" pitchFamily="2" charset="-122"/>
              </a:defRPr>
            </a:lvl3pPr>
            <a:lvl4pPr marL="1600200" indent="-228600" eaLnBrk="0" hangingPunct="0">
              <a:defRPr sz="2400">
                <a:solidFill>
                  <a:schemeClr val="tx1"/>
                </a:solidFill>
                <a:latin typeface="Tahoma" pitchFamily="34" charset="0"/>
                <a:ea typeface="宋体" pitchFamily="2" charset="-122"/>
              </a:defRPr>
            </a:lvl4pPr>
            <a:lvl5pPr marL="2057400" indent="-228600" eaLnBrk="0" hangingPunct="0">
              <a:defRPr sz="2400">
                <a:solidFill>
                  <a:schemeClr val="tx1"/>
                </a:solidFill>
                <a:latin typeface="Tahoma" pitchFamily="34" charset="0"/>
                <a:ea typeface="宋体" pitchFamily="2" charset="-122"/>
              </a:defRPr>
            </a:lvl5pPr>
            <a:lvl6pPr marL="2514600" indent="-228600" algn="ctr" eaLnBrk="0" fontAlgn="base" hangingPunct="0">
              <a:spcBef>
                <a:spcPct val="0"/>
              </a:spcBef>
              <a:spcAft>
                <a:spcPct val="0"/>
              </a:spcAft>
              <a:defRPr sz="2400">
                <a:solidFill>
                  <a:schemeClr val="tx1"/>
                </a:solidFill>
                <a:latin typeface="Tahoma" pitchFamily="34" charset="0"/>
                <a:ea typeface="宋体" pitchFamily="2" charset="-122"/>
              </a:defRPr>
            </a:lvl6pPr>
            <a:lvl7pPr marL="2971800" indent="-228600" algn="ctr" eaLnBrk="0" fontAlgn="base" hangingPunct="0">
              <a:spcBef>
                <a:spcPct val="0"/>
              </a:spcBef>
              <a:spcAft>
                <a:spcPct val="0"/>
              </a:spcAft>
              <a:defRPr sz="2400">
                <a:solidFill>
                  <a:schemeClr val="tx1"/>
                </a:solidFill>
                <a:latin typeface="Tahoma" pitchFamily="34" charset="0"/>
                <a:ea typeface="宋体" pitchFamily="2" charset="-122"/>
              </a:defRPr>
            </a:lvl7pPr>
            <a:lvl8pPr marL="3429000" indent="-228600" algn="ctr" eaLnBrk="0" fontAlgn="base" hangingPunct="0">
              <a:spcBef>
                <a:spcPct val="0"/>
              </a:spcBef>
              <a:spcAft>
                <a:spcPct val="0"/>
              </a:spcAft>
              <a:defRPr sz="2400">
                <a:solidFill>
                  <a:schemeClr val="tx1"/>
                </a:solidFill>
                <a:latin typeface="Tahoma" pitchFamily="34" charset="0"/>
                <a:ea typeface="宋体" pitchFamily="2" charset="-122"/>
              </a:defRPr>
            </a:lvl8pPr>
            <a:lvl9pPr marL="3886200" indent="-228600" algn="ctr" eaLnBrk="0" fontAlgn="base" hangingPunct="0">
              <a:spcBef>
                <a:spcPct val="0"/>
              </a:spcBef>
              <a:spcAft>
                <a:spcPct val="0"/>
              </a:spcAft>
              <a:defRPr sz="2400">
                <a:solidFill>
                  <a:schemeClr val="tx1"/>
                </a:solidFill>
                <a:latin typeface="Tahoma" pitchFamily="34" charset="0"/>
                <a:ea typeface="宋体" pitchFamily="2" charset="-122"/>
              </a:defRPr>
            </a:lvl9pPr>
          </a:lstStyle>
          <a:p>
            <a:pPr eaLnBrk="1" hangingPunct="1">
              <a:defRPr/>
            </a:pPr>
            <a:r>
              <a:rPr lang="en-US" altLang="zh-CN" b="1" smtClean="0">
                <a:solidFill>
                  <a:srgbClr val="FFFFFF"/>
                </a:solidFill>
                <a:latin typeface="方正姚体" pitchFamily="2" charset="-122"/>
                <a:ea typeface="方正姚体" pitchFamily="2" charset="-122"/>
                <a:cs typeface="Courier New" pitchFamily="49" charset="0"/>
              </a:rPr>
              <a:t>BC5</a:t>
            </a:r>
            <a:r>
              <a:rPr lang="zh-CN" altLang="en-US" b="1" smtClean="0">
                <a:solidFill>
                  <a:srgbClr val="FFFFFF"/>
                </a:solidFill>
                <a:latin typeface="方正姚体" pitchFamily="2" charset="-122"/>
                <a:ea typeface="方正姚体" pitchFamily="2" charset="-122"/>
                <a:cs typeface="Courier New" pitchFamily="49" charset="0"/>
              </a:rPr>
              <a:t>世纪 </a:t>
            </a:r>
            <a:endParaRPr lang="zh-CN" altLang="en-US" smtClean="0">
              <a:solidFill>
                <a:srgbClr val="FFFFFF"/>
              </a:solidFill>
              <a:latin typeface="Verdana" pitchFamily="34" charset="0"/>
              <a:ea typeface="方正姚体" pitchFamily="2" charset="-122"/>
              <a:cs typeface="Courier New" pitchFamily="49" charset="0"/>
            </a:endParaRPr>
          </a:p>
        </p:txBody>
      </p:sp>
      <p:sp>
        <p:nvSpPr>
          <p:cNvPr id="103" name="矩形 102"/>
          <p:cNvSpPr/>
          <p:nvPr/>
        </p:nvSpPr>
        <p:spPr>
          <a:xfrm>
            <a:off x="2339975" y="0"/>
            <a:ext cx="6264275" cy="86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lnSpc>
                <a:spcPts val="4500"/>
              </a:lnSpc>
              <a:spcBef>
                <a:spcPts val="0"/>
              </a:spcBef>
              <a:spcAft>
                <a:spcPts val="0"/>
              </a:spcAft>
              <a:defRPr/>
            </a:pPr>
            <a:r>
              <a:rPr lang="zh-CN" altLang="en-US" sz="2800" b="1" dirty="0">
                <a:solidFill>
                  <a:schemeClr val="tx1"/>
                </a:solidFill>
                <a:latin typeface="微软雅黑" panose="020B0503020204020204" pitchFamily="34" charset="-122"/>
                <a:ea typeface="微软雅黑" panose="020B0503020204020204" pitchFamily="34" charset="-122"/>
              </a:rPr>
              <a:t>西方人文精神的发展历程</a:t>
            </a:r>
            <a:endParaRPr lang="en-US" altLang="zh-CN" sz="2800" b="1" dirty="0">
              <a:solidFill>
                <a:schemeClr val="tx1"/>
              </a:solidFill>
              <a:latin typeface="微软雅黑" panose="020B0503020204020204" pitchFamily="34" charset="-122"/>
              <a:ea typeface="微软雅黑" panose="020B0503020204020204" pitchFamily="34" charset="-122"/>
            </a:endParaRPr>
          </a:p>
        </p:txBody>
      </p:sp>
      <p:sp>
        <p:nvSpPr>
          <p:cNvPr id="32" name="矩形 31"/>
          <p:cNvSpPr/>
          <p:nvPr/>
        </p:nvSpPr>
        <p:spPr>
          <a:xfrm>
            <a:off x="6300788" y="1557338"/>
            <a:ext cx="1439862" cy="43926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dirty="0">
              <a:solidFill>
                <a:schemeClr val="bg1"/>
              </a:solidFill>
            </a:endParaRPr>
          </a:p>
        </p:txBody>
      </p:sp>
      <p:sp>
        <p:nvSpPr>
          <p:cNvPr id="23557" name="Text Box 76"/>
          <p:cNvSpPr txBox="1">
            <a:spLocks noChangeArrowheads="1"/>
          </p:cNvSpPr>
          <p:nvPr/>
        </p:nvSpPr>
        <p:spPr bwMode="auto">
          <a:xfrm>
            <a:off x="3717925" y="215582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chemeClr val="hlink"/>
              </a:buClr>
              <a:buFont typeface="Wingdings" pitchFamily="2" charset="2"/>
              <a:buChar char="•"/>
              <a:defRPr sz="28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algn="l" eaLnBrk="0" hangingPunct="0">
              <a:spcBef>
                <a:spcPct val="20000"/>
              </a:spcBef>
              <a:buClr>
                <a:schemeClr val="tx1"/>
              </a:buClr>
              <a:buChar char="•"/>
              <a:defRPr sz="22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endParaRPr lang="zh-CN" altLang="zh-CN" sz="2400" b="0">
              <a:latin typeface="Tahoma" pitchFamily="34" charset="0"/>
            </a:endParaRPr>
          </a:p>
        </p:txBody>
      </p:sp>
      <p:sp>
        <p:nvSpPr>
          <p:cNvPr id="23558" name="Text Box 79"/>
          <p:cNvSpPr txBox="1">
            <a:spLocks noChangeArrowheads="1"/>
          </p:cNvSpPr>
          <p:nvPr/>
        </p:nvSpPr>
        <p:spPr bwMode="auto">
          <a:xfrm>
            <a:off x="3995738" y="40767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chemeClr val="hlink"/>
              </a:buClr>
              <a:buFont typeface="Wingdings" pitchFamily="2" charset="2"/>
              <a:buChar char="•"/>
              <a:defRPr sz="28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algn="l" eaLnBrk="0" hangingPunct="0">
              <a:spcBef>
                <a:spcPct val="20000"/>
              </a:spcBef>
              <a:buClr>
                <a:schemeClr val="tx1"/>
              </a:buClr>
              <a:buChar char="•"/>
              <a:defRPr sz="22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endParaRPr lang="zh-CN" altLang="zh-CN" sz="2400" b="0">
              <a:latin typeface="Tahoma" pitchFamily="34" charset="0"/>
            </a:endParaRPr>
          </a:p>
        </p:txBody>
      </p:sp>
      <p:grpSp>
        <p:nvGrpSpPr>
          <p:cNvPr id="23560" name="组合 36"/>
          <p:cNvGrpSpPr>
            <a:grpSpLocks/>
          </p:cNvGrpSpPr>
          <p:nvPr/>
        </p:nvGrpSpPr>
        <p:grpSpPr bwMode="auto">
          <a:xfrm>
            <a:off x="0" y="981075"/>
            <a:ext cx="9144000" cy="3870325"/>
            <a:chOff x="-1076979" y="1827487"/>
            <a:chExt cx="11134276" cy="4103129"/>
          </a:xfrm>
        </p:grpSpPr>
        <p:grpSp>
          <p:nvGrpSpPr>
            <p:cNvPr id="23639" name="组合 19"/>
            <p:cNvGrpSpPr>
              <a:grpSpLocks/>
            </p:cNvGrpSpPr>
            <p:nvPr/>
          </p:nvGrpSpPr>
          <p:grpSpPr bwMode="auto">
            <a:xfrm>
              <a:off x="-506734" y="1827487"/>
              <a:ext cx="10564031" cy="4103129"/>
              <a:chOff x="-851054" y="1702055"/>
              <a:chExt cx="10564031" cy="4103129"/>
            </a:xfrm>
          </p:grpSpPr>
          <p:cxnSp>
            <p:nvCxnSpPr>
              <p:cNvPr id="54" name="直接箭头连接符 53"/>
              <p:cNvCxnSpPr/>
              <p:nvPr/>
            </p:nvCxnSpPr>
            <p:spPr>
              <a:xfrm flipV="1">
                <a:off x="902208" y="5670545"/>
                <a:ext cx="8810769" cy="1684"/>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cxnSp>
            <p:nvCxnSpPr>
              <p:cNvPr id="55" name="直接连接符 54"/>
              <p:cNvCxnSpPr/>
              <p:nvPr/>
            </p:nvCxnSpPr>
            <p:spPr>
              <a:xfrm flipV="1">
                <a:off x="-851053" y="1702055"/>
                <a:ext cx="0" cy="3719407"/>
              </a:xfrm>
              <a:prstGeom prst="line">
                <a:avLst/>
              </a:prstGeom>
              <a:ln/>
            </p:spPr>
            <p:style>
              <a:lnRef idx="3">
                <a:schemeClr val="accent4"/>
              </a:lnRef>
              <a:fillRef idx="0">
                <a:schemeClr val="accent4"/>
              </a:fillRef>
              <a:effectRef idx="2">
                <a:schemeClr val="accent4"/>
              </a:effectRef>
              <a:fontRef idx="minor">
                <a:schemeClr val="tx1"/>
              </a:fontRef>
            </p:style>
          </p:cxnSp>
          <p:cxnSp>
            <p:nvCxnSpPr>
              <p:cNvPr id="56" name="直接连接符 55"/>
              <p:cNvCxnSpPr/>
              <p:nvPr/>
            </p:nvCxnSpPr>
            <p:spPr>
              <a:xfrm flipV="1">
                <a:off x="1980841" y="5660447"/>
                <a:ext cx="0" cy="1447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nvCxnSpPr>
            <p:spPr>
              <a:xfrm flipV="1">
                <a:off x="4789540" y="5660447"/>
                <a:ext cx="0" cy="1447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nvCxnSpPr>
            <p:spPr>
              <a:xfrm flipV="1">
                <a:off x="6372694" y="5660447"/>
                <a:ext cx="0" cy="1447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直接连接符 59"/>
              <p:cNvCxnSpPr/>
              <p:nvPr/>
            </p:nvCxnSpPr>
            <p:spPr>
              <a:xfrm flipV="1">
                <a:off x="7741282" y="5660447"/>
                <a:ext cx="0" cy="1447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5688" name="矩形 49"/>
            <p:cNvSpPr>
              <a:spLocks noChangeArrowheads="1"/>
            </p:cNvSpPr>
            <p:nvPr/>
          </p:nvSpPr>
          <p:spPr bwMode="auto">
            <a:xfrm>
              <a:off x="-989992" y="3049338"/>
              <a:ext cx="483259" cy="1203338"/>
            </a:xfrm>
            <a:prstGeom prst="rect">
              <a:avLst/>
            </a:prstGeom>
            <a:noFill/>
            <a:ln w="9525">
              <a:noFill/>
              <a:miter lim="800000"/>
              <a:headEnd/>
              <a:tailEnd/>
            </a:ln>
          </p:spPr>
          <p:txBody>
            <a:bodyPr>
              <a:spAutoFit/>
            </a:bodyPr>
            <a:lstStyle/>
            <a:p>
              <a:pPr>
                <a:lnSpc>
                  <a:spcPct val="150000"/>
                </a:lnSpc>
                <a:defRPr/>
              </a:pPr>
              <a:r>
                <a:rPr lang="zh-CN" altLang="en-US" b="1" dirty="0">
                  <a:solidFill>
                    <a:srgbClr val="FF0000"/>
                  </a:solidFill>
                  <a:effectLst>
                    <a:outerShdw blurRad="38100" dist="38100" dir="2700000" algn="tl">
                      <a:srgbClr val="000000">
                        <a:alpha val="43137"/>
                      </a:srgbClr>
                    </a:outerShdw>
                  </a:effectLst>
                  <a:latin typeface="微软雅黑" pitchFamily="34" charset="-122"/>
                  <a:ea typeface="微软雅黑" pitchFamily="34" charset="-122"/>
                  <a:cs typeface="Courier New" pitchFamily="49" charset="0"/>
                </a:rPr>
                <a:t>政治</a:t>
              </a:r>
              <a:endParaRPr lang="en-US" altLang="zh-CN" b="1" dirty="0">
                <a:solidFill>
                  <a:srgbClr val="FF0000"/>
                </a:solidFill>
                <a:effectLst>
                  <a:outerShdw blurRad="38100" dist="38100" dir="2700000" algn="tl">
                    <a:srgbClr val="000000">
                      <a:alpha val="43137"/>
                    </a:srgbClr>
                  </a:outerShdw>
                </a:effectLst>
                <a:latin typeface="微软雅黑" pitchFamily="34" charset="-122"/>
                <a:ea typeface="微软雅黑" pitchFamily="34" charset="-122"/>
                <a:cs typeface="Courier New" pitchFamily="49" charset="0"/>
              </a:endParaRPr>
            </a:p>
          </p:txBody>
        </p:sp>
        <p:sp>
          <p:nvSpPr>
            <p:cNvPr id="25689" name="矩形 50"/>
            <p:cNvSpPr>
              <a:spLocks noChangeArrowheads="1"/>
            </p:cNvSpPr>
            <p:nvPr/>
          </p:nvSpPr>
          <p:spPr bwMode="auto">
            <a:xfrm>
              <a:off x="-1034452" y="4422657"/>
              <a:ext cx="570246" cy="1203338"/>
            </a:xfrm>
            <a:prstGeom prst="rect">
              <a:avLst/>
            </a:prstGeom>
            <a:noFill/>
            <a:ln w="9525">
              <a:noFill/>
              <a:miter lim="800000"/>
              <a:headEnd/>
              <a:tailEnd/>
            </a:ln>
          </p:spPr>
          <p:txBody>
            <a:bodyPr>
              <a:spAutoFit/>
            </a:bodyPr>
            <a:lstStyle/>
            <a:p>
              <a:pPr>
                <a:lnSpc>
                  <a:spcPct val="150000"/>
                </a:lnSpc>
                <a:defRPr/>
              </a:pPr>
              <a:r>
                <a:rPr lang="zh-CN" altLang="en-US" b="1" dirty="0">
                  <a:effectLst>
                    <a:outerShdw blurRad="38100" dist="38100" dir="2700000" algn="tl">
                      <a:srgbClr val="000000">
                        <a:alpha val="43137"/>
                      </a:srgbClr>
                    </a:outerShdw>
                  </a:effectLst>
                  <a:latin typeface="微软雅黑" pitchFamily="34" charset="-122"/>
                  <a:ea typeface="微软雅黑" pitchFamily="34" charset="-122"/>
                  <a:cs typeface="Courier New" pitchFamily="49" charset="0"/>
                </a:rPr>
                <a:t>思想</a:t>
              </a:r>
              <a:endParaRPr lang="en-US" altLang="zh-CN" b="1" dirty="0">
                <a:effectLst>
                  <a:outerShdw blurRad="38100" dist="38100" dir="2700000" algn="tl">
                    <a:srgbClr val="000000">
                      <a:alpha val="43137"/>
                    </a:srgbClr>
                  </a:outerShdw>
                </a:effectLst>
                <a:latin typeface="微软雅黑" pitchFamily="34" charset="-122"/>
                <a:ea typeface="微软雅黑" pitchFamily="34" charset="-122"/>
                <a:cs typeface="Courier New" pitchFamily="49" charset="0"/>
              </a:endParaRPr>
            </a:p>
          </p:txBody>
        </p:sp>
        <p:sp>
          <p:nvSpPr>
            <p:cNvPr id="25690" name="矩形 51"/>
            <p:cNvSpPr>
              <a:spLocks noChangeArrowheads="1"/>
            </p:cNvSpPr>
            <p:nvPr/>
          </p:nvSpPr>
          <p:spPr bwMode="auto">
            <a:xfrm>
              <a:off x="-1076979" y="1827487"/>
              <a:ext cx="657232" cy="1203338"/>
            </a:xfrm>
            <a:prstGeom prst="rect">
              <a:avLst/>
            </a:prstGeom>
            <a:noFill/>
            <a:ln w="9525">
              <a:noFill/>
              <a:miter lim="800000"/>
              <a:headEnd/>
              <a:tailEnd/>
            </a:ln>
          </p:spPr>
          <p:txBody>
            <a:bodyPr>
              <a:spAutoFit/>
            </a:bodyPr>
            <a:lstStyle/>
            <a:p>
              <a:pPr>
                <a:lnSpc>
                  <a:spcPct val="150000"/>
                </a:lnSpc>
                <a:defRPr/>
              </a:pPr>
              <a:r>
                <a:rPr lang="zh-CN" altLang="en-US" b="1" dirty="0">
                  <a:solidFill>
                    <a:srgbClr val="0000FF"/>
                  </a:solidFill>
                  <a:effectLst>
                    <a:outerShdw blurRad="38100" dist="38100" dir="2700000" algn="tl">
                      <a:srgbClr val="000000">
                        <a:alpha val="43137"/>
                      </a:srgbClr>
                    </a:outerShdw>
                  </a:effectLst>
                  <a:latin typeface="微软雅黑" pitchFamily="34" charset="-122"/>
                  <a:ea typeface="微软雅黑" pitchFamily="34" charset="-122"/>
                  <a:cs typeface="Courier New" pitchFamily="49" charset="0"/>
                </a:rPr>
                <a:t>经济</a:t>
              </a:r>
              <a:endParaRPr lang="en-US" altLang="zh-CN" b="1" dirty="0">
                <a:solidFill>
                  <a:srgbClr val="0000FF"/>
                </a:solidFill>
                <a:effectLst>
                  <a:outerShdw blurRad="38100" dist="38100" dir="2700000" algn="tl">
                    <a:srgbClr val="000000">
                      <a:alpha val="43137"/>
                    </a:srgbClr>
                  </a:outerShdw>
                </a:effectLst>
                <a:latin typeface="微软雅黑" pitchFamily="34" charset="-122"/>
                <a:ea typeface="微软雅黑" pitchFamily="34" charset="-122"/>
                <a:cs typeface="Courier New" pitchFamily="49" charset="0"/>
              </a:endParaRPr>
            </a:p>
          </p:txBody>
        </p:sp>
      </p:grpSp>
      <p:sp>
        <p:nvSpPr>
          <p:cNvPr id="84" name="矩形 83"/>
          <p:cNvSpPr/>
          <p:nvPr/>
        </p:nvSpPr>
        <p:spPr>
          <a:xfrm>
            <a:off x="3276600" y="3573463"/>
            <a:ext cx="2808288" cy="36036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zh-CN" altLang="en-US" sz="2200" b="1" dirty="0">
                <a:solidFill>
                  <a:srgbClr val="000000"/>
                </a:solidFill>
                <a:effectLst>
                  <a:outerShdw blurRad="38100" dist="38100" dir="2700000" algn="tl">
                    <a:srgbClr val="000000">
                      <a:alpha val="43137"/>
                    </a:srgbClr>
                  </a:outerShdw>
                </a:effectLst>
                <a:latin typeface="黑体" pitchFamily="49" charset="-122"/>
                <a:ea typeface="黑体" pitchFamily="49" charset="-122"/>
              </a:rPr>
              <a:t>启蒙运动</a:t>
            </a:r>
            <a:endParaRPr lang="zh-CN" altLang="en-US" sz="2000" b="1" dirty="0">
              <a:solidFill>
                <a:srgbClr val="000000"/>
              </a:solidFill>
              <a:effectLst>
                <a:outerShdw blurRad="38100" dist="38100" dir="2700000" algn="tl">
                  <a:srgbClr val="000000">
                    <a:alpha val="43137"/>
                  </a:srgbClr>
                </a:outerShdw>
              </a:effectLst>
              <a:latin typeface="黑体" pitchFamily="49" charset="-122"/>
              <a:ea typeface="黑体" pitchFamily="49" charset="-122"/>
            </a:endParaRPr>
          </a:p>
        </p:txBody>
      </p:sp>
      <p:sp>
        <p:nvSpPr>
          <p:cNvPr id="86" name="Text Box 113"/>
          <p:cNvSpPr txBox="1">
            <a:spLocks noChangeArrowheads="1"/>
          </p:cNvSpPr>
          <p:nvPr/>
        </p:nvSpPr>
        <p:spPr bwMode="auto">
          <a:xfrm>
            <a:off x="3492500" y="2133600"/>
            <a:ext cx="1008063" cy="1079500"/>
          </a:xfrm>
          <a:prstGeom prst="rect">
            <a:avLst/>
          </a:prstGeom>
          <a:solidFill>
            <a:srgbClr val="FFFFFF"/>
          </a:solidFill>
          <a:ln w="9525">
            <a:solidFill>
              <a:srgbClr val="000000"/>
            </a:solidFill>
            <a:miter lim="800000"/>
            <a:headEnd/>
            <a:tailEnd/>
          </a:ln>
        </p:spPr>
        <p:txBody>
          <a:bodyPr/>
          <a:lstStyle/>
          <a:p>
            <a:pPr algn="l" fontAlgn="auto">
              <a:spcBef>
                <a:spcPts val="0"/>
              </a:spcBef>
              <a:spcAft>
                <a:spcPts val="0"/>
              </a:spcAft>
              <a:defRPr/>
            </a:pP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 英国</a:t>
            </a:r>
            <a:r>
              <a:rPr lang="en-US" altLang="zh-CN"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a:t>
            </a: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权利  </a:t>
            </a:r>
            <a:endParaRPr lang="en-US" altLang="zh-CN"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endParaRPr>
          </a:p>
          <a:p>
            <a:pPr algn="l" fontAlgn="auto">
              <a:spcBef>
                <a:spcPts val="0"/>
              </a:spcBef>
              <a:spcAft>
                <a:spcPts val="0"/>
              </a:spcAft>
              <a:defRPr/>
            </a:pPr>
            <a:r>
              <a:rPr lang="en-US" altLang="zh-CN"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 </a:t>
            </a: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法案</a:t>
            </a:r>
            <a:r>
              <a:rPr lang="en-US" altLang="zh-CN"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a:t>
            </a:r>
            <a:endPar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endParaRPr>
          </a:p>
        </p:txBody>
      </p:sp>
      <p:sp>
        <p:nvSpPr>
          <p:cNvPr id="85" name="Text Box 113"/>
          <p:cNvSpPr txBox="1">
            <a:spLocks noChangeArrowheads="1"/>
          </p:cNvSpPr>
          <p:nvPr/>
        </p:nvSpPr>
        <p:spPr bwMode="auto">
          <a:xfrm>
            <a:off x="3132138" y="1916113"/>
            <a:ext cx="360362" cy="1873250"/>
          </a:xfrm>
          <a:prstGeom prst="rect">
            <a:avLst/>
          </a:prstGeom>
          <a:solidFill>
            <a:srgbClr val="FFFFFF"/>
          </a:solidFill>
          <a:ln w="9525">
            <a:solidFill>
              <a:srgbClr val="000000"/>
            </a:solidFill>
            <a:miter lim="800000"/>
            <a:headEnd/>
            <a:tailEnd/>
          </a:ln>
        </p:spPr>
        <p:txBody>
          <a:bodyPr/>
          <a:lstStyle/>
          <a:p>
            <a:pPr fontAlgn="auto">
              <a:spcBef>
                <a:spcPts val="0"/>
              </a:spcBef>
              <a:spcAft>
                <a:spcPts val="0"/>
              </a:spcAft>
              <a:defRPr/>
            </a:pP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英国革命爆发</a:t>
            </a:r>
          </a:p>
        </p:txBody>
      </p:sp>
      <p:sp>
        <p:nvSpPr>
          <p:cNvPr id="69" name="Text Box 113"/>
          <p:cNvSpPr txBox="1">
            <a:spLocks noChangeArrowheads="1"/>
          </p:cNvSpPr>
          <p:nvPr/>
        </p:nvSpPr>
        <p:spPr bwMode="auto">
          <a:xfrm>
            <a:off x="4427538" y="1484313"/>
            <a:ext cx="433387" cy="1916112"/>
          </a:xfrm>
          <a:prstGeom prst="rect">
            <a:avLst/>
          </a:prstGeom>
          <a:solidFill>
            <a:srgbClr val="FFFFFF"/>
          </a:solidFill>
          <a:ln w="9525">
            <a:solidFill>
              <a:srgbClr val="000000"/>
            </a:solidFill>
            <a:miter lim="800000"/>
            <a:headEnd/>
            <a:tailEnd/>
          </a:ln>
        </p:spPr>
        <p:txBody>
          <a:bodyPr/>
          <a:lstStyle/>
          <a:p>
            <a:pPr fontAlgn="auto">
              <a:spcBef>
                <a:spcPts val="0"/>
              </a:spcBef>
              <a:spcAft>
                <a:spcPts val="0"/>
              </a:spcAft>
              <a:defRPr/>
            </a:pP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美国独立战争</a:t>
            </a:r>
          </a:p>
        </p:txBody>
      </p:sp>
      <p:sp>
        <p:nvSpPr>
          <p:cNvPr id="70" name="Text Box 113"/>
          <p:cNvSpPr txBox="1">
            <a:spLocks noChangeArrowheads="1"/>
          </p:cNvSpPr>
          <p:nvPr/>
        </p:nvSpPr>
        <p:spPr bwMode="auto">
          <a:xfrm>
            <a:off x="5508625" y="2205038"/>
            <a:ext cx="360363" cy="2232025"/>
          </a:xfrm>
          <a:prstGeom prst="rect">
            <a:avLst/>
          </a:prstGeom>
          <a:solidFill>
            <a:srgbClr val="FFFFFF"/>
          </a:solidFill>
          <a:ln w="9525">
            <a:solidFill>
              <a:srgbClr val="000000"/>
            </a:solidFill>
            <a:miter lim="800000"/>
            <a:headEnd/>
            <a:tailEnd/>
          </a:ln>
        </p:spPr>
        <p:txBody>
          <a:bodyPr/>
          <a:lstStyle/>
          <a:p>
            <a:pPr fontAlgn="auto">
              <a:spcBef>
                <a:spcPts val="0"/>
              </a:spcBef>
              <a:spcAft>
                <a:spcPts val="0"/>
              </a:spcAft>
              <a:defRPr/>
            </a:pP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法国大革命爆发</a:t>
            </a:r>
          </a:p>
        </p:txBody>
      </p:sp>
      <p:sp>
        <p:nvSpPr>
          <p:cNvPr id="33806" name="矩形 76"/>
          <p:cNvSpPr>
            <a:spLocks noChangeArrowheads="1"/>
          </p:cNvSpPr>
          <p:nvPr/>
        </p:nvSpPr>
        <p:spPr bwMode="auto">
          <a:xfrm>
            <a:off x="4427538" y="1006475"/>
            <a:ext cx="3313112" cy="400050"/>
          </a:xfrm>
          <a:prstGeom prst="rect">
            <a:avLst/>
          </a:prstGeom>
          <a:noFill/>
          <a:ln w="9525">
            <a:solidFill>
              <a:srgbClr val="0000FF"/>
            </a:solidFill>
            <a:miter lim="800000"/>
            <a:headEnd/>
            <a:tailEnd/>
          </a:ln>
        </p:spPr>
        <p:txBody>
          <a:bodyPr anchor="ctr">
            <a:spAutoFit/>
          </a:bodyPr>
          <a:lstStyle/>
          <a:p>
            <a:pPr>
              <a:defRPr/>
            </a:pPr>
            <a:r>
              <a:rPr lang="zh-CN" altLang="en-US"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rPr>
              <a:t>工业革命</a:t>
            </a:r>
            <a:endParaRPr lang="en-US" altLang="zh-CN"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endParaRPr>
          </a:p>
        </p:txBody>
      </p:sp>
      <p:sp>
        <p:nvSpPr>
          <p:cNvPr id="89" name="Text Box 113"/>
          <p:cNvSpPr txBox="1">
            <a:spLocks noChangeArrowheads="1"/>
          </p:cNvSpPr>
          <p:nvPr/>
        </p:nvSpPr>
        <p:spPr bwMode="auto">
          <a:xfrm>
            <a:off x="6804025" y="2565400"/>
            <a:ext cx="360363" cy="1943100"/>
          </a:xfrm>
          <a:prstGeom prst="rect">
            <a:avLst/>
          </a:prstGeom>
          <a:solidFill>
            <a:srgbClr val="FFFFFF"/>
          </a:solidFill>
          <a:ln w="9525">
            <a:solidFill>
              <a:srgbClr val="000000"/>
            </a:solidFill>
            <a:miter lim="800000"/>
            <a:headEnd/>
            <a:tailEnd/>
          </a:ln>
        </p:spPr>
        <p:txBody>
          <a:bodyPr/>
          <a:lstStyle/>
          <a:p>
            <a:pPr fontAlgn="auto">
              <a:spcBef>
                <a:spcPts val="0"/>
              </a:spcBef>
              <a:spcAft>
                <a:spcPts val="0"/>
              </a:spcAft>
              <a:defRPr/>
            </a:pP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俄农奴制改革</a:t>
            </a:r>
          </a:p>
        </p:txBody>
      </p:sp>
      <p:sp>
        <p:nvSpPr>
          <p:cNvPr id="90" name="Text Box 113"/>
          <p:cNvSpPr txBox="1">
            <a:spLocks noChangeArrowheads="1"/>
          </p:cNvSpPr>
          <p:nvPr/>
        </p:nvSpPr>
        <p:spPr bwMode="auto">
          <a:xfrm>
            <a:off x="7308850" y="2492375"/>
            <a:ext cx="360363" cy="1871663"/>
          </a:xfrm>
          <a:prstGeom prst="rect">
            <a:avLst/>
          </a:prstGeom>
          <a:solidFill>
            <a:srgbClr val="FFFFFF"/>
          </a:solidFill>
          <a:ln w="9525">
            <a:solidFill>
              <a:srgbClr val="000000"/>
            </a:solidFill>
            <a:miter lim="800000"/>
            <a:headEnd/>
            <a:tailEnd/>
          </a:ln>
        </p:spPr>
        <p:txBody>
          <a:bodyPr/>
          <a:lstStyle/>
          <a:p>
            <a:pPr fontAlgn="auto">
              <a:spcBef>
                <a:spcPts val="0"/>
              </a:spcBef>
              <a:spcAft>
                <a:spcPts val="0"/>
              </a:spcAft>
              <a:defRPr/>
            </a:pPr>
            <a:r>
              <a:rPr lang="zh-CN" altLang="en-US" sz="2000" b="1" dirty="0">
                <a:solidFill>
                  <a:srgbClr val="C00000"/>
                </a:solidFill>
                <a:effectLst>
                  <a:outerShdw blurRad="38100" dist="38100" dir="2700000" algn="tl">
                    <a:srgbClr val="000000">
                      <a:alpha val="43137"/>
                    </a:srgbClr>
                  </a:outerShdw>
                </a:effectLst>
                <a:latin typeface="黑体" pitchFamily="49" charset="-122"/>
                <a:ea typeface="黑体" pitchFamily="49" charset="-122"/>
              </a:rPr>
              <a:t>明治维新开始</a:t>
            </a:r>
          </a:p>
        </p:txBody>
      </p:sp>
      <p:sp>
        <p:nvSpPr>
          <p:cNvPr id="91" name="Text Box 113"/>
          <p:cNvSpPr txBox="1">
            <a:spLocks noChangeArrowheads="1"/>
          </p:cNvSpPr>
          <p:nvPr/>
        </p:nvSpPr>
        <p:spPr bwMode="auto">
          <a:xfrm>
            <a:off x="7812088" y="2276475"/>
            <a:ext cx="360362" cy="2160588"/>
          </a:xfrm>
          <a:prstGeom prst="rect">
            <a:avLst/>
          </a:prstGeom>
          <a:solidFill>
            <a:srgbClr val="FFFFFF"/>
          </a:solidFill>
          <a:ln w="9525">
            <a:solidFill>
              <a:srgbClr val="000000"/>
            </a:solidFill>
            <a:miter lim="800000"/>
            <a:headEnd/>
            <a:tailEnd/>
          </a:ln>
        </p:spPr>
        <p:txBody>
          <a:bodyPr/>
          <a:lstStyle/>
          <a:p>
            <a:pPr fontAlgn="auto">
              <a:spcBef>
                <a:spcPts val="0"/>
              </a:spcBef>
              <a:spcAft>
                <a:spcPts val="0"/>
              </a:spcAft>
              <a:defRPr/>
            </a:pP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德意志帝国宪法</a:t>
            </a:r>
          </a:p>
        </p:txBody>
      </p:sp>
      <p:sp>
        <p:nvSpPr>
          <p:cNvPr id="92" name="Text Box 113"/>
          <p:cNvSpPr txBox="1">
            <a:spLocks noChangeArrowheads="1"/>
          </p:cNvSpPr>
          <p:nvPr/>
        </p:nvSpPr>
        <p:spPr bwMode="auto">
          <a:xfrm>
            <a:off x="8316913" y="2060575"/>
            <a:ext cx="431800" cy="2447925"/>
          </a:xfrm>
          <a:prstGeom prst="rect">
            <a:avLst/>
          </a:prstGeom>
          <a:solidFill>
            <a:srgbClr val="FFFFFF"/>
          </a:solidFill>
          <a:ln w="9525">
            <a:solidFill>
              <a:srgbClr val="000000"/>
            </a:solidFill>
            <a:miter lim="800000"/>
            <a:headEnd/>
            <a:tailEnd/>
          </a:ln>
        </p:spPr>
        <p:txBody>
          <a:bodyPr/>
          <a:lstStyle/>
          <a:p>
            <a:pPr fontAlgn="auto">
              <a:spcBef>
                <a:spcPts val="0"/>
              </a:spcBef>
              <a:spcAft>
                <a:spcPts val="0"/>
              </a:spcAft>
              <a:defRPr/>
            </a:pPr>
            <a:r>
              <a:rPr lang="en-US" altLang="zh-CN"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1875</a:t>
            </a: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法国宪法</a:t>
            </a:r>
          </a:p>
        </p:txBody>
      </p:sp>
      <p:sp>
        <p:nvSpPr>
          <p:cNvPr id="33811" name="矩形 94"/>
          <p:cNvSpPr>
            <a:spLocks noChangeArrowheads="1"/>
          </p:cNvSpPr>
          <p:nvPr/>
        </p:nvSpPr>
        <p:spPr bwMode="auto">
          <a:xfrm>
            <a:off x="7740650" y="908050"/>
            <a:ext cx="1403350" cy="708025"/>
          </a:xfrm>
          <a:prstGeom prst="rect">
            <a:avLst/>
          </a:prstGeom>
          <a:noFill/>
          <a:ln w="9525">
            <a:solidFill>
              <a:srgbClr val="0000FF"/>
            </a:solidFill>
            <a:miter lim="800000"/>
            <a:headEnd/>
            <a:tailEnd/>
          </a:ln>
        </p:spPr>
        <p:txBody>
          <a:bodyPr anchor="ctr">
            <a:spAutoFit/>
          </a:bodyPr>
          <a:lstStyle/>
          <a:p>
            <a:pPr>
              <a:defRPr/>
            </a:pPr>
            <a:r>
              <a:rPr lang="zh-CN" altLang="en-US"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rPr>
              <a:t>第二次</a:t>
            </a:r>
            <a:endParaRPr lang="en-US" altLang="zh-CN"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endParaRPr>
          </a:p>
          <a:p>
            <a:pPr>
              <a:defRPr/>
            </a:pPr>
            <a:r>
              <a:rPr lang="zh-CN" altLang="en-US"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rPr>
              <a:t>工业革命</a:t>
            </a:r>
            <a:endParaRPr lang="en-US" altLang="zh-CN"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endParaRPr>
          </a:p>
        </p:txBody>
      </p:sp>
      <p:sp>
        <p:nvSpPr>
          <p:cNvPr id="23572" name="Line 19"/>
          <p:cNvSpPr>
            <a:spLocks noChangeShapeType="1"/>
          </p:cNvSpPr>
          <p:nvPr/>
        </p:nvSpPr>
        <p:spPr bwMode="auto">
          <a:xfrm>
            <a:off x="6948488" y="4581525"/>
            <a:ext cx="0" cy="1524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573" name="Text Box 8"/>
          <p:cNvSpPr txBox="1">
            <a:spLocks noChangeArrowheads="1"/>
          </p:cNvSpPr>
          <p:nvPr/>
        </p:nvSpPr>
        <p:spPr bwMode="auto">
          <a:xfrm>
            <a:off x="1403350" y="4652963"/>
            <a:ext cx="324008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hlink"/>
              </a:buClr>
              <a:buFont typeface="Wingdings" pitchFamily="2" charset="2"/>
              <a:buChar char="•"/>
              <a:defRPr sz="28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algn="l" eaLnBrk="0" hangingPunct="0">
              <a:spcBef>
                <a:spcPct val="20000"/>
              </a:spcBef>
              <a:buClr>
                <a:schemeClr val="tx1"/>
              </a:buClr>
              <a:buChar char="•"/>
              <a:defRPr sz="22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ClrTx/>
              <a:buFontTx/>
              <a:buNone/>
            </a:pPr>
            <a:r>
              <a:rPr lang="en-US" altLang="zh-CN" sz="2000">
                <a:latin typeface="Calibri" pitchFamily="34" charset="0"/>
              </a:rPr>
              <a:t>1300 …1517   </a:t>
            </a:r>
            <a:r>
              <a:rPr lang="en-US" altLang="zh-CN" sz="1800">
                <a:latin typeface="Calibri" pitchFamily="34" charset="0"/>
              </a:rPr>
              <a:t>1640 1689</a:t>
            </a:r>
          </a:p>
        </p:txBody>
      </p:sp>
      <p:sp>
        <p:nvSpPr>
          <p:cNvPr id="23574" name="Text Box 33"/>
          <p:cNvSpPr txBox="1">
            <a:spLocks noChangeArrowheads="1"/>
          </p:cNvSpPr>
          <p:nvPr/>
        </p:nvSpPr>
        <p:spPr bwMode="auto">
          <a:xfrm>
            <a:off x="6516688" y="4652963"/>
            <a:ext cx="1441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hlink"/>
              </a:buClr>
              <a:buFont typeface="Wingdings" pitchFamily="2" charset="2"/>
              <a:buChar char="•"/>
              <a:defRPr sz="28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algn="l" eaLnBrk="0" hangingPunct="0">
              <a:spcBef>
                <a:spcPct val="20000"/>
              </a:spcBef>
              <a:buClr>
                <a:schemeClr val="tx1"/>
              </a:buClr>
              <a:buChar char="•"/>
              <a:defRPr sz="22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ClrTx/>
              <a:buFontTx/>
              <a:buNone/>
            </a:pPr>
            <a:r>
              <a:rPr lang="en-US" altLang="zh-CN" sz="1800">
                <a:solidFill>
                  <a:srgbClr val="000000"/>
                </a:solidFill>
                <a:latin typeface="Calibri" pitchFamily="34" charset="0"/>
              </a:rPr>
              <a:t>1861</a:t>
            </a:r>
            <a:r>
              <a:rPr lang="en-US" altLang="zh-CN" sz="1800">
                <a:solidFill>
                  <a:srgbClr val="FF0000"/>
                </a:solidFill>
                <a:latin typeface="Calibri" pitchFamily="34" charset="0"/>
              </a:rPr>
              <a:t> </a:t>
            </a:r>
            <a:r>
              <a:rPr lang="en-US" altLang="zh-CN" sz="1800">
                <a:solidFill>
                  <a:srgbClr val="C00000"/>
                </a:solidFill>
                <a:latin typeface="Calibri" pitchFamily="34" charset="0"/>
              </a:rPr>
              <a:t>  1868</a:t>
            </a:r>
          </a:p>
        </p:txBody>
      </p:sp>
      <p:sp>
        <p:nvSpPr>
          <p:cNvPr id="23575" name="Text Box 8"/>
          <p:cNvSpPr txBox="1">
            <a:spLocks noChangeArrowheads="1"/>
          </p:cNvSpPr>
          <p:nvPr/>
        </p:nvSpPr>
        <p:spPr bwMode="auto">
          <a:xfrm>
            <a:off x="3924300" y="4652963"/>
            <a:ext cx="29511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hlink"/>
              </a:buClr>
              <a:buFont typeface="Wingdings" pitchFamily="2" charset="2"/>
              <a:buChar char="•"/>
              <a:defRPr sz="28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algn="l" eaLnBrk="0" hangingPunct="0">
              <a:spcBef>
                <a:spcPct val="20000"/>
              </a:spcBef>
              <a:buClr>
                <a:schemeClr val="tx1"/>
              </a:buClr>
              <a:buChar char="•"/>
              <a:defRPr sz="22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ClrTx/>
              <a:buFontTx/>
              <a:buNone/>
            </a:pPr>
            <a:r>
              <a:rPr lang="en-US" altLang="zh-CN" sz="1800">
                <a:solidFill>
                  <a:srgbClr val="0000FF"/>
                </a:solidFill>
                <a:latin typeface="Calibri" pitchFamily="34" charset="0"/>
              </a:rPr>
              <a:t>1765</a:t>
            </a:r>
            <a:r>
              <a:rPr lang="en-US" altLang="zh-CN" sz="1800">
                <a:solidFill>
                  <a:srgbClr val="FF0000"/>
                </a:solidFill>
                <a:latin typeface="Calibri" pitchFamily="34" charset="0"/>
              </a:rPr>
              <a:t>  </a:t>
            </a:r>
            <a:r>
              <a:rPr lang="en-US" altLang="zh-CN" sz="1800">
                <a:solidFill>
                  <a:srgbClr val="000000"/>
                </a:solidFill>
                <a:latin typeface="Calibri" pitchFamily="34" charset="0"/>
              </a:rPr>
              <a:t>1775 1787  1789 </a:t>
            </a:r>
            <a:r>
              <a:rPr lang="en-US" altLang="zh-CN" sz="1800">
                <a:solidFill>
                  <a:srgbClr val="0000FF"/>
                </a:solidFill>
                <a:latin typeface="Calibri" pitchFamily="34" charset="0"/>
              </a:rPr>
              <a:t>1840</a:t>
            </a:r>
          </a:p>
        </p:txBody>
      </p:sp>
      <p:sp>
        <p:nvSpPr>
          <p:cNvPr id="23576" name="Text Box 33"/>
          <p:cNvSpPr txBox="1">
            <a:spLocks noChangeArrowheads="1"/>
          </p:cNvSpPr>
          <p:nvPr/>
        </p:nvSpPr>
        <p:spPr bwMode="auto">
          <a:xfrm>
            <a:off x="7308850" y="4652963"/>
            <a:ext cx="16208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hlink"/>
              </a:buClr>
              <a:buFont typeface="Wingdings" pitchFamily="2" charset="2"/>
              <a:buChar char="•"/>
              <a:defRPr sz="28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algn="l" eaLnBrk="0" hangingPunct="0">
              <a:spcBef>
                <a:spcPct val="20000"/>
              </a:spcBef>
              <a:buClr>
                <a:schemeClr val="tx1"/>
              </a:buClr>
              <a:buChar char="•"/>
              <a:defRPr sz="22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50000"/>
              </a:spcBef>
              <a:buClrTx/>
              <a:buFontTx/>
              <a:buNone/>
            </a:pPr>
            <a:r>
              <a:rPr lang="en-US" altLang="zh-CN" sz="1800">
                <a:solidFill>
                  <a:srgbClr val="000000"/>
                </a:solidFill>
                <a:latin typeface="Calibri" pitchFamily="34" charset="0"/>
              </a:rPr>
              <a:t>1871  1875      </a:t>
            </a:r>
          </a:p>
        </p:txBody>
      </p:sp>
      <p:sp>
        <p:nvSpPr>
          <p:cNvPr id="23577" name="Line 19"/>
          <p:cNvSpPr>
            <a:spLocks noChangeShapeType="1"/>
          </p:cNvSpPr>
          <p:nvPr/>
        </p:nvSpPr>
        <p:spPr bwMode="auto">
          <a:xfrm>
            <a:off x="4211638" y="4508500"/>
            <a:ext cx="0" cy="2159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578" name="Line 19"/>
          <p:cNvSpPr>
            <a:spLocks noChangeShapeType="1"/>
          </p:cNvSpPr>
          <p:nvPr/>
        </p:nvSpPr>
        <p:spPr bwMode="auto">
          <a:xfrm>
            <a:off x="5724525" y="4581525"/>
            <a:ext cx="0" cy="1524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579" name="Line 19"/>
          <p:cNvSpPr>
            <a:spLocks noChangeShapeType="1"/>
          </p:cNvSpPr>
          <p:nvPr/>
        </p:nvSpPr>
        <p:spPr bwMode="auto">
          <a:xfrm>
            <a:off x="5148263" y="4581525"/>
            <a:ext cx="0" cy="1524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580" name="Line 19"/>
          <p:cNvSpPr>
            <a:spLocks noChangeShapeType="1"/>
          </p:cNvSpPr>
          <p:nvPr/>
        </p:nvSpPr>
        <p:spPr bwMode="auto">
          <a:xfrm>
            <a:off x="7524750" y="4581525"/>
            <a:ext cx="0" cy="1524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581" name="Line 19"/>
          <p:cNvSpPr>
            <a:spLocks noChangeShapeType="1"/>
          </p:cNvSpPr>
          <p:nvPr/>
        </p:nvSpPr>
        <p:spPr bwMode="auto">
          <a:xfrm>
            <a:off x="8604250" y="4581525"/>
            <a:ext cx="0" cy="1524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582" name="Line 19"/>
          <p:cNvSpPr>
            <a:spLocks noChangeShapeType="1"/>
          </p:cNvSpPr>
          <p:nvPr/>
        </p:nvSpPr>
        <p:spPr bwMode="auto">
          <a:xfrm>
            <a:off x="8027988" y="4581525"/>
            <a:ext cx="0" cy="1524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583" name="Line 19"/>
          <p:cNvSpPr>
            <a:spLocks noChangeShapeType="1"/>
          </p:cNvSpPr>
          <p:nvPr/>
        </p:nvSpPr>
        <p:spPr bwMode="auto">
          <a:xfrm>
            <a:off x="6300788" y="4581525"/>
            <a:ext cx="0" cy="1524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584" name="Line 19"/>
          <p:cNvSpPr>
            <a:spLocks noChangeShapeType="1"/>
          </p:cNvSpPr>
          <p:nvPr/>
        </p:nvSpPr>
        <p:spPr bwMode="auto">
          <a:xfrm>
            <a:off x="3635375" y="4581525"/>
            <a:ext cx="0" cy="1524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585" name="Line 14"/>
          <p:cNvSpPr>
            <a:spLocks noChangeShapeType="1"/>
          </p:cNvSpPr>
          <p:nvPr/>
        </p:nvSpPr>
        <p:spPr bwMode="auto">
          <a:xfrm>
            <a:off x="2484438" y="4508500"/>
            <a:ext cx="0" cy="2159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5634" name="TextBox 95"/>
          <p:cNvSpPr txBox="1">
            <a:spLocks noChangeArrowheads="1"/>
          </p:cNvSpPr>
          <p:nvPr/>
        </p:nvSpPr>
        <p:spPr bwMode="auto">
          <a:xfrm>
            <a:off x="395288" y="4797425"/>
            <a:ext cx="720725" cy="708025"/>
          </a:xfrm>
          <a:prstGeom prst="rect">
            <a:avLst/>
          </a:prstGeom>
          <a:noFill/>
          <a:ln w="9525">
            <a:noFill/>
            <a:miter lim="800000"/>
            <a:headEnd/>
            <a:tailEnd/>
          </a:ln>
        </p:spPr>
        <p:txBody>
          <a:bodyPr>
            <a:spAutoFit/>
          </a:bodyPr>
          <a:lstStyle/>
          <a:p>
            <a:pPr>
              <a:defRPr/>
            </a:pPr>
            <a:r>
              <a:rPr lang="zh-CN" altLang="en-US" sz="2000" b="1" dirty="0">
                <a:effectLst>
                  <a:outerShdw blurRad="38100" dist="38100" dir="2700000" algn="tl">
                    <a:srgbClr val="000000">
                      <a:alpha val="43137"/>
                    </a:srgbClr>
                  </a:outerShdw>
                </a:effectLst>
                <a:latin typeface="黑体" pitchFamily="49" charset="-122"/>
                <a:ea typeface="黑体" pitchFamily="49" charset="-122"/>
              </a:rPr>
              <a:t>前</a:t>
            </a:r>
            <a:r>
              <a:rPr lang="en-US" altLang="zh-CN" sz="2000" b="1" dirty="0">
                <a:effectLst>
                  <a:outerShdw blurRad="38100" dist="38100" dir="2700000" algn="tl">
                    <a:srgbClr val="000000">
                      <a:alpha val="43137"/>
                    </a:srgbClr>
                  </a:outerShdw>
                </a:effectLst>
                <a:latin typeface="黑体" pitchFamily="49" charset="-122"/>
                <a:ea typeface="黑体" pitchFamily="49" charset="-122"/>
              </a:rPr>
              <a:t>5</a:t>
            </a:r>
            <a:r>
              <a:rPr lang="zh-CN" altLang="en-US" sz="2000" b="1" dirty="0">
                <a:effectLst>
                  <a:outerShdw blurRad="38100" dist="38100" dir="2700000" algn="tl">
                    <a:srgbClr val="000000">
                      <a:alpha val="43137"/>
                    </a:srgbClr>
                  </a:outerShdw>
                </a:effectLst>
                <a:latin typeface="黑体" pitchFamily="49" charset="-122"/>
                <a:ea typeface="黑体" pitchFamily="49" charset="-122"/>
              </a:rPr>
              <a:t>世纪</a:t>
            </a:r>
          </a:p>
        </p:txBody>
      </p:sp>
      <p:sp>
        <p:nvSpPr>
          <p:cNvPr id="98" name="矩形 97"/>
          <p:cNvSpPr/>
          <p:nvPr/>
        </p:nvSpPr>
        <p:spPr>
          <a:xfrm>
            <a:off x="539750" y="4221163"/>
            <a:ext cx="792163" cy="28733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zh-CN" altLang="en-US" sz="2200" b="1" dirty="0">
                <a:solidFill>
                  <a:srgbClr val="000000"/>
                </a:solidFill>
                <a:effectLst>
                  <a:outerShdw blurRad="38100" dist="38100" dir="2700000" algn="tl">
                    <a:srgbClr val="000000">
                      <a:alpha val="43137"/>
                    </a:srgbClr>
                  </a:outerShdw>
                </a:effectLst>
                <a:latin typeface="黑体" pitchFamily="49" charset="-122"/>
                <a:ea typeface="黑体" pitchFamily="49" charset="-122"/>
              </a:rPr>
              <a:t>起源</a:t>
            </a:r>
          </a:p>
        </p:txBody>
      </p:sp>
      <p:sp>
        <p:nvSpPr>
          <p:cNvPr id="100" name="矩形 99"/>
          <p:cNvSpPr/>
          <p:nvPr/>
        </p:nvSpPr>
        <p:spPr>
          <a:xfrm>
            <a:off x="1835150" y="4221163"/>
            <a:ext cx="1441450" cy="36036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zh-CN" altLang="en-US" sz="2200" b="1" dirty="0">
                <a:solidFill>
                  <a:srgbClr val="000000"/>
                </a:solidFill>
                <a:effectLst>
                  <a:outerShdw blurRad="38100" dist="38100" dir="2700000" algn="tl">
                    <a:srgbClr val="000000">
                      <a:alpha val="43137"/>
                    </a:srgbClr>
                  </a:outerShdw>
                </a:effectLst>
                <a:latin typeface="黑体" pitchFamily="49" charset="-122"/>
                <a:ea typeface="黑体" pitchFamily="49" charset="-122"/>
              </a:rPr>
              <a:t>文艺复兴</a:t>
            </a:r>
          </a:p>
        </p:txBody>
      </p:sp>
      <p:sp>
        <p:nvSpPr>
          <p:cNvPr id="101" name="矩形 100"/>
          <p:cNvSpPr/>
          <p:nvPr/>
        </p:nvSpPr>
        <p:spPr>
          <a:xfrm>
            <a:off x="2268538" y="3141663"/>
            <a:ext cx="790575" cy="79216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zh-CN" altLang="en-US" sz="2200" b="1" dirty="0">
                <a:solidFill>
                  <a:srgbClr val="000000"/>
                </a:solidFill>
                <a:effectLst>
                  <a:outerShdw blurRad="38100" dist="38100" dir="2700000" algn="tl">
                    <a:srgbClr val="000000">
                      <a:alpha val="43137"/>
                    </a:srgbClr>
                  </a:outerShdw>
                </a:effectLst>
                <a:latin typeface="黑体" pitchFamily="49" charset="-122"/>
                <a:ea typeface="黑体" pitchFamily="49" charset="-122"/>
              </a:rPr>
              <a:t>宗教改革</a:t>
            </a:r>
          </a:p>
        </p:txBody>
      </p:sp>
      <p:sp>
        <p:nvSpPr>
          <p:cNvPr id="25638" name="TextBox 101"/>
          <p:cNvSpPr txBox="1">
            <a:spLocks noChangeArrowheads="1"/>
          </p:cNvSpPr>
          <p:nvPr/>
        </p:nvSpPr>
        <p:spPr bwMode="auto">
          <a:xfrm>
            <a:off x="1116013" y="4724400"/>
            <a:ext cx="503237" cy="1016000"/>
          </a:xfrm>
          <a:prstGeom prst="rect">
            <a:avLst/>
          </a:prstGeom>
          <a:noFill/>
          <a:ln w="9525">
            <a:noFill/>
            <a:miter lim="800000"/>
            <a:headEnd/>
            <a:tailEnd/>
          </a:ln>
        </p:spPr>
        <p:txBody>
          <a:bodyPr>
            <a:spAutoFit/>
          </a:bodyPr>
          <a:lstStyle/>
          <a:p>
            <a:pPr>
              <a:defRPr/>
            </a:pPr>
            <a:r>
              <a:rPr lang="zh-CN" altLang="en-US" sz="2000" b="1" dirty="0">
                <a:effectLst>
                  <a:outerShdw blurRad="38100" dist="38100" dir="2700000" algn="tl">
                    <a:srgbClr val="000000">
                      <a:alpha val="43137"/>
                    </a:srgbClr>
                  </a:outerShdw>
                </a:effectLst>
                <a:latin typeface="黑体" pitchFamily="49" charset="-122"/>
                <a:ea typeface="黑体" pitchFamily="49" charset="-122"/>
              </a:rPr>
              <a:t>中世纪 </a:t>
            </a:r>
          </a:p>
        </p:txBody>
      </p:sp>
      <p:cxnSp>
        <p:nvCxnSpPr>
          <p:cNvPr id="105" name="直接连接符 104"/>
          <p:cNvCxnSpPr/>
          <p:nvPr/>
        </p:nvCxnSpPr>
        <p:spPr>
          <a:xfrm>
            <a:off x="468313" y="4724400"/>
            <a:ext cx="790575" cy="0"/>
          </a:xfrm>
          <a:prstGeom prst="line">
            <a:avLst/>
          </a:prstGeom>
        </p:spPr>
        <p:style>
          <a:lnRef idx="3">
            <a:schemeClr val="dk1"/>
          </a:lnRef>
          <a:fillRef idx="0">
            <a:schemeClr val="dk1"/>
          </a:fillRef>
          <a:effectRef idx="2">
            <a:schemeClr val="dk1"/>
          </a:effectRef>
          <a:fontRef idx="minor">
            <a:schemeClr val="tx1"/>
          </a:fontRef>
        </p:style>
      </p:cxnSp>
      <p:sp>
        <p:nvSpPr>
          <p:cNvPr id="23592" name="TextBox 105"/>
          <p:cNvSpPr txBox="1">
            <a:spLocks noChangeArrowheads="1"/>
          </p:cNvSpPr>
          <p:nvPr/>
        </p:nvSpPr>
        <p:spPr bwMode="auto">
          <a:xfrm>
            <a:off x="1258888" y="4365625"/>
            <a:ext cx="7715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chemeClr val="hlink"/>
              </a:buClr>
              <a:buFont typeface="Wingdings" pitchFamily="2" charset="2"/>
              <a:buChar char="•"/>
              <a:defRPr sz="28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algn="l" eaLnBrk="0" hangingPunct="0">
              <a:spcBef>
                <a:spcPct val="20000"/>
              </a:spcBef>
              <a:buClr>
                <a:schemeClr val="tx1"/>
              </a:buClr>
              <a:buChar char="•"/>
              <a:defRPr sz="22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r>
              <a:rPr lang="en-US" altLang="zh-CN" b="0">
                <a:latin typeface="Tahoma" pitchFamily="34" charset="0"/>
              </a:rPr>
              <a:t>……</a:t>
            </a:r>
            <a:endParaRPr lang="zh-CN" altLang="en-US" b="0">
              <a:latin typeface="Tahoma" pitchFamily="34" charset="0"/>
            </a:endParaRPr>
          </a:p>
        </p:txBody>
      </p:sp>
      <p:grpSp>
        <p:nvGrpSpPr>
          <p:cNvPr id="23593" name="组合 111"/>
          <p:cNvGrpSpPr>
            <a:grpSpLocks/>
          </p:cNvGrpSpPr>
          <p:nvPr/>
        </p:nvGrpSpPr>
        <p:grpSpPr bwMode="auto">
          <a:xfrm>
            <a:off x="684213" y="2997200"/>
            <a:ext cx="3743325" cy="1727200"/>
            <a:chOff x="539552" y="2996951"/>
            <a:chExt cx="3744416" cy="1728143"/>
          </a:xfrm>
        </p:grpSpPr>
        <p:grpSp>
          <p:nvGrpSpPr>
            <p:cNvPr id="23634" name="组合 110"/>
            <p:cNvGrpSpPr>
              <a:grpSpLocks/>
            </p:cNvGrpSpPr>
            <p:nvPr/>
          </p:nvGrpSpPr>
          <p:grpSpPr bwMode="auto">
            <a:xfrm>
              <a:off x="539552" y="4005062"/>
              <a:ext cx="2520280" cy="720032"/>
              <a:chOff x="539552" y="4005062"/>
              <a:chExt cx="2520280" cy="720032"/>
            </a:xfrm>
          </p:grpSpPr>
          <p:sp>
            <p:nvSpPr>
              <p:cNvPr id="23636" name="Line 7"/>
              <p:cNvSpPr>
                <a:spLocks noChangeShapeType="1"/>
              </p:cNvSpPr>
              <p:nvPr/>
            </p:nvSpPr>
            <p:spPr bwMode="auto">
              <a:xfrm flipV="1">
                <a:off x="539552" y="4365104"/>
                <a:ext cx="720080" cy="35999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37" name="Line 9"/>
              <p:cNvSpPr>
                <a:spLocks noChangeShapeType="1"/>
              </p:cNvSpPr>
              <p:nvPr/>
            </p:nvSpPr>
            <p:spPr bwMode="auto">
              <a:xfrm>
                <a:off x="1187625" y="4365104"/>
                <a:ext cx="503747" cy="28868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38" name="Line 10"/>
              <p:cNvSpPr>
                <a:spLocks noChangeShapeType="1"/>
              </p:cNvSpPr>
              <p:nvPr/>
            </p:nvSpPr>
            <p:spPr bwMode="auto">
              <a:xfrm flipV="1">
                <a:off x="1763688" y="4005062"/>
                <a:ext cx="1296144" cy="575891"/>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23635" name="Line 11"/>
            <p:cNvSpPr>
              <a:spLocks noChangeShapeType="1"/>
            </p:cNvSpPr>
            <p:nvPr/>
          </p:nvSpPr>
          <p:spPr bwMode="auto">
            <a:xfrm flipV="1">
              <a:off x="3059832" y="2996951"/>
              <a:ext cx="1224136" cy="100811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23594" name="Line 19"/>
          <p:cNvSpPr>
            <a:spLocks noChangeShapeType="1"/>
          </p:cNvSpPr>
          <p:nvPr/>
        </p:nvSpPr>
        <p:spPr bwMode="auto">
          <a:xfrm flipH="1">
            <a:off x="4716463" y="4581525"/>
            <a:ext cx="0" cy="1428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595" name="Line 19"/>
          <p:cNvSpPr>
            <a:spLocks noChangeShapeType="1"/>
          </p:cNvSpPr>
          <p:nvPr/>
        </p:nvSpPr>
        <p:spPr bwMode="auto">
          <a:xfrm>
            <a:off x="1835150" y="4581525"/>
            <a:ext cx="0" cy="1524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596" name="Line 19"/>
          <p:cNvSpPr>
            <a:spLocks noChangeShapeType="1"/>
          </p:cNvSpPr>
          <p:nvPr/>
        </p:nvSpPr>
        <p:spPr bwMode="auto">
          <a:xfrm>
            <a:off x="684213" y="4508500"/>
            <a:ext cx="0" cy="1524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cxnSp>
        <p:nvCxnSpPr>
          <p:cNvPr id="121" name="直接连接符 120"/>
          <p:cNvCxnSpPr/>
          <p:nvPr/>
        </p:nvCxnSpPr>
        <p:spPr bwMode="auto">
          <a:xfrm flipV="1">
            <a:off x="3348038" y="4581525"/>
            <a:ext cx="0" cy="142875"/>
          </a:xfrm>
          <a:prstGeom prst="line">
            <a:avLst/>
          </a:prstGeom>
          <a:ln/>
        </p:spPr>
        <p:style>
          <a:lnRef idx="3">
            <a:schemeClr val="accent4"/>
          </a:lnRef>
          <a:fillRef idx="0">
            <a:schemeClr val="accent4"/>
          </a:fillRef>
          <a:effectRef idx="2">
            <a:schemeClr val="accent4"/>
          </a:effectRef>
          <a:fontRef idx="minor">
            <a:schemeClr val="tx1"/>
          </a:fontRef>
        </p:style>
      </p:cxnSp>
      <p:sp>
        <p:nvSpPr>
          <p:cNvPr id="130" name="矩形 129"/>
          <p:cNvSpPr>
            <a:spLocks noChangeArrowheads="1"/>
          </p:cNvSpPr>
          <p:nvPr/>
        </p:nvSpPr>
        <p:spPr bwMode="auto">
          <a:xfrm>
            <a:off x="2124075" y="1125538"/>
            <a:ext cx="503238" cy="1666875"/>
          </a:xfrm>
          <a:prstGeom prst="rect">
            <a:avLst/>
          </a:prstGeom>
          <a:noFill/>
          <a:ln w="9525">
            <a:solidFill>
              <a:srgbClr val="0000FF"/>
            </a:solidFill>
            <a:miter lim="800000"/>
            <a:headEnd/>
            <a:tailEnd/>
          </a:ln>
        </p:spPr>
        <p:txBody>
          <a:bodyPr anchor="ctr">
            <a:spAutoFit/>
          </a:bodyPr>
          <a:lstStyle/>
          <a:p>
            <a:pPr>
              <a:defRPr/>
            </a:pPr>
            <a:r>
              <a:rPr lang="zh-CN" altLang="en-US"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rPr>
              <a:t>新航路开辟</a:t>
            </a:r>
            <a:endParaRPr lang="en-US" altLang="zh-CN"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endParaRPr>
          </a:p>
        </p:txBody>
      </p:sp>
      <p:sp>
        <p:nvSpPr>
          <p:cNvPr id="132" name="矩形 131"/>
          <p:cNvSpPr>
            <a:spLocks noChangeArrowheads="1"/>
          </p:cNvSpPr>
          <p:nvPr/>
        </p:nvSpPr>
        <p:spPr bwMode="auto">
          <a:xfrm>
            <a:off x="1763713" y="476250"/>
            <a:ext cx="431800" cy="1939925"/>
          </a:xfrm>
          <a:prstGeom prst="rect">
            <a:avLst/>
          </a:prstGeom>
          <a:noFill/>
          <a:ln w="9525">
            <a:solidFill>
              <a:srgbClr val="0000FF"/>
            </a:solidFill>
            <a:miter lim="800000"/>
            <a:headEnd/>
            <a:tailEnd/>
          </a:ln>
        </p:spPr>
        <p:txBody>
          <a:bodyPr anchor="ctr">
            <a:spAutoFit/>
          </a:bodyPr>
          <a:lstStyle/>
          <a:p>
            <a:pPr>
              <a:defRPr/>
            </a:pPr>
            <a:r>
              <a:rPr lang="zh-CN" altLang="en-US"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rPr>
              <a:t>资本主义萌芽</a:t>
            </a:r>
            <a:endParaRPr lang="en-US" altLang="zh-CN"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endParaRPr>
          </a:p>
        </p:txBody>
      </p:sp>
      <p:sp>
        <p:nvSpPr>
          <p:cNvPr id="135" name="矩形 134"/>
          <p:cNvSpPr/>
          <p:nvPr/>
        </p:nvSpPr>
        <p:spPr>
          <a:xfrm>
            <a:off x="2411413" y="3933825"/>
            <a:ext cx="2520950" cy="36036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Tahoma" pitchFamily="34" charset="0"/>
                <a:ea typeface="宋体" pitchFamily="2" charset="-122"/>
              </a:defRPr>
            </a:lvl1pPr>
            <a:lvl2pPr marL="742950" indent="-285750" eaLnBrk="0" hangingPunct="0">
              <a:defRPr sz="2400">
                <a:solidFill>
                  <a:schemeClr val="tx1"/>
                </a:solidFill>
                <a:latin typeface="Tahoma" pitchFamily="34" charset="0"/>
                <a:ea typeface="宋体" pitchFamily="2" charset="-122"/>
              </a:defRPr>
            </a:lvl2pPr>
            <a:lvl3pPr marL="1143000" indent="-228600" eaLnBrk="0" hangingPunct="0">
              <a:defRPr sz="2400">
                <a:solidFill>
                  <a:schemeClr val="tx1"/>
                </a:solidFill>
                <a:latin typeface="Tahoma" pitchFamily="34" charset="0"/>
                <a:ea typeface="宋体" pitchFamily="2" charset="-122"/>
              </a:defRPr>
            </a:lvl3pPr>
            <a:lvl4pPr marL="1600200" indent="-228600" eaLnBrk="0" hangingPunct="0">
              <a:defRPr sz="2400">
                <a:solidFill>
                  <a:schemeClr val="tx1"/>
                </a:solidFill>
                <a:latin typeface="Tahoma" pitchFamily="34" charset="0"/>
                <a:ea typeface="宋体" pitchFamily="2" charset="-122"/>
              </a:defRPr>
            </a:lvl4pPr>
            <a:lvl5pPr marL="2057400" indent="-228600" eaLnBrk="0" hangingPunct="0">
              <a:defRPr sz="2400">
                <a:solidFill>
                  <a:schemeClr val="tx1"/>
                </a:solidFill>
                <a:latin typeface="Tahoma" pitchFamily="34" charset="0"/>
                <a:ea typeface="宋体" pitchFamily="2" charset="-122"/>
              </a:defRPr>
            </a:lvl5pPr>
            <a:lvl6pPr marL="2514600" indent="-228600" algn="ctr" eaLnBrk="0" fontAlgn="base" hangingPunct="0">
              <a:spcBef>
                <a:spcPct val="0"/>
              </a:spcBef>
              <a:spcAft>
                <a:spcPct val="0"/>
              </a:spcAft>
              <a:defRPr sz="2400">
                <a:solidFill>
                  <a:schemeClr val="tx1"/>
                </a:solidFill>
                <a:latin typeface="Tahoma" pitchFamily="34" charset="0"/>
                <a:ea typeface="宋体" pitchFamily="2" charset="-122"/>
              </a:defRPr>
            </a:lvl6pPr>
            <a:lvl7pPr marL="2971800" indent="-228600" algn="ctr" eaLnBrk="0" fontAlgn="base" hangingPunct="0">
              <a:spcBef>
                <a:spcPct val="0"/>
              </a:spcBef>
              <a:spcAft>
                <a:spcPct val="0"/>
              </a:spcAft>
              <a:defRPr sz="2400">
                <a:solidFill>
                  <a:schemeClr val="tx1"/>
                </a:solidFill>
                <a:latin typeface="Tahoma" pitchFamily="34" charset="0"/>
                <a:ea typeface="宋体" pitchFamily="2" charset="-122"/>
              </a:defRPr>
            </a:lvl7pPr>
            <a:lvl8pPr marL="3429000" indent="-228600" algn="ctr" eaLnBrk="0" fontAlgn="base" hangingPunct="0">
              <a:spcBef>
                <a:spcPct val="0"/>
              </a:spcBef>
              <a:spcAft>
                <a:spcPct val="0"/>
              </a:spcAft>
              <a:defRPr sz="2400">
                <a:solidFill>
                  <a:schemeClr val="tx1"/>
                </a:solidFill>
                <a:latin typeface="Tahoma" pitchFamily="34" charset="0"/>
                <a:ea typeface="宋体" pitchFamily="2" charset="-122"/>
              </a:defRPr>
            </a:lvl8pPr>
            <a:lvl9pPr marL="3886200" indent="-228600" algn="ctr" eaLnBrk="0" fontAlgn="base" hangingPunct="0">
              <a:spcBef>
                <a:spcPct val="0"/>
              </a:spcBef>
              <a:spcAft>
                <a:spcPct val="0"/>
              </a:spcAft>
              <a:defRPr sz="2400">
                <a:solidFill>
                  <a:schemeClr val="tx1"/>
                </a:solidFill>
                <a:latin typeface="Tahoma" pitchFamily="34" charset="0"/>
                <a:ea typeface="宋体" pitchFamily="2" charset="-122"/>
              </a:defRPr>
            </a:lvl9pPr>
          </a:lstStyle>
          <a:p>
            <a:pPr eaLnBrk="1" hangingPunct="1">
              <a:defRPr/>
            </a:pPr>
            <a:r>
              <a:rPr lang="zh-CN" altLang="en-US" sz="2000" b="1" smtClean="0">
                <a:solidFill>
                  <a:srgbClr val="7030A0"/>
                </a:solidFill>
                <a:effectLst>
                  <a:outerShdw blurRad="38100" dist="38100" dir="2700000" algn="tl">
                    <a:srgbClr val="000000"/>
                  </a:outerShdw>
                </a:effectLst>
                <a:latin typeface="黑体" pitchFamily="49" charset="-122"/>
                <a:ea typeface="黑体" pitchFamily="49" charset="-122"/>
                <a:cs typeface="Courier New" pitchFamily="49" charset="0"/>
              </a:rPr>
              <a:t>自然科学兴起发展</a:t>
            </a:r>
            <a:endParaRPr lang="en-US" altLang="zh-CN" sz="2000" b="1" smtClean="0">
              <a:solidFill>
                <a:srgbClr val="7030A0"/>
              </a:solidFill>
              <a:effectLst>
                <a:outerShdw blurRad="38100" dist="38100" dir="2700000" algn="tl">
                  <a:srgbClr val="000000"/>
                </a:outerShdw>
              </a:effectLst>
              <a:latin typeface="黑体" pitchFamily="49" charset="-122"/>
              <a:ea typeface="黑体" pitchFamily="49" charset="-122"/>
              <a:cs typeface="Courier New" pitchFamily="49" charset="0"/>
            </a:endParaRPr>
          </a:p>
        </p:txBody>
      </p:sp>
      <p:sp>
        <p:nvSpPr>
          <p:cNvPr id="137" name="矩形 136"/>
          <p:cNvSpPr/>
          <p:nvPr/>
        </p:nvSpPr>
        <p:spPr>
          <a:xfrm>
            <a:off x="2484438" y="0"/>
            <a:ext cx="6119812" cy="86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CN" altLang="en-US" sz="2800" b="1" dirty="0">
                <a:solidFill>
                  <a:srgbClr val="050707"/>
                </a:solidFill>
                <a:latin typeface="黑体" pitchFamily="49" charset="-122"/>
                <a:ea typeface="黑体" pitchFamily="49" charset="-122"/>
              </a:rPr>
              <a:t>西方人文精神在世界史中的地位</a:t>
            </a:r>
          </a:p>
        </p:txBody>
      </p:sp>
      <p:sp>
        <p:nvSpPr>
          <p:cNvPr id="138" name="Text Box 113"/>
          <p:cNvSpPr txBox="1">
            <a:spLocks noChangeArrowheads="1"/>
          </p:cNvSpPr>
          <p:nvPr/>
        </p:nvSpPr>
        <p:spPr bwMode="auto">
          <a:xfrm>
            <a:off x="539750" y="1989138"/>
            <a:ext cx="360363" cy="1871662"/>
          </a:xfrm>
          <a:prstGeom prst="rect">
            <a:avLst/>
          </a:prstGeom>
          <a:solidFill>
            <a:srgbClr val="FFFFFF"/>
          </a:solidFill>
          <a:ln w="9525">
            <a:solidFill>
              <a:srgbClr val="000000"/>
            </a:solidFill>
            <a:miter lim="800000"/>
            <a:headEnd/>
            <a:tailEnd/>
          </a:ln>
        </p:spPr>
        <p:txBody>
          <a:bodyPr/>
          <a:lstStyle/>
          <a:p>
            <a:pPr fontAlgn="auto">
              <a:spcBef>
                <a:spcPts val="0"/>
              </a:spcBef>
              <a:spcAft>
                <a:spcPts val="0"/>
              </a:spcAft>
              <a:defRPr/>
            </a:pP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雅典民主政治</a:t>
            </a:r>
          </a:p>
        </p:txBody>
      </p:sp>
      <p:sp>
        <p:nvSpPr>
          <p:cNvPr id="139" name="Text Box 113"/>
          <p:cNvSpPr txBox="1">
            <a:spLocks noChangeArrowheads="1"/>
          </p:cNvSpPr>
          <p:nvPr/>
        </p:nvSpPr>
        <p:spPr bwMode="auto">
          <a:xfrm>
            <a:off x="1403350" y="2420938"/>
            <a:ext cx="793750" cy="1871662"/>
          </a:xfrm>
          <a:prstGeom prst="rect">
            <a:avLst/>
          </a:prstGeom>
          <a:solidFill>
            <a:srgbClr val="FFFFFF"/>
          </a:solidFill>
          <a:ln w="9525">
            <a:solidFill>
              <a:srgbClr val="000000"/>
            </a:solidFill>
            <a:miter lim="800000"/>
            <a:headEnd/>
            <a:tailEnd/>
          </a:ln>
        </p:spPr>
        <p:txBody>
          <a:bodyPr/>
          <a:lstStyle/>
          <a:p>
            <a:pPr fontAlgn="auto">
              <a:spcBef>
                <a:spcPts val="0"/>
              </a:spcBef>
              <a:spcAft>
                <a:spcPts val="0"/>
              </a:spcAft>
              <a:defRPr/>
            </a:pP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欧洲天主教会封建神权统治</a:t>
            </a:r>
          </a:p>
        </p:txBody>
      </p:sp>
      <p:sp>
        <p:nvSpPr>
          <p:cNvPr id="140" name="矩形 139"/>
          <p:cNvSpPr>
            <a:spLocks noChangeArrowheads="1"/>
          </p:cNvSpPr>
          <p:nvPr/>
        </p:nvSpPr>
        <p:spPr bwMode="auto">
          <a:xfrm>
            <a:off x="498475" y="841375"/>
            <a:ext cx="1001713" cy="1016000"/>
          </a:xfrm>
          <a:prstGeom prst="rect">
            <a:avLst/>
          </a:prstGeom>
          <a:noFill/>
          <a:ln w="9525">
            <a:solidFill>
              <a:srgbClr val="0000FF"/>
            </a:solidFill>
            <a:miter lim="800000"/>
            <a:headEnd/>
            <a:tailEnd/>
          </a:ln>
        </p:spPr>
        <p:txBody>
          <a:bodyPr anchor="ctr">
            <a:spAutoFit/>
          </a:bodyPr>
          <a:lstStyle/>
          <a:p>
            <a:pPr>
              <a:defRPr/>
            </a:pPr>
            <a:r>
              <a:rPr lang="zh-CN" altLang="en-US"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rPr>
              <a:t>雅典</a:t>
            </a:r>
            <a:endParaRPr lang="en-US" altLang="zh-CN"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endParaRPr>
          </a:p>
          <a:p>
            <a:pPr>
              <a:defRPr/>
            </a:pPr>
            <a:r>
              <a:rPr lang="zh-CN" altLang="en-US"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rPr>
              <a:t>工商业繁荣</a:t>
            </a:r>
            <a:endParaRPr lang="en-US" altLang="zh-CN"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endParaRPr>
          </a:p>
        </p:txBody>
      </p:sp>
      <p:sp>
        <p:nvSpPr>
          <p:cNvPr id="141" name="矩形 140"/>
          <p:cNvSpPr/>
          <p:nvPr/>
        </p:nvSpPr>
        <p:spPr>
          <a:xfrm>
            <a:off x="2268538" y="0"/>
            <a:ext cx="6264275" cy="86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CN" altLang="en-US" sz="2800" b="1" dirty="0">
                <a:solidFill>
                  <a:srgbClr val="FF0000"/>
                </a:solidFill>
                <a:latin typeface="黑体" pitchFamily="49" charset="-122"/>
                <a:ea typeface="黑体" pitchFamily="49" charset="-122"/>
              </a:rPr>
              <a:t>西方人文精神对近代中国的影响</a:t>
            </a:r>
          </a:p>
        </p:txBody>
      </p:sp>
      <p:sp>
        <p:nvSpPr>
          <p:cNvPr id="168" name="矩形 167"/>
          <p:cNvSpPr/>
          <p:nvPr/>
        </p:nvSpPr>
        <p:spPr>
          <a:xfrm>
            <a:off x="2268538" y="0"/>
            <a:ext cx="6875462" cy="86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lnSpc>
                <a:spcPts val="4500"/>
              </a:lnSpc>
              <a:spcBef>
                <a:spcPts val="0"/>
              </a:spcBef>
              <a:spcAft>
                <a:spcPts val="0"/>
              </a:spcAft>
              <a:defRPr/>
            </a:pPr>
            <a:r>
              <a:rPr lang="zh-CN" altLang="en-US" sz="3200" b="1" dirty="0">
                <a:solidFill>
                  <a:schemeClr val="tx1"/>
                </a:solidFill>
                <a:effectLst>
                  <a:outerShdw blurRad="38100" dist="38100" dir="2700000" algn="tl">
                    <a:srgbClr val="000000">
                      <a:alpha val="43137"/>
                    </a:srgbClr>
                  </a:outerShdw>
                </a:effectLst>
                <a:latin typeface="黑体" pitchFamily="49" charset="-122"/>
                <a:ea typeface="黑体" pitchFamily="49" charset="-122"/>
              </a:rPr>
              <a:t>全球史观下的西方人文精神</a:t>
            </a:r>
            <a:endParaRPr lang="en-US" altLang="zh-CN" sz="3200" b="1" dirty="0">
              <a:solidFill>
                <a:schemeClr val="tx1"/>
              </a:solidFill>
              <a:effectLst>
                <a:outerShdw blurRad="38100" dist="38100" dir="2700000" algn="tl">
                  <a:srgbClr val="000000">
                    <a:alpha val="43137"/>
                  </a:srgbClr>
                </a:outerShdw>
              </a:effectLst>
              <a:latin typeface="黑体" pitchFamily="49" charset="-122"/>
              <a:ea typeface="黑体" pitchFamily="49" charset="-122"/>
            </a:endParaRPr>
          </a:p>
        </p:txBody>
      </p:sp>
      <p:sp>
        <p:nvSpPr>
          <p:cNvPr id="179" name="矩形 178"/>
          <p:cNvSpPr>
            <a:spLocks noChangeArrowheads="1"/>
          </p:cNvSpPr>
          <p:nvPr/>
        </p:nvSpPr>
        <p:spPr bwMode="auto">
          <a:xfrm>
            <a:off x="2051050" y="5373688"/>
            <a:ext cx="1512888" cy="400050"/>
          </a:xfrm>
          <a:prstGeom prst="rect">
            <a:avLst/>
          </a:prstGeom>
          <a:noFill/>
          <a:ln w="9525">
            <a:solidFill>
              <a:srgbClr val="FF0000"/>
            </a:solidFill>
            <a:miter lim="800000"/>
            <a:headEnd/>
            <a:tailEnd/>
          </a:ln>
        </p:spPr>
        <p:txBody>
          <a:bodyPr anchor="ctr">
            <a:spAutoFit/>
          </a:bodyPr>
          <a:lstStyle/>
          <a:p>
            <a:pPr>
              <a:defRPr/>
            </a:pPr>
            <a:r>
              <a:rPr lang="zh-CN" altLang="en-US"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rPr>
              <a:t>新文化运动</a:t>
            </a:r>
            <a:endParaRPr lang="en-US" altLang="zh-CN"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endParaRPr>
          </a:p>
        </p:txBody>
      </p:sp>
      <p:sp>
        <p:nvSpPr>
          <p:cNvPr id="180" name="矩形 179"/>
          <p:cNvSpPr>
            <a:spLocks noChangeArrowheads="1"/>
          </p:cNvSpPr>
          <p:nvPr/>
        </p:nvSpPr>
        <p:spPr bwMode="auto">
          <a:xfrm>
            <a:off x="2268538" y="6149975"/>
            <a:ext cx="1654175" cy="708025"/>
          </a:xfrm>
          <a:prstGeom prst="rect">
            <a:avLst/>
          </a:prstGeom>
          <a:noFill/>
          <a:ln w="9525">
            <a:solidFill>
              <a:srgbClr val="0000FF"/>
            </a:solidFill>
            <a:miter lim="800000"/>
            <a:headEnd/>
            <a:tailEnd/>
          </a:ln>
        </p:spPr>
        <p:txBody>
          <a:bodyPr anchor="ctr">
            <a:spAutoFit/>
          </a:bodyPr>
          <a:lstStyle/>
          <a:p>
            <a:pPr algn="l">
              <a:defRPr/>
            </a:pPr>
            <a:r>
              <a:rPr lang="en-US" altLang="zh-CN" sz="2000" b="1" dirty="0">
                <a:effectLst>
                  <a:outerShdw blurRad="38100" dist="38100" dir="2700000" algn="tl">
                    <a:srgbClr val="000000">
                      <a:alpha val="43137"/>
                    </a:srgbClr>
                  </a:outerShdw>
                </a:effectLst>
                <a:latin typeface="黑体" pitchFamily="49" charset="-122"/>
                <a:ea typeface="黑体" pitchFamily="49" charset="-122"/>
                <a:cs typeface="Courier New" pitchFamily="49" charset="0"/>
              </a:rPr>
              <a:t>《</a:t>
            </a:r>
            <a:r>
              <a:rPr lang="zh-CN" altLang="en-US" sz="2000" b="1" dirty="0">
                <a:effectLst>
                  <a:outerShdw blurRad="38100" dist="38100" dir="2700000" algn="tl">
                    <a:srgbClr val="000000">
                      <a:alpha val="43137"/>
                    </a:srgbClr>
                  </a:outerShdw>
                </a:effectLst>
                <a:latin typeface="黑体" pitchFamily="49" charset="-122"/>
                <a:ea typeface="黑体" pitchFamily="49" charset="-122"/>
                <a:cs typeface="Courier New" pitchFamily="49" charset="0"/>
              </a:rPr>
              <a:t>临时约法</a:t>
            </a:r>
            <a:r>
              <a:rPr lang="en-US" altLang="zh-CN" sz="2000" b="1" dirty="0">
                <a:effectLst>
                  <a:outerShdw blurRad="38100" dist="38100" dir="2700000" algn="tl">
                    <a:srgbClr val="000000">
                      <a:alpha val="43137"/>
                    </a:srgbClr>
                  </a:outerShdw>
                </a:effectLst>
                <a:latin typeface="黑体" pitchFamily="49" charset="-122"/>
                <a:ea typeface="黑体" pitchFamily="49" charset="-122"/>
                <a:cs typeface="Courier New" pitchFamily="49" charset="0"/>
              </a:rPr>
              <a:t>》</a:t>
            </a:r>
          </a:p>
          <a:p>
            <a:pPr algn="l">
              <a:defRPr/>
            </a:pP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rPr>
              <a:t> 民主共和制</a:t>
            </a:r>
            <a:endParaRPr lang="en-US" altLang="zh-CN"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endParaRPr>
          </a:p>
        </p:txBody>
      </p:sp>
      <p:sp>
        <p:nvSpPr>
          <p:cNvPr id="194" name="矩形 193"/>
          <p:cNvSpPr/>
          <p:nvPr/>
        </p:nvSpPr>
        <p:spPr>
          <a:xfrm>
            <a:off x="0" y="5084763"/>
            <a:ext cx="1763713" cy="10810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sp>
        <p:nvSpPr>
          <p:cNvPr id="181" name="矩形 180"/>
          <p:cNvSpPr>
            <a:spLocks noChangeArrowheads="1"/>
          </p:cNvSpPr>
          <p:nvPr/>
        </p:nvSpPr>
        <p:spPr bwMode="auto">
          <a:xfrm>
            <a:off x="3924300" y="6149975"/>
            <a:ext cx="792163" cy="708025"/>
          </a:xfrm>
          <a:prstGeom prst="rect">
            <a:avLst/>
          </a:prstGeom>
          <a:noFill/>
          <a:ln w="9525">
            <a:solidFill>
              <a:srgbClr val="0000FF"/>
            </a:solidFill>
            <a:miter lim="800000"/>
            <a:headEnd/>
            <a:tailEnd/>
          </a:ln>
        </p:spPr>
        <p:txBody>
          <a:bodyPr anchor="ctr">
            <a:spAutoFit/>
          </a:bodyPr>
          <a:lstStyle/>
          <a:p>
            <a:pPr>
              <a:defRPr/>
            </a:pPr>
            <a:r>
              <a:rPr lang="zh-CN" altLang="en-US" sz="2000" b="1" dirty="0">
                <a:effectLst>
                  <a:outerShdw blurRad="38100" dist="38100" dir="2700000" algn="tl">
                    <a:srgbClr val="000000">
                      <a:alpha val="43137"/>
                    </a:srgbClr>
                  </a:outerShdw>
                </a:effectLst>
                <a:latin typeface="黑体" pitchFamily="49" charset="-122"/>
                <a:ea typeface="黑体" pitchFamily="49" charset="-122"/>
                <a:cs typeface="Courier New" pitchFamily="49" charset="0"/>
              </a:rPr>
              <a:t>辛亥革命</a:t>
            </a:r>
            <a:endParaRPr lang="en-US" altLang="zh-CN" sz="2000" b="1" dirty="0">
              <a:effectLst>
                <a:outerShdw blurRad="38100" dist="38100" dir="2700000" algn="tl">
                  <a:srgbClr val="000000">
                    <a:alpha val="43137"/>
                  </a:srgbClr>
                </a:outerShdw>
              </a:effectLst>
              <a:latin typeface="黑体" pitchFamily="49" charset="-122"/>
              <a:ea typeface="黑体" pitchFamily="49" charset="-122"/>
              <a:cs typeface="Courier New" pitchFamily="49" charset="0"/>
            </a:endParaRPr>
          </a:p>
        </p:txBody>
      </p:sp>
      <p:sp>
        <p:nvSpPr>
          <p:cNvPr id="182" name="矩形 181"/>
          <p:cNvSpPr>
            <a:spLocks noChangeArrowheads="1"/>
          </p:cNvSpPr>
          <p:nvPr/>
        </p:nvSpPr>
        <p:spPr bwMode="auto">
          <a:xfrm>
            <a:off x="5219700" y="5373688"/>
            <a:ext cx="1223963" cy="400050"/>
          </a:xfrm>
          <a:prstGeom prst="rect">
            <a:avLst/>
          </a:prstGeom>
          <a:noFill/>
          <a:ln w="9525">
            <a:solidFill>
              <a:srgbClr val="FF0000"/>
            </a:solidFill>
            <a:miter lim="800000"/>
            <a:headEnd/>
            <a:tailEnd/>
          </a:ln>
        </p:spPr>
        <p:txBody>
          <a:bodyPr anchor="ctr">
            <a:spAutoFit/>
          </a:bodyPr>
          <a:lstStyle/>
          <a:p>
            <a:pPr>
              <a:defRPr/>
            </a:pPr>
            <a:r>
              <a:rPr lang="zh-CN" altLang="en-US"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rPr>
              <a:t>三民主义</a:t>
            </a:r>
            <a:endParaRPr lang="en-US" altLang="zh-CN"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endParaRPr>
          </a:p>
        </p:txBody>
      </p:sp>
      <p:sp>
        <p:nvSpPr>
          <p:cNvPr id="183" name="矩形 182"/>
          <p:cNvSpPr>
            <a:spLocks noChangeArrowheads="1"/>
          </p:cNvSpPr>
          <p:nvPr/>
        </p:nvSpPr>
        <p:spPr bwMode="auto">
          <a:xfrm>
            <a:off x="6659563" y="5373688"/>
            <a:ext cx="1800225" cy="400050"/>
          </a:xfrm>
          <a:prstGeom prst="rect">
            <a:avLst/>
          </a:prstGeom>
          <a:noFill/>
          <a:ln w="9525">
            <a:solidFill>
              <a:srgbClr val="FF0000"/>
            </a:solidFill>
            <a:miter lim="800000"/>
            <a:headEnd/>
            <a:tailEnd/>
          </a:ln>
        </p:spPr>
        <p:txBody>
          <a:bodyPr anchor="ctr">
            <a:spAutoFit/>
          </a:bodyPr>
          <a:lstStyle/>
          <a:p>
            <a:pPr>
              <a:defRPr/>
            </a:pPr>
            <a:r>
              <a:rPr lang="zh-CN" altLang="en-US"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rPr>
              <a:t>维新思想</a:t>
            </a:r>
            <a:endParaRPr lang="en-US" altLang="zh-CN"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endParaRPr>
          </a:p>
        </p:txBody>
      </p:sp>
      <p:sp>
        <p:nvSpPr>
          <p:cNvPr id="184" name="矩形 183"/>
          <p:cNvSpPr>
            <a:spLocks noChangeArrowheads="1"/>
          </p:cNvSpPr>
          <p:nvPr/>
        </p:nvSpPr>
        <p:spPr bwMode="auto">
          <a:xfrm>
            <a:off x="6732588" y="6149975"/>
            <a:ext cx="719137" cy="708025"/>
          </a:xfrm>
          <a:prstGeom prst="rect">
            <a:avLst/>
          </a:prstGeom>
          <a:noFill/>
          <a:ln w="9525">
            <a:solidFill>
              <a:srgbClr val="0000FF"/>
            </a:solidFill>
            <a:miter lim="800000"/>
            <a:headEnd/>
            <a:tailEnd/>
          </a:ln>
        </p:spPr>
        <p:txBody>
          <a:bodyPr anchor="ctr">
            <a:spAutoFit/>
          </a:bodyPr>
          <a:lstStyle/>
          <a:p>
            <a:pPr>
              <a:defRPr/>
            </a:pPr>
            <a:r>
              <a:rPr lang="zh-CN" altLang="en-US" sz="2000" b="1" dirty="0">
                <a:effectLst>
                  <a:outerShdw blurRad="38100" dist="38100" dir="2700000" algn="tl">
                    <a:srgbClr val="000000">
                      <a:alpha val="43137"/>
                    </a:srgbClr>
                  </a:outerShdw>
                </a:effectLst>
                <a:latin typeface="黑体" pitchFamily="49" charset="-122"/>
                <a:ea typeface="黑体" pitchFamily="49" charset="-122"/>
                <a:cs typeface="Courier New" pitchFamily="49" charset="0"/>
              </a:rPr>
              <a:t>戊戌变法</a:t>
            </a:r>
            <a:endParaRPr lang="en-US" altLang="zh-CN" sz="2000" b="1" dirty="0">
              <a:effectLst>
                <a:outerShdw blurRad="38100" dist="38100" dir="2700000" algn="tl">
                  <a:srgbClr val="000000">
                    <a:alpha val="43137"/>
                  </a:srgbClr>
                </a:outerShdw>
              </a:effectLst>
              <a:latin typeface="黑体" pitchFamily="49" charset="-122"/>
              <a:ea typeface="黑体" pitchFamily="49" charset="-122"/>
              <a:cs typeface="Courier New" pitchFamily="49" charset="0"/>
            </a:endParaRPr>
          </a:p>
        </p:txBody>
      </p:sp>
      <p:sp>
        <p:nvSpPr>
          <p:cNvPr id="185" name="矩形 184"/>
          <p:cNvSpPr>
            <a:spLocks noChangeArrowheads="1"/>
          </p:cNvSpPr>
          <p:nvPr/>
        </p:nvSpPr>
        <p:spPr bwMode="auto">
          <a:xfrm>
            <a:off x="4716463" y="5842000"/>
            <a:ext cx="2016125" cy="1016000"/>
          </a:xfrm>
          <a:prstGeom prst="rect">
            <a:avLst/>
          </a:prstGeom>
          <a:noFill/>
          <a:ln w="9525">
            <a:solidFill>
              <a:srgbClr val="0000FF"/>
            </a:solidFill>
            <a:miter lim="800000"/>
            <a:headEnd/>
            <a:tailEnd/>
          </a:ln>
        </p:spPr>
        <p:txBody>
          <a:bodyPr anchor="ctr">
            <a:spAutoFit/>
          </a:bodyPr>
          <a:lstStyle/>
          <a:p>
            <a:pPr>
              <a:defRPr/>
            </a:pPr>
            <a:r>
              <a:rPr lang="zh-CN" altLang="en-US" sz="2000" b="1" dirty="0">
                <a:effectLst>
                  <a:outerShdw blurRad="38100" dist="38100" dir="2700000" algn="tl">
                    <a:srgbClr val="000000">
                      <a:alpha val="43137"/>
                    </a:srgbClr>
                  </a:outerShdw>
                </a:effectLst>
                <a:latin typeface="黑体" pitchFamily="49" charset="-122"/>
                <a:ea typeface="黑体" pitchFamily="49" charset="-122"/>
                <a:cs typeface="Courier New" pitchFamily="49" charset="0"/>
              </a:rPr>
              <a:t>  预备立宪</a:t>
            </a:r>
            <a:endParaRPr lang="en-US" altLang="zh-CN" sz="2000" b="1" dirty="0">
              <a:effectLst>
                <a:outerShdw blurRad="38100" dist="38100" dir="2700000" algn="tl">
                  <a:srgbClr val="000000">
                    <a:alpha val="43137"/>
                  </a:srgbClr>
                </a:outerShdw>
              </a:effectLst>
              <a:latin typeface="黑体" pitchFamily="49" charset="-122"/>
              <a:ea typeface="黑体" pitchFamily="49" charset="-122"/>
              <a:cs typeface="Courier New" pitchFamily="49" charset="0"/>
            </a:endParaRPr>
          </a:p>
          <a:p>
            <a:pPr>
              <a:defRPr/>
            </a:pPr>
            <a:r>
              <a:rPr lang="en-US" altLang="zh-CN" sz="2000" b="1" dirty="0">
                <a:effectLst>
                  <a:outerShdw blurRad="38100" dist="38100" dir="2700000" algn="tl">
                    <a:srgbClr val="000000">
                      <a:alpha val="43137"/>
                    </a:srgbClr>
                  </a:outerShdw>
                </a:effectLst>
                <a:latin typeface="黑体" pitchFamily="49" charset="-122"/>
                <a:ea typeface="黑体" pitchFamily="49" charset="-122"/>
                <a:cs typeface="Courier New" pitchFamily="49" charset="0"/>
              </a:rPr>
              <a:t>《</a:t>
            </a:r>
            <a:r>
              <a:rPr lang="zh-CN" altLang="en-US" sz="2000" b="1" dirty="0">
                <a:effectLst>
                  <a:outerShdw blurRad="38100" dist="38100" dir="2700000" algn="tl">
                    <a:srgbClr val="000000">
                      <a:alpha val="43137"/>
                    </a:srgbClr>
                  </a:outerShdw>
                </a:effectLst>
                <a:latin typeface="黑体" pitchFamily="49" charset="-122"/>
                <a:ea typeface="黑体" pitchFamily="49" charset="-122"/>
                <a:cs typeface="Courier New" pitchFamily="49" charset="0"/>
              </a:rPr>
              <a:t>钦定宪法大纲</a:t>
            </a:r>
            <a:r>
              <a:rPr lang="en-US" altLang="zh-CN" sz="2000" b="1" dirty="0">
                <a:effectLst>
                  <a:outerShdw blurRad="38100" dist="38100" dir="2700000" algn="tl">
                    <a:srgbClr val="000000">
                      <a:alpha val="43137"/>
                    </a:srgbClr>
                  </a:outerShdw>
                </a:effectLst>
                <a:latin typeface="黑体" pitchFamily="49" charset="-122"/>
                <a:ea typeface="黑体" pitchFamily="49" charset="-122"/>
                <a:cs typeface="Courier New" pitchFamily="49" charset="0"/>
              </a:rPr>
              <a:t>》</a:t>
            </a:r>
          </a:p>
          <a:p>
            <a:pPr>
              <a:defRPr/>
            </a:pP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rPr>
              <a:t>  君主立宪制</a:t>
            </a:r>
            <a:endParaRPr lang="en-US" altLang="zh-CN"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endParaRPr>
          </a:p>
        </p:txBody>
      </p:sp>
      <p:grpSp>
        <p:nvGrpSpPr>
          <p:cNvPr id="6" name="组合 185"/>
          <p:cNvGrpSpPr>
            <a:grpSpLocks/>
          </p:cNvGrpSpPr>
          <p:nvPr/>
        </p:nvGrpSpPr>
        <p:grpSpPr bwMode="auto">
          <a:xfrm>
            <a:off x="323850" y="4724400"/>
            <a:ext cx="8640763" cy="733425"/>
            <a:chOff x="323066" y="4726625"/>
            <a:chExt cx="8641414" cy="730134"/>
          </a:xfrm>
        </p:grpSpPr>
        <p:grpSp>
          <p:nvGrpSpPr>
            <p:cNvPr id="23623" name="组合 166"/>
            <p:cNvGrpSpPr>
              <a:grpSpLocks/>
            </p:cNvGrpSpPr>
            <p:nvPr/>
          </p:nvGrpSpPr>
          <p:grpSpPr bwMode="auto">
            <a:xfrm>
              <a:off x="323066" y="4726625"/>
              <a:ext cx="8641414" cy="730134"/>
              <a:chOff x="323066" y="4870641"/>
              <a:chExt cx="8641414" cy="730134"/>
            </a:xfrm>
          </p:grpSpPr>
          <p:cxnSp>
            <p:nvCxnSpPr>
              <p:cNvPr id="149" name="直接连接符 148"/>
              <p:cNvCxnSpPr/>
              <p:nvPr/>
            </p:nvCxnSpPr>
            <p:spPr bwMode="auto">
              <a:xfrm flipV="1">
                <a:off x="8964480" y="4870641"/>
                <a:ext cx="0" cy="398255"/>
              </a:xfrm>
              <a:prstGeom prst="line">
                <a:avLst/>
              </a:prstGeom>
              <a:ln>
                <a:solidFill>
                  <a:srgbClr val="C00000"/>
                </a:solidFill>
              </a:ln>
            </p:spPr>
            <p:style>
              <a:lnRef idx="3">
                <a:schemeClr val="accent4"/>
              </a:lnRef>
              <a:fillRef idx="0">
                <a:schemeClr val="accent4"/>
              </a:fillRef>
              <a:effectRef idx="2">
                <a:schemeClr val="accent4"/>
              </a:effectRef>
              <a:fontRef idx="minor">
                <a:schemeClr val="tx1"/>
              </a:fontRef>
            </p:style>
          </p:cxnSp>
          <p:grpSp>
            <p:nvGrpSpPr>
              <p:cNvPr id="23629" name="组合 150"/>
              <p:cNvGrpSpPr>
                <a:grpSpLocks/>
              </p:cNvGrpSpPr>
              <p:nvPr/>
            </p:nvGrpSpPr>
            <p:grpSpPr bwMode="auto">
              <a:xfrm>
                <a:off x="323066" y="5086257"/>
                <a:ext cx="8641414" cy="514518"/>
                <a:chOff x="323067" y="2665369"/>
                <a:chExt cx="8641413" cy="514518"/>
              </a:xfrm>
            </p:grpSpPr>
            <p:cxnSp>
              <p:nvCxnSpPr>
                <p:cNvPr id="152" name="直接箭头连接符 151"/>
                <p:cNvCxnSpPr/>
                <p:nvPr/>
              </p:nvCxnSpPr>
              <p:spPr bwMode="auto">
                <a:xfrm flipH="1">
                  <a:off x="1978955" y="2808499"/>
                  <a:ext cx="6985525" cy="0"/>
                </a:xfrm>
                <a:prstGeom prst="straightConnector1">
                  <a:avLst/>
                </a:prstGeom>
                <a:ln>
                  <a:solidFill>
                    <a:srgbClr val="C00000"/>
                  </a:solidFill>
                  <a:tailEnd type="arrow"/>
                </a:ln>
              </p:spPr>
              <p:style>
                <a:lnRef idx="3">
                  <a:schemeClr val="accent4"/>
                </a:lnRef>
                <a:fillRef idx="0">
                  <a:schemeClr val="accent4"/>
                </a:fillRef>
                <a:effectRef idx="2">
                  <a:schemeClr val="accent4"/>
                </a:effectRef>
                <a:fontRef idx="minor">
                  <a:schemeClr val="tx1"/>
                </a:fontRef>
              </p:style>
            </p:cxnSp>
            <p:sp>
              <p:nvSpPr>
                <p:cNvPr id="25681" name="矩形 152"/>
                <p:cNvSpPr>
                  <a:spLocks noChangeArrowheads="1"/>
                </p:cNvSpPr>
                <p:nvPr/>
              </p:nvSpPr>
              <p:spPr bwMode="auto">
                <a:xfrm>
                  <a:off x="323067" y="2664684"/>
                  <a:ext cx="8569970" cy="515203"/>
                </a:xfrm>
                <a:prstGeom prst="rect">
                  <a:avLst/>
                </a:prstGeom>
                <a:noFill/>
                <a:ln w="9525">
                  <a:noFill/>
                  <a:miter lim="800000"/>
                  <a:headEnd/>
                  <a:tailEnd/>
                </a:ln>
              </p:spPr>
              <p:txBody>
                <a:bodyPr>
                  <a:spAutoFit/>
                </a:bodyPr>
                <a:lstStyle/>
                <a:p>
                  <a:pPr>
                    <a:lnSpc>
                      <a:spcPct val="150000"/>
                    </a:lnSpc>
                    <a:defRPr/>
                  </a:pPr>
                  <a:r>
                    <a:rPr lang="en-US" altLang="zh-CN" sz="2200" b="1" dirty="0">
                      <a:solidFill>
                        <a:srgbClr val="C00000"/>
                      </a:solidFill>
                      <a:latin typeface="方正姚体" pitchFamily="2" charset="-122"/>
                      <a:ea typeface="方正姚体" pitchFamily="2" charset="-122"/>
                      <a:cs typeface="Courier New" pitchFamily="49" charset="0"/>
                    </a:rPr>
                    <a:t>                         </a:t>
                  </a:r>
                  <a:r>
                    <a:rPr lang="en-US" altLang="zh-CN"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rPr>
                    <a:t>1915  1912   1911    1908  1905    1898 …1870</a:t>
                  </a: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rPr>
                    <a:t>年代</a:t>
                  </a:r>
                  <a:r>
                    <a:rPr lang="en-US" altLang="zh-CN"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rPr>
                    <a:t>  </a:t>
                  </a:r>
                </a:p>
              </p:txBody>
            </p:sp>
          </p:grpSp>
          <p:sp>
            <p:nvSpPr>
              <p:cNvPr id="23630" name="Line 19"/>
              <p:cNvSpPr>
                <a:spLocks noChangeShapeType="1"/>
              </p:cNvSpPr>
              <p:nvPr/>
            </p:nvSpPr>
            <p:spPr bwMode="auto">
              <a:xfrm flipV="1">
                <a:off x="5148064" y="5229200"/>
                <a:ext cx="0" cy="1356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631" name="Line 19"/>
              <p:cNvSpPr>
                <a:spLocks noChangeShapeType="1"/>
              </p:cNvSpPr>
              <p:nvPr/>
            </p:nvSpPr>
            <p:spPr bwMode="auto">
              <a:xfrm flipH="1">
                <a:off x="6012160" y="5229200"/>
                <a:ext cx="0" cy="14401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23624" name="Line 19"/>
            <p:cNvSpPr>
              <a:spLocks noChangeShapeType="1"/>
            </p:cNvSpPr>
            <p:nvPr/>
          </p:nvSpPr>
          <p:spPr bwMode="auto">
            <a:xfrm flipH="1">
              <a:off x="7020161" y="5085184"/>
              <a:ext cx="111" cy="14454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625" name="Line 19"/>
            <p:cNvSpPr>
              <a:spLocks noChangeShapeType="1"/>
            </p:cNvSpPr>
            <p:nvPr/>
          </p:nvSpPr>
          <p:spPr bwMode="auto">
            <a:xfrm flipV="1">
              <a:off x="3347864" y="5085184"/>
              <a:ext cx="0" cy="14401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626" name="Line 19"/>
            <p:cNvSpPr>
              <a:spLocks noChangeShapeType="1"/>
            </p:cNvSpPr>
            <p:nvPr/>
          </p:nvSpPr>
          <p:spPr bwMode="auto">
            <a:xfrm>
              <a:off x="4211960" y="5085184"/>
              <a:ext cx="0" cy="1524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627" name="Line 19"/>
            <p:cNvSpPr>
              <a:spLocks noChangeShapeType="1"/>
            </p:cNvSpPr>
            <p:nvPr/>
          </p:nvSpPr>
          <p:spPr bwMode="auto">
            <a:xfrm flipV="1">
              <a:off x="2555431" y="5085986"/>
              <a:ext cx="0" cy="14401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147" name="矩形 146"/>
          <p:cNvSpPr>
            <a:spLocks noChangeArrowheads="1"/>
          </p:cNvSpPr>
          <p:nvPr/>
        </p:nvSpPr>
        <p:spPr bwMode="auto">
          <a:xfrm>
            <a:off x="0" y="5084763"/>
            <a:ext cx="1835150" cy="769937"/>
          </a:xfrm>
          <a:prstGeom prst="rect">
            <a:avLst/>
          </a:prstGeom>
          <a:noFill/>
          <a:ln w="9525">
            <a:noFill/>
            <a:miter lim="800000"/>
            <a:headEnd/>
            <a:tailEnd/>
          </a:ln>
        </p:spPr>
        <p:txBody>
          <a:bodyPr>
            <a:spAutoFit/>
          </a:bodyPr>
          <a:lstStyle/>
          <a:p>
            <a:pPr algn="l">
              <a:defRPr/>
            </a:pPr>
            <a:r>
              <a:rPr lang="zh-CN" altLang="en-US" sz="22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rPr>
              <a:t>近代中国思想解放成果</a:t>
            </a:r>
            <a:endParaRPr lang="en-US" altLang="zh-CN" sz="22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endParaRPr>
          </a:p>
        </p:txBody>
      </p:sp>
      <p:sp>
        <p:nvSpPr>
          <p:cNvPr id="146" name="矩形 145"/>
          <p:cNvSpPr/>
          <p:nvPr/>
        </p:nvSpPr>
        <p:spPr>
          <a:xfrm>
            <a:off x="0" y="5084763"/>
            <a:ext cx="1619250" cy="86518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sp>
        <p:nvSpPr>
          <p:cNvPr id="104" name="Text Box 113"/>
          <p:cNvSpPr txBox="1">
            <a:spLocks noChangeArrowheads="1"/>
          </p:cNvSpPr>
          <p:nvPr/>
        </p:nvSpPr>
        <p:spPr bwMode="auto">
          <a:xfrm>
            <a:off x="4932363" y="1412875"/>
            <a:ext cx="360362" cy="2160588"/>
          </a:xfrm>
          <a:prstGeom prst="rect">
            <a:avLst/>
          </a:prstGeom>
          <a:solidFill>
            <a:srgbClr val="FFFFFF"/>
          </a:solidFill>
          <a:ln w="9525">
            <a:solidFill>
              <a:srgbClr val="000000"/>
            </a:solidFill>
            <a:miter lim="800000"/>
            <a:headEnd/>
            <a:tailEnd/>
          </a:ln>
        </p:spPr>
        <p:txBody>
          <a:bodyPr/>
          <a:lstStyle/>
          <a:p>
            <a:pPr algn="r" fontAlgn="auto">
              <a:spcBef>
                <a:spcPts val="0"/>
              </a:spcBef>
              <a:spcAft>
                <a:spcPts val="0"/>
              </a:spcAft>
              <a:defRPr/>
            </a:pPr>
            <a:r>
              <a:rPr lang="en-US" altLang="zh-CN"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1787</a:t>
            </a:r>
            <a:r>
              <a:rPr lang="zh-CN" altLang="en-US" sz="20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年宪法</a:t>
            </a:r>
          </a:p>
        </p:txBody>
      </p:sp>
      <p:sp>
        <p:nvSpPr>
          <p:cNvPr id="118" name="矩形 117"/>
          <p:cNvSpPr>
            <a:spLocks noChangeArrowheads="1"/>
          </p:cNvSpPr>
          <p:nvPr/>
        </p:nvSpPr>
        <p:spPr bwMode="auto">
          <a:xfrm>
            <a:off x="6156325" y="1754188"/>
            <a:ext cx="431800" cy="2554287"/>
          </a:xfrm>
          <a:prstGeom prst="rect">
            <a:avLst/>
          </a:prstGeom>
          <a:noFill/>
          <a:ln w="9525">
            <a:solidFill>
              <a:srgbClr val="0000FF"/>
            </a:solidFill>
            <a:miter lim="800000"/>
            <a:headEnd/>
            <a:tailEnd/>
          </a:ln>
        </p:spPr>
        <p:txBody>
          <a:bodyPr anchor="ctr">
            <a:spAutoFit/>
          </a:bodyPr>
          <a:lstStyle/>
          <a:p>
            <a:pPr>
              <a:defRPr/>
            </a:pPr>
            <a:r>
              <a:rPr lang="zh-CN" altLang="en-US"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rPr>
              <a:t>英国完成工业革命</a:t>
            </a:r>
            <a:endParaRPr lang="en-US" altLang="zh-CN"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endParaRPr>
          </a:p>
        </p:txBody>
      </p:sp>
      <p:sp>
        <p:nvSpPr>
          <p:cNvPr id="178" name="矩形 177"/>
          <p:cNvSpPr>
            <a:spLocks noChangeArrowheads="1"/>
          </p:cNvSpPr>
          <p:nvPr/>
        </p:nvSpPr>
        <p:spPr bwMode="auto">
          <a:xfrm>
            <a:off x="0" y="6088063"/>
            <a:ext cx="1619250" cy="769937"/>
          </a:xfrm>
          <a:prstGeom prst="rect">
            <a:avLst/>
          </a:prstGeom>
          <a:noFill/>
          <a:ln w="9525">
            <a:noFill/>
            <a:miter lim="800000"/>
            <a:headEnd/>
            <a:tailEnd/>
          </a:ln>
        </p:spPr>
        <p:txBody>
          <a:bodyPr>
            <a:spAutoFit/>
          </a:bodyPr>
          <a:lstStyle/>
          <a:p>
            <a:pPr>
              <a:defRPr/>
            </a:pPr>
            <a:r>
              <a:rPr lang="zh-CN" altLang="en-US" sz="2200" b="1" dirty="0">
                <a:effectLst>
                  <a:outerShdw blurRad="38100" dist="38100" dir="2700000" algn="tl">
                    <a:srgbClr val="000000">
                      <a:alpha val="43137"/>
                    </a:srgbClr>
                  </a:outerShdw>
                </a:effectLst>
                <a:latin typeface="黑体" pitchFamily="49" charset="-122"/>
                <a:ea typeface="黑体" pitchFamily="49" charset="-122"/>
                <a:cs typeface="Courier New" pitchFamily="49" charset="0"/>
              </a:rPr>
              <a:t>近代中国民主制度构建</a:t>
            </a:r>
            <a:endParaRPr lang="en-US" altLang="zh-CN" sz="2200" b="1" dirty="0">
              <a:effectLst>
                <a:outerShdw blurRad="38100" dist="38100" dir="2700000" algn="tl">
                  <a:srgbClr val="000000">
                    <a:alpha val="43137"/>
                  </a:srgbClr>
                </a:outerShdw>
              </a:effectLst>
              <a:latin typeface="黑体" pitchFamily="49" charset="-122"/>
              <a:ea typeface="黑体" pitchFamily="49" charset="-122"/>
              <a:cs typeface="Courier New" pitchFamily="49" charset="0"/>
            </a:endParaRPr>
          </a:p>
        </p:txBody>
      </p:sp>
      <p:sp>
        <p:nvSpPr>
          <p:cNvPr id="173" name="矩形 172"/>
          <p:cNvSpPr/>
          <p:nvPr/>
        </p:nvSpPr>
        <p:spPr>
          <a:xfrm>
            <a:off x="0" y="6021388"/>
            <a:ext cx="1619250" cy="836612"/>
          </a:xfrm>
          <a:prstGeom prst="rect">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sp>
        <p:nvSpPr>
          <p:cNvPr id="131" name="矩形 130"/>
          <p:cNvSpPr>
            <a:spLocks noChangeArrowheads="1"/>
          </p:cNvSpPr>
          <p:nvPr/>
        </p:nvSpPr>
        <p:spPr bwMode="auto">
          <a:xfrm>
            <a:off x="2627313" y="1016000"/>
            <a:ext cx="1800225" cy="400050"/>
          </a:xfrm>
          <a:prstGeom prst="rect">
            <a:avLst/>
          </a:prstGeom>
          <a:noFill/>
          <a:ln w="9525">
            <a:solidFill>
              <a:srgbClr val="0000FF"/>
            </a:solidFill>
            <a:miter lim="800000"/>
            <a:headEnd/>
            <a:tailEnd/>
          </a:ln>
        </p:spPr>
        <p:txBody>
          <a:bodyPr anchor="ctr">
            <a:spAutoFit/>
          </a:bodyPr>
          <a:lstStyle/>
          <a:p>
            <a:pPr>
              <a:defRPr/>
            </a:pPr>
            <a:r>
              <a:rPr lang="zh-CN" altLang="en-US"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rPr>
              <a:t>早期殖民扩张</a:t>
            </a:r>
            <a:endParaRPr lang="en-US" altLang="zh-CN" sz="2000" b="1" dirty="0">
              <a:solidFill>
                <a:srgbClr val="0000FF"/>
              </a:solidFill>
              <a:effectLst>
                <a:outerShdw blurRad="38100" dist="38100" dir="2700000" algn="tl">
                  <a:srgbClr val="000000">
                    <a:alpha val="43137"/>
                  </a:srgbClr>
                </a:outerShdw>
              </a:effectLst>
              <a:latin typeface="黑体" pitchFamily="49" charset="-122"/>
              <a:ea typeface="黑体" pitchFamily="49" charset="-122"/>
              <a:cs typeface="Courier New" pitchFamily="49" charset="0"/>
            </a:endParaRPr>
          </a:p>
        </p:txBody>
      </p:sp>
    </p:spTree>
    <p:extLst>
      <p:ext uri="{BB962C8B-B14F-4D97-AF65-F5344CB8AC3E}">
        <p14:creationId xmlns:p14="http://schemas.microsoft.com/office/powerpoint/2010/main" val="278410250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94"/>
                                        </p:tgtEl>
                                        <p:attrNameLst>
                                          <p:attrName>style.visibility</p:attrName>
                                        </p:attrNameLst>
                                      </p:cBhvr>
                                      <p:to>
                                        <p:strVal val="visible"/>
                                      </p:to>
                                    </p:set>
                                    <p:animEffect transition="in" filter="blinds(horizontal)">
                                      <p:cBhvr>
                                        <p:cTn id="12" dur="500"/>
                                        <p:tgtEl>
                                          <p:spTgt spid="194"/>
                                        </p:tgtEl>
                                      </p:cBhvr>
                                    </p:animEffect>
                                  </p:childTnLst>
                                </p:cTn>
                              </p:par>
                            </p:childTnLst>
                          </p:cTn>
                        </p:par>
                        <p:par>
                          <p:cTn id="13" fill="hold" nodeType="afterGroup">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146"/>
                                        </p:tgtEl>
                                        <p:attrNameLst>
                                          <p:attrName>style.visibility</p:attrName>
                                        </p:attrNameLst>
                                      </p:cBhvr>
                                      <p:to>
                                        <p:strVal val="visible"/>
                                      </p:to>
                                    </p:set>
                                    <p:animEffect transition="in" filter="blinds(horizontal)">
                                      <p:cBhvr>
                                        <p:cTn id="16" dur="500"/>
                                        <p:tgtEl>
                                          <p:spTgt spid="146"/>
                                        </p:tgtEl>
                                      </p:cBhvr>
                                    </p:animEffect>
                                  </p:childTnLst>
                                </p:cTn>
                              </p:par>
                            </p:childTnLst>
                          </p:cTn>
                        </p:par>
                        <p:par>
                          <p:cTn id="17" fill="hold" nodeType="afterGroup">
                            <p:stCondLst>
                              <p:cond delay="1000"/>
                            </p:stCondLst>
                            <p:childTnLst>
                              <p:par>
                                <p:cTn id="18" presetID="3" presetClass="entr" presetSubtype="10" fill="hold" grpId="0" nodeType="afterEffect">
                                  <p:stCondLst>
                                    <p:cond delay="0"/>
                                  </p:stCondLst>
                                  <p:childTnLst>
                                    <p:set>
                                      <p:cBhvr>
                                        <p:cTn id="19" dur="1" fill="hold">
                                          <p:stCondLst>
                                            <p:cond delay="0"/>
                                          </p:stCondLst>
                                        </p:cTn>
                                        <p:tgtEl>
                                          <p:spTgt spid="147"/>
                                        </p:tgtEl>
                                        <p:attrNameLst>
                                          <p:attrName>style.visibility</p:attrName>
                                        </p:attrNameLst>
                                      </p:cBhvr>
                                      <p:to>
                                        <p:strVal val="visible"/>
                                      </p:to>
                                    </p:set>
                                    <p:animEffect transition="in" filter="blinds(horizontal)">
                                      <p:cBhvr>
                                        <p:cTn id="20" dur="500"/>
                                        <p:tgtEl>
                                          <p:spTgt spid="14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83"/>
                                        </p:tgtEl>
                                        <p:attrNameLst>
                                          <p:attrName>style.visibility</p:attrName>
                                        </p:attrNameLst>
                                      </p:cBhvr>
                                      <p:to>
                                        <p:strVal val="visible"/>
                                      </p:to>
                                    </p:set>
                                    <p:animEffect transition="in" filter="blinds(horizontal)">
                                      <p:cBhvr>
                                        <p:cTn id="25" dur="500"/>
                                        <p:tgtEl>
                                          <p:spTgt spid="18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82"/>
                                        </p:tgtEl>
                                        <p:attrNameLst>
                                          <p:attrName>style.visibility</p:attrName>
                                        </p:attrNameLst>
                                      </p:cBhvr>
                                      <p:to>
                                        <p:strVal val="visible"/>
                                      </p:to>
                                    </p:set>
                                    <p:animEffect transition="in" filter="blinds(horizontal)">
                                      <p:cBhvr>
                                        <p:cTn id="30" dur="500"/>
                                        <p:tgtEl>
                                          <p:spTgt spid="182"/>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79"/>
                                        </p:tgtEl>
                                        <p:attrNameLst>
                                          <p:attrName>style.visibility</p:attrName>
                                        </p:attrNameLst>
                                      </p:cBhvr>
                                      <p:to>
                                        <p:strVal val="visible"/>
                                      </p:to>
                                    </p:set>
                                    <p:animEffect transition="in" filter="blinds(horizontal)">
                                      <p:cBhvr>
                                        <p:cTn id="35" dur="500"/>
                                        <p:tgtEl>
                                          <p:spTgt spid="179"/>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73"/>
                                        </p:tgtEl>
                                        <p:attrNameLst>
                                          <p:attrName>style.visibility</p:attrName>
                                        </p:attrNameLst>
                                      </p:cBhvr>
                                      <p:to>
                                        <p:strVal val="visible"/>
                                      </p:to>
                                    </p:set>
                                    <p:animEffect transition="in" filter="blinds(horizontal)">
                                      <p:cBhvr>
                                        <p:cTn id="40" dur="500"/>
                                        <p:tgtEl>
                                          <p:spTgt spid="173"/>
                                        </p:tgtEl>
                                      </p:cBhvr>
                                    </p:animEffect>
                                  </p:childTnLst>
                                </p:cTn>
                              </p:par>
                            </p:childTnLst>
                          </p:cTn>
                        </p:par>
                        <p:par>
                          <p:cTn id="41" fill="hold" nodeType="afterGroup">
                            <p:stCondLst>
                              <p:cond delay="500"/>
                            </p:stCondLst>
                            <p:childTnLst>
                              <p:par>
                                <p:cTn id="42" presetID="3" presetClass="entr" presetSubtype="10" fill="hold" grpId="0" nodeType="afterEffect">
                                  <p:stCondLst>
                                    <p:cond delay="0"/>
                                  </p:stCondLst>
                                  <p:childTnLst>
                                    <p:set>
                                      <p:cBhvr>
                                        <p:cTn id="43" dur="1" fill="hold">
                                          <p:stCondLst>
                                            <p:cond delay="0"/>
                                          </p:stCondLst>
                                        </p:cTn>
                                        <p:tgtEl>
                                          <p:spTgt spid="178"/>
                                        </p:tgtEl>
                                        <p:attrNameLst>
                                          <p:attrName>style.visibility</p:attrName>
                                        </p:attrNameLst>
                                      </p:cBhvr>
                                      <p:to>
                                        <p:strVal val="visible"/>
                                      </p:to>
                                    </p:set>
                                    <p:animEffect transition="in" filter="blinds(horizontal)">
                                      <p:cBhvr>
                                        <p:cTn id="44" dur="500"/>
                                        <p:tgtEl>
                                          <p:spTgt spid="178"/>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184"/>
                                        </p:tgtEl>
                                        <p:attrNameLst>
                                          <p:attrName>style.visibility</p:attrName>
                                        </p:attrNameLst>
                                      </p:cBhvr>
                                      <p:to>
                                        <p:strVal val="visible"/>
                                      </p:to>
                                    </p:set>
                                    <p:animEffect transition="in" filter="blinds(horizontal)">
                                      <p:cBhvr>
                                        <p:cTn id="49" dur="500"/>
                                        <p:tgtEl>
                                          <p:spTgt spid="184"/>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185"/>
                                        </p:tgtEl>
                                        <p:attrNameLst>
                                          <p:attrName>style.visibility</p:attrName>
                                        </p:attrNameLst>
                                      </p:cBhvr>
                                      <p:to>
                                        <p:strVal val="visible"/>
                                      </p:to>
                                    </p:set>
                                    <p:animEffect transition="in" filter="blinds(horizontal)">
                                      <p:cBhvr>
                                        <p:cTn id="54" dur="500"/>
                                        <p:tgtEl>
                                          <p:spTgt spid="185"/>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181"/>
                                        </p:tgtEl>
                                        <p:attrNameLst>
                                          <p:attrName>style.visibility</p:attrName>
                                        </p:attrNameLst>
                                      </p:cBhvr>
                                      <p:to>
                                        <p:strVal val="visible"/>
                                      </p:to>
                                    </p:set>
                                    <p:animEffect transition="in" filter="blinds(horizontal)">
                                      <p:cBhvr>
                                        <p:cTn id="59" dur="500"/>
                                        <p:tgtEl>
                                          <p:spTgt spid="181"/>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180"/>
                                        </p:tgtEl>
                                        <p:attrNameLst>
                                          <p:attrName>style.visibility</p:attrName>
                                        </p:attrNameLst>
                                      </p:cBhvr>
                                      <p:to>
                                        <p:strVal val="visible"/>
                                      </p:to>
                                    </p:set>
                                    <p:animEffect transition="in" filter="blinds(horizontal)">
                                      <p:cBhvr>
                                        <p:cTn id="64" dur="500"/>
                                        <p:tgtEl>
                                          <p:spTgt spid="180"/>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3" presetClass="entr" presetSubtype="10" fill="hold" grpId="0" nodeType="clickEffect">
                                  <p:stCondLst>
                                    <p:cond delay="0"/>
                                  </p:stCondLst>
                                  <p:childTnLst>
                                    <p:set>
                                      <p:cBhvr>
                                        <p:cTn id="68" dur="1" fill="hold">
                                          <p:stCondLst>
                                            <p:cond delay="0"/>
                                          </p:stCondLst>
                                        </p:cTn>
                                        <p:tgtEl>
                                          <p:spTgt spid="168"/>
                                        </p:tgtEl>
                                        <p:attrNameLst>
                                          <p:attrName>style.visibility</p:attrName>
                                        </p:attrNameLst>
                                      </p:cBhvr>
                                      <p:to>
                                        <p:strVal val="visible"/>
                                      </p:to>
                                    </p:set>
                                    <p:animEffect transition="in" filter="blinds(horizontal)">
                                      <p:cBhvr>
                                        <p:cTn id="69" dur="500"/>
                                        <p:tgtEl>
                                          <p:spTgt spid="1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 grpId="0" animBg="1"/>
      <p:bldP spid="179" grpId="0" animBg="1"/>
      <p:bldP spid="180" grpId="0" animBg="1"/>
      <p:bldP spid="194" grpId="0" animBg="1"/>
      <p:bldP spid="181" grpId="0" animBg="1"/>
      <p:bldP spid="182" grpId="0" animBg="1"/>
      <p:bldP spid="183" grpId="0" animBg="1"/>
      <p:bldP spid="184" grpId="0" animBg="1"/>
      <p:bldP spid="185" grpId="0" animBg="1"/>
      <p:bldP spid="147" grpId="0"/>
      <p:bldP spid="146" grpId="0" animBg="1"/>
      <p:bldP spid="178" grpId="0"/>
      <p:bldP spid="17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矩形 2"/>
          <p:cNvSpPr>
            <a:spLocks noChangeArrowheads="1"/>
          </p:cNvSpPr>
          <p:nvPr/>
        </p:nvSpPr>
        <p:spPr bwMode="auto">
          <a:xfrm>
            <a:off x="296465" y="874430"/>
            <a:ext cx="8551070" cy="1569660"/>
          </a:xfrm>
          <a:prstGeom prst="rect">
            <a:avLst/>
          </a:prstGeom>
          <a:noFill/>
          <a:ln w="9525">
            <a:noFill/>
            <a:miter lim="800000"/>
            <a:headEnd/>
            <a:tailEnd/>
          </a:ln>
        </p:spPr>
        <p:txBody>
          <a:bodyPr wrap="square">
            <a:spAutoFit/>
          </a:bodyPr>
          <a:lstStyle/>
          <a:p>
            <a:pPr algn="l">
              <a:defRPr/>
            </a:pPr>
            <a:r>
              <a:rPr lang="zh-CN" altLang="en-US" sz="2400" b="1" dirty="0">
                <a:effectLst>
                  <a:outerShdw blurRad="38100" dist="38100" dir="2700000" algn="tl">
                    <a:srgbClr val="000000">
                      <a:alpha val="43137"/>
                    </a:srgbClr>
                  </a:outerShdw>
                </a:effectLst>
                <a:latin typeface="黑体" pitchFamily="49" charset="-122"/>
                <a:ea typeface="黑体" pitchFamily="49" charset="-122"/>
              </a:rPr>
              <a:t>    </a:t>
            </a:r>
            <a:r>
              <a:rPr lang="zh-CN" altLang="en-US" sz="2400" b="1" dirty="0">
                <a:solidFill>
                  <a:srgbClr val="000000"/>
                </a:solidFill>
                <a:effectLst>
                  <a:outerShdw blurRad="38100" dist="38100" dir="2700000" algn="tl">
                    <a:srgbClr val="000000">
                      <a:alpha val="43137"/>
                    </a:srgbClr>
                  </a:outerShdw>
                </a:effectLst>
                <a:latin typeface="楷体" pitchFamily="49" charset="-122"/>
                <a:ea typeface="楷体" pitchFamily="49" charset="-122"/>
              </a:rPr>
              <a:t>故欲求一国自立，必使一国之人之智慧足可治一国之事，然后可。今日之中国，其大患总在民智不开。民智不开，人才不足，则人虽假我以权利，亦不能守也。” </a:t>
            </a:r>
            <a:r>
              <a:rPr lang="zh-CN" altLang="en-US" sz="2400" b="1" dirty="0">
                <a:effectLst>
                  <a:outerShdw blurRad="38100" dist="38100" dir="2700000" algn="tl">
                    <a:srgbClr val="000000">
                      <a:alpha val="43137"/>
                    </a:srgbClr>
                  </a:outerShdw>
                </a:effectLst>
                <a:latin typeface="黑体" pitchFamily="49" charset="-122"/>
                <a:ea typeface="黑体" pitchFamily="49" charset="-122"/>
              </a:rPr>
              <a:t/>
            </a:r>
            <a:br>
              <a:rPr lang="zh-CN" altLang="en-US" sz="2400" b="1" dirty="0">
                <a:effectLst>
                  <a:outerShdw blurRad="38100" dist="38100" dir="2700000" algn="tl">
                    <a:srgbClr val="000000">
                      <a:alpha val="43137"/>
                    </a:srgbClr>
                  </a:outerShdw>
                </a:effectLst>
                <a:latin typeface="黑体" pitchFamily="49" charset="-122"/>
                <a:ea typeface="黑体" pitchFamily="49" charset="-122"/>
              </a:rPr>
            </a:br>
            <a:r>
              <a:rPr lang="zh-CN" altLang="en-US" sz="2400" b="1" dirty="0">
                <a:effectLst>
                  <a:outerShdw blurRad="38100" dist="38100" dir="2700000" algn="tl">
                    <a:srgbClr val="000000">
                      <a:alpha val="43137"/>
                    </a:srgbClr>
                  </a:outerShdw>
                </a:effectLst>
                <a:latin typeface="黑体" pitchFamily="49" charset="-122"/>
                <a:ea typeface="黑体" pitchFamily="49" charset="-122"/>
              </a:rPr>
              <a:t>                        </a:t>
            </a:r>
            <a:r>
              <a:rPr lang="en-US" altLang="zh-CN" sz="2400" b="1" dirty="0">
                <a:solidFill>
                  <a:srgbClr val="0000FF"/>
                </a:solidFill>
                <a:effectLst>
                  <a:outerShdw blurRad="38100" dist="38100" dir="2700000" algn="tl">
                    <a:srgbClr val="000000">
                      <a:alpha val="43137"/>
                    </a:srgbClr>
                  </a:outerShdw>
                </a:effectLst>
                <a:latin typeface="黑体" pitchFamily="49" charset="-122"/>
                <a:ea typeface="黑体" pitchFamily="49" charset="-122"/>
              </a:rPr>
              <a:t>——</a:t>
            </a:r>
            <a:r>
              <a:rPr lang="zh-CN" altLang="en-US" sz="2400" b="1" dirty="0">
                <a:solidFill>
                  <a:srgbClr val="0000FF"/>
                </a:solidFill>
                <a:effectLst>
                  <a:outerShdw blurRad="38100" dist="38100" dir="2700000" algn="tl">
                    <a:srgbClr val="000000">
                      <a:alpha val="43137"/>
                    </a:srgbClr>
                  </a:outerShdw>
                </a:effectLst>
                <a:latin typeface="黑体" pitchFamily="49" charset="-122"/>
                <a:ea typeface="黑体" pitchFamily="49" charset="-122"/>
              </a:rPr>
              <a:t>梁启超</a:t>
            </a:r>
            <a:r>
              <a:rPr lang="en-US" altLang="zh-CN" sz="2400" b="1" dirty="0">
                <a:solidFill>
                  <a:srgbClr val="0000FF"/>
                </a:solidFill>
                <a:effectLst>
                  <a:outerShdw blurRad="38100" dist="38100" dir="2700000" algn="tl">
                    <a:srgbClr val="000000">
                      <a:alpha val="43137"/>
                    </a:srgbClr>
                  </a:outerShdw>
                </a:effectLst>
                <a:latin typeface="黑体" pitchFamily="49" charset="-122"/>
                <a:ea typeface="黑体" pitchFamily="49" charset="-122"/>
              </a:rPr>
              <a:t>《</a:t>
            </a:r>
            <a:r>
              <a:rPr lang="zh-CN" altLang="en-US" sz="2400" b="1" dirty="0">
                <a:solidFill>
                  <a:srgbClr val="0000FF"/>
                </a:solidFill>
                <a:effectLst>
                  <a:outerShdw blurRad="38100" dist="38100" dir="2700000" algn="tl">
                    <a:srgbClr val="000000">
                      <a:alpha val="43137"/>
                    </a:srgbClr>
                  </a:outerShdw>
                </a:effectLst>
                <a:latin typeface="黑体" pitchFamily="49" charset="-122"/>
                <a:ea typeface="黑体" pitchFamily="49" charset="-122"/>
              </a:rPr>
              <a:t>湖南时务学堂遗编</a:t>
            </a:r>
            <a:r>
              <a:rPr lang="en-US" altLang="zh-CN" sz="2400" b="1" dirty="0">
                <a:solidFill>
                  <a:srgbClr val="0000FF"/>
                </a:solidFill>
                <a:effectLst>
                  <a:outerShdw blurRad="38100" dist="38100" dir="2700000" algn="tl">
                    <a:srgbClr val="000000">
                      <a:alpha val="43137"/>
                    </a:srgbClr>
                  </a:outerShdw>
                </a:effectLst>
                <a:latin typeface="黑体" pitchFamily="49" charset="-122"/>
                <a:ea typeface="黑体" pitchFamily="49" charset="-122"/>
              </a:rPr>
              <a:t>》</a:t>
            </a:r>
            <a:endParaRPr lang="zh-CN" altLang="en-US" sz="2400" b="1" dirty="0">
              <a:solidFill>
                <a:srgbClr val="0000FF"/>
              </a:solidFill>
              <a:effectLst>
                <a:outerShdw blurRad="38100" dist="38100" dir="2700000" algn="tl">
                  <a:srgbClr val="000000">
                    <a:alpha val="43137"/>
                  </a:srgbClr>
                </a:outerShdw>
              </a:effectLst>
              <a:latin typeface="黑体" pitchFamily="49" charset="-122"/>
              <a:ea typeface="黑体" pitchFamily="49" charset="-122"/>
            </a:endParaRPr>
          </a:p>
        </p:txBody>
      </p:sp>
      <p:sp>
        <p:nvSpPr>
          <p:cNvPr id="24579" name="矩形 3"/>
          <p:cNvSpPr>
            <a:spLocks noChangeArrowheads="1"/>
          </p:cNvSpPr>
          <p:nvPr/>
        </p:nvSpPr>
        <p:spPr bwMode="auto">
          <a:xfrm>
            <a:off x="53752" y="2444090"/>
            <a:ext cx="9036496" cy="1938992"/>
          </a:xfrm>
          <a:prstGeom prst="rect">
            <a:avLst/>
          </a:prstGeom>
          <a:noFill/>
          <a:ln w="9525">
            <a:noFill/>
            <a:miter lim="800000"/>
            <a:headEnd/>
            <a:tailEnd/>
          </a:ln>
        </p:spPr>
        <p:txBody>
          <a:bodyPr wrap="square">
            <a:spAutoFit/>
          </a:bodyPr>
          <a:lstStyle/>
          <a:p>
            <a:pPr algn="l">
              <a:defRPr/>
            </a:pPr>
            <a:r>
              <a:rPr lang="zh-CN" altLang="en-US" sz="2400" b="1" dirty="0">
                <a:solidFill>
                  <a:srgbClr val="000000"/>
                </a:solidFill>
                <a:effectLst>
                  <a:outerShdw blurRad="38100" dist="38100" dir="2700000" algn="tl">
                    <a:srgbClr val="000000">
                      <a:alpha val="43137"/>
                    </a:srgbClr>
                  </a:outerShdw>
                </a:effectLst>
                <a:latin typeface="楷体" pitchFamily="49" charset="-122"/>
                <a:ea typeface="楷体" pitchFamily="49" charset="-122"/>
              </a:rPr>
              <a:t>第一条 中华民国由中华人民组织之。</a:t>
            </a:r>
            <a:endParaRPr lang="en-US" altLang="zh-CN" sz="2400" b="1" dirty="0">
              <a:solidFill>
                <a:srgbClr val="000000"/>
              </a:solidFill>
              <a:effectLst>
                <a:outerShdw blurRad="38100" dist="38100" dir="2700000" algn="tl">
                  <a:srgbClr val="000000">
                    <a:alpha val="43137"/>
                  </a:srgbClr>
                </a:outerShdw>
              </a:effectLst>
              <a:latin typeface="楷体" pitchFamily="49" charset="-122"/>
              <a:ea typeface="楷体" pitchFamily="49" charset="-122"/>
            </a:endParaRPr>
          </a:p>
          <a:p>
            <a:pPr algn="l">
              <a:defRPr/>
            </a:pPr>
            <a:r>
              <a:rPr lang="zh-CN" altLang="en-US" sz="2400" b="1" dirty="0">
                <a:solidFill>
                  <a:srgbClr val="000000"/>
                </a:solidFill>
                <a:effectLst>
                  <a:outerShdw blurRad="38100" dist="38100" dir="2700000" algn="tl">
                    <a:srgbClr val="000000">
                      <a:alpha val="43137"/>
                    </a:srgbClr>
                  </a:outerShdw>
                </a:effectLst>
                <a:latin typeface="楷体" pitchFamily="49" charset="-122"/>
                <a:ea typeface="楷体" pitchFamily="49" charset="-122"/>
              </a:rPr>
              <a:t>第二条 中华民国之主权属于国民全体。</a:t>
            </a:r>
            <a:endParaRPr lang="en-US" altLang="zh-CN" sz="2400" b="1" dirty="0">
              <a:solidFill>
                <a:srgbClr val="000000"/>
              </a:solidFill>
              <a:effectLst>
                <a:outerShdw blurRad="38100" dist="38100" dir="2700000" algn="tl">
                  <a:srgbClr val="000000">
                    <a:alpha val="43137"/>
                  </a:srgbClr>
                </a:outerShdw>
              </a:effectLst>
              <a:latin typeface="楷体" pitchFamily="49" charset="-122"/>
              <a:ea typeface="楷体" pitchFamily="49" charset="-122"/>
            </a:endParaRPr>
          </a:p>
          <a:p>
            <a:pPr algn="l">
              <a:defRPr/>
            </a:pPr>
            <a:r>
              <a:rPr lang="zh-CN" altLang="en-US" sz="2400" b="1" dirty="0">
                <a:solidFill>
                  <a:srgbClr val="000000"/>
                </a:solidFill>
                <a:effectLst>
                  <a:outerShdw blurRad="38100" dist="38100" dir="2700000" algn="tl">
                    <a:srgbClr val="000000">
                      <a:alpha val="43137"/>
                    </a:srgbClr>
                  </a:outerShdw>
                </a:effectLst>
                <a:latin typeface="楷体" pitchFamily="49" charset="-122"/>
                <a:ea typeface="楷体" pitchFamily="49" charset="-122"/>
              </a:rPr>
              <a:t>第五条 中华民国人民一律平等，无种族、阶级、宗教之区别。</a:t>
            </a:r>
          </a:p>
          <a:p>
            <a:pPr algn="l">
              <a:defRPr/>
            </a:pPr>
            <a:r>
              <a:rPr lang="zh-CN" altLang="en-US" sz="2400" b="1" dirty="0">
                <a:solidFill>
                  <a:srgbClr val="000000"/>
                </a:solidFill>
                <a:effectLst>
                  <a:outerShdw blurRad="38100" dist="38100" dir="2700000" algn="tl">
                    <a:srgbClr val="000000">
                      <a:alpha val="43137"/>
                    </a:srgbClr>
                  </a:outerShdw>
                </a:effectLst>
                <a:latin typeface="楷体" pitchFamily="49" charset="-122"/>
                <a:ea typeface="楷体" pitchFamily="49" charset="-122"/>
              </a:rPr>
              <a:t>第六条 人民得享有左列各项之自由权。</a:t>
            </a:r>
            <a:r>
              <a:rPr lang="en-US" altLang="zh-CN" sz="2400" b="1" dirty="0">
                <a:solidFill>
                  <a:srgbClr val="000000"/>
                </a:solidFill>
                <a:effectLst>
                  <a:outerShdw blurRad="38100" dist="38100" dir="2700000" algn="tl">
                    <a:srgbClr val="000000">
                      <a:alpha val="43137"/>
                    </a:srgbClr>
                  </a:outerShdw>
                </a:effectLst>
                <a:latin typeface="楷体" pitchFamily="49" charset="-122"/>
                <a:ea typeface="楷体" pitchFamily="49" charset="-122"/>
              </a:rPr>
              <a:t>……</a:t>
            </a:r>
            <a:endParaRPr lang="zh-CN" altLang="en-US" sz="2400" b="1" dirty="0">
              <a:solidFill>
                <a:srgbClr val="000000"/>
              </a:solidFill>
              <a:effectLst>
                <a:outerShdw blurRad="38100" dist="38100" dir="2700000" algn="tl">
                  <a:srgbClr val="000000">
                    <a:alpha val="43137"/>
                  </a:srgbClr>
                </a:outerShdw>
              </a:effectLst>
              <a:latin typeface="楷体" pitchFamily="49" charset="-122"/>
              <a:ea typeface="楷体" pitchFamily="49" charset="-122"/>
            </a:endParaRPr>
          </a:p>
          <a:p>
            <a:pPr>
              <a:defRPr/>
            </a:pPr>
            <a:r>
              <a:rPr lang="en-US" altLang="zh-CN" sz="2400" b="1" dirty="0">
                <a:solidFill>
                  <a:srgbClr val="0000FF"/>
                </a:solidFill>
                <a:effectLst>
                  <a:outerShdw blurRad="38100" dist="38100" dir="2700000" algn="tl">
                    <a:srgbClr val="000000">
                      <a:alpha val="43137"/>
                    </a:srgbClr>
                  </a:outerShdw>
                </a:effectLst>
                <a:latin typeface="楷体" pitchFamily="49" charset="-122"/>
                <a:ea typeface="楷体" pitchFamily="49" charset="-122"/>
              </a:rPr>
              <a:t>                            </a:t>
            </a:r>
            <a:r>
              <a:rPr lang="en-US" altLang="zh-CN" sz="2400" b="1" dirty="0">
                <a:solidFill>
                  <a:srgbClr val="0000FF"/>
                </a:solidFill>
                <a:effectLst>
                  <a:outerShdw blurRad="38100" dist="38100" dir="2700000" algn="tl">
                    <a:srgbClr val="000000">
                      <a:alpha val="43137"/>
                    </a:srgbClr>
                  </a:outerShdw>
                </a:effectLst>
                <a:latin typeface="黑体" pitchFamily="49" charset="-122"/>
                <a:ea typeface="黑体" pitchFamily="49" charset="-122"/>
              </a:rPr>
              <a:t>——《</a:t>
            </a:r>
            <a:r>
              <a:rPr lang="zh-CN" altLang="en-US" sz="2400" b="1" dirty="0">
                <a:solidFill>
                  <a:srgbClr val="0000FF"/>
                </a:solidFill>
                <a:effectLst>
                  <a:outerShdw blurRad="38100" dist="38100" dir="2700000" algn="tl">
                    <a:srgbClr val="000000">
                      <a:alpha val="43137"/>
                    </a:srgbClr>
                  </a:outerShdw>
                </a:effectLst>
                <a:latin typeface="黑体" pitchFamily="49" charset="-122"/>
                <a:ea typeface="黑体" pitchFamily="49" charset="-122"/>
              </a:rPr>
              <a:t>中华民国临时约法</a:t>
            </a:r>
            <a:r>
              <a:rPr lang="en-US" altLang="zh-CN" sz="2400" b="1" dirty="0">
                <a:solidFill>
                  <a:srgbClr val="0000FF"/>
                </a:solidFill>
                <a:effectLst>
                  <a:outerShdw blurRad="38100" dist="38100" dir="2700000" algn="tl">
                    <a:srgbClr val="000000">
                      <a:alpha val="43137"/>
                    </a:srgbClr>
                  </a:outerShdw>
                </a:effectLst>
                <a:latin typeface="黑体" pitchFamily="49" charset="-122"/>
                <a:ea typeface="黑体" pitchFamily="49" charset="-122"/>
              </a:rPr>
              <a:t>》</a:t>
            </a:r>
            <a:endParaRPr lang="zh-CN" altLang="en-US" sz="2400" b="1" dirty="0">
              <a:solidFill>
                <a:srgbClr val="0000FF"/>
              </a:solidFill>
              <a:effectLst>
                <a:outerShdw blurRad="38100" dist="38100" dir="2700000" algn="tl">
                  <a:srgbClr val="000000">
                    <a:alpha val="43137"/>
                  </a:srgbClr>
                </a:outerShdw>
              </a:effectLst>
              <a:latin typeface="黑体" pitchFamily="49" charset="-122"/>
              <a:ea typeface="黑体" pitchFamily="49" charset="-122"/>
            </a:endParaRPr>
          </a:p>
        </p:txBody>
      </p:sp>
      <p:sp>
        <p:nvSpPr>
          <p:cNvPr id="24580" name="矩形 7"/>
          <p:cNvSpPr>
            <a:spLocks noChangeArrowheads="1"/>
          </p:cNvSpPr>
          <p:nvPr/>
        </p:nvSpPr>
        <p:spPr bwMode="auto">
          <a:xfrm>
            <a:off x="611188" y="4724400"/>
            <a:ext cx="7921625" cy="1384995"/>
          </a:xfrm>
          <a:prstGeom prst="rect">
            <a:avLst/>
          </a:prstGeom>
          <a:noFill/>
          <a:ln w="9525">
            <a:noFill/>
            <a:miter lim="800000"/>
            <a:headEnd/>
            <a:tailEnd/>
          </a:ln>
        </p:spPr>
        <p:txBody>
          <a:bodyPr>
            <a:spAutoFit/>
          </a:bodyPr>
          <a:lstStyle/>
          <a:p>
            <a:pPr algn="l">
              <a:defRPr/>
            </a:pPr>
            <a:r>
              <a:rPr lang="zh-CN" altLang="en-US" sz="2800" b="1" dirty="0">
                <a:solidFill>
                  <a:srgbClr val="000000"/>
                </a:solidFill>
                <a:effectLst>
                  <a:outerShdw blurRad="38100" dist="38100" dir="2700000" algn="tl">
                    <a:srgbClr val="000000">
                      <a:alpha val="43137"/>
                    </a:srgbClr>
                  </a:outerShdw>
                </a:effectLst>
                <a:latin typeface="楷体" pitchFamily="49" charset="-122"/>
                <a:ea typeface="楷体" pitchFamily="49" charset="-122"/>
              </a:rPr>
              <a:t>   “国人而欲脱蒙昧时代，羞为浅化之民也，则急起直追，当以科学与人权并重。”</a:t>
            </a:r>
            <a:endParaRPr lang="en-US" altLang="zh-CN" sz="2800" b="1" dirty="0">
              <a:solidFill>
                <a:srgbClr val="000000"/>
              </a:solidFill>
              <a:effectLst>
                <a:outerShdw blurRad="38100" dist="38100" dir="2700000" algn="tl">
                  <a:srgbClr val="000000">
                    <a:alpha val="43137"/>
                  </a:srgbClr>
                </a:outerShdw>
              </a:effectLst>
              <a:latin typeface="楷体" pitchFamily="49" charset="-122"/>
              <a:ea typeface="楷体" pitchFamily="49" charset="-122"/>
            </a:endParaRPr>
          </a:p>
          <a:p>
            <a:pPr>
              <a:defRPr/>
            </a:pPr>
            <a:r>
              <a:rPr lang="en-US" altLang="zh-CN" sz="2800" b="1" dirty="0">
                <a:solidFill>
                  <a:srgbClr val="0000FF"/>
                </a:solidFill>
                <a:effectLst>
                  <a:outerShdw blurRad="38100" dist="38100" dir="2700000" algn="tl">
                    <a:srgbClr val="000000">
                      <a:alpha val="43137"/>
                    </a:srgbClr>
                  </a:outerShdw>
                </a:effectLst>
                <a:latin typeface="楷体" pitchFamily="49" charset="-122"/>
                <a:ea typeface="楷体" pitchFamily="49" charset="-122"/>
              </a:rPr>
              <a:t>                  </a:t>
            </a:r>
            <a:r>
              <a:rPr lang="en-US" altLang="zh-CN" sz="2800" b="1" dirty="0" smtClean="0">
                <a:solidFill>
                  <a:srgbClr val="0000FF"/>
                </a:solidFill>
                <a:effectLst>
                  <a:outerShdw blurRad="38100" dist="38100" dir="2700000" algn="tl">
                    <a:srgbClr val="000000">
                      <a:alpha val="43137"/>
                    </a:srgbClr>
                  </a:outerShdw>
                </a:effectLst>
                <a:latin typeface="楷体" pitchFamily="49" charset="-122"/>
                <a:ea typeface="楷体" pitchFamily="49" charset="-122"/>
              </a:rPr>
              <a:t> </a:t>
            </a:r>
            <a:r>
              <a:rPr lang="en-US" altLang="zh-CN" sz="2800" b="1" dirty="0">
                <a:solidFill>
                  <a:srgbClr val="0000FF"/>
                </a:solidFill>
                <a:effectLst>
                  <a:outerShdw blurRad="38100" dist="38100" dir="2700000" algn="tl">
                    <a:srgbClr val="000000">
                      <a:alpha val="43137"/>
                    </a:srgbClr>
                  </a:outerShdw>
                </a:effectLst>
                <a:latin typeface="黑体" pitchFamily="49" charset="-122"/>
                <a:ea typeface="黑体" pitchFamily="49" charset="-122"/>
              </a:rPr>
              <a:t>——</a:t>
            </a:r>
            <a:r>
              <a:rPr lang="zh-CN" altLang="en-US" sz="2800" b="1" dirty="0">
                <a:solidFill>
                  <a:srgbClr val="0000FF"/>
                </a:solidFill>
                <a:effectLst>
                  <a:outerShdw blurRad="38100" dist="38100" dir="2700000" algn="tl">
                    <a:srgbClr val="000000">
                      <a:alpha val="43137"/>
                    </a:srgbClr>
                  </a:outerShdw>
                </a:effectLst>
                <a:latin typeface="黑体" pitchFamily="49" charset="-122"/>
                <a:ea typeface="黑体" pitchFamily="49" charset="-122"/>
              </a:rPr>
              <a:t>陈独秀</a:t>
            </a:r>
            <a:r>
              <a:rPr lang="en-US" altLang="zh-CN" sz="2800" b="1" dirty="0">
                <a:solidFill>
                  <a:srgbClr val="0000FF"/>
                </a:solidFill>
                <a:effectLst>
                  <a:outerShdw blurRad="38100" dist="38100" dir="2700000" algn="tl">
                    <a:srgbClr val="000000">
                      <a:alpha val="43137"/>
                    </a:srgbClr>
                  </a:outerShdw>
                </a:effectLst>
                <a:latin typeface="黑体" pitchFamily="49" charset="-122"/>
                <a:ea typeface="黑体" pitchFamily="49" charset="-122"/>
              </a:rPr>
              <a:t>《</a:t>
            </a:r>
            <a:r>
              <a:rPr lang="zh-CN" altLang="en-US" sz="2800" b="1" dirty="0">
                <a:solidFill>
                  <a:srgbClr val="0000FF"/>
                </a:solidFill>
                <a:effectLst>
                  <a:outerShdw blurRad="38100" dist="38100" dir="2700000" algn="tl">
                    <a:srgbClr val="000000">
                      <a:alpha val="43137"/>
                    </a:srgbClr>
                  </a:outerShdw>
                </a:effectLst>
                <a:latin typeface="黑体" pitchFamily="49" charset="-122"/>
                <a:ea typeface="黑体" pitchFamily="49" charset="-122"/>
              </a:rPr>
              <a:t>敬告青年</a:t>
            </a:r>
            <a:r>
              <a:rPr lang="en-US" altLang="zh-CN" sz="2800" b="1" dirty="0">
                <a:solidFill>
                  <a:srgbClr val="0000FF"/>
                </a:solidFill>
                <a:effectLst>
                  <a:outerShdw blurRad="38100" dist="38100" dir="2700000" algn="tl">
                    <a:srgbClr val="000000">
                      <a:alpha val="43137"/>
                    </a:srgbClr>
                  </a:outerShdw>
                </a:effectLst>
                <a:latin typeface="黑体" pitchFamily="49" charset="-122"/>
                <a:ea typeface="黑体" pitchFamily="49" charset="-122"/>
              </a:rPr>
              <a:t>》</a:t>
            </a:r>
            <a:endParaRPr lang="zh-CN" altLang="en-US" sz="2800" b="1" dirty="0">
              <a:solidFill>
                <a:srgbClr val="0000FF"/>
              </a:solidFill>
              <a:effectLst>
                <a:outerShdw blurRad="38100" dist="38100" dir="2700000" algn="tl">
                  <a:srgbClr val="000000">
                    <a:alpha val="43137"/>
                  </a:srgbClr>
                </a:outerShdw>
              </a:effectLst>
              <a:latin typeface="黑体" pitchFamily="49" charset="-122"/>
              <a:ea typeface="黑体" pitchFamily="49" charset="-122"/>
            </a:endParaRPr>
          </a:p>
        </p:txBody>
      </p:sp>
      <p:sp>
        <p:nvSpPr>
          <p:cNvPr id="24581" name="矩形 8"/>
          <p:cNvSpPr>
            <a:spLocks noChangeArrowheads="1"/>
          </p:cNvSpPr>
          <p:nvPr/>
        </p:nvSpPr>
        <p:spPr bwMode="auto">
          <a:xfrm>
            <a:off x="1187447" y="131974"/>
            <a:ext cx="6913563" cy="646113"/>
          </a:xfrm>
          <a:prstGeom prst="rect">
            <a:avLst/>
          </a:prstGeom>
          <a:noFill/>
          <a:ln w="9525">
            <a:noFill/>
            <a:miter lim="800000"/>
            <a:headEnd/>
            <a:tailEnd/>
          </a:ln>
        </p:spPr>
        <p:txBody>
          <a:bodyPr>
            <a:spAutoFit/>
          </a:bodyPr>
          <a:lstStyle/>
          <a:p>
            <a:pPr>
              <a:defRPr/>
            </a:pPr>
            <a:r>
              <a:rPr lang="zh-CN" altLang="en-US" sz="3600" b="1" dirty="0">
                <a:solidFill>
                  <a:srgbClr val="FF0000"/>
                </a:solidFill>
                <a:effectLst>
                  <a:outerShdw blurRad="38100" dist="38100" dir="2700000" algn="tl">
                    <a:srgbClr val="000000">
                      <a:alpha val="43137"/>
                    </a:srgbClr>
                  </a:outerShdw>
                </a:effectLst>
                <a:latin typeface="黑体" pitchFamily="49" charset="-122"/>
                <a:ea typeface="黑体" pitchFamily="49" charset="-122"/>
              </a:rPr>
              <a:t>西方人文精神对近代中国的影响</a:t>
            </a:r>
          </a:p>
        </p:txBody>
      </p:sp>
      <p:sp>
        <p:nvSpPr>
          <p:cNvPr id="10" name="椭圆 9"/>
          <p:cNvSpPr>
            <a:spLocks noChangeArrowheads="1"/>
          </p:cNvSpPr>
          <p:nvPr/>
        </p:nvSpPr>
        <p:spPr bwMode="auto">
          <a:xfrm>
            <a:off x="4873035" y="1289490"/>
            <a:ext cx="1023239" cy="377923"/>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lgn="l" eaLnBrk="0" hangingPunct="0">
              <a:spcBef>
                <a:spcPct val="20000"/>
              </a:spcBef>
              <a:buClr>
                <a:schemeClr val="hlink"/>
              </a:buClr>
              <a:buFont typeface="Wingdings" pitchFamily="2" charset="2"/>
              <a:buChar char="•"/>
              <a:defRPr sz="28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algn="l" eaLnBrk="0" hangingPunct="0">
              <a:spcBef>
                <a:spcPct val="20000"/>
              </a:spcBef>
              <a:buClr>
                <a:schemeClr val="tx1"/>
              </a:buClr>
              <a:buChar char="•"/>
              <a:defRPr sz="22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endParaRPr lang="zh-CN" altLang="en-US" sz="2400" b="0">
              <a:latin typeface="Tahoma" pitchFamily="34" charset="0"/>
            </a:endParaRPr>
          </a:p>
        </p:txBody>
      </p:sp>
      <p:sp>
        <p:nvSpPr>
          <p:cNvPr id="11" name="椭圆 10"/>
          <p:cNvSpPr>
            <a:spLocks noChangeArrowheads="1"/>
          </p:cNvSpPr>
          <p:nvPr/>
        </p:nvSpPr>
        <p:spPr bwMode="auto">
          <a:xfrm>
            <a:off x="1871681" y="2890959"/>
            <a:ext cx="3383906" cy="407503"/>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lgn="l" eaLnBrk="0" hangingPunct="0">
              <a:spcBef>
                <a:spcPct val="20000"/>
              </a:spcBef>
              <a:buClr>
                <a:schemeClr val="hlink"/>
              </a:buClr>
              <a:buFont typeface="Wingdings" pitchFamily="2" charset="2"/>
              <a:buChar char="•"/>
              <a:defRPr sz="28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algn="l" eaLnBrk="0" hangingPunct="0">
              <a:spcBef>
                <a:spcPct val="20000"/>
              </a:spcBef>
              <a:buClr>
                <a:schemeClr val="tx1"/>
              </a:buClr>
              <a:buChar char="•"/>
              <a:defRPr sz="22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endParaRPr lang="zh-CN" altLang="en-US" sz="2400" b="0">
              <a:latin typeface="Tahoma" pitchFamily="34" charset="0"/>
            </a:endParaRPr>
          </a:p>
        </p:txBody>
      </p:sp>
      <p:sp>
        <p:nvSpPr>
          <p:cNvPr id="12" name="椭圆 11"/>
          <p:cNvSpPr>
            <a:spLocks noChangeArrowheads="1"/>
          </p:cNvSpPr>
          <p:nvPr/>
        </p:nvSpPr>
        <p:spPr bwMode="auto">
          <a:xfrm>
            <a:off x="3129756" y="3275768"/>
            <a:ext cx="1154906" cy="356890"/>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lgn="l" eaLnBrk="0" hangingPunct="0">
              <a:spcBef>
                <a:spcPct val="20000"/>
              </a:spcBef>
              <a:buClr>
                <a:schemeClr val="hlink"/>
              </a:buClr>
              <a:buFont typeface="Wingdings" pitchFamily="2" charset="2"/>
              <a:buChar char="•"/>
              <a:defRPr sz="28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algn="l" eaLnBrk="0" hangingPunct="0">
              <a:spcBef>
                <a:spcPct val="20000"/>
              </a:spcBef>
              <a:buClr>
                <a:schemeClr val="tx1"/>
              </a:buClr>
              <a:buChar char="•"/>
              <a:defRPr sz="22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endParaRPr lang="zh-CN" altLang="en-US" sz="2400" b="0">
              <a:latin typeface="Tahoma" pitchFamily="34" charset="0"/>
            </a:endParaRPr>
          </a:p>
        </p:txBody>
      </p:sp>
      <p:sp>
        <p:nvSpPr>
          <p:cNvPr id="13" name="椭圆 12"/>
          <p:cNvSpPr>
            <a:spLocks noChangeArrowheads="1"/>
          </p:cNvSpPr>
          <p:nvPr/>
        </p:nvSpPr>
        <p:spPr bwMode="auto">
          <a:xfrm>
            <a:off x="4305155" y="3609964"/>
            <a:ext cx="1079500" cy="431800"/>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lgn="l" eaLnBrk="0" hangingPunct="0">
              <a:spcBef>
                <a:spcPct val="20000"/>
              </a:spcBef>
              <a:buClr>
                <a:schemeClr val="hlink"/>
              </a:buClr>
              <a:buFont typeface="Wingdings" pitchFamily="2" charset="2"/>
              <a:buChar char="•"/>
              <a:defRPr sz="28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algn="l" eaLnBrk="0" hangingPunct="0">
              <a:spcBef>
                <a:spcPct val="20000"/>
              </a:spcBef>
              <a:buClr>
                <a:schemeClr val="tx1"/>
              </a:buClr>
              <a:buChar char="•"/>
              <a:defRPr sz="22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endParaRPr lang="zh-CN" altLang="en-US" sz="2400" b="0">
              <a:latin typeface="Tahoma" pitchFamily="34" charset="0"/>
            </a:endParaRPr>
          </a:p>
        </p:txBody>
      </p:sp>
      <p:sp>
        <p:nvSpPr>
          <p:cNvPr id="14" name="椭圆 13"/>
          <p:cNvSpPr>
            <a:spLocks noChangeArrowheads="1"/>
          </p:cNvSpPr>
          <p:nvPr/>
        </p:nvSpPr>
        <p:spPr bwMode="auto">
          <a:xfrm>
            <a:off x="4284662" y="5187343"/>
            <a:ext cx="719138" cy="576262"/>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lgn="l" eaLnBrk="0" hangingPunct="0">
              <a:spcBef>
                <a:spcPct val="20000"/>
              </a:spcBef>
              <a:buClr>
                <a:schemeClr val="hlink"/>
              </a:buClr>
              <a:buFont typeface="Wingdings" pitchFamily="2" charset="2"/>
              <a:buChar char="•"/>
              <a:defRPr sz="28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algn="l" eaLnBrk="0" hangingPunct="0">
              <a:spcBef>
                <a:spcPct val="20000"/>
              </a:spcBef>
              <a:buClr>
                <a:schemeClr val="tx1"/>
              </a:buClr>
              <a:buChar char="•"/>
              <a:defRPr sz="22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endParaRPr lang="zh-CN" altLang="en-US" sz="2400" b="0">
              <a:latin typeface="Tahoma" pitchFamily="34" charset="0"/>
            </a:endParaRPr>
          </a:p>
        </p:txBody>
      </p:sp>
      <p:sp>
        <p:nvSpPr>
          <p:cNvPr id="15" name="椭圆 14"/>
          <p:cNvSpPr>
            <a:spLocks noChangeArrowheads="1"/>
          </p:cNvSpPr>
          <p:nvPr/>
        </p:nvSpPr>
        <p:spPr bwMode="auto">
          <a:xfrm>
            <a:off x="3203272" y="5197288"/>
            <a:ext cx="720725" cy="504825"/>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lgn="l" eaLnBrk="0" hangingPunct="0">
              <a:spcBef>
                <a:spcPct val="20000"/>
              </a:spcBef>
              <a:buClr>
                <a:schemeClr val="hlink"/>
              </a:buClr>
              <a:buFont typeface="Wingdings" pitchFamily="2" charset="2"/>
              <a:buChar char="•"/>
              <a:defRPr sz="2800" b="1">
                <a:solidFill>
                  <a:schemeClr val="tx1"/>
                </a:solidFill>
                <a:latin typeface="Verdana" pitchFamily="34" charset="0"/>
              </a:defRPr>
            </a:lvl1pPr>
            <a:lvl2pPr marL="742950" indent="-285750" algn="l"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algn="l" eaLnBrk="0" hangingPunct="0">
              <a:spcBef>
                <a:spcPct val="20000"/>
              </a:spcBef>
              <a:buClr>
                <a:schemeClr val="tx1"/>
              </a:buClr>
              <a:buChar char="•"/>
              <a:defRPr sz="22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endParaRPr lang="zh-CN" altLang="en-US" sz="2400" b="0">
              <a:latin typeface="Tahoma" pitchFamily="34" charset="0"/>
            </a:endParaRPr>
          </a:p>
        </p:txBody>
      </p:sp>
    </p:spTree>
    <p:extLst>
      <p:ext uri="{BB962C8B-B14F-4D97-AF65-F5344CB8AC3E}">
        <p14:creationId xmlns:p14="http://schemas.microsoft.com/office/powerpoint/2010/main" val="5299877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4579"/>
                                        </p:tgtEl>
                                        <p:attrNameLst>
                                          <p:attrName>style.visibility</p:attrName>
                                        </p:attrNameLst>
                                      </p:cBhvr>
                                      <p:to>
                                        <p:strVal val="visible"/>
                                      </p:to>
                                    </p:set>
                                    <p:animEffect transition="in" filter="blinds(horizontal)">
                                      <p:cBhvr>
                                        <p:cTn id="12" dur="500"/>
                                        <p:tgtEl>
                                          <p:spTgt spid="2457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linds(horizontal)">
                                      <p:cBhvr>
                                        <p:cTn id="22" dur="500"/>
                                        <p:tgtEl>
                                          <p:spTgt spid="1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linds(horizontal)">
                                      <p:cBhvr>
                                        <p:cTn id="27" dur="500"/>
                                        <p:tgtEl>
                                          <p:spTgt spid="1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4580"/>
                                        </p:tgtEl>
                                        <p:attrNameLst>
                                          <p:attrName>style.visibility</p:attrName>
                                        </p:attrNameLst>
                                      </p:cBhvr>
                                      <p:to>
                                        <p:strVal val="visible"/>
                                      </p:to>
                                    </p:set>
                                    <p:animEffect transition="in" filter="blinds(horizontal)">
                                      <p:cBhvr>
                                        <p:cTn id="32" dur="500"/>
                                        <p:tgtEl>
                                          <p:spTgt spid="2458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blinds(horizontal)">
                                      <p:cBhvr>
                                        <p:cTn id="37" dur="500"/>
                                        <p:tgtEl>
                                          <p:spTgt spid="1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blinds(horizontal)">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p:bldP spid="24580" grpId="0"/>
      <p:bldP spid="10" grpId="0" animBg="1"/>
      <p:bldP spid="11" grpId="0" animBg="1"/>
      <p:bldP spid="12" grpId="0" animBg="1"/>
      <p:bldP spid="13" grpId="0" animBg="1"/>
      <p:bldP spid="14" grpId="0" animBg="1"/>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type="body" idx="1"/>
          </p:nvPr>
        </p:nvSpPr>
        <p:spPr>
          <a:xfrm>
            <a:off x="0" y="0"/>
            <a:ext cx="9144000" cy="6858000"/>
          </a:xfrm>
        </p:spPr>
        <p:txBody>
          <a:bodyPr/>
          <a:lstStyle/>
          <a:p>
            <a:pPr eaLnBrk="1" hangingPunct="1">
              <a:lnSpc>
                <a:spcPct val="80000"/>
              </a:lnSpc>
              <a:buFontTx/>
              <a:buNone/>
            </a:pPr>
            <a:r>
              <a:rPr lang="zh-CN" altLang="en-US" sz="2400" b="1" smtClean="0"/>
              <a:t>近代中国和西方人文精神的发展既有差异性，又有同一性。</a:t>
            </a:r>
          </a:p>
          <a:p>
            <a:pPr eaLnBrk="1" hangingPunct="1">
              <a:lnSpc>
                <a:spcPct val="80000"/>
              </a:lnSpc>
              <a:buFontTx/>
              <a:buNone/>
            </a:pPr>
            <a:r>
              <a:rPr lang="zh-CN" altLang="en-US" sz="2400" b="1" smtClean="0">
                <a:latin typeface="楷体" pitchFamily="49" charset="-122"/>
                <a:ea typeface="楷体" pitchFamily="49" charset="-122"/>
              </a:rPr>
              <a:t>材料一：文艺复兴时期的很多作品均带有浓厚的宗教色彩，但已出现一些新特点，如拉斐尔的</a:t>
            </a:r>
            <a:r>
              <a:rPr lang="en-US" altLang="zh-CN" sz="2400" b="1" smtClean="0">
                <a:latin typeface="楷体" pitchFamily="49" charset="-122"/>
                <a:ea typeface="楷体" pitchFamily="49" charset="-122"/>
              </a:rPr>
              <a:t>《</a:t>
            </a:r>
            <a:r>
              <a:rPr lang="zh-CN" altLang="en-US" sz="2400" b="1" smtClean="0">
                <a:latin typeface="楷体" pitchFamily="49" charset="-122"/>
                <a:ea typeface="楷体" pitchFamily="49" charset="-122"/>
              </a:rPr>
              <a:t>西斯廷圣母</a:t>
            </a:r>
            <a:r>
              <a:rPr lang="en-US" altLang="zh-CN" sz="2400" b="1" smtClean="0">
                <a:latin typeface="楷体" pitchFamily="49" charset="-122"/>
                <a:ea typeface="楷体" pitchFamily="49" charset="-122"/>
              </a:rPr>
              <a:t>》</a:t>
            </a:r>
            <a:r>
              <a:rPr lang="zh-CN" altLang="en-US" sz="2400" b="1" smtClean="0">
                <a:latin typeface="楷体" pitchFamily="49" charset="-122"/>
                <a:ea typeface="楷体" pitchFamily="49" charset="-122"/>
              </a:rPr>
              <a:t>。后人评论这幅画时说：“圣母好像在说：‘请你们抱去吧，他不是我的。’但同时又把他紧贴在怀里，好像如果可能，她就带着他逃到一个遥远的地方去，用自己的奶来喂养这个并非‘救世主’，而是自己儿子的普通婴儿。” </a:t>
            </a:r>
          </a:p>
          <a:p>
            <a:pPr eaLnBrk="1" hangingPunct="1">
              <a:lnSpc>
                <a:spcPct val="80000"/>
              </a:lnSpc>
              <a:buFontTx/>
              <a:buNone/>
            </a:pPr>
            <a:r>
              <a:rPr lang="zh-CN" altLang="en-US" sz="2400" b="1" smtClean="0">
                <a:latin typeface="楷体" pitchFamily="49" charset="-122"/>
                <a:ea typeface="楷体" pitchFamily="49" charset="-122"/>
              </a:rPr>
              <a:t>启蒙运动中，大多数思想家反对各种宗教偏执行为，认为教会散布的蒙昧主义造成了社会上普遍的愚昧和宗教狂热。有人甚至主张无神论。</a:t>
            </a:r>
          </a:p>
          <a:p>
            <a:pPr eaLnBrk="1" hangingPunct="1">
              <a:lnSpc>
                <a:spcPct val="80000"/>
              </a:lnSpc>
              <a:buFontTx/>
              <a:buNone/>
            </a:pPr>
            <a:r>
              <a:rPr lang="zh-CN" altLang="en-US" sz="2400" b="1" smtClean="0">
                <a:latin typeface="楷体" pitchFamily="49" charset="-122"/>
                <a:ea typeface="楷体" pitchFamily="49" charset="-122"/>
              </a:rPr>
              <a:t>材料二：中国近代人文思想是在西方现代文化传入的基础上，经过与中国传统文化的碰撞与互动，在同化与顺应两种机制的作用下产生的。但这种人文思想更多地反映了中国新生资产阶级力图改造社会的良好愿望</a:t>
            </a:r>
            <a:r>
              <a:rPr lang="en-US" altLang="zh-CN" sz="2400" b="1" smtClean="0">
                <a:latin typeface="楷体" pitchFamily="49" charset="-122"/>
                <a:ea typeface="楷体" pitchFamily="49" charset="-122"/>
              </a:rPr>
              <a:t>……</a:t>
            </a:r>
            <a:r>
              <a:rPr lang="zh-CN" altLang="en-US" sz="2400" b="1" smtClean="0">
                <a:latin typeface="楷体" pitchFamily="49" charset="-122"/>
                <a:ea typeface="楷体" pitchFamily="49" charset="-122"/>
              </a:rPr>
              <a:t>中国先进知识分子在对中西文化矛盾冲突的比较鉴别中，逐渐发展出具有西方文化特色的人文思想人文精神。</a:t>
            </a:r>
            <a:r>
              <a:rPr lang="zh-CN" altLang="en-US" sz="2400" b="1" smtClean="0"/>
              <a:t>      </a:t>
            </a:r>
          </a:p>
          <a:p>
            <a:pPr eaLnBrk="1" hangingPunct="1">
              <a:lnSpc>
                <a:spcPct val="80000"/>
              </a:lnSpc>
              <a:buFontTx/>
              <a:buNone/>
            </a:pPr>
            <a:r>
              <a:rPr lang="en-US" altLang="zh-CN" sz="2400" b="1" smtClean="0"/>
              <a:t>——</a:t>
            </a:r>
            <a:r>
              <a:rPr lang="zh-CN" altLang="en-US" sz="2400" b="1" smtClean="0"/>
              <a:t>文池</a:t>
            </a:r>
            <a:r>
              <a:rPr lang="en-US" altLang="zh-CN" sz="2400" b="1" smtClean="0"/>
              <a:t>《</a:t>
            </a:r>
            <a:r>
              <a:rPr lang="zh-CN" altLang="en-US" sz="2400" b="1" smtClean="0"/>
              <a:t>思想的灵光</a:t>
            </a:r>
            <a:r>
              <a:rPr lang="en-US" altLang="zh-CN" sz="2400" b="1" smtClean="0"/>
              <a:t>》</a:t>
            </a:r>
          </a:p>
          <a:p>
            <a:pPr eaLnBrk="1" hangingPunct="1">
              <a:lnSpc>
                <a:spcPct val="80000"/>
              </a:lnSpc>
              <a:buFontTx/>
              <a:buNone/>
            </a:pPr>
            <a:r>
              <a:rPr lang="zh-CN" altLang="en-US" sz="2400" b="1" smtClean="0"/>
              <a:t>结合所学，从人文主义发展的角度，对以上材料所述历史现象进行解读。（</a:t>
            </a:r>
            <a:r>
              <a:rPr lang="en-US" altLang="zh-CN" sz="2400" b="1" smtClean="0"/>
              <a:t>12</a:t>
            </a:r>
            <a:r>
              <a:rPr lang="zh-CN" altLang="en-US" sz="2400" b="1" smtClean="0"/>
              <a:t>分）</a:t>
            </a:r>
          </a:p>
          <a:p>
            <a:pPr eaLnBrk="1" hangingPunct="1">
              <a:lnSpc>
                <a:spcPct val="80000"/>
              </a:lnSpc>
              <a:buFontTx/>
              <a:buNone/>
            </a:pPr>
            <a:r>
              <a:rPr lang="zh-CN" altLang="en-US" sz="2400" b="1" smtClean="0"/>
              <a:t>要求：提取信息充分；总结和归纳准确、完整；解释和分析逻辑清晰。</a:t>
            </a:r>
          </a:p>
        </p:txBody>
      </p:sp>
      <p:sp>
        <p:nvSpPr>
          <p:cNvPr id="3" name="Rectangle 3"/>
          <p:cNvSpPr txBox="1">
            <a:spLocks noChangeArrowheads="1"/>
          </p:cNvSpPr>
          <p:nvPr/>
        </p:nvSpPr>
        <p:spPr bwMode="auto">
          <a:xfrm>
            <a:off x="0" y="0"/>
            <a:ext cx="9144000" cy="6858000"/>
          </a:xfrm>
          <a:prstGeom prst="rect">
            <a:avLst/>
          </a:prstGeom>
          <a:solidFill>
            <a:schemeClr val="bg1"/>
          </a:solidFill>
          <a:ln w="9525">
            <a:noFill/>
            <a:miter lim="800000"/>
            <a:headEnd/>
            <a:tailEnd/>
          </a:ln>
        </p:spPr>
        <p:txBody>
          <a:bodyPr/>
          <a:lstStyle/>
          <a:p>
            <a:pPr marL="342900" indent="-342900">
              <a:lnSpc>
                <a:spcPct val="80000"/>
              </a:lnSpc>
              <a:spcBef>
                <a:spcPct val="20000"/>
              </a:spcBef>
              <a:defRPr/>
            </a:pPr>
            <a:r>
              <a:rPr lang="zh-CN" altLang="en-US" sz="2400" b="1" kern="0">
                <a:latin typeface="+mn-lt"/>
                <a:ea typeface="+mn-ea"/>
              </a:rPr>
              <a:t>近代中国和西方人文精神的发展既有差异性，又有同一性。</a:t>
            </a:r>
          </a:p>
          <a:p>
            <a:pPr marL="342900" indent="-342900">
              <a:lnSpc>
                <a:spcPct val="80000"/>
              </a:lnSpc>
              <a:spcBef>
                <a:spcPct val="20000"/>
              </a:spcBef>
              <a:defRPr/>
            </a:pPr>
            <a:r>
              <a:rPr lang="zh-CN" altLang="en-US" sz="2400" b="1" kern="0">
                <a:latin typeface="楷体" pitchFamily="49" charset="-122"/>
                <a:ea typeface="楷体" pitchFamily="49" charset="-122"/>
              </a:rPr>
              <a:t>材料一：文艺复兴时期的很多作品均带有浓厚的宗教色彩，但已出现一些新特点，如拉斐尔的</a:t>
            </a:r>
            <a:r>
              <a:rPr lang="en-US" altLang="zh-CN" sz="2400" b="1" kern="0">
                <a:latin typeface="楷体" pitchFamily="49" charset="-122"/>
                <a:ea typeface="楷体" pitchFamily="49" charset="-122"/>
              </a:rPr>
              <a:t>《</a:t>
            </a:r>
            <a:r>
              <a:rPr lang="zh-CN" altLang="en-US" sz="2400" b="1" kern="0">
                <a:latin typeface="楷体" pitchFamily="49" charset="-122"/>
                <a:ea typeface="楷体" pitchFamily="49" charset="-122"/>
              </a:rPr>
              <a:t>西斯廷圣母</a:t>
            </a:r>
            <a:r>
              <a:rPr lang="en-US" altLang="zh-CN" sz="2400" b="1" kern="0">
                <a:latin typeface="楷体" pitchFamily="49" charset="-122"/>
                <a:ea typeface="楷体" pitchFamily="49" charset="-122"/>
              </a:rPr>
              <a:t>》</a:t>
            </a:r>
            <a:r>
              <a:rPr lang="zh-CN" altLang="en-US" sz="2400" b="1" kern="0">
                <a:latin typeface="楷体" pitchFamily="49" charset="-122"/>
                <a:ea typeface="楷体" pitchFamily="49" charset="-122"/>
              </a:rPr>
              <a:t>。后人评论这幅画时说：“圣母好像在说：‘请你们抱去吧，他不是我的。’但同时又把他紧贴在怀里，好像如果可能，她就带着他逃到一个遥远的地方去，用自己的奶来喂养这个并非‘救世主’，而是自己儿子的普通婴儿。” </a:t>
            </a:r>
          </a:p>
          <a:p>
            <a:pPr marL="342900" indent="-342900">
              <a:lnSpc>
                <a:spcPct val="80000"/>
              </a:lnSpc>
              <a:spcBef>
                <a:spcPct val="20000"/>
              </a:spcBef>
              <a:defRPr/>
            </a:pPr>
            <a:r>
              <a:rPr lang="zh-CN" altLang="en-US" sz="2400" b="1" kern="0">
                <a:latin typeface="楷体" pitchFamily="49" charset="-122"/>
                <a:ea typeface="楷体" pitchFamily="49" charset="-122"/>
              </a:rPr>
              <a:t>启蒙运动中，大多数思想家反对各种宗教偏执行为，认为教会散布的蒙昧主义造成了社会上普遍的愚昧和宗教狂热。有人甚至主张无神论。</a:t>
            </a:r>
          </a:p>
          <a:p>
            <a:pPr marL="342900" indent="-342900">
              <a:lnSpc>
                <a:spcPct val="80000"/>
              </a:lnSpc>
              <a:spcBef>
                <a:spcPct val="20000"/>
              </a:spcBef>
              <a:defRPr/>
            </a:pPr>
            <a:r>
              <a:rPr lang="zh-CN" altLang="en-US" sz="2400" b="1" kern="0">
                <a:latin typeface="楷体" pitchFamily="49" charset="-122"/>
                <a:ea typeface="楷体" pitchFamily="49" charset="-122"/>
              </a:rPr>
              <a:t>材料二：中国近代人文思想是在西方现代文化传入的基础上，经过与中国传统文化的碰撞与互动，在同化与顺应两种机制的作用下产生的。但这种人文思想更多地反映了中国新生资产阶级力图改造社会的良好愿望</a:t>
            </a:r>
            <a:r>
              <a:rPr lang="en-US" altLang="zh-CN" sz="2400" b="1" kern="0">
                <a:latin typeface="楷体" pitchFamily="49" charset="-122"/>
                <a:ea typeface="楷体" pitchFamily="49" charset="-122"/>
              </a:rPr>
              <a:t>……</a:t>
            </a:r>
            <a:r>
              <a:rPr lang="zh-CN" altLang="en-US" sz="2400" b="1" kern="0">
                <a:latin typeface="楷体" pitchFamily="49" charset="-122"/>
                <a:ea typeface="楷体" pitchFamily="49" charset="-122"/>
              </a:rPr>
              <a:t>中国先进知识分子在对中西文化矛盾冲突的比较鉴别中，逐渐发展出具有西方文化特色的人文思想人文精神。</a:t>
            </a:r>
            <a:r>
              <a:rPr lang="zh-CN" altLang="en-US" sz="2400" b="1" kern="0">
                <a:latin typeface="+mn-lt"/>
                <a:ea typeface="+mn-ea"/>
              </a:rPr>
              <a:t>      </a:t>
            </a:r>
          </a:p>
          <a:p>
            <a:pPr marL="342900" indent="-342900">
              <a:lnSpc>
                <a:spcPct val="80000"/>
              </a:lnSpc>
              <a:spcBef>
                <a:spcPct val="20000"/>
              </a:spcBef>
              <a:defRPr/>
            </a:pPr>
            <a:r>
              <a:rPr lang="en-US" altLang="zh-CN" sz="2400" b="1" kern="0">
                <a:latin typeface="+mn-lt"/>
                <a:ea typeface="+mn-ea"/>
              </a:rPr>
              <a:t>——</a:t>
            </a:r>
            <a:r>
              <a:rPr lang="zh-CN" altLang="en-US" sz="2400" b="1" kern="0">
                <a:latin typeface="+mn-lt"/>
                <a:ea typeface="+mn-ea"/>
              </a:rPr>
              <a:t>文池</a:t>
            </a:r>
            <a:r>
              <a:rPr lang="en-US" altLang="zh-CN" sz="2400" b="1" kern="0">
                <a:latin typeface="+mn-lt"/>
                <a:ea typeface="+mn-ea"/>
              </a:rPr>
              <a:t>《</a:t>
            </a:r>
            <a:r>
              <a:rPr lang="zh-CN" altLang="en-US" sz="2400" b="1" kern="0">
                <a:latin typeface="+mn-lt"/>
                <a:ea typeface="+mn-ea"/>
              </a:rPr>
              <a:t>思想的灵光</a:t>
            </a:r>
            <a:r>
              <a:rPr lang="en-US" altLang="zh-CN" sz="2400" b="1" kern="0">
                <a:latin typeface="+mn-lt"/>
                <a:ea typeface="+mn-ea"/>
              </a:rPr>
              <a:t>》</a:t>
            </a:r>
          </a:p>
          <a:p>
            <a:pPr marL="342900" indent="-342900">
              <a:lnSpc>
                <a:spcPct val="80000"/>
              </a:lnSpc>
              <a:spcBef>
                <a:spcPct val="20000"/>
              </a:spcBef>
              <a:defRPr/>
            </a:pPr>
            <a:r>
              <a:rPr lang="zh-CN" altLang="en-US" sz="2400" b="1" kern="0">
                <a:latin typeface="+mn-lt"/>
                <a:ea typeface="+mn-ea"/>
              </a:rPr>
              <a:t>结合所学，从</a:t>
            </a:r>
            <a:r>
              <a:rPr lang="zh-CN" altLang="en-US" sz="2400" b="1" kern="0">
                <a:solidFill>
                  <a:srgbClr val="FF0000"/>
                </a:solidFill>
                <a:latin typeface="+mn-lt"/>
                <a:ea typeface="+mn-ea"/>
              </a:rPr>
              <a:t>人文主义发展</a:t>
            </a:r>
            <a:r>
              <a:rPr lang="zh-CN" altLang="en-US" sz="2400" b="1" kern="0">
                <a:latin typeface="+mn-lt"/>
                <a:ea typeface="+mn-ea"/>
              </a:rPr>
              <a:t>的角度，对以上材料所述历史现象进行</a:t>
            </a:r>
            <a:r>
              <a:rPr lang="zh-CN" altLang="en-US" sz="2400" b="1" kern="0">
                <a:solidFill>
                  <a:srgbClr val="FF0000"/>
                </a:solidFill>
                <a:latin typeface="+mn-lt"/>
                <a:ea typeface="+mn-ea"/>
              </a:rPr>
              <a:t>解读</a:t>
            </a:r>
            <a:r>
              <a:rPr lang="zh-CN" altLang="en-US" sz="2400" b="1" kern="0">
                <a:latin typeface="+mn-lt"/>
                <a:ea typeface="+mn-ea"/>
              </a:rPr>
              <a:t>。（</a:t>
            </a:r>
            <a:r>
              <a:rPr lang="en-US" altLang="zh-CN" sz="2400" b="1" kern="0">
                <a:latin typeface="+mn-lt"/>
                <a:ea typeface="+mn-ea"/>
              </a:rPr>
              <a:t>12</a:t>
            </a:r>
            <a:r>
              <a:rPr lang="zh-CN" altLang="en-US" sz="2400" b="1" kern="0">
                <a:latin typeface="+mn-lt"/>
                <a:ea typeface="+mn-ea"/>
              </a:rPr>
              <a:t>分）</a:t>
            </a:r>
          </a:p>
          <a:p>
            <a:pPr marL="342900" indent="-342900">
              <a:lnSpc>
                <a:spcPct val="80000"/>
              </a:lnSpc>
              <a:spcBef>
                <a:spcPct val="20000"/>
              </a:spcBef>
              <a:defRPr/>
            </a:pPr>
            <a:r>
              <a:rPr lang="zh-CN" altLang="en-US" sz="2400" b="1" kern="0">
                <a:latin typeface="+mn-lt"/>
                <a:ea typeface="+mn-ea"/>
              </a:rPr>
              <a:t>要求：提取信息充分；总结和归纳准确、完整；解释和分析逻辑清晰。</a:t>
            </a:r>
            <a:endParaRPr lang="zh-CN" altLang="en-US" sz="2400" b="1" kern="0" dirty="0">
              <a:latin typeface="+mn-lt"/>
              <a:ea typeface="+mn-ea"/>
            </a:endParaRPr>
          </a:p>
        </p:txBody>
      </p:sp>
      <p:sp>
        <p:nvSpPr>
          <p:cNvPr id="4" name="Rectangle 3"/>
          <p:cNvSpPr txBox="1">
            <a:spLocks noChangeArrowheads="1"/>
          </p:cNvSpPr>
          <p:nvPr/>
        </p:nvSpPr>
        <p:spPr bwMode="auto">
          <a:xfrm>
            <a:off x="0" y="0"/>
            <a:ext cx="9144000" cy="6858000"/>
          </a:xfrm>
          <a:prstGeom prst="rect">
            <a:avLst/>
          </a:prstGeom>
          <a:solidFill>
            <a:schemeClr val="bg1"/>
          </a:solidFill>
          <a:ln w="9525">
            <a:noFill/>
            <a:miter lim="800000"/>
            <a:headEnd/>
            <a:tailEnd/>
          </a:ln>
        </p:spPr>
        <p:txBody>
          <a:bodyPr/>
          <a:lstStyle/>
          <a:p>
            <a:pPr marL="342900" indent="-342900">
              <a:lnSpc>
                <a:spcPct val="80000"/>
              </a:lnSpc>
              <a:spcBef>
                <a:spcPct val="20000"/>
              </a:spcBef>
              <a:defRPr/>
            </a:pPr>
            <a:r>
              <a:rPr lang="zh-CN" altLang="en-US" sz="2400" b="1" kern="0">
                <a:latin typeface="+mn-lt"/>
                <a:ea typeface="+mn-ea"/>
              </a:rPr>
              <a:t>近代中国和西方人文精神的发展既有差异性，又有同一性。</a:t>
            </a:r>
          </a:p>
          <a:p>
            <a:pPr marL="342900" indent="-342900">
              <a:lnSpc>
                <a:spcPct val="80000"/>
              </a:lnSpc>
              <a:spcBef>
                <a:spcPct val="20000"/>
              </a:spcBef>
              <a:defRPr/>
            </a:pPr>
            <a:r>
              <a:rPr lang="zh-CN" altLang="en-US" sz="2400" b="1" kern="0">
                <a:latin typeface="楷体" pitchFamily="49" charset="-122"/>
                <a:ea typeface="楷体" pitchFamily="49" charset="-122"/>
              </a:rPr>
              <a:t>材料一：文艺复兴时期的很多作品均带有</a:t>
            </a:r>
            <a:r>
              <a:rPr lang="zh-CN" altLang="en-US" sz="2400" b="1" kern="0">
                <a:solidFill>
                  <a:srgbClr val="0000FF"/>
                </a:solidFill>
                <a:latin typeface="楷体" pitchFamily="49" charset="-122"/>
                <a:ea typeface="楷体" pitchFamily="49" charset="-122"/>
              </a:rPr>
              <a:t>浓厚的宗教色彩</a:t>
            </a:r>
            <a:r>
              <a:rPr lang="zh-CN" altLang="en-US" sz="2400" b="1" kern="0">
                <a:latin typeface="楷体" pitchFamily="49" charset="-122"/>
                <a:ea typeface="楷体" pitchFamily="49" charset="-122"/>
              </a:rPr>
              <a:t>，但已出现一些</a:t>
            </a:r>
            <a:r>
              <a:rPr lang="zh-CN" altLang="en-US" sz="2400" b="1" kern="0">
                <a:solidFill>
                  <a:srgbClr val="0000FF"/>
                </a:solidFill>
                <a:latin typeface="楷体" pitchFamily="49" charset="-122"/>
                <a:ea typeface="楷体" pitchFamily="49" charset="-122"/>
              </a:rPr>
              <a:t>新特点</a:t>
            </a:r>
            <a:r>
              <a:rPr lang="zh-CN" altLang="en-US" sz="2400" b="1" kern="0">
                <a:latin typeface="楷体" pitchFamily="49" charset="-122"/>
                <a:ea typeface="楷体" pitchFamily="49" charset="-122"/>
              </a:rPr>
              <a:t>，如拉斐尔的</a:t>
            </a:r>
            <a:r>
              <a:rPr lang="en-US" altLang="zh-CN" sz="2400" b="1" kern="0">
                <a:latin typeface="楷体" pitchFamily="49" charset="-122"/>
                <a:ea typeface="楷体" pitchFamily="49" charset="-122"/>
              </a:rPr>
              <a:t>《</a:t>
            </a:r>
            <a:r>
              <a:rPr lang="zh-CN" altLang="en-US" sz="2400" b="1" kern="0">
                <a:latin typeface="楷体" pitchFamily="49" charset="-122"/>
                <a:ea typeface="楷体" pitchFamily="49" charset="-122"/>
              </a:rPr>
              <a:t>西斯廷圣母</a:t>
            </a:r>
            <a:r>
              <a:rPr lang="en-US" altLang="zh-CN" sz="2400" b="1" kern="0">
                <a:latin typeface="楷体" pitchFamily="49" charset="-122"/>
                <a:ea typeface="楷体" pitchFamily="49" charset="-122"/>
              </a:rPr>
              <a:t>》</a:t>
            </a:r>
            <a:r>
              <a:rPr lang="zh-CN" altLang="en-US" sz="2400" b="1" kern="0">
                <a:latin typeface="楷体" pitchFamily="49" charset="-122"/>
                <a:ea typeface="楷体" pitchFamily="49" charset="-122"/>
              </a:rPr>
              <a:t>。后人评论这幅画时说：“圣母好像在说：‘请你们抱去吧，他不是我的。’但同时又把他紧贴在怀里，好像如果可能，她就带着他逃到一个遥远的地方去，用自己的奶来喂养这个并非‘救世主’，</a:t>
            </a:r>
            <a:r>
              <a:rPr lang="zh-CN" altLang="en-US" sz="2400" b="1" kern="0">
                <a:solidFill>
                  <a:srgbClr val="0000FF"/>
                </a:solidFill>
                <a:latin typeface="楷体" pitchFamily="49" charset="-122"/>
                <a:ea typeface="楷体" pitchFamily="49" charset="-122"/>
              </a:rPr>
              <a:t>而是自己儿子的普通婴儿</a:t>
            </a:r>
            <a:r>
              <a:rPr lang="zh-CN" altLang="en-US" sz="2400" b="1" kern="0">
                <a:latin typeface="楷体" pitchFamily="49" charset="-122"/>
                <a:ea typeface="楷体" pitchFamily="49" charset="-122"/>
              </a:rPr>
              <a:t>。” </a:t>
            </a:r>
          </a:p>
          <a:p>
            <a:pPr marL="342900" indent="-342900">
              <a:lnSpc>
                <a:spcPct val="80000"/>
              </a:lnSpc>
              <a:spcBef>
                <a:spcPct val="20000"/>
              </a:spcBef>
              <a:defRPr/>
            </a:pPr>
            <a:r>
              <a:rPr lang="zh-CN" altLang="en-US" sz="2400" b="1" kern="0">
                <a:latin typeface="楷体" pitchFamily="49" charset="-122"/>
                <a:ea typeface="楷体" pitchFamily="49" charset="-122"/>
              </a:rPr>
              <a:t>启蒙运动中，大多数思想家反对各种宗教偏执行为，认为教会散布的蒙昧主义造成了社会上普遍的愚昧和宗教狂热。有人甚至主张无神论。</a:t>
            </a:r>
          </a:p>
          <a:p>
            <a:pPr marL="342900" indent="-342900">
              <a:lnSpc>
                <a:spcPct val="80000"/>
              </a:lnSpc>
              <a:spcBef>
                <a:spcPct val="20000"/>
              </a:spcBef>
              <a:defRPr/>
            </a:pPr>
            <a:r>
              <a:rPr lang="zh-CN" altLang="en-US" sz="2400" b="1" kern="0">
                <a:latin typeface="楷体" pitchFamily="49" charset="-122"/>
                <a:ea typeface="楷体" pitchFamily="49" charset="-122"/>
              </a:rPr>
              <a:t>材料二：中国近代人文思想是在西方现代文化传入的基础上，经过与中国传统文化的碰撞与互动，在同化与顺应两种机制的作用下产生的。但这种人文思想更多地反映了中国新生资产阶级力图改造社会的良好愿望</a:t>
            </a:r>
            <a:r>
              <a:rPr lang="en-US" altLang="zh-CN" sz="2400" b="1" kern="0">
                <a:latin typeface="楷体" pitchFamily="49" charset="-122"/>
                <a:ea typeface="楷体" pitchFamily="49" charset="-122"/>
              </a:rPr>
              <a:t>……</a:t>
            </a:r>
            <a:r>
              <a:rPr lang="zh-CN" altLang="en-US" sz="2400" b="1" kern="0">
                <a:latin typeface="楷体" pitchFamily="49" charset="-122"/>
                <a:ea typeface="楷体" pitchFamily="49" charset="-122"/>
              </a:rPr>
              <a:t>中国先进知识分子在对中西文化矛盾冲突的比较鉴别中，逐渐发展出具有西方文化特色的人文思想人文精神。</a:t>
            </a:r>
            <a:r>
              <a:rPr lang="zh-CN" altLang="en-US" sz="2400" b="1" kern="0">
                <a:latin typeface="+mn-lt"/>
                <a:ea typeface="+mn-ea"/>
              </a:rPr>
              <a:t>      </a:t>
            </a:r>
          </a:p>
          <a:p>
            <a:pPr marL="342900" indent="-342900">
              <a:lnSpc>
                <a:spcPct val="80000"/>
              </a:lnSpc>
              <a:spcBef>
                <a:spcPct val="20000"/>
              </a:spcBef>
              <a:defRPr/>
            </a:pPr>
            <a:r>
              <a:rPr lang="en-US" altLang="zh-CN" sz="2400" b="1" kern="0">
                <a:latin typeface="+mn-lt"/>
                <a:ea typeface="+mn-ea"/>
              </a:rPr>
              <a:t>——</a:t>
            </a:r>
            <a:r>
              <a:rPr lang="zh-CN" altLang="en-US" sz="2400" b="1" kern="0">
                <a:latin typeface="+mn-lt"/>
                <a:ea typeface="+mn-ea"/>
              </a:rPr>
              <a:t>文池</a:t>
            </a:r>
            <a:r>
              <a:rPr lang="en-US" altLang="zh-CN" sz="2400" b="1" kern="0">
                <a:latin typeface="+mn-lt"/>
                <a:ea typeface="+mn-ea"/>
              </a:rPr>
              <a:t>《</a:t>
            </a:r>
            <a:r>
              <a:rPr lang="zh-CN" altLang="en-US" sz="2400" b="1" kern="0">
                <a:latin typeface="+mn-lt"/>
                <a:ea typeface="+mn-ea"/>
              </a:rPr>
              <a:t>思想的灵光</a:t>
            </a:r>
            <a:r>
              <a:rPr lang="en-US" altLang="zh-CN" sz="2400" b="1" kern="0">
                <a:latin typeface="+mn-lt"/>
                <a:ea typeface="+mn-ea"/>
              </a:rPr>
              <a:t>》</a:t>
            </a:r>
          </a:p>
          <a:p>
            <a:pPr marL="342900" indent="-342900">
              <a:lnSpc>
                <a:spcPct val="80000"/>
              </a:lnSpc>
              <a:spcBef>
                <a:spcPct val="20000"/>
              </a:spcBef>
              <a:defRPr/>
            </a:pPr>
            <a:r>
              <a:rPr lang="zh-CN" altLang="en-US" sz="2400" b="1" kern="0">
                <a:latin typeface="+mn-lt"/>
                <a:ea typeface="+mn-ea"/>
              </a:rPr>
              <a:t>结合所学，从</a:t>
            </a:r>
            <a:r>
              <a:rPr lang="zh-CN" altLang="en-US" sz="2400" b="1" kern="0">
                <a:solidFill>
                  <a:srgbClr val="FF0000"/>
                </a:solidFill>
                <a:latin typeface="+mn-lt"/>
                <a:ea typeface="+mn-ea"/>
              </a:rPr>
              <a:t>人文主义发展</a:t>
            </a:r>
            <a:r>
              <a:rPr lang="zh-CN" altLang="en-US" sz="2400" b="1" kern="0">
                <a:latin typeface="+mn-lt"/>
                <a:ea typeface="+mn-ea"/>
              </a:rPr>
              <a:t>的角度，对以上材料所述历史现象进行</a:t>
            </a:r>
            <a:r>
              <a:rPr lang="zh-CN" altLang="en-US" sz="2400" b="1" kern="0">
                <a:solidFill>
                  <a:srgbClr val="FF0000"/>
                </a:solidFill>
                <a:latin typeface="+mn-lt"/>
                <a:ea typeface="+mn-ea"/>
              </a:rPr>
              <a:t>解读</a:t>
            </a:r>
            <a:r>
              <a:rPr lang="zh-CN" altLang="en-US" sz="2400" b="1" kern="0">
                <a:latin typeface="+mn-lt"/>
                <a:ea typeface="+mn-ea"/>
              </a:rPr>
              <a:t>。（</a:t>
            </a:r>
            <a:r>
              <a:rPr lang="en-US" altLang="zh-CN" sz="2400" b="1" kern="0">
                <a:latin typeface="+mn-lt"/>
                <a:ea typeface="+mn-ea"/>
              </a:rPr>
              <a:t>12</a:t>
            </a:r>
            <a:r>
              <a:rPr lang="zh-CN" altLang="en-US" sz="2400" b="1" kern="0">
                <a:latin typeface="+mn-lt"/>
                <a:ea typeface="+mn-ea"/>
              </a:rPr>
              <a:t>分）</a:t>
            </a:r>
          </a:p>
          <a:p>
            <a:pPr marL="342900" indent="-342900">
              <a:lnSpc>
                <a:spcPct val="80000"/>
              </a:lnSpc>
              <a:spcBef>
                <a:spcPct val="20000"/>
              </a:spcBef>
              <a:defRPr/>
            </a:pPr>
            <a:r>
              <a:rPr lang="zh-CN" altLang="en-US" sz="2400" b="1" kern="0">
                <a:latin typeface="+mn-lt"/>
                <a:ea typeface="+mn-ea"/>
              </a:rPr>
              <a:t>要求：提取信息充分；总结和归纳准确、完整；解释和分析逻辑清晰。</a:t>
            </a:r>
            <a:endParaRPr lang="zh-CN" altLang="en-US" sz="2400" b="1" kern="0" dirty="0">
              <a:latin typeface="+mn-lt"/>
              <a:ea typeface="+mn-ea"/>
            </a:endParaRPr>
          </a:p>
        </p:txBody>
      </p:sp>
      <p:sp>
        <p:nvSpPr>
          <p:cNvPr id="5" name="Rectangle 3"/>
          <p:cNvSpPr txBox="1">
            <a:spLocks noChangeArrowheads="1"/>
          </p:cNvSpPr>
          <p:nvPr/>
        </p:nvSpPr>
        <p:spPr bwMode="auto">
          <a:xfrm>
            <a:off x="0" y="0"/>
            <a:ext cx="9144000" cy="6858000"/>
          </a:xfrm>
          <a:prstGeom prst="rect">
            <a:avLst/>
          </a:prstGeom>
          <a:solidFill>
            <a:schemeClr val="bg1"/>
          </a:solidFill>
          <a:ln w="9525">
            <a:noFill/>
            <a:miter lim="800000"/>
            <a:headEnd/>
            <a:tailEnd/>
          </a:ln>
        </p:spPr>
        <p:txBody>
          <a:bodyPr/>
          <a:lstStyle/>
          <a:p>
            <a:pPr marL="342900" indent="-342900">
              <a:lnSpc>
                <a:spcPct val="80000"/>
              </a:lnSpc>
              <a:spcBef>
                <a:spcPct val="20000"/>
              </a:spcBef>
              <a:defRPr/>
            </a:pPr>
            <a:r>
              <a:rPr lang="zh-CN" altLang="en-US" sz="2400" b="1" kern="0">
                <a:latin typeface="+mn-lt"/>
                <a:ea typeface="+mn-ea"/>
              </a:rPr>
              <a:t>近代中国和西方人文精神的发展既有差异性，又有同一性。</a:t>
            </a:r>
          </a:p>
          <a:p>
            <a:pPr marL="342900" indent="-342900">
              <a:lnSpc>
                <a:spcPct val="80000"/>
              </a:lnSpc>
              <a:spcBef>
                <a:spcPct val="20000"/>
              </a:spcBef>
              <a:defRPr/>
            </a:pPr>
            <a:r>
              <a:rPr lang="zh-CN" altLang="en-US" sz="2400" b="1" kern="0">
                <a:latin typeface="楷体" pitchFamily="49" charset="-122"/>
                <a:ea typeface="楷体" pitchFamily="49" charset="-122"/>
              </a:rPr>
              <a:t>材料一：文艺复兴时期的很多作品均带有</a:t>
            </a:r>
            <a:r>
              <a:rPr lang="zh-CN" altLang="en-US" sz="2400" b="1" kern="0">
                <a:solidFill>
                  <a:srgbClr val="0000FF"/>
                </a:solidFill>
                <a:latin typeface="楷体" pitchFamily="49" charset="-122"/>
                <a:ea typeface="楷体" pitchFamily="49" charset="-122"/>
              </a:rPr>
              <a:t>浓厚的宗教色彩</a:t>
            </a:r>
            <a:r>
              <a:rPr lang="zh-CN" altLang="en-US" sz="2400" b="1" kern="0">
                <a:latin typeface="楷体" pitchFamily="49" charset="-122"/>
                <a:ea typeface="楷体" pitchFamily="49" charset="-122"/>
              </a:rPr>
              <a:t>，但已出现一些</a:t>
            </a:r>
            <a:r>
              <a:rPr lang="zh-CN" altLang="en-US" sz="2400" b="1" kern="0">
                <a:solidFill>
                  <a:srgbClr val="0000FF"/>
                </a:solidFill>
                <a:latin typeface="楷体" pitchFamily="49" charset="-122"/>
                <a:ea typeface="楷体" pitchFamily="49" charset="-122"/>
              </a:rPr>
              <a:t>新特点</a:t>
            </a:r>
            <a:r>
              <a:rPr lang="zh-CN" altLang="en-US" sz="2400" b="1" kern="0">
                <a:latin typeface="楷体" pitchFamily="49" charset="-122"/>
                <a:ea typeface="楷体" pitchFamily="49" charset="-122"/>
              </a:rPr>
              <a:t>，如拉斐尔的</a:t>
            </a:r>
            <a:r>
              <a:rPr lang="en-US" altLang="zh-CN" sz="2400" b="1" kern="0">
                <a:latin typeface="楷体" pitchFamily="49" charset="-122"/>
                <a:ea typeface="楷体" pitchFamily="49" charset="-122"/>
              </a:rPr>
              <a:t>《</a:t>
            </a:r>
            <a:r>
              <a:rPr lang="zh-CN" altLang="en-US" sz="2400" b="1" kern="0">
                <a:latin typeface="楷体" pitchFamily="49" charset="-122"/>
                <a:ea typeface="楷体" pitchFamily="49" charset="-122"/>
              </a:rPr>
              <a:t>西斯廷圣母</a:t>
            </a:r>
            <a:r>
              <a:rPr lang="en-US" altLang="zh-CN" sz="2400" b="1" kern="0">
                <a:latin typeface="楷体" pitchFamily="49" charset="-122"/>
                <a:ea typeface="楷体" pitchFamily="49" charset="-122"/>
              </a:rPr>
              <a:t>》</a:t>
            </a:r>
            <a:r>
              <a:rPr lang="zh-CN" altLang="en-US" sz="2400" b="1" kern="0">
                <a:latin typeface="楷体" pitchFamily="49" charset="-122"/>
                <a:ea typeface="楷体" pitchFamily="49" charset="-122"/>
              </a:rPr>
              <a:t>。后人评论这幅画时说：“圣母好像在说：‘请你们抱去吧，他不是我的。’但同时又把他紧贴在怀里，好像如果可能，她就带着他逃到一个遥远的地方去，用自己的奶来喂养这个并非‘救世主’，</a:t>
            </a:r>
            <a:r>
              <a:rPr lang="zh-CN" altLang="en-US" sz="2400" b="1" kern="0">
                <a:solidFill>
                  <a:srgbClr val="0000FF"/>
                </a:solidFill>
                <a:latin typeface="楷体" pitchFamily="49" charset="-122"/>
                <a:ea typeface="楷体" pitchFamily="49" charset="-122"/>
              </a:rPr>
              <a:t>而是自己儿子的普通婴儿</a:t>
            </a:r>
            <a:r>
              <a:rPr lang="zh-CN" altLang="en-US" sz="2400" b="1" kern="0">
                <a:latin typeface="楷体" pitchFamily="49" charset="-122"/>
                <a:ea typeface="楷体" pitchFamily="49" charset="-122"/>
              </a:rPr>
              <a:t>。” </a:t>
            </a:r>
          </a:p>
          <a:p>
            <a:pPr marL="342900" indent="-342900">
              <a:lnSpc>
                <a:spcPct val="80000"/>
              </a:lnSpc>
              <a:spcBef>
                <a:spcPct val="20000"/>
              </a:spcBef>
              <a:defRPr/>
            </a:pPr>
            <a:r>
              <a:rPr lang="zh-CN" altLang="en-US" sz="2400" b="1" kern="0">
                <a:latin typeface="楷体" pitchFamily="49" charset="-122"/>
                <a:ea typeface="楷体" pitchFamily="49" charset="-122"/>
              </a:rPr>
              <a:t>启蒙运动中，大多数思想家</a:t>
            </a:r>
            <a:r>
              <a:rPr lang="zh-CN" altLang="en-US" sz="2400" b="1" kern="0">
                <a:solidFill>
                  <a:srgbClr val="0000FF"/>
                </a:solidFill>
                <a:latin typeface="楷体" pitchFamily="49" charset="-122"/>
                <a:ea typeface="楷体" pitchFamily="49" charset="-122"/>
              </a:rPr>
              <a:t>反对各种宗教偏执行为</a:t>
            </a:r>
            <a:r>
              <a:rPr lang="zh-CN" altLang="en-US" sz="2400" b="1" kern="0">
                <a:latin typeface="楷体" pitchFamily="49" charset="-122"/>
                <a:ea typeface="楷体" pitchFamily="49" charset="-122"/>
              </a:rPr>
              <a:t>，认为教会散布的</a:t>
            </a:r>
            <a:r>
              <a:rPr lang="zh-CN" altLang="en-US" sz="2400" b="1" kern="0">
                <a:solidFill>
                  <a:srgbClr val="0000FF"/>
                </a:solidFill>
                <a:latin typeface="楷体" pitchFamily="49" charset="-122"/>
                <a:ea typeface="楷体" pitchFamily="49" charset="-122"/>
              </a:rPr>
              <a:t>蒙昧主义</a:t>
            </a:r>
            <a:r>
              <a:rPr lang="zh-CN" altLang="en-US" sz="2400" b="1" kern="0">
                <a:latin typeface="楷体" pitchFamily="49" charset="-122"/>
                <a:ea typeface="楷体" pitchFamily="49" charset="-122"/>
              </a:rPr>
              <a:t>造成了社会上普遍的愚昧和宗教狂热。有人甚至主张</a:t>
            </a:r>
            <a:r>
              <a:rPr lang="zh-CN" altLang="en-US" sz="2400" b="1" kern="0">
                <a:solidFill>
                  <a:srgbClr val="0000FF"/>
                </a:solidFill>
                <a:latin typeface="楷体" pitchFamily="49" charset="-122"/>
                <a:ea typeface="楷体" pitchFamily="49" charset="-122"/>
              </a:rPr>
              <a:t>无神论</a:t>
            </a:r>
            <a:r>
              <a:rPr lang="zh-CN" altLang="en-US" sz="2400" b="1" kern="0">
                <a:latin typeface="楷体" pitchFamily="49" charset="-122"/>
                <a:ea typeface="楷体" pitchFamily="49" charset="-122"/>
              </a:rPr>
              <a:t>。</a:t>
            </a:r>
          </a:p>
          <a:p>
            <a:pPr marL="342900" indent="-342900">
              <a:lnSpc>
                <a:spcPct val="80000"/>
              </a:lnSpc>
              <a:spcBef>
                <a:spcPct val="20000"/>
              </a:spcBef>
              <a:defRPr/>
            </a:pPr>
            <a:r>
              <a:rPr lang="zh-CN" altLang="en-US" sz="2400" b="1" kern="0">
                <a:latin typeface="楷体" pitchFamily="49" charset="-122"/>
                <a:ea typeface="楷体" pitchFamily="49" charset="-122"/>
              </a:rPr>
              <a:t>材料二：中国近代人文思想是在西方现代文化传入的基础上，经过与中国传统文化的碰撞与互动，在同化与顺应两种机制的作用下产生的。但这种人文思想更多地反映了中国新生资产阶级力图改造社会的良好愿望</a:t>
            </a:r>
            <a:r>
              <a:rPr lang="en-US" altLang="zh-CN" sz="2400" b="1" kern="0">
                <a:latin typeface="楷体" pitchFamily="49" charset="-122"/>
                <a:ea typeface="楷体" pitchFamily="49" charset="-122"/>
              </a:rPr>
              <a:t>……</a:t>
            </a:r>
            <a:r>
              <a:rPr lang="zh-CN" altLang="en-US" sz="2400" b="1" kern="0">
                <a:latin typeface="楷体" pitchFamily="49" charset="-122"/>
                <a:ea typeface="楷体" pitchFamily="49" charset="-122"/>
              </a:rPr>
              <a:t>中国先进知识分子在对中西文化矛盾冲突的比较鉴别中，逐渐发展出具有西方文化特色的人文思想人文精神。</a:t>
            </a:r>
            <a:r>
              <a:rPr lang="zh-CN" altLang="en-US" sz="2400" b="1" kern="0">
                <a:latin typeface="+mn-lt"/>
                <a:ea typeface="+mn-ea"/>
              </a:rPr>
              <a:t>      </a:t>
            </a:r>
          </a:p>
          <a:p>
            <a:pPr marL="342900" indent="-342900">
              <a:lnSpc>
                <a:spcPct val="80000"/>
              </a:lnSpc>
              <a:spcBef>
                <a:spcPct val="20000"/>
              </a:spcBef>
              <a:defRPr/>
            </a:pPr>
            <a:r>
              <a:rPr lang="en-US" altLang="zh-CN" sz="2400" b="1" kern="0">
                <a:latin typeface="+mn-lt"/>
                <a:ea typeface="+mn-ea"/>
              </a:rPr>
              <a:t>——</a:t>
            </a:r>
            <a:r>
              <a:rPr lang="zh-CN" altLang="en-US" sz="2400" b="1" kern="0">
                <a:latin typeface="+mn-lt"/>
                <a:ea typeface="+mn-ea"/>
              </a:rPr>
              <a:t>文池</a:t>
            </a:r>
            <a:r>
              <a:rPr lang="en-US" altLang="zh-CN" sz="2400" b="1" kern="0">
                <a:latin typeface="+mn-lt"/>
                <a:ea typeface="+mn-ea"/>
              </a:rPr>
              <a:t>《</a:t>
            </a:r>
            <a:r>
              <a:rPr lang="zh-CN" altLang="en-US" sz="2400" b="1" kern="0">
                <a:latin typeface="+mn-lt"/>
                <a:ea typeface="+mn-ea"/>
              </a:rPr>
              <a:t>思想的灵光</a:t>
            </a:r>
            <a:r>
              <a:rPr lang="en-US" altLang="zh-CN" sz="2400" b="1" kern="0">
                <a:latin typeface="+mn-lt"/>
                <a:ea typeface="+mn-ea"/>
              </a:rPr>
              <a:t>》</a:t>
            </a:r>
          </a:p>
          <a:p>
            <a:pPr marL="342900" indent="-342900">
              <a:lnSpc>
                <a:spcPct val="80000"/>
              </a:lnSpc>
              <a:spcBef>
                <a:spcPct val="20000"/>
              </a:spcBef>
              <a:defRPr/>
            </a:pPr>
            <a:r>
              <a:rPr lang="zh-CN" altLang="en-US" sz="2400" b="1" kern="0">
                <a:latin typeface="+mn-lt"/>
                <a:ea typeface="+mn-ea"/>
              </a:rPr>
              <a:t>结合所学，从</a:t>
            </a:r>
            <a:r>
              <a:rPr lang="zh-CN" altLang="en-US" sz="2400" b="1" kern="0">
                <a:solidFill>
                  <a:srgbClr val="FF0000"/>
                </a:solidFill>
                <a:latin typeface="+mn-lt"/>
                <a:ea typeface="+mn-ea"/>
              </a:rPr>
              <a:t>人文主义发展</a:t>
            </a:r>
            <a:r>
              <a:rPr lang="zh-CN" altLang="en-US" sz="2400" b="1" kern="0">
                <a:latin typeface="+mn-lt"/>
                <a:ea typeface="+mn-ea"/>
              </a:rPr>
              <a:t>的角度，对以上材料所述历史现象进行</a:t>
            </a:r>
            <a:r>
              <a:rPr lang="zh-CN" altLang="en-US" sz="2400" b="1" kern="0">
                <a:solidFill>
                  <a:srgbClr val="FF0000"/>
                </a:solidFill>
                <a:latin typeface="+mn-lt"/>
                <a:ea typeface="+mn-ea"/>
              </a:rPr>
              <a:t>解读</a:t>
            </a:r>
            <a:r>
              <a:rPr lang="zh-CN" altLang="en-US" sz="2400" b="1" kern="0">
                <a:latin typeface="+mn-lt"/>
                <a:ea typeface="+mn-ea"/>
              </a:rPr>
              <a:t>。（</a:t>
            </a:r>
            <a:r>
              <a:rPr lang="en-US" altLang="zh-CN" sz="2400" b="1" kern="0">
                <a:latin typeface="+mn-lt"/>
                <a:ea typeface="+mn-ea"/>
              </a:rPr>
              <a:t>12</a:t>
            </a:r>
            <a:r>
              <a:rPr lang="zh-CN" altLang="en-US" sz="2400" b="1" kern="0">
                <a:latin typeface="+mn-lt"/>
                <a:ea typeface="+mn-ea"/>
              </a:rPr>
              <a:t>分）</a:t>
            </a:r>
          </a:p>
          <a:p>
            <a:pPr marL="342900" indent="-342900">
              <a:lnSpc>
                <a:spcPct val="80000"/>
              </a:lnSpc>
              <a:spcBef>
                <a:spcPct val="20000"/>
              </a:spcBef>
              <a:defRPr/>
            </a:pPr>
            <a:r>
              <a:rPr lang="zh-CN" altLang="en-US" sz="2400" b="1" kern="0">
                <a:latin typeface="+mn-lt"/>
                <a:ea typeface="+mn-ea"/>
              </a:rPr>
              <a:t>要求：提取信息充分；总结和归纳准确、完整；解释和分析逻辑清晰。</a:t>
            </a:r>
            <a:endParaRPr lang="zh-CN" altLang="en-US" sz="2400" b="1" kern="0" dirty="0">
              <a:latin typeface="+mn-lt"/>
              <a:ea typeface="+mn-ea"/>
            </a:endParaRPr>
          </a:p>
        </p:txBody>
      </p:sp>
      <p:sp>
        <p:nvSpPr>
          <p:cNvPr id="6" name="Rectangle 3"/>
          <p:cNvSpPr txBox="1">
            <a:spLocks noChangeArrowheads="1"/>
          </p:cNvSpPr>
          <p:nvPr/>
        </p:nvSpPr>
        <p:spPr bwMode="auto">
          <a:xfrm>
            <a:off x="0" y="0"/>
            <a:ext cx="9144000" cy="6858000"/>
          </a:xfrm>
          <a:prstGeom prst="rect">
            <a:avLst/>
          </a:prstGeom>
          <a:solidFill>
            <a:schemeClr val="bg1"/>
          </a:solidFill>
          <a:ln w="9525">
            <a:noFill/>
            <a:miter lim="800000"/>
            <a:headEnd/>
            <a:tailEnd/>
          </a:ln>
        </p:spPr>
        <p:txBody>
          <a:bodyPr/>
          <a:lstStyle/>
          <a:p>
            <a:pPr marL="342900" indent="-342900">
              <a:lnSpc>
                <a:spcPct val="80000"/>
              </a:lnSpc>
              <a:spcBef>
                <a:spcPct val="20000"/>
              </a:spcBef>
              <a:defRPr/>
            </a:pPr>
            <a:r>
              <a:rPr lang="zh-CN" altLang="en-US" sz="2400" b="1" kern="0" dirty="0">
                <a:latin typeface="+mn-lt"/>
                <a:ea typeface="+mn-ea"/>
              </a:rPr>
              <a:t>近代中国和西方人文精神的发展既有差异性，又有同一性。</a:t>
            </a:r>
          </a:p>
          <a:p>
            <a:pPr marL="342900" indent="-342900">
              <a:lnSpc>
                <a:spcPct val="80000"/>
              </a:lnSpc>
              <a:spcBef>
                <a:spcPct val="20000"/>
              </a:spcBef>
              <a:defRPr/>
            </a:pPr>
            <a:r>
              <a:rPr lang="zh-CN" altLang="en-US" sz="2400" b="1" kern="0" dirty="0">
                <a:latin typeface="楷体" pitchFamily="49" charset="-122"/>
                <a:ea typeface="楷体" pitchFamily="49" charset="-122"/>
              </a:rPr>
              <a:t>材料一：文艺复兴时期的很多作品均带有</a:t>
            </a:r>
            <a:r>
              <a:rPr lang="zh-CN" altLang="en-US" sz="2400" b="1" kern="0" dirty="0">
                <a:solidFill>
                  <a:srgbClr val="0000FF"/>
                </a:solidFill>
                <a:latin typeface="楷体" pitchFamily="49" charset="-122"/>
                <a:ea typeface="楷体" pitchFamily="49" charset="-122"/>
              </a:rPr>
              <a:t>浓厚的宗教色彩</a:t>
            </a:r>
            <a:r>
              <a:rPr lang="zh-CN" altLang="en-US" sz="2400" b="1" kern="0" dirty="0">
                <a:latin typeface="楷体" pitchFamily="49" charset="-122"/>
                <a:ea typeface="楷体" pitchFamily="49" charset="-122"/>
              </a:rPr>
              <a:t>，但已出现一些</a:t>
            </a:r>
            <a:r>
              <a:rPr lang="zh-CN" altLang="en-US" sz="2400" b="1" kern="0" dirty="0">
                <a:solidFill>
                  <a:srgbClr val="0000FF"/>
                </a:solidFill>
                <a:latin typeface="楷体" pitchFamily="49" charset="-122"/>
                <a:ea typeface="楷体" pitchFamily="49" charset="-122"/>
              </a:rPr>
              <a:t>新特点</a:t>
            </a:r>
            <a:r>
              <a:rPr lang="zh-CN" altLang="en-US" sz="2400" b="1" kern="0" dirty="0">
                <a:latin typeface="楷体" pitchFamily="49" charset="-122"/>
                <a:ea typeface="楷体" pitchFamily="49" charset="-122"/>
              </a:rPr>
              <a:t>，如拉斐尔的</a:t>
            </a:r>
            <a:r>
              <a:rPr lang="en-US" altLang="zh-CN" sz="2400" b="1" kern="0" dirty="0">
                <a:latin typeface="楷体" pitchFamily="49" charset="-122"/>
                <a:ea typeface="楷体" pitchFamily="49" charset="-122"/>
              </a:rPr>
              <a:t>《</a:t>
            </a:r>
            <a:r>
              <a:rPr lang="zh-CN" altLang="en-US" sz="2400" b="1" kern="0" dirty="0">
                <a:latin typeface="楷体" pitchFamily="49" charset="-122"/>
                <a:ea typeface="楷体" pitchFamily="49" charset="-122"/>
              </a:rPr>
              <a:t>西斯廷圣母</a:t>
            </a:r>
            <a:r>
              <a:rPr lang="en-US" altLang="zh-CN" sz="2400" b="1" kern="0" dirty="0">
                <a:latin typeface="楷体" pitchFamily="49" charset="-122"/>
                <a:ea typeface="楷体" pitchFamily="49" charset="-122"/>
              </a:rPr>
              <a:t>》</a:t>
            </a:r>
            <a:r>
              <a:rPr lang="zh-CN" altLang="en-US" sz="2400" b="1" kern="0" dirty="0">
                <a:latin typeface="楷体" pitchFamily="49" charset="-122"/>
                <a:ea typeface="楷体" pitchFamily="49" charset="-122"/>
              </a:rPr>
              <a:t>。后人评论这幅画时说：“圣母好像在说：‘请你们抱去吧，他不是我的。’但同时又把他紧贴在怀里，好像如果可能，她就带着他逃到一个遥远的地方去，用自己的奶来喂养这个并非‘救世主’，</a:t>
            </a:r>
            <a:r>
              <a:rPr lang="zh-CN" altLang="en-US" sz="2400" b="1" kern="0" dirty="0">
                <a:solidFill>
                  <a:srgbClr val="0000FF"/>
                </a:solidFill>
                <a:latin typeface="楷体" pitchFamily="49" charset="-122"/>
                <a:ea typeface="楷体" pitchFamily="49" charset="-122"/>
              </a:rPr>
              <a:t>而是自己儿子的普通婴儿</a:t>
            </a:r>
            <a:r>
              <a:rPr lang="zh-CN" altLang="en-US" sz="2400" b="1" kern="0" dirty="0">
                <a:latin typeface="楷体" pitchFamily="49" charset="-122"/>
                <a:ea typeface="楷体" pitchFamily="49" charset="-122"/>
              </a:rPr>
              <a:t>。” </a:t>
            </a:r>
          </a:p>
          <a:p>
            <a:pPr marL="342900" indent="-342900">
              <a:lnSpc>
                <a:spcPct val="80000"/>
              </a:lnSpc>
              <a:spcBef>
                <a:spcPct val="20000"/>
              </a:spcBef>
              <a:defRPr/>
            </a:pPr>
            <a:r>
              <a:rPr lang="zh-CN" altLang="en-US" sz="2400" b="1" kern="0" dirty="0">
                <a:latin typeface="楷体" pitchFamily="49" charset="-122"/>
                <a:ea typeface="楷体" pitchFamily="49" charset="-122"/>
              </a:rPr>
              <a:t>启蒙运动中，大多数思想家</a:t>
            </a:r>
            <a:r>
              <a:rPr lang="zh-CN" altLang="en-US" sz="2400" b="1" kern="0" dirty="0">
                <a:solidFill>
                  <a:srgbClr val="0000FF"/>
                </a:solidFill>
                <a:latin typeface="楷体" pitchFamily="49" charset="-122"/>
                <a:ea typeface="楷体" pitchFamily="49" charset="-122"/>
              </a:rPr>
              <a:t>反对各种宗教偏执行为</a:t>
            </a:r>
            <a:r>
              <a:rPr lang="zh-CN" altLang="en-US" sz="2400" b="1" kern="0" dirty="0">
                <a:latin typeface="楷体" pitchFamily="49" charset="-122"/>
                <a:ea typeface="楷体" pitchFamily="49" charset="-122"/>
              </a:rPr>
              <a:t>，认为教会散布的</a:t>
            </a:r>
            <a:r>
              <a:rPr lang="zh-CN" altLang="en-US" sz="2400" b="1" kern="0" dirty="0">
                <a:solidFill>
                  <a:srgbClr val="0000FF"/>
                </a:solidFill>
                <a:latin typeface="楷体" pitchFamily="49" charset="-122"/>
                <a:ea typeface="楷体" pitchFamily="49" charset="-122"/>
              </a:rPr>
              <a:t>蒙昧主义</a:t>
            </a:r>
            <a:r>
              <a:rPr lang="zh-CN" altLang="en-US" sz="2400" b="1" kern="0" dirty="0">
                <a:latin typeface="楷体" pitchFamily="49" charset="-122"/>
                <a:ea typeface="楷体" pitchFamily="49" charset="-122"/>
              </a:rPr>
              <a:t>造成了社会上普遍的愚昧和宗教狂热。有人甚至主张</a:t>
            </a:r>
            <a:r>
              <a:rPr lang="zh-CN" altLang="en-US" sz="2400" b="1" kern="0" dirty="0">
                <a:solidFill>
                  <a:srgbClr val="0000FF"/>
                </a:solidFill>
                <a:latin typeface="楷体" pitchFamily="49" charset="-122"/>
                <a:ea typeface="楷体" pitchFamily="49" charset="-122"/>
              </a:rPr>
              <a:t>无神论</a:t>
            </a:r>
            <a:r>
              <a:rPr lang="zh-CN" altLang="en-US" sz="2400" b="1" kern="0" dirty="0">
                <a:latin typeface="楷体" pitchFamily="49" charset="-122"/>
                <a:ea typeface="楷体" pitchFamily="49" charset="-122"/>
              </a:rPr>
              <a:t>。</a:t>
            </a:r>
          </a:p>
          <a:p>
            <a:pPr marL="342900" indent="-342900">
              <a:lnSpc>
                <a:spcPct val="80000"/>
              </a:lnSpc>
              <a:spcBef>
                <a:spcPct val="20000"/>
              </a:spcBef>
              <a:defRPr/>
            </a:pPr>
            <a:r>
              <a:rPr lang="zh-CN" altLang="en-US" sz="2400" b="1" kern="0" dirty="0">
                <a:latin typeface="楷体" pitchFamily="49" charset="-122"/>
                <a:ea typeface="楷体" pitchFamily="49" charset="-122"/>
              </a:rPr>
              <a:t>材料二：中国近代人文思想是在</a:t>
            </a:r>
            <a:r>
              <a:rPr lang="zh-CN" altLang="en-US" sz="2400" b="1" kern="0" dirty="0">
                <a:solidFill>
                  <a:srgbClr val="0000FF"/>
                </a:solidFill>
                <a:latin typeface="楷体" pitchFamily="49" charset="-122"/>
                <a:ea typeface="楷体" pitchFamily="49" charset="-122"/>
              </a:rPr>
              <a:t>西方现代文化传入</a:t>
            </a:r>
            <a:r>
              <a:rPr lang="zh-CN" altLang="en-US" sz="2400" b="1" kern="0" dirty="0">
                <a:latin typeface="楷体" pitchFamily="49" charset="-122"/>
                <a:ea typeface="楷体" pitchFamily="49" charset="-122"/>
              </a:rPr>
              <a:t>的基础上，经过</a:t>
            </a:r>
            <a:r>
              <a:rPr lang="zh-CN" altLang="en-US" sz="2400" b="1" kern="0" dirty="0">
                <a:solidFill>
                  <a:srgbClr val="0000FF"/>
                </a:solidFill>
                <a:latin typeface="楷体" pitchFamily="49" charset="-122"/>
                <a:ea typeface="楷体" pitchFamily="49" charset="-122"/>
              </a:rPr>
              <a:t>与中国传统文化的碰撞与互动</a:t>
            </a:r>
            <a:r>
              <a:rPr lang="zh-CN" altLang="en-US" sz="2400" b="1" kern="0" dirty="0">
                <a:latin typeface="楷体" pitchFamily="49" charset="-122"/>
                <a:ea typeface="楷体" pitchFamily="49" charset="-122"/>
              </a:rPr>
              <a:t>，在同化与顺应两种机制的作用下产生的。但这种人文思想更多地反映了中国新生资产阶级</a:t>
            </a:r>
            <a:r>
              <a:rPr lang="zh-CN" altLang="en-US" sz="2400" b="1" kern="0" dirty="0">
                <a:solidFill>
                  <a:srgbClr val="0000FF"/>
                </a:solidFill>
                <a:latin typeface="楷体" pitchFamily="49" charset="-122"/>
                <a:ea typeface="楷体" pitchFamily="49" charset="-122"/>
              </a:rPr>
              <a:t>力图改造社会</a:t>
            </a:r>
            <a:r>
              <a:rPr lang="zh-CN" altLang="en-US" sz="2400" b="1" kern="0" dirty="0">
                <a:latin typeface="楷体" pitchFamily="49" charset="-122"/>
                <a:ea typeface="楷体" pitchFamily="49" charset="-122"/>
              </a:rPr>
              <a:t>的良好愿望</a:t>
            </a:r>
            <a:r>
              <a:rPr lang="en-US" altLang="zh-CN" sz="2400" b="1" kern="0" dirty="0">
                <a:latin typeface="楷体" pitchFamily="49" charset="-122"/>
                <a:ea typeface="楷体" pitchFamily="49" charset="-122"/>
              </a:rPr>
              <a:t>……</a:t>
            </a:r>
            <a:r>
              <a:rPr lang="zh-CN" altLang="en-US" sz="2400" b="1" kern="0" dirty="0">
                <a:latin typeface="楷体" pitchFamily="49" charset="-122"/>
                <a:ea typeface="楷体" pitchFamily="49" charset="-122"/>
              </a:rPr>
              <a:t>中国先进知识分子在对中西文化矛盾冲突的比较鉴别中，逐渐发展出具有</a:t>
            </a:r>
            <a:r>
              <a:rPr lang="zh-CN" altLang="en-US" sz="2400" b="1" kern="0" dirty="0">
                <a:solidFill>
                  <a:srgbClr val="0000FF"/>
                </a:solidFill>
                <a:latin typeface="楷体" pitchFamily="49" charset="-122"/>
                <a:ea typeface="楷体" pitchFamily="49" charset="-122"/>
              </a:rPr>
              <a:t>西方文化特色的人文思想</a:t>
            </a:r>
            <a:r>
              <a:rPr lang="zh-CN" altLang="en-US" sz="2400" b="1" kern="0" dirty="0">
                <a:latin typeface="楷体" pitchFamily="49" charset="-122"/>
                <a:ea typeface="楷体" pitchFamily="49" charset="-122"/>
              </a:rPr>
              <a:t>人文精神。</a:t>
            </a:r>
            <a:r>
              <a:rPr lang="zh-CN" altLang="en-US" sz="2400" b="1" kern="0" dirty="0">
                <a:latin typeface="+mn-lt"/>
                <a:ea typeface="+mn-ea"/>
              </a:rPr>
              <a:t>      </a:t>
            </a:r>
          </a:p>
          <a:p>
            <a:pPr marL="342900" indent="-342900">
              <a:lnSpc>
                <a:spcPct val="80000"/>
              </a:lnSpc>
              <a:spcBef>
                <a:spcPct val="20000"/>
              </a:spcBef>
              <a:defRPr/>
            </a:pPr>
            <a:r>
              <a:rPr lang="en-US" altLang="zh-CN" sz="2400" b="1" kern="0" dirty="0">
                <a:latin typeface="+mn-lt"/>
                <a:ea typeface="+mn-ea"/>
              </a:rPr>
              <a:t>——</a:t>
            </a:r>
            <a:r>
              <a:rPr lang="zh-CN" altLang="en-US" sz="2400" b="1" kern="0" dirty="0">
                <a:latin typeface="+mn-lt"/>
                <a:ea typeface="+mn-ea"/>
              </a:rPr>
              <a:t>文池</a:t>
            </a:r>
            <a:r>
              <a:rPr lang="en-US" altLang="zh-CN" sz="2400" b="1" kern="0" dirty="0">
                <a:latin typeface="+mn-lt"/>
                <a:ea typeface="+mn-ea"/>
              </a:rPr>
              <a:t>《</a:t>
            </a:r>
            <a:r>
              <a:rPr lang="zh-CN" altLang="en-US" sz="2400" b="1" kern="0" dirty="0">
                <a:latin typeface="+mn-lt"/>
                <a:ea typeface="+mn-ea"/>
              </a:rPr>
              <a:t>思想的灵光</a:t>
            </a:r>
            <a:r>
              <a:rPr lang="en-US" altLang="zh-CN" sz="2400" b="1" kern="0" dirty="0">
                <a:latin typeface="+mn-lt"/>
                <a:ea typeface="+mn-ea"/>
              </a:rPr>
              <a:t>》</a:t>
            </a:r>
          </a:p>
          <a:p>
            <a:pPr marL="342900" indent="-342900">
              <a:lnSpc>
                <a:spcPct val="80000"/>
              </a:lnSpc>
              <a:spcBef>
                <a:spcPct val="20000"/>
              </a:spcBef>
              <a:defRPr/>
            </a:pPr>
            <a:r>
              <a:rPr lang="zh-CN" altLang="en-US" sz="2400" b="1" kern="0" dirty="0" smtClean="0">
                <a:latin typeface="+mn-lt"/>
                <a:ea typeface="+mn-ea"/>
              </a:rPr>
              <a:t>问题</a:t>
            </a:r>
            <a:r>
              <a:rPr lang="en-US" altLang="zh-CN" sz="2400" b="1" kern="0" dirty="0" smtClean="0">
                <a:latin typeface="+mn-lt"/>
                <a:ea typeface="+mn-ea"/>
              </a:rPr>
              <a:t>7</a:t>
            </a:r>
            <a:r>
              <a:rPr lang="zh-CN" altLang="en-US" sz="2400" b="1" kern="0" dirty="0" smtClean="0">
                <a:latin typeface="+mn-lt"/>
                <a:ea typeface="+mn-ea"/>
              </a:rPr>
              <a:t>：结合</a:t>
            </a:r>
            <a:r>
              <a:rPr lang="zh-CN" altLang="en-US" sz="2400" b="1" kern="0" dirty="0">
                <a:latin typeface="+mn-lt"/>
                <a:ea typeface="+mn-ea"/>
              </a:rPr>
              <a:t>所学，从</a:t>
            </a:r>
            <a:r>
              <a:rPr lang="zh-CN" altLang="en-US" sz="2400" b="1" kern="0" dirty="0">
                <a:solidFill>
                  <a:srgbClr val="FF0000"/>
                </a:solidFill>
                <a:latin typeface="+mn-lt"/>
                <a:ea typeface="+mn-ea"/>
              </a:rPr>
              <a:t>人文主义发展</a:t>
            </a:r>
            <a:r>
              <a:rPr lang="zh-CN" altLang="en-US" sz="2400" b="1" kern="0" dirty="0">
                <a:latin typeface="+mn-lt"/>
                <a:ea typeface="+mn-ea"/>
              </a:rPr>
              <a:t>的角度，对以上材料所述历史现象进行</a:t>
            </a:r>
            <a:r>
              <a:rPr lang="zh-CN" altLang="en-US" sz="2400" b="1" kern="0" dirty="0">
                <a:solidFill>
                  <a:srgbClr val="FF0000"/>
                </a:solidFill>
                <a:latin typeface="+mn-lt"/>
                <a:ea typeface="+mn-ea"/>
              </a:rPr>
              <a:t>解读</a:t>
            </a:r>
            <a:r>
              <a:rPr lang="zh-CN" altLang="en-US" sz="2400" b="1" kern="0" dirty="0">
                <a:latin typeface="+mn-lt"/>
                <a:ea typeface="+mn-ea"/>
              </a:rPr>
              <a:t>。（</a:t>
            </a:r>
            <a:r>
              <a:rPr lang="en-US" altLang="zh-CN" sz="2400" b="1" kern="0" dirty="0">
                <a:latin typeface="+mn-lt"/>
                <a:ea typeface="+mn-ea"/>
              </a:rPr>
              <a:t>12</a:t>
            </a:r>
            <a:r>
              <a:rPr lang="zh-CN" altLang="en-US" sz="2400" b="1" kern="0" dirty="0">
                <a:latin typeface="+mn-lt"/>
                <a:ea typeface="+mn-ea"/>
              </a:rPr>
              <a:t>分）</a:t>
            </a:r>
          </a:p>
          <a:p>
            <a:pPr marL="342900" indent="-342900">
              <a:lnSpc>
                <a:spcPct val="80000"/>
              </a:lnSpc>
              <a:spcBef>
                <a:spcPct val="20000"/>
              </a:spcBef>
              <a:defRPr/>
            </a:pPr>
            <a:r>
              <a:rPr lang="zh-CN" altLang="en-US" sz="2400" b="1" kern="0" dirty="0">
                <a:latin typeface="+mn-lt"/>
                <a:ea typeface="+mn-ea"/>
              </a:rPr>
              <a:t>要求：提取信息充分；总结和归纳准确、完整；解释和分析逻辑清晰。</a:t>
            </a:r>
          </a:p>
        </p:txBody>
      </p:sp>
    </p:spTree>
    <p:extLst>
      <p:ext uri="{BB962C8B-B14F-4D97-AF65-F5344CB8AC3E}">
        <p14:creationId xmlns:p14="http://schemas.microsoft.com/office/powerpoint/2010/main" val="8561146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childTnLst>
                                </p:cTn>
                              </p:par>
                            </p:childTnLst>
                          </p:cTn>
                        </p:par>
                        <p:par>
                          <p:cTn id="22" fill="hold" nodeType="afterGroup">
                            <p:stCondLst>
                              <p:cond delay="0"/>
                            </p:stCondLst>
                            <p:childTnLst>
                              <p:par>
                                <p:cTn id="23" presetID="1" presetClass="entr" presetSubtype="0" fill="hold" grpId="0" nodeType="after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par>
                          <p:cTn id="25" fill="hold" nodeType="afterGroup">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4">
                                            <p:bg/>
                                          </p:spTgt>
                                        </p:tgtEl>
                                        <p:attrNameLst>
                                          <p:attrName>style.visibility</p:attrName>
                                        </p:attrNameLst>
                                      </p:cBhvr>
                                      <p:to>
                                        <p:strVal val="visible"/>
                                      </p:to>
                                    </p:set>
                                  </p:childTnLst>
                                </p:cTn>
                              </p:par>
                            </p:childTnLst>
                          </p:cTn>
                        </p:par>
                        <p:par>
                          <p:cTn id="32" fill="hold" nodeType="afterGroup">
                            <p:stCondLst>
                              <p:cond delay="0"/>
                            </p:stCondLst>
                            <p:childTnLst>
                              <p:par>
                                <p:cTn id="33" presetID="1" presetClass="entr" presetSubtype="0" fill="hold" grpId="0" nodeType="after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childTnLst>
                                </p:cTn>
                              </p:par>
                            </p:childTnLst>
                          </p:cTn>
                        </p:par>
                        <p:par>
                          <p:cTn id="35" fill="hold" nodeType="afterGroup">
                            <p:stCondLst>
                              <p:cond delay="0"/>
                            </p:stCondLst>
                            <p:childTnLst>
                              <p:par>
                                <p:cTn id="36" presetID="1" presetClass="entr" presetSubtype="0" fill="hold" grpId="0" nodeType="afterEffect">
                                  <p:stCondLst>
                                    <p:cond delay="0"/>
                                  </p:stCondLst>
                                  <p:childTnLst>
                                    <p:set>
                                      <p:cBhvr>
                                        <p:cTn id="37" dur="1" fill="hold">
                                          <p:stCondLst>
                                            <p:cond delay="0"/>
                                          </p:stCondLst>
                                        </p:cTn>
                                        <p:tgtEl>
                                          <p:spTgt spid="4">
                                            <p:txEl>
                                              <p:pRg st="1" end="1"/>
                                            </p:txEl>
                                          </p:spTgt>
                                        </p:tgtEl>
                                        <p:attrNameLst>
                                          <p:attrName>style.visibility</p:attrName>
                                        </p:attrNameLst>
                                      </p:cBhvr>
                                      <p:to>
                                        <p:strVal val="visible"/>
                                      </p:to>
                                    </p:set>
                                  </p:childTnLst>
                                </p:cTn>
                              </p:par>
                            </p:childTnLst>
                          </p:cTn>
                        </p:par>
                        <p:par>
                          <p:cTn id="38" fill="hold" nodeType="afterGroup">
                            <p:stCondLst>
                              <p:cond delay="0"/>
                            </p:stCondLst>
                            <p:childTnLst>
                              <p:par>
                                <p:cTn id="39" presetID="1" presetClass="entr" presetSubtype="0" fill="hold" grpId="0" nodeType="afterEffect">
                                  <p:stCondLst>
                                    <p:cond delay="0"/>
                                  </p:stCondLst>
                                  <p:childTnLst>
                                    <p:set>
                                      <p:cBhvr>
                                        <p:cTn id="40" dur="1" fill="hold">
                                          <p:stCondLst>
                                            <p:cond delay="0"/>
                                          </p:stCondLst>
                                        </p:cTn>
                                        <p:tgtEl>
                                          <p:spTgt spid="4">
                                            <p:txEl>
                                              <p:pRg st="2" end="2"/>
                                            </p:txEl>
                                          </p:spTgt>
                                        </p:tgtEl>
                                        <p:attrNameLst>
                                          <p:attrName>style.visibility</p:attrName>
                                        </p:attrNameLst>
                                      </p:cBhvr>
                                      <p:to>
                                        <p:strVal val="visible"/>
                                      </p:to>
                                    </p:set>
                                  </p:childTnLst>
                                </p:cTn>
                              </p:par>
                            </p:childTnLst>
                          </p:cTn>
                        </p:par>
                        <p:par>
                          <p:cTn id="41" fill="hold" nodeType="afterGroup">
                            <p:stCondLst>
                              <p:cond delay="0"/>
                            </p:stCondLst>
                            <p:childTnLst>
                              <p:par>
                                <p:cTn id="42" presetID="1" presetClass="entr" presetSubtype="0" fill="hold" grpId="0" nodeType="afterEffect">
                                  <p:stCondLst>
                                    <p:cond delay="0"/>
                                  </p:stCondLst>
                                  <p:childTnLst>
                                    <p:set>
                                      <p:cBhvr>
                                        <p:cTn id="43" dur="1" fill="hold">
                                          <p:stCondLst>
                                            <p:cond delay="0"/>
                                          </p:stCondLst>
                                        </p:cTn>
                                        <p:tgtEl>
                                          <p:spTgt spid="4">
                                            <p:txEl>
                                              <p:pRg st="3" end="3"/>
                                            </p:txEl>
                                          </p:spTgt>
                                        </p:tgtEl>
                                        <p:attrNameLst>
                                          <p:attrName>style.visibility</p:attrName>
                                        </p:attrNameLst>
                                      </p:cBhvr>
                                      <p:to>
                                        <p:strVal val="visible"/>
                                      </p:to>
                                    </p:set>
                                  </p:childTnLst>
                                </p:cTn>
                              </p:par>
                            </p:childTnLst>
                          </p:cTn>
                        </p:par>
                        <p:par>
                          <p:cTn id="44" fill="hold" nodeType="afterGroup">
                            <p:stCondLst>
                              <p:cond delay="0"/>
                            </p:stCondLst>
                            <p:childTnLst>
                              <p:par>
                                <p:cTn id="45" presetID="1" presetClass="entr" presetSubtype="0" fill="hold" grpId="0" nodeType="after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childTnLst>
                                </p:cTn>
                              </p:par>
                            </p:childTnLst>
                          </p:cTn>
                        </p:par>
                        <p:par>
                          <p:cTn id="47" fill="hold" nodeType="afterGroup">
                            <p:stCondLst>
                              <p:cond delay="0"/>
                            </p:stCondLst>
                            <p:childTnLst>
                              <p:par>
                                <p:cTn id="48" presetID="1" presetClass="entr" presetSubtype="0" fill="hold" grpId="0" nodeType="afterEffect">
                                  <p:stCondLst>
                                    <p:cond delay="0"/>
                                  </p:stCondLst>
                                  <p:childTnLst>
                                    <p:set>
                                      <p:cBhvr>
                                        <p:cTn id="49" dur="1" fill="hold">
                                          <p:stCondLst>
                                            <p:cond delay="0"/>
                                          </p:stCondLst>
                                        </p:cTn>
                                        <p:tgtEl>
                                          <p:spTgt spid="4">
                                            <p:txEl>
                                              <p:pRg st="5" end="5"/>
                                            </p:txEl>
                                          </p:spTgt>
                                        </p:tgtEl>
                                        <p:attrNameLst>
                                          <p:attrName>style.visibility</p:attrName>
                                        </p:attrNameLst>
                                      </p:cBhvr>
                                      <p:to>
                                        <p:strVal val="visible"/>
                                      </p:to>
                                    </p:set>
                                  </p:childTnLst>
                                </p:cTn>
                              </p:par>
                            </p:childTnLst>
                          </p:cTn>
                        </p:par>
                        <p:par>
                          <p:cTn id="50" fill="hold" nodeType="afterGroup">
                            <p:stCondLst>
                              <p:cond delay="0"/>
                            </p:stCondLst>
                            <p:childTnLst>
                              <p:par>
                                <p:cTn id="51" presetID="1" presetClass="entr" presetSubtype="0" fill="hold" grpId="0" nodeType="afterEffect">
                                  <p:stCondLst>
                                    <p:cond delay="0"/>
                                  </p:stCondLst>
                                  <p:childTnLst>
                                    <p:set>
                                      <p:cBhvr>
                                        <p:cTn id="5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5">
                                            <p:bg/>
                                          </p:spTgt>
                                        </p:tgtEl>
                                        <p:attrNameLst>
                                          <p:attrName>style.visibility</p:attrName>
                                        </p:attrNameLst>
                                      </p:cBhvr>
                                      <p:to>
                                        <p:strVal val="visible"/>
                                      </p:to>
                                    </p:set>
                                  </p:childTnLst>
                                </p:cTn>
                              </p:par>
                            </p:childTnLst>
                          </p:cTn>
                        </p:par>
                        <p:par>
                          <p:cTn id="57" fill="hold" nodeType="afterGroup">
                            <p:stCondLst>
                              <p:cond delay="0"/>
                            </p:stCondLst>
                            <p:childTnLst>
                              <p:par>
                                <p:cTn id="58" presetID="1" presetClass="entr" presetSubtype="0" fill="hold" grpId="0" nodeType="afterEffect">
                                  <p:stCondLst>
                                    <p:cond delay="0"/>
                                  </p:stCondLst>
                                  <p:childTnLst>
                                    <p:set>
                                      <p:cBhvr>
                                        <p:cTn id="59" dur="1" fill="hold">
                                          <p:stCondLst>
                                            <p:cond delay="0"/>
                                          </p:stCondLst>
                                        </p:cTn>
                                        <p:tgtEl>
                                          <p:spTgt spid="5">
                                            <p:txEl>
                                              <p:pRg st="0" end="0"/>
                                            </p:txEl>
                                          </p:spTgt>
                                        </p:tgtEl>
                                        <p:attrNameLst>
                                          <p:attrName>style.visibility</p:attrName>
                                        </p:attrNameLst>
                                      </p:cBhvr>
                                      <p:to>
                                        <p:strVal val="visible"/>
                                      </p:to>
                                    </p:set>
                                  </p:childTnLst>
                                </p:cTn>
                              </p:par>
                            </p:childTnLst>
                          </p:cTn>
                        </p:par>
                        <p:par>
                          <p:cTn id="60" fill="hold" nodeType="afterGroup">
                            <p:stCondLst>
                              <p:cond delay="0"/>
                            </p:stCondLst>
                            <p:childTnLst>
                              <p:par>
                                <p:cTn id="61" presetID="1" presetClass="entr" presetSubtype="0" fill="hold" grpId="0" nodeType="afterEffect">
                                  <p:stCondLst>
                                    <p:cond delay="0"/>
                                  </p:stCondLst>
                                  <p:childTnLst>
                                    <p:set>
                                      <p:cBhvr>
                                        <p:cTn id="62" dur="1" fill="hold">
                                          <p:stCondLst>
                                            <p:cond delay="0"/>
                                          </p:stCondLst>
                                        </p:cTn>
                                        <p:tgtEl>
                                          <p:spTgt spid="5">
                                            <p:txEl>
                                              <p:pRg st="1" end="1"/>
                                            </p:txEl>
                                          </p:spTgt>
                                        </p:tgtEl>
                                        <p:attrNameLst>
                                          <p:attrName>style.visibility</p:attrName>
                                        </p:attrNameLst>
                                      </p:cBhvr>
                                      <p:to>
                                        <p:strVal val="visible"/>
                                      </p:to>
                                    </p:set>
                                  </p:childTnLst>
                                </p:cTn>
                              </p:par>
                            </p:childTnLst>
                          </p:cTn>
                        </p:par>
                        <p:par>
                          <p:cTn id="63" fill="hold" nodeType="afterGroup">
                            <p:stCondLst>
                              <p:cond delay="0"/>
                            </p:stCondLst>
                            <p:childTnLst>
                              <p:par>
                                <p:cTn id="64" presetID="1" presetClass="entr" presetSubtype="0" fill="hold" grpId="0" nodeType="afterEffect">
                                  <p:stCondLst>
                                    <p:cond delay="0"/>
                                  </p:stCondLst>
                                  <p:childTnLst>
                                    <p:set>
                                      <p:cBhvr>
                                        <p:cTn id="65" dur="1" fill="hold">
                                          <p:stCondLst>
                                            <p:cond delay="0"/>
                                          </p:stCondLst>
                                        </p:cTn>
                                        <p:tgtEl>
                                          <p:spTgt spid="5">
                                            <p:txEl>
                                              <p:pRg st="2" end="2"/>
                                            </p:txEl>
                                          </p:spTgt>
                                        </p:tgtEl>
                                        <p:attrNameLst>
                                          <p:attrName>style.visibility</p:attrName>
                                        </p:attrNameLst>
                                      </p:cBhvr>
                                      <p:to>
                                        <p:strVal val="visible"/>
                                      </p:to>
                                    </p:set>
                                  </p:childTnLst>
                                </p:cTn>
                              </p:par>
                            </p:childTnLst>
                          </p:cTn>
                        </p:par>
                        <p:par>
                          <p:cTn id="66" fill="hold" nodeType="afterGroup">
                            <p:stCondLst>
                              <p:cond delay="0"/>
                            </p:stCondLst>
                            <p:childTnLst>
                              <p:par>
                                <p:cTn id="67" presetID="1" presetClass="entr" presetSubtype="0" fill="hold" grpId="0" nodeType="afterEffect">
                                  <p:stCondLst>
                                    <p:cond delay="0"/>
                                  </p:stCondLst>
                                  <p:childTnLst>
                                    <p:set>
                                      <p:cBhvr>
                                        <p:cTn id="68" dur="1" fill="hold">
                                          <p:stCondLst>
                                            <p:cond delay="0"/>
                                          </p:stCondLst>
                                        </p:cTn>
                                        <p:tgtEl>
                                          <p:spTgt spid="5">
                                            <p:txEl>
                                              <p:pRg st="3" end="3"/>
                                            </p:txEl>
                                          </p:spTgt>
                                        </p:tgtEl>
                                        <p:attrNameLst>
                                          <p:attrName>style.visibility</p:attrName>
                                        </p:attrNameLst>
                                      </p:cBhvr>
                                      <p:to>
                                        <p:strVal val="visible"/>
                                      </p:to>
                                    </p:set>
                                  </p:childTnLst>
                                </p:cTn>
                              </p:par>
                            </p:childTnLst>
                          </p:cTn>
                        </p:par>
                        <p:par>
                          <p:cTn id="69" fill="hold" nodeType="afterGroup">
                            <p:stCondLst>
                              <p:cond delay="0"/>
                            </p:stCondLst>
                            <p:childTnLst>
                              <p:par>
                                <p:cTn id="70" presetID="1" presetClass="entr" presetSubtype="0" fill="hold" grpId="0" nodeType="afterEffect">
                                  <p:stCondLst>
                                    <p:cond delay="0"/>
                                  </p:stCondLst>
                                  <p:childTnLst>
                                    <p:set>
                                      <p:cBhvr>
                                        <p:cTn id="71" dur="1" fill="hold">
                                          <p:stCondLst>
                                            <p:cond delay="0"/>
                                          </p:stCondLst>
                                        </p:cTn>
                                        <p:tgtEl>
                                          <p:spTgt spid="5">
                                            <p:txEl>
                                              <p:pRg st="4" end="4"/>
                                            </p:txEl>
                                          </p:spTgt>
                                        </p:tgtEl>
                                        <p:attrNameLst>
                                          <p:attrName>style.visibility</p:attrName>
                                        </p:attrNameLst>
                                      </p:cBhvr>
                                      <p:to>
                                        <p:strVal val="visible"/>
                                      </p:to>
                                    </p:set>
                                  </p:childTnLst>
                                </p:cTn>
                              </p:par>
                            </p:childTnLst>
                          </p:cTn>
                        </p:par>
                        <p:par>
                          <p:cTn id="72" fill="hold" nodeType="afterGroup">
                            <p:stCondLst>
                              <p:cond delay="0"/>
                            </p:stCondLst>
                            <p:childTnLst>
                              <p:par>
                                <p:cTn id="73" presetID="1" presetClass="entr" presetSubtype="0" fill="hold" grpId="0" nodeType="afterEffect">
                                  <p:stCondLst>
                                    <p:cond delay="0"/>
                                  </p:stCondLst>
                                  <p:childTnLst>
                                    <p:set>
                                      <p:cBhvr>
                                        <p:cTn id="74" dur="1" fill="hold">
                                          <p:stCondLst>
                                            <p:cond delay="0"/>
                                          </p:stCondLst>
                                        </p:cTn>
                                        <p:tgtEl>
                                          <p:spTgt spid="5">
                                            <p:txEl>
                                              <p:pRg st="5" end="5"/>
                                            </p:txEl>
                                          </p:spTgt>
                                        </p:tgtEl>
                                        <p:attrNameLst>
                                          <p:attrName>style.visibility</p:attrName>
                                        </p:attrNameLst>
                                      </p:cBhvr>
                                      <p:to>
                                        <p:strVal val="visible"/>
                                      </p:to>
                                    </p:set>
                                  </p:childTnLst>
                                </p:cTn>
                              </p:par>
                            </p:childTnLst>
                          </p:cTn>
                        </p:par>
                        <p:par>
                          <p:cTn id="75" fill="hold" nodeType="afterGroup">
                            <p:stCondLst>
                              <p:cond delay="0"/>
                            </p:stCondLst>
                            <p:childTnLst>
                              <p:par>
                                <p:cTn id="76" presetID="1" presetClass="entr" presetSubtype="0" fill="hold" grpId="0" nodeType="afterEffect">
                                  <p:stCondLst>
                                    <p:cond delay="0"/>
                                  </p:stCondLst>
                                  <p:childTnLst>
                                    <p:set>
                                      <p:cBhvr>
                                        <p:cTn id="77"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78" fill="hold" nodeType="clickPar">
                      <p:stCondLst>
                        <p:cond delay="indefinite"/>
                      </p:stCondLst>
                      <p:childTnLst>
                        <p:par>
                          <p:cTn id="79" fill="hold" nodeType="withGroup">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6">
                                            <p:bg/>
                                          </p:spTgt>
                                        </p:tgtEl>
                                        <p:attrNameLst>
                                          <p:attrName>style.visibility</p:attrName>
                                        </p:attrNameLst>
                                      </p:cBhvr>
                                      <p:to>
                                        <p:strVal val="visible"/>
                                      </p:to>
                                    </p:set>
                                  </p:childTnLst>
                                </p:cTn>
                              </p:par>
                            </p:childTnLst>
                          </p:cTn>
                        </p:par>
                        <p:par>
                          <p:cTn id="82" fill="hold" nodeType="afterGroup">
                            <p:stCondLst>
                              <p:cond delay="0"/>
                            </p:stCondLst>
                            <p:childTnLst>
                              <p:par>
                                <p:cTn id="83" presetID="1" presetClass="entr" presetSubtype="0" fill="hold" grpId="0" nodeType="afterEffect">
                                  <p:stCondLst>
                                    <p:cond delay="0"/>
                                  </p:stCondLst>
                                  <p:childTnLst>
                                    <p:set>
                                      <p:cBhvr>
                                        <p:cTn id="84" dur="1" fill="hold">
                                          <p:stCondLst>
                                            <p:cond delay="0"/>
                                          </p:stCondLst>
                                        </p:cTn>
                                        <p:tgtEl>
                                          <p:spTgt spid="6">
                                            <p:txEl>
                                              <p:pRg st="0" end="0"/>
                                            </p:txEl>
                                          </p:spTgt>
                                        </p:tgtEl>
                                        <p:attrNameLst>
                                          <p:attrName>style.visibility</p:attrName>
                                        </p:attrNameLst>
                                      </p:cBhvr>
                                      <p:to>
                                        <p:strVal val="visible"/>
                                      </p:to>
                                    </p:set>
                                  </p:childTnLst>
                                </p:cTn>
                              </p:par>
                            </p:childTnLst>
                          </p:cTn>
                        </p:par>
                        <p:par>
                          <p:cTn id="85" fill="hold" nodeType="afterGroup">
                            <p:stCondLst>
                              <p:cond delay="0"/>
                            </p:stCondLst>
                            <p:childTnLst>
                              <p:par>
                                <p:cTn id="86" presetID="1" presetClass="entr" presetSubtype="0" fill="hold" grpId="0" nodeType="afterEffect">
                                  <p:stCondLst>
                                    <p:cond delay="0"/>
                                  </p:stCondLst>
                                  <p:childTnLst>
                                    <p:set>
                                      <p:cBhvr>
                                        <p:cTn id="87" dur="1" fill="hold">
                                          <p:stCondLst>
                                            <p:cond delay="0"/>
                                          </p:stCondLst>
                                        </p:cTn>
                                        <p:tgtEl>
                                          <p:spTgt spid="6">
                                            <p:txEl>
                                              <p:pRg st="1" end="1"/>
                                            </p:txEl>
                                          </p:spTgt>
                                        </p:tgtEl>
                                        <p:attrNameLst>
                                          <p:attrName>style.visibility</p:attrName>
                                        </p:attrNameLst>
                                      </p:cBhvr>
                                      <p:to>
                                        <p:strVal val="visible"/>
                                      </p:to>
                                    </p:set>
                                  </p:childTnLst>
                                </p:cTn>
                              </p:par>
                            </p:childTnLst>
                          </p:cTn>
                        </p:par>
                        <p:par>
                          <p:cTn id="88" fill="hold" nodeType="afterGroup">
                            <p:stCondLst>
                              <p:cond delay="0"/>
                            </p:stCondLst>
                            <p:childTnLst>
                              <p:par>
                                <p:cTn id="89" presetID="1" presetClass="entr" presetSubtype="0" fill="hold" grpId="0" nodeType="afterEffect">
                                  <p:stCondLst>
                                    <p:cond delay="0"/>
                                  </p:stCondLst>
                                  <p:childTnLst>
                                    <p:set>
                                      <p:cBhvr>
                                        <p:cTn id="90" dur="1" fill="hold">
                                          <p:stCondLst>
                                            <p:cond delay="0"/>
                                          </p:stCondLst>
                                        </p:cTn>
                                        <p:tgtEl>
                                          <p:spTgt spid="6">
                                            <p:txEl>
                                              <p:pRg st="2" end="2"/>
                                            </p:txEl>
                                          </p:spTgt>
                                        </p:tgtEl>
                                        <p:attrNameLst>
                                          <p:attrName>style.visibility</p:attrName>
                                        </p:attrNameLst>
                                      </p:cBhvr>
                                      <p:to>
                                        <p:strVal val="visible"/>
                                      </p:to>
                                    </p:set>
                                  </p:childTnLst>
                                </p:cTn>
                              </p:par>
                            </p:childTnLst>
                          </p:cTn>
                        </p:par>
                        <p:par>
                          <p:cTn id="91" fill="hold" nodeType="afterGroup">
                            <p:stCondLst>
                              <p:cond delay="0"/>
                            </p:stCondLst>
                            <p:childTnLst>
                              <p:par>
                                <p:cTn id="92" presetID="1" presetClass="entr" presetSubtype="0" fill="hold" grpId="0" nodeType="afterEffect">
                                  <p:stCondLst>
                                    <p:cond delay="0"/>
                                  </p:stCondLst>
                                  <p:childTnLst>
                                    <p:set>
                                      <p:cBhvr>
                                        <p:cTn id="93" dur="1" fill="hold">
                                          <p:stCondLst>
                                            <p:cond delay="0"/>
                                          </p:stCondLst>
                                        </p:cTn>
                                        <p:tgtEl>
                                          <p:spTgt spid="6">
                                            <p:txEl>
                                              <p:pRg st="3" end="3"/>
                                            </p:txEl>
                                          </p:spTgt>
                                        </p:tgtEl>
                                        <p:attrNameLst>
                                          <p:attrName>style.visibility</p:attrName>
                                        </p:attrNameLst>
                                      </p:cBhvr>
                                      <p:to>
                                        <p:strVal val="visible"/>
                                      </p:to>
                                    </p:set>
                                  </p:childTnLst>
                                </p:cTn>
                              </p:par>
                            </p:childTnLst>
                          </p:cTn>
                        </p:par>
                        <p:par>
                          <p:cTn id="94" fill="hold" nodeType="afterGroup">
                            <p:stCondLst>
                              <p:cond delay="0"/>
                            </p:stCondLst>
                            <p:childTnLst>
                              <p:par>
                                <p:cTn id="95" presetID="1" presetClass="entr" presetSubtype="0" fill="hold" grpId="0" nodeType="afterEffect">
                                  <p:stCondLst>
                                    <p:cond delay="0"/>
                                  </p:stCondLst>
                                  <p:childTnLst>
                                    <p:set>
                                      <p:cBhvr>
                                        <p:cTn id="96" dur="1" fill="hold">
                                          <p:stCondLst>
                                            <p:cond delay="0"/>
                                          </p:stCondLst>
                                        </p:cTn>
                                        <p:tgtEl>
                                          <p:spTgt spid="6">
                                            <p:txEl>
                                              <p:pRg st="4" end="4"/>
                                            </p:txEl>
                                          </p:spTgt>
                                        </p:tgtEl>
                                        <p:attrNameLst>
                                          <p:attrName>style.visibility</p:attrName>
                                        </p:attrNameLst>
                                      </p:cBhvr>
                                      <p:to>
                                        <p:strVal val="visible"/>
                                      </p:to>
                                    </p:set>
                                  </p:childTnLst>
                                </p:cTn>
                              </p:par>
                            </p:childTnLst>
                          </p:cTn>
                        </p:par>
                        <p:par>
                          <p:cTn id="97" fill="hold" nodeType="afterGroup">
                            <p:stCondLst>
                              <p:cond delay="0"/>
                            </p:stCondLst>
                            <p:childTnLst>
                              <p:par>
                                <p:cTn id="98" presetID="1" presetClass="entr" presetSubtype="0" fill="hold" grpId="0" nodeType="afterEffect">
                                  <p:stCondLst>
                                    <p:cond delay="0"/>
                                  </p:stCondLst>
                                  <p:childTnLst>
                                    <p:set>
                                      <p:cBhvr>
                                        <p:cTn id="99" dur="1" fill="hold">
                                          <p:stCondLst>
                                            <p:cond delay="0"/>
                                          </p:stCondLst>
                                        </p:cTn>
                                        <p:tgtEl>
                                          <p:spTgt spid="6">
                                            <p:txEl>
                                              <p:pRg st="5" end="5"/>
                                            </p:txEl>
                                          </p:spTgt>
                                        </p:tgtEl>
                                        <p:attrNameLst>
                                          <p:attrName>style.visibility</p:attrName>
                                        </p:attrNameLst>
                                      </p:cBhvr>
                                      <p:to>
                                        <p:strVal val="visible"/>
                                      </p:to>
                                    </p:set>
                                  </p:childTnLst>
                                </p:cTn>
                              </p:par>
                            </p:childTnLst>
                          </p:cTn>
                        </p:par>
                        <p:par>
                          <p:cTn id="100" fill="hold" nodeType="afterGroup">
                            <p:stCondLst>
                              <p:cond delay="0"/>
                            </p:stCondLst>
                            <p:childTnLst>
                              <p:par>
                                <p:cTn id="101" presetID="1" presetClass="entr" presetSubtype="0" fill="hold" grpId="0" nodeType="afterEffect">
                                  <p:stCondLst>
                                    <p:cond delay="0"/>
                                  </p:stCondLst>
                                  <p:childTnLst>
                                    <p:set>
                                      <p:cBhvr>
                                        <p:cTn id="10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5" grpId="0" build="p" animBg="1"/>
      <p:bldP spid="6"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type="body" idx="1"/>
          </p:nvPr>
        </p:nvSpPr>
        <p:spPr>
          <a:xfrm>
            <a:off x="0" y="0"/>
            <a:ext cx="9144000" cy="6858000"/>
          </a:xfrm>
        </p:spPr>
        <p:txBody>
          <a:bodyPr/>
          <a:lstStyle/>
          <a:p>
            <a:pPr eaLnBrk="1" hangingPunct="1">
              <a:lnSpc>
                <a:spcPct val="80000"/>
              </a:lnSpc>
              <a:buFontTx/>
              <a:buNone/>
            </a:pPr>
            <a:r>
              <a:rPr lang="zh-CN" altLang="en-US" sz="2400" dirty="0" smtClean="0">
                <a:latin typeface="黑体" pitchFamily="49" charset="-122"/>
                <a:ea typeface="黑体" pitchFamily="49" charset="-122"/>
              </a:rPr>
              <a:t>材料表明：</a:t>
            </a:r>
          </a:p>
          <a:p>
            <a:pPr eaLnBrk="1" hangingPunct="1">
              <a:lnSpc>
                <a:spcPts val="3375"/>
              </a:lnSpc>
            </a:pPr>
            <a:r>
              <a:rPr lang="zh-CN" altLang="en-US" sz="2400" dirty="0" smtClean="0">
                <a:latin typeface="黑体" pitchFamily="49" charset="-122"/>
                <a:ea typeface="黑体" pitchFamily="49" charset="-122"/>
              </a:rPr>
              <a:t>文艺复兴时期，由于基督教神学仍然统治着意识形态</a:t>
            </a:r>
            <a:r>
              <a:rPr lang="en-US" altLang="zh-CN" sz="2400" dirty="0" smtClean="0">
                <a:latin typeface="黑体" pitchFamily="49" charset="-122"/>
                <a:ea typeface="黑体" pitchFamily="49" charset="-122"/>
              </a:rPr>
              <a:t>,</a:t>
            </a:r>
            <a:r>
              <a:rPr lang="zh-CN" altLang="en-US" sz="2400" dirty="0" smtClean="0">
                <a:latin typeface="黑体" pitchFamily="49" charset="-122"/>
                <a:ea typeface="黑体" pitchFamily="49" charset="-122"/>
              </a:rPr>
              <a:t>文艺作品多借助神学题材歌颂人的感情，推动了人文主义复苏。</a:t>
            </a:r>
          </a:p>
          <a:p>
            <a:pPr eaLnBrk="1" hangingPunct="1">
              <a:lnSpc>
                <a:spcPts val="3375"/>
              </a:lnSpc>
            </a:pPr>
            <a:r>
              <a:rPr lang="zh-CN" altLang="en-US" sz="2400" dirty="0" smtClean="0">
                <a:latin typeface="黑体" pitchFamily="49" charset="-122"/>
                <a:ea typeface="黑体" pitchFamily="49" charset="-122"/>
              </a:rPr>
              <a:t>启蒙运动时期，由于近代自然科学的发展和理性主义的传播</a:t>
            </a:r>
            <a:r>
              <a:rPr lang="en-US" altLang="zh-CN" sz="2400" dirty="0" smtClean="0">
                <a:latin typeface="黑体" pitchFamily="49" charset="-122"/>
                <a:ea typeface="黑体" pitchFamily="49" charset="-122"/>
              </a:rPr>
              <a:t>,</a:t>
            </a:r>
            <a:r>
              <a:rPr lang="zh-CN" altLang="en-US" sz="2400" dirty="0" smtClean="0">
                <a:latin typeface="黑体" pitchFamily="49" charset="-122"/>
                <a:ea typeface="黑体" pitchFamily="49" charset="-122"/>
              </a:rPr>
              <a:t>反对宗教蒙昧，对宗教和教会专制的批判更激烈，甚至否定神的存在。</a:t>
            </a:r>
          </a:p>
          <a:p>
            <a:pPr eaLnBrk="1" hangingPunct="1">
              <a:lnSpc>
                <a:spcPts val="3375"/>
              </a:lnSpc>
            </a:pPr>
            <a:r>
              <a:rPr lang="zh-CN" altLang="en-US" sz="2400" dirty="0" smtClean="0">
                <a:latin typeface="黑体" pitchFamily="49" charset="-122"/>
                <a:ea typeface="黑体" pitchFamily="49" charset="-122"/>
              </a:rPr>
              <a:t>通过批判宗教专制，西方人不断获得自身的解放。 </a:t>
            </a:r>
          </a:p>
          <a:p>
            <a:pPr eaLnBrk="1" hangingPunct="1">
              <a:lnSpc>
                <a:spcPts val="3375"/>
              </a:lnSpc>
            </a:pPr>
            <a:r>
              <a:rPr lang="zh-CN" altLang="en-US" sz="2400" dirty="0" smtClean="0">
                <a:latin typeface="黑体" pitchFamily="49" charset="-122"/>
                <a:ea typeface="黑体" pitchFamily="49" charset="-122"/>
              </a:rPr>
              <a:t>中国近代人文主义的发展是建立在西方文化与中国传统文化的碰撞与互动基础上，通过反思传统吸纳西方文化发展而来。</a:t>
            </a:r>
          </a:p>
          <a:p>
            <a:pPr eaLnBrk="1" hangingPunct="1">
              <a:lnSpc>
                <a:spcPts val="3375"/>
              </a:lnSpc>
            </a:pPr>
            <a:r>
              <a:rPr lang="zh-CN" altLang="en-US" sz="2400" dirty="0" smtClean="0">
                <a:latin typeface="黑体" pitchFamily="49" charset="-122"/>
                <a:ea typeface="黑体" pitchFamily="49" charset="-122"/>
              </a:rPr>
              <a:t>从洋务派中学为体西学为用学习西方器物到维新派和革命派学习西方制度发展为新文化运动时期学习西方思想，以民主和科学为旗帜，抨击传统文化，把人从封建礼教中解放出来。</a:t>
            </a:r>
          </a:p>
          <a:p>
            <a:pPr eaLnBrk="1" hangingPunct="1">
              <a:lnSpc>
                <a:spcPts val="3375"/>
              </a:lnSpc>
            </a:pPr>
            <a:r>
              <a:rPr lang="zh-CN" altLang="en-US" sz="2400" dirty="0" smtClean="0">
                <a:latin typeface="黑体" pitchFamily="49" charset="-122"/>
                <a:ea typeface="黑体" pitchFamily="49" charset="-122"/>
              </a:rPr>
              <a:t>处于不同时代的近代中西人文精神发展有差异性。但都肯定人的价值，用理性和科学为指导，摆脱旧制度对人的束缚，解放了人的思想。</a:t>
            </a:r>
          </a:p>
        </p:txBody>
      </p:sp>
      <p:sp>
        <p:nvSpPr>
          <p:cNvPr id="3" name="线形标注 2 2"/>
          <p:cNvSpPr/>
          <p:nvPr/>
        </p:nvSpPr>
        <p:spPr>
          <a:xfrm>
            <a:off x="7380288" y="0"/>
            <a:ext cx="1655762" cy="404813"/>
          </a:xfrm>
          <a:prstGeom prst="borderCallout2">
            <a:avLst>
              <a:gd name="adj1" fmla="val 18750"/>
              <a:gd name="adj2" fmla="val -8333"/>
              <a:gd name="adj3" fmla="val 18750"/>
              <a:gd name="adj4" fmla="val -16667"/>
              <a:gd name="adj5" fmla="val 146170"/>
              <a:gd name="adj6" fmla="val 7756"/>
            </a:avLst>
          </a:prstGeom>
          <a:solidFill>
            <a:schemeClr val="accent3">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000" dirty="0">
                <a:solidFill>
                  <a:srgbClr val="FF0000"/>
                </a:solidFill>
                <a:latin typeface="黑体" pitchFamily="49" charset="-122"/>
                <a:ea typeface="黑体" pitchFamily="49" charset="-122"/>
              </a:rPr>
              <a:t>用知识背景</a:t>
            </a:r>
            <a:endParaRPr lang="zh-CN" altLang="en-US" sz="2000" dirty="0"/>
          </a:p>
        </p:txBody>
      </p:sp>
      <p:sp>
        <p:nvSpPr>
          <p:cNvPr id="4" name="线形标注 1 3"/>
          <p:cNvSpPr/>
          <p:nvPr/>
        </p:nvSpPr>
        <p:spPr>
          <a:xfrm>
            <a:off x="7596188" y="836613"/>
            <a:ext cx="1547812" cy="360362"/>
          </a:xfrm>
          <a:prstGeom prst="borderCallout1">
            <a:avLst>
              <a:gd name="adj1" fmla="val 18750"/>
              <a:gd name="adj2" fmla="val -8333"/>
              <a:gd name="adj3" fmla="val 47711"/>
              <a:gd name="adj4" fmla="val -5401"/>
            </a:avLst>
          </a:prstGeom>
          <a:solidFill>
            <a:schemeClr val="accent3">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000" dirty="0">
                <a:solidFill>
                  <a:srgbClr val="FF0000"/>
                </a:solidFill>
                <a:latin typeface="黑体" pitchFamily="49" charset="-122"/>
                <a:ea typeface="黑体" pitchFamily="49" charset="-122"/>
              </a:rPr>
              <a:t>用材料信息</a:t>
            </a:r>
            <a:endParaRPr lang="zh-CN" altLang="en-US" sz="2000" dirty="0"/>
          </a:p>
        </p:txBody>
      </p:sp>
      <p:sp>
        <p:nvSpPr>
          <p:cNvPr id="6" name="线形标注 1 5"/>
          <p:cNvSpPr/>
          <p:nvPr/>
        </p:nvSpPr>
        <p:spPr>
          <a:xfrm>
            <a:off x="1258888" y="2276475"/>
            <a:ext cx="1873250" cy="360363"/>
          </a:xfrm>
          <a:prstGeom prst="borderCallout1">
            <a:avLst>
              <a:gd name="adj1" fmla="val 18750"/>
              <a:gd name="adj2" fmla="val -8333"/>
              <a:gd name="adj3" fmla="val 47711"/>
              <a:gd name="adj4" fmla="val -5401"/>
            </a:avLst>
          </a:prstGeom>
          <a:solidFill>
            <a:schemeClr val="accent3">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000" dirty="0">
                <a:solidFill>
                  <a:srgbClr val="FF0000"/>
                </a:solidFill>
                <a:latin typeface="黑体" pitchFamily="49" charset="-122"/>
                <a:ea typeface="黑体" pitchFamily="49" charset="-122"/>
              </a:rPr>
              <a:t>概括材料信息</a:t>
            </a:r>
            <a:endParaRPr lang="zh-CN" altLang="en-US" sz="2000" dirty="0"/>
          </a:p>
        </p:txBody>
      </p:sp>
      <p:sp>
        <p:nvSpPr>
          <p:cNvPr id="7" name="线形标注 1 6"/>
          <p:cNvSpPr/>
          <p:nvPr/>
        </p:nvSpPr>
        <p:spPr>
          <a:xfrm>
            <a:off x="6732588" y="2781300"/>
            <a:ext cx="2411412" cy="360363"/>
          </a:xfrm>
          <a:prstGeom prst="borderCallout1">
            <a:avLst>
              <a:gd name="adj1" fmla="val 18750"/>
              <a:gd name="adj2" fmla="val -8333"/>
              <a:gd name="adj3" fmla="val 47711"/>
              <a:gd name="adj4" fmla="val -5401"/>
            </a:avLst>
          </a:prstGeom>
          <a:solidFill>
            <a:schemeClr val="accent3">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000" dirty="0">
                <a:solidFill>
                  <a:srgbClr val="FF0000"/>
                </a:solidFill>
                <a:latin typeface="黑体" pitchFamily="49" charset="-122"/>
                <a:ea typeface="黑体" pitchFamily="49" charset="-122"/>
              </a:rPr>
              <a:t>结合主题概括提炼</a:t>
            </a:r>
            <a:endParaRPr lang="zh-CN" altLang="en-US" sz="2000" dirty="0"/>
          </a:p>
        </p:txBody>
      </p:sp>
      <p:sp>
        <p:nvSpPr>
          <p:cNvPr id="8" name="线形标注 1 7"/>
          <p:cNvSpPr/>
          <p:nvPr/>
        </p:nvSpPr>
        <p:spPr>
          <a:xfrm>
            <a:off x="7596188" y="3716338"/>
            <a:ext cx="1547812" cy="360362"/>
          </a:xfrm>
          <a:prstGeom prst="borderCallout1">
            <a:avLst>
              <a:gd name="adj1" fmla="val 18750"/>
              <a:gd name="adj2" fmla="val -8333"/>
              <a:gd name="adj3" fmla="val 47711"/>
              <a:gd name="adj4" fmla="val -5401"/>
            </a:avLst>
          </a:prstGeom>
          <a:solidFill>
            <a:schemeClr val="accent3">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000" dirty="0">
                <a:solidFill>
                  <a:srgbClr val="FF0000"/>
                </a:solidFill>
                <a:latin typeface="黑体" pitchFamily="49" charset="-122"/>
                <a:ea typeface="黑体" pitchFamily="49" charset="-122"/>
              </a:rPr>
              <a:t>用材料信息</a:t>
            </a:r>
            <a:endParaRPr lang="zh-CN" altLang="en-US" sz="2000" dirty="0"/>
          </a:p>
        </p:txBody>
      </p:sp>
      <p:sp>
        <p:nvSpPr>
          <p:cNvPr id="10" name="线形标注 1 9"/>
          <p:cNvSpPr/>
          <p:nvPr/>
        </p:nvSpPr>
        <p:spPr>
          <a:xfrm>
            <a:off x="1835150" y="6381750"/>
            <a:ext cx="3024188" cy="360363"/>
          </a:xfrm>
          <a:prstGeom prst="borderCallout1">
            <a:avLst>
              <a:gd name="adj1" fmla="val 18750"/>
              <a:gd name="adj2" fmla="val -8333"/>
              <a:gd name="adj3" fmla="val 47711"/>
              <a:gd name="adj4" fmla="val -5401"/>
            </a:avLst>
          </a:prstGeom>
          <a:solidFill>
            <a:schemeClr val="accent3">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000" dirty="0">
                <a:solidFill>
                  <a:srgbClr val="FF0000"/>
                </a:solidFill>
                <a:latin typeface="黑体" pitchFamily="49" charset="-122"/>
                <a:ea typeface="黑体" pitchFamily="49" charset="-122"/>
              </a:rPr>
              <a:t>比较思维</a:t>
            </a:r>
            <a:r>
              <a:rPr lang="en-US" altLang="zh-CN" sz="2000" dirty="0">
                <a:solidFill>
                  <a:srgbClr val="FF0000"/>
                </a:solidFill>
                <a:latin typeface="黑体" pitchFamily="49" charset="-122"/>
                <a:ea typeface="黑体" pitchFamily="49" charset="-122"/>
              </a:rPr>
              <a:t>,</a:t>
            </a:r>
            <a:r>
              <a:rPr lang="zh-CN" altLang="en-US" sz="2000" dirty="0">
                <a:solidFill>
                  <a:srgbClr val="FF0000"/>
                </a:solidFill>
                <a:latin typeface="黑体" pitchFamily="49" charset="-122"/>
                <a:ea typeface="黑体" pitchFamily="49" charset="-122"/>
              </a:rPr>
              <a:t>结合主题</a:t>
            </a:r>
            <a:endParaRPr lang="zh-CN" altLang="en-US" sz="2000" dirty="0"/>
          </a:p>
        </p:txBody>
      </p:sp>
      <p:sp>
        <p:nvSpPr>
          <p:cNvPr id="11" name="线形标注 1 10"/>
          <p:cNvSpPr/>
          <p:nvPr/>
        </p:nvSpPr>
        <p:spPr>
          <a:xfrm>
            <a:off x="7451725" y="5013325"/>
            <a:ext cx="1512888" cy="360363"/>
          </a:xfrm>
          <a:prstGeom prst="borderCallout1">
            <a:avLst>
              <a:gd name="adj1" fmla="val 18750"/>
              <a:gd name="adj2" fmla="val -8333"/>
              <a:gd name="adj3" fmla="val 47711"/>
              <a:gd name="adj4" fmla="val -5401"/>
            </a:avLst>
          </a:prstGeom>
          <a:solidFill>
            <a:schemeClr val="accent3">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000" dirty="0">
                <a:solidFill>
                  <a:srgbClr val="FF0000"/>
                </a:solidFill>
                <a:latin typeface="黑体" pitchFamily="49" charset="-122"/>
                <a:ea typeface="黑体" pitchFamily="49" charset="-122"/>
              </a:rPr>
              <a:t>用所学知识</a:t>
            </a:r>
            <a:endParaRPr lang="zh-CN" altLang="en-US" sz="2000" dirty="0"/>
          </a:p>
        </p:txBody>
      </p:sp>
      <p:sp>
        <p:nvSpPr>
          <p:cNvPr id="13" name="线形标注 1 12"/>
          <p:cNvSpPr>
            <a:spLocks/>
          </p:cNvSpPr>
          <p:nvPr/>
        </p:nvSpPr>
        <p:spPr bwMode="auto">
          <a:xfrm>
            <a:off x="7164388" y="2276475"/>
            <a:ext cx="1728787" cy="360363"/>
          </a:xfrm>
          <a:prstGeom prst="borderCallout1">
            <a:avLst>
              <a:gd name="adj1" fmla="val 31718"/>
              <a:gd name="adj2" fmla="val 74931"/>
              <a:gd name="adj3" fmla="val -159472"/>
              <a:gd name="adj4" fmla="val 74931"/>
            </a:avLst>
          </a:prstGeom>
          <a:solidFill>
            <a:srgbClr val="F2F2F2"/>
          </a:solidFill>
          <a:ln w="25400" algn="ctr">
            <a:solidFill>
              <a:srgbClr val="89A4A7"/>
            </a:solidFill>
            <a:miter lim="800000"/>
            <a:headEnd/>
            <a:tailEnd/>
          </a:ln>
        </p:spPr>
        <p:txBody>
          <a:bodyPr anchor="ctr"/>
          <a:lstStyle/>
          <a:p>
            <a:pPr algn="ctr">
              <a:defRPr/>
            </a:pPr>
            <a:r>
              <a:rPr lang="zh-CN" altLang="en-US" sz="2000" dirty="0">
                <a:solidFill>
                  <a:srgbClr val="FF0000"/>
                </a:solidFill>
                <a:latin typeface="黑体" pitchFamily="49" charset="-122"/>
                <a:ea typeface="黑体" pitchFamily="49" charset="-122"/>
              </a:rPr>
              <a:t>用所学知识</a:t>
            </a:r>
            <a:endParaRPr lang="zh-CN" altLang="en-US" sz="2000" dirty="0">
              <a:solidFill>
                <a:schemeClr val="lt1"/>
              </a:solidFill>
              <a:latin typeface="+mn-lt"/>
              <a:ea typeface="+mn-ea"/>
            </a:endParaRPr>
          </a:p>
        </p:txBody>
      </p:sp>
    </p:spTree>
    <p:extLst>
      <p:ext uri="{BB962C8B-B14F-4D97-AF65-F5344CB8AC3E}">
        <p14:creationId xmlns:p14="http://schemas.microsoft.com/office/powerpoint/2010/main" val="14178625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5842">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5842">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5842">
                                            <p:txEl>
                                              <p:pRg st="3" end="3"/>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35842">
                                            <p:txEl>
                                              <p:pRg st="4" end="4"/>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35842">
                                            <p:txEl>
                                              <p:pRg st="5" end="5"/>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35842">
                                            <p:txEl>
                                              <p:pRg st="6" end="6"/>
                                            </p:txEl>
                                          </p:spTgt>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P spid="8" grpId="0" animBg="1"/>
      <p:bldP spid="10" grpId="0" animBg="1"/>
      <p:bldP spid="11" grpId="0" animBg="1"/>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内容占位符 2"/>
          <p:cNvSpPr>
            <a:spLocks noGrp="1"/>
          </p:cNvSpPr>
          <p:nvPr>
            <p:ph idx="1"/>
          </p:nvPr>
        </p:nvSpPr>
        <p:spPr>
          <a:xfrm>
            <a:off x="304800" y="1066800"/>
            <a:ext cx="8443664" cy="5098504"/>
          </a:xfrm>
        </p:spPr>
        <p:txBody>
          <a:bodyPr/>
          <a:lstStyle/>
          <a:p>
            <a:pPr marL="0" indent="0">
              <a:spcBef>
                <a:spcPts val="0"/>
              </a:spcBef>
              <a:buFont typeface="Wingdings" pitchFamily="2" charset="2"/>
              <a:buNone/>
              <a:defRPr/>
            </a:pPr>
            <a:r>
              <a:rPr lang="zh-CN" altLang="en-US" dirty="0" smtClean="0">
                <a:effectLst>
                  <a:outerShdw blurRad="38100" dist="38100" dir="2700000" algn="tl">
                    <a:srgbClr val="000000">
                      <a:alpha val="43137"/>
                    </a:srgbClr>
                  </a:outerShdw>
                </a:effectLst>
                <a:latin typeface="楷体" pitchFamily="49" charset="-122"/>
                <a:ea typeface="楷体" pitchFamily="49" charset="-122"/>
              </a:rPr>
              <a:t>第一章</a:t>
            </a:r>
          </a:p>
          <a:p>
            <a:pPr marL="0" indent="0">
              <a:spcBef>
                <a:spcPts val="0"/>
              </a:spcBef>
              <a:buFont typeface="Wingdings" pitchFamily="2" charset="2"/>
              <a:buNone/>
              <a:defRPr/>
            </a:pPr>
            <a:r>
              <a:rPr lang="zh-CN" altLang="en-US" dirty="0" smtClean="0">
                <a:effectLst>
                  <a:outerShdw blurRad="38100" dist="38100" dir="2700000" algn="tl">
                    <a:srgbClr val="000000">
                      <a:alpha val="43137"/>
                    </a:srgbClr>
                  </a:outerShdw>
                </a:effectLst>
                <a:latin typeface="楷体" pitchFamily="49" charset="-122"/>
                <a:ea typeface="楷体" pitchFamily="49" charset="-122"/>
              </a:rPr>
              <a:t>第二条 中华人民共和国一切</a:t>
            </a:r>
            <a:r>
              <a:rPr lang="zh-CN" altLang="en-US"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权力属于人民</a:t>
            </a:r>
          </a:p>
          <a:p>
            <a:pPr marL="0" indent="0">
              <a:spcBef>
                <a:spcPts val="0"/>
              </a:spcBef>
              <a:buFont typeface="Wingdings" pitchFamily="2" charset="2"/>
              <a:buNone/>
              <a:defRPr/>
            </a:pPr>
            <a:r>
              <a:rPr lang="zh-CN" altLang="en-US" dirty="0" smtClean="0">
                <a:effectLst>
                  <a:outerShdw blurRad="38100" dist="38100" dir="2700000" algn="tl">
                    <a:srgbClr val="000000">
                      <a:alpha val="43137"/>
                    </a:srgbClr>
                  </a:outerShdw>
                </a:effectLst>
                <a:latin typeface="楷体" pitchFamily="49" charset="-122"/>
                <a:ea typeface="楷体" pitchFamily="49" charset="-122"/>
              </a:rPr>
              <a:t>第三条 中华人民共和国的国家机构实行</a:t>
            </a:r>
            <a:r>
              <a:rPr lang="zh-CN" altLang="en-US"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民主</a:t>
            </a:r>
            <a:r>
              <a:rPr lang="zh-CN" altLang="en-US" dirty="0" smtClean="0">
                <a:effectLst>
                  <a:outerShdw blurRad="38100" dist="38100" dir="2700000" algn="tl">
                    <a:srgbClr val="000000">
                      <a:alpha val="43137"/>
                    </a:srgbClr>
                  </a:outerShdw>
                </a:effectLst>
                <a:latin typeface="楷体" pitchFamily="49" charset="-122"/>
                <a:ea typeface="楷体" pitchFamily="49" charset="-122"/>
              </a:rPr>
              <a:t>集中制原则</a:t>
            </a:r>
          </a:p>
          <a:p>
            <a:pPr marL="0" indent="0">
              <a:spcBef>
                <a:spcPts val="0"/>
              </a:spcBef>
              <a:buFont typeface="Wingdings" pitchFamily="2" charset="2"/>
              <a:buNone/>
              <a:defRPr/>
            </a:pPr>
            <a:r>
              <a:rPr lang="zh-CN" altLang="en-US" dirty="0" smtClean="0">
                <a:effectLst>
                  <a:outerShdw blurRad="38100" dist="38100" dir="2700000" algn="tl">
                    <a:srgbClr val="000000">
                      <a:alpha val="43137"/>
                    </a:srgbClr>
                  </a:outerShdw>
                </a:effectLst>
                <a:latin typeface="楷体" pitchFamily="49" charset="-122"/>
                <a:ea typeface="楷体" pitchFamily="49" charset="-122"/>
              </a:rPr>
              <a:t>第四条 中华人民共和国各民族一律</a:t>
            </a:r>
            <a:r>
              <a:rPr lang="zh-CN" altLang="en-US"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平等</a:t>
            </a:r>
          </a:p>
          <a:p>
            <a:pPr marL="0" indent="0">
              <a:spcBef>
                <a:spcPts val="0"/>
              </a:spcBef>
              <a:buFont typeface="Wingdings" pitchFamily="2" charset="2"/>
              <a:buNone/>
              <a:defRPr/>
            </a:pPr>
            <a:r>
              <a:rPr lang="zh-CN" altLang="en-US" dirty="0" smtClean="0">
                <a:effectLst>
                  <a:outerShdw blurRad="38100" dist="38100" dir="2700000" algn="tl">
                    <a:srgbClr val="000000">
                      <a:alpha val="43137"/>
                    </a:srgbClr>
                  </a:outerShdw>
                </a:effectLst>
                <a:latin typeface="楷体" pitchFamily="49" charset="-122"/>
                <a:ea typeface="楷体" pitchFamily="49" charset="-122"/>
              </a:rPr>
              <a:t>第五条 中华人民共和国实行</a:t>
            </a:r>
            <a:r>
              <a:rPr lang="zh-CN" altLang="en-US"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依法治国</a:t>
            </a:r>
            <a:r>
              <a:rPr lang="zh-CN" altLang="en-US" dirty="0" smtClean="0">
                <a:effectLst>
                  <a:outerShdw blurRad="38100" dist="38100" dir="2700000" algn="tl">
                    <a:srgbClr val="000000">
                      <a:alpha val="43137"/>
                    </a:srgbClr>
                  </a:outerShdw>
                </a:effectLst>
                <a:latin typeface="楷体" pitchFamily="49" charset="-122"/>
                <a:ea typeface="楷体" pitchFamily="49" charset="-122"/>
              </a:rPr>
              <a:t>，建设社会主义法制国家</a:t>
            </a:r>
          </a:p>
          <a:p>
            <a:pPr>
              <a:buFont typeface="Wingdings" pitchFamily="2" charset="2"/>
              <a:buNone/>
              <a:defRPr/>
            </a:pPr>
            <a:r>
              <a:rPr lang="en-US" altLang="zh-CN" dirty="0" smtClean="0">
                <a:effectLst>
                  <a:outerShdw blurRad="38100" dist="38100" dir="2700000" algn="tl">
                    <a:srgbClr val="000000">
                      <a:alpha val="43137"/>
                    </a:srgbClr>
                  </a:outerShdw>
                </a:effectLst>
                <a:latin typeface="黑体" pitchFamily="49" charset="-122"/>
                <a:ea typeface="黑体" pitchFamily="49" charset="-122"/>
              </a:rPr>
              <a:t>   ——《</a:t>
            </a:r>
            <a:r>
              <a:rPr lang="zh-CN" altLang="en-US" dirty="0" smtClean="0">
                <a:effectLst>
                  <a:outerShdw blurRad="38100" dist="38100" dir="2700000" algn="tl">
                    <a:srgbClr val="000000">
                      <a:alpha val="43137"/>
                    </a:srgbClr>
                  </a:outerShdw>
                </a:effectLst>
                <a:latin typeface="黑体" pitchFamily="49" charset="-122"/>
                <a:ea typeface="黑体" pitchFamily="49" charset="-122"/>
              </a:rPr>
              <a:t>中华人民共和国宪法</a:t>
            </a:r>
            <a:r>
              <a:rPr lang="en-US" altLang="zh-CN" dirty="0" smtClean="0">
                <a:effectLst>
                  <a:outerShdw blurRad="38100" dist="38100" dir="2700000" algn="tl">
                    <a:srgbClr val="000000">
                      <a:alpha val="43137"/>
                    </a:srgbClr>
                  </a:outerShdw>
                </a:effectLst>
                <a:latin typeface="黑体" pitchFamily="49" charset="-122"/>
                <a:ea typeface="黑体" pitchFamily="49" charset="-122"/>
              </a:rPr>
              <a:t>》2018</a:t>
            </a:r>
            <a:r>
              <a:rPr lang="zh-CN" altLang="en-US" dirty="0" smtClean="0">
                <a:effectLst>
                  <a:outerShdw blurRad="38100" dist="38100" dir="2700000" algn="tl">
                    <a:srgbClr val="000000">
                      <a:alpha val="43137"/>
                    </a:srgbClr>
                  </a:outerShdw>
                </a:effectLst>
                <a:latin typeface="黑体" pitchFamily="49" charset="-122"/>
                <a:ea typeface="黑体" pitchFamily="49" charset="-122"/>
              </a:rPr>
              <a:t>修订版</a:t>
            </a:r>
          </a:p>
        </p:txBody>
      </p:sp>
    </p:spTree>
    <p:extLst>
      <p:ext uri="{BB962C8B-B14F-4D97-AF65-F5344CB8AC3E}">
        <p14:creationId xmlns:p14="http://schemas.microsoft.com/office/powerpoint/2010/main" val="40248865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79512" y="188640"/>
            <a:ext cx="8964488" cy="4392488"/>
          </a:xfrm>
        </p:spPr>
        <p:txBody>
          <a:bodyPr/>
          <a:lstStyle/>
          <a:p>
            <a:r>
              <a:rPr lang="zh-CN" altLang="en-US" sz="2000" b="1" dirty="0">
                <a:latin typeface="黑体" panose="02010609060101010101" pitchFamily="49" charset="-122"/>
                <a:ea typeface="黑体" panose="02010609060101010101" pitchFamily="49" charset="-122"/>
              </a:rPr>
              <a:t>专题一   西方世界的政治现代化</a:t>
            </a:r>
            <a:r>
              <a:rPr lang="zh-CN" altLang="en-US" sz="2000" b="1" dirty="0" smtClean="0">
                <a:latin typeface="黑体" panose="02010609060101010101" pitchFamily="49" charset="-122"/>
                <a:ea typeface="黑体" panose="02010609060101010101" pitchFamily="49" charset="-122"/>
              </a:rPr>
              <a:t>历程</a:t>
            </a:r>
            <a:endParaRPr lang="en-US" altLang="zh-CN" sz="2000" b="1" dirty="0" smtClean="0">
              <a:latin typeface="黑体" panose="02010609060101010101" pitchFamily="49" charset="-122"/>
              <a:ea typeface="黑体" panose="02010609060101010101" pitchFamily="49" charset="-122"/>
            </a:endParaRPr>
          </a:p>
          <a:p>
            <a:r>
              <a:rPr lang="zh-CN" altLang="en-US" sz="2000" b="1" dirty="0">
                <a:latin typeface="黑体" panose="02010609060101010101" pitchFamily="49" charset="-122"/>
                <a:ea typeface="黑体" panose="02010609060101010101" pitchFamily="49" charset="-122"/>
              </a:rPr>
              <a:t>专题二   西方世界的经济现代化历程（资本主义世界市场的形成和发展）</a:t>
            </a:r>
            <a:endParaRPr lang="en-US" altLang="zh-CN" sz="2000" b="1" dirty="0">
              <a:latin typeface="黑体" panose="02010609060101010101" pitchFamily="49" charset="-122"/>
              <a:ea typeface="黑体" panose="02010609060101010101" pitchFamily="49" charset="-122"/>
            </a:endParaRPr>
          </a:p>
          <a:p>
            <a:pPr marL="0" indent="0">
              <a:buNone/>
            </a:pPr>
            <a:r>
              <a:rPr lang="zh-CN" altLang="en-US" sz="2000" b="1" dirty="0" smtClean="0">
                <a:latin typeface="黑体" panose="02010609060101010101" pitchFamily="49" charset="-122"/>
                <a:ea typeface="黑体" panose="02010609060101010101" pitchFamily="49" charset="-122"/>
              </a:rPr>
              <a:t>                     （世界经济由分散到全球化的进程）</a:t>
            </a:r>
            <a:endParaRPr lang="en-US" altLang="zh-CN" sz="2000" b="1" dirty="0" smtClean="0">
              <a:latin typeface="黑体" panose="02010609060101010101" pitchFamily="49" charset="-122"/>
              <a:ea typeface="黑体" panose="02010609060101010101" pitchFamily="49" charset="-122"/>
            </a:endParaRPr>
          </a:p>
          <a:p>
            <a:pPr marL="0" indent="0">
              <a:buNone/>
            </a:pPr>
            <a:r>
              <a:rPr lang="en-US" altLang="zh-CN" sz="2000" b="1" dirty="0" smtClean="0">
                <a:latin typeface="黑体" panose="02010609060101010101" pitchFamily="49" charset="-122"/>
                <a:ea typeface="黑体" panose="02010609060101010101" pitchFamily="49" charset="-122"/>
              </a:rPr>
              <a:t>                     </a:t>
            </a:r>
            <a:r>
              <a:rPr lang="zh-CN" altLang="en-US" sz="2000" b="1" dirty="0" smtClean="0">
                <a:latin typeface="黑体" panose="02010609060101010101" pitchFamily="49" charset="-122"/>
                <a:ea typeface="黑体" panose="02010609060101010101" pitchFamily="49" charset="-122"/>
              </a:rPr>
              <a:t>（资本主义经济政策的调整）</a:t>
            </a:r>
            <a:endParaRPr lang="en-US" altLang="zh-CN" sz="2000" b="1" dirty="0" smtClean="0">
              <a:latin typeface="黑体" panose="02010609060101010101" pitchFamily="49" charset="-122"/>
              <a:ea typeface="黑体" panose="02010609060101010101" pitchFamily="49" charset="-122"/>
            </a:endParaRPr>
          </a:p>
          <a:p>
            <a:r>
              <a:rPr lang="zh-CN" altLang="en-US" sz="2000" b="1" dirty="0">
                <a:latin typeface="黑体" panose="02010609060101010101" pitchFamily="49" charset="-122"/>
                <a:ea typeface="黑体" panose="02010609060101010101" pitchFamily="49" charset="-122"/>
              </a:rPr>
              <a:t>专题三   西方人文精神与民主</a:t>
            </a:r>
            <a:r>
              <a:rPr lang="zh-CN" altLang="en-US" sz="2000" b="1" dirty="0" smtClean="0">
                <a:latin typeface="黑体" panose="02010609060101010101" pitchFamily="49" charset="-122"/>
                <a:ea typeface="黑体" panose="02010609060101010101" pitchFamily="49" charset="-122"/>
              </a:rPr>
              <a:t>思想</a:t>
            </a:r>
            <a:endParaRPr lang="en-US" altLang="zh-CN" sz="2000" b="1" dirty="0" smtClean="0">
              <a:latin typeface="黑体" panose="02010609060101010101" pitchFamily="49" charset="-122"/>
              <a:ea typeface="黑体" panose="02010609060101010101" pitchFamily="49" charset="-122"/>
            </a:endParaRPr>
          </a:p>
          <a:p>
            <a:r>
              <a:rPr lang="zh-CN" altLang="en-US" sz="2000" b="1" dirty="0">
                <a:latin typeface="黑体" panose="02010609060101010101" pitchFamily="49" charset="-122"/>
                <a:ea typeface="黑体" panose="02010609060101010101" pitchFamily="49" charset="-122"/>
              </a:rPr>
              <a:t>专题四   </a:t>
            </a:r>
            <a:r>
              <a:rPr lang="zh-CN" altLang="en-US" sz="2000" b="1" dirty="0" smtClean="0">
                <a:latin typeface="黑体" panose="02010609060101010101" pitchFamily="49" charset="-122"/>
                <a:ea typeface="黑体" panose="02010609060101010101" pitchFamily="49" charset="-122"/>
              </a:rPr>
              <a:t>国际</a:t>
            </a:r>
            <a:r>
              <a:rPr lang="zh-CN" altLang="en-US" sz="2000" b="1" dirty="0">
                <a:latin typeface="黑体" panose="02010609060101010101" pitchFamily="49" charset="-122"/>
                <a:ea typeface="黑体" panose="02010609060101010101" pitchFamily="49" charset="-122"/>
              </a:rPr>
              <a:t>工人运动</a:t>
            </a:r>
            <a:r>
              <a:rPr lang="zh-CN" altLang="en-US" sz="2000" b="1" dirty="0" smtClean="0">
                <a:latin typeface="黑体" panose="02010609060101010101" pitchFamily="49" charset="-122"/>
                <a:ea typeface="黑体" panose="02010609060101010101" pitchFamily="49" charset="-122"/>
              </a:rPr>
              <a:t>以及社会主义</a:t>
            </a:r>
            <a:r>
              <a:rPr lang="zh-CN" altLang="en-US" sz="2000" b="1" dirty="0">
                <a:latin typeface="黑体" panose="02010609060101010101" pitchFamily="49" charset="-122"/>
                <a:ea typeface="黑体" panose="02010609060101010101" pitchFamily="49" charset="-122"/>
              </a:rPr>
              <a:t>国家的建立与发展</a:t>
            </a:r>
          </a:p>
          <a:p>
            <a:r>
              <a:rPr lang="zh-CN" altLang="en-US" sz="2000" b="1" dirty="0">
                <a:latin typeface="黑体" panose="02010609060101010101" pitchFamily="49" charset="-122"/>
                <a:ea typeface="黑体" panose="02010609060101010101" pitchFamily="49" charset="-122"/>
              </a:rPr>
              <a:t>专题五    二战后政治格局的演变</a:t>
            </a:r>
          </a:p>
          <a:p>
            <a:r>
              <a:rPr lang="zh-CN" altLang="en-US" sz="2000" b="1" dirty="0">
                <a:latin typeface="黑体" panose="02010609060101010101" pitchFamily="49" charset="-122"/>
                <a:ea typeface="黑体" panose="02010609060101010101" pitchFamily="49" charset="-122"/>
              </a:rPr>
              <a:t>专题六    世界近现代的科技与文学</a:t>
            </a:r>
            <a:r>
              <a:rPr lang="zh-CN" altLang="en-US" sz="2000" b="1" dirty="0" smtClean="0">
                <a:latin typeface="黑体" panose="02010609060101010101" pitchFamily="49" charset="-122"/>
                <a:ea typeface="黑体" panose="02010609060101010101" pitchFamily="49" charset="-122"/>
              </a:rPr>
              <a:t>艺术</a:t>
            </a:r>
            <a:endParaRPr lang="en-US" altLang="zh-CN" sz="2000" b="1" dirty="0" smtClean="0">
              <a:latin typeface="黑体" panose="02010609060101010101" pitchFamily="49" charset="-122"/>
              <a:ea typeface="黑体" panose="02010609060101010101" pitchFamily="49" charset="-122"/>
            </a:endParaRPr>
          </a:p>
          <a:p>
            <a:endParaRPr lang="en-US" altLang="zh-CN" sz="2000" b="1" dirty="0">
              <a:latin typeface="黑体" panose="02010609060101010101" pitchFamily="49" charset="-122"/>
              <a:ea typeface="黑体" panose="02010609060101010101" pitchFamily="49" charset="-122"/>
            </a:endParaRPr>
          </a:p>
          <a:p>
            <a:r>
              <a:rPr lang="zh-CN" altLang="en-US" sz="2000" b="1" dirty="0" smtClean="0">
                <a:solidFill>
                  <a:srgbClr val="FF0000"/>
                </a:solidFill>
                <a:latin typeface="黑体" panose="02010609060101010101" pitchFamily="49" charset="-122"/>
                <a:ea typeface="黑体" panose="02010609060101010101" pitchFamily="49" charset="-122"/>
              </a:rPr>
              <a:t>全球视野下</a:t>
            </a:r>
            <a:r>
              <a:rPr lang="zh-CN" altLang="en-US" sz="2000" b="1" dirty="0" smtClean="0">
                <a:latin typeface="黑体" panose="02010609060101010101" pitchFamily="49" charset="-122"/>
                <a:ea typeface="黑体" panose="02010609060101010101" pitchFamily="49" charset="-122"/>
              </a:rPr>
              <a:t>的中国经济现代化历程</a:t>
            </a:r>
            <a:endParaRPr lang="en-US" altLang="zh-CN" sz="2000" b="1" dirty="0" smtClean="0">
              <a:latin typeface="黑体" panose="02010609060101010101" pitchFamily="49" charset="-122"/>
              <a:ea typeface="黑体" panose="02010609060101010101" pitchFamily="49" charset="-122"/>
            </a:endParaRPr>
          </a:p>
          <a:p>
            <a:r>
              <a:rPr lang="zh-CN" altLang="en-US" sz="2000" b="1" dirty="0" smtClean="0">
                <a:solidFill>
                  <a:srgbClr val="FF0000"/>
                </a:solidFill>
                <a:latin typeface="黑体" panose="02010609060101010101" pitchFamily="49" charset="-122"/>
                <a:ea typeface="黑体" panose="02010609060101010101" pitchFamily="49" charset="-122"/>
              </a:rPr>
              <a:t>全球视野下</a:t>
            </a:r>
            <a:r>
              <a:rPr lang="zh-CN" altLang="en-US" sz="2000" b="1" dirty="0" smtClean="0">
                <a:latin typeface="黑体" panose="02010609060101010101" pitchFamily="49" charset="-122"/>
                <a:ea typeface="黑体" panose="02010609060101010101" pitchFamily="49" charset="-122"/>
              </a:rPr>
              <a:t>的中国外交历程</a:t>
            </a:r>
            <a:endParaRPr lang="en-US" altLang="zh-CN" sz="2000" b="1" dirty="0" smtClean="0">
              <a:latin typeface="黑体" panose="02010609060101010101" pitchFamily="49" charset="-122"/>
              <a:ea typeface="黑体" panose="02010609060101010101" pitchFamily="49" charset="-122"/>
            </a:endParaRPr>
          </a:p>
          <a:p>
            <a:r>
              <a:rPr lang="zh-CN" altLang="en-US" sz="2000" b="1" dirty="0">
                <a:solidFill>
                  <a:srgbClr val="FF0000"/>
                </a:solidFill>
                <a:latin typeface="黑体" panose="02010609060101010101" pitchFamily="49" charset="-122"/>
                <a:ea typeface="黑体" panose="02010609060101010101" pitchFamily="49" charset="-122"/>
              </a:rPr>
              <a:t>世界政治潮流</a:t>
            </a:r>
            <a:r>
              <a:rPr lang="zh-CN" altLang="en-US" sz="2000" b="1" dirty="0">
                <a:latin typeface="黑体" panose="02010609060101010101" pitchFamily="49" charset="-122"/>
                <a:ea typeface="黑体" panose="02010609060101010101" pitchFamily="49" charset="-122"/>
              </a:rPr>
              <a:t>中中国近代政治的艰难</a:t>
            </a:r>
            <a:r>
              <a:rPr lang="zh-CN" altLang="en-US" sz="2000" b="1" dirty="0" smtClean="0">
                <a:latin typeface="黑体" panose="02010609060101010101" pitchFamily="49" charset="-122"/>
                <a:ea typeface="黑体" panose="02010609060101010101" pitchFamily="49" charset="-122"/>
              </a:rPr>
              <a:t>转</a:t>
            </a:r>
            <a:endParaRPr lang="en-US" altLang="zh-CN" sz="2000" b="1" dirty="0" smtClean="0">
              <a:latin typeface="黑体" panose="02010609060101010101" pitchFamily="49" charset="-122"/>
              <a:ea typeface="黑体" panose="02010609060101010101" pitchFamily="49" charset="-122"/>
            </a:endParaRPr>
          </a:p>
          <a:p>
            <a:endParaRPr lang="en-US" altLang="zh-CN" sz="2000" b="1" dirty="0">
              <a:latin typeface="黑体" panose="02010609060101010101" pitchFamily="49" charset="-122"/>
              <a:ea typeface="黑体" panose="02010609060101010101" pitchFamily="49" charset="-122"/>
            </a:endParaRPr>
          </a:p>
          <a:p>
            <a:r>
              <a:rPr lang="zh-CN" altLang="en-US" sz="2000" b="1" dirty="0" smtClean="0">
                <a:latin typeface="黑体" panose="02010609060101010101" pitchFamily="49" charset="-122"/>
                <a:ea typeface="黑体" panose="02010609060101010101" pitchFamily="49" charset="-122"/>
              </a:rPr>
              <a:t>重要历史事件的</a:t>
            </a:r>
            <a:r>
              <a:rPr lang="zh-CN" altLang="en-US" sz="2000" b="1" dirty="0" smtClean="0">
                <a:solidFill>
                  <a:srgbClr val="FF0000"/>
                </a:solidFill>
                <a:latin typeface="黑体" panose="02010609060101010101" pitchFamily="49" charset="-122"/>
                <a:ea typeface="黑体" panose="02010609060101010101" pitchFamily="49" charset="-122"/>
              </a:rPr>
              <a:t>多角度认识与分析</a:t>
            </a:r>
            <a:r>
              <a:rPr lang="zh-CN" altLang="en-US" sz="2000" b="1" dirty="0" smtClean="0">
                <a:latin typeface="黑体" panose="02010609060101010101" pitchFamily="49" charset="-122"/>
                <a:ea typeface="黑体" panose="02010609060101010101" pitchFamily="49" charset="-122"/>
              </a:rPr>
              <a:t>，如罗斯福新政</a:t>
            </a:r>
            <a:endParaRPr lang="zh-CN" altLang="en-US" sz="2000" b="1" dirty="0">
              <a:latin typeface="黑体" panose="02010609060101010101" pitchFamily="49" charset="-122"/>
              <a:ea typeface="黑体" panose="02010609060101010101" pitchFamily="49" charset="-122"/>
            </a:endParaRPr>
          </a:p>
          <a:p>
            <a:endParaRPr lang="zh-CN" altLang="en-US" sz="2000" b="1"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pPr>
              <a:defRPr/>
            </a:pPr>
            <a:fld id="{DC6B5FF7-8919-435B-AB40-0302FCF71B07}" type="slidenum">
              <a:rPr lang="zh-CN" altLang="en-US" smtClean="0"/>
              <a:pPr>
                <a:defRPr/>
              </a:pPr>
              <a:t>28</a:t>
            </a:fld>
            <a:endParaRPr lang="zh-CN" altLang="en-US"/>
          </a:p>
        </p:txBody>
      </p:sp>
      <p:sp>
        <p:nvSpPr>
          <p:cNvPr id="5" name="矩形 4"/>
          <p:cNvSpPr/>
          <p:nvPr/>
        </p:nvSpPr>
        <p:spPr>
          <a:xfrm>
            <a:off x="0" y="5780782"/>
            <a:ext cx="9144000" cy="1077218"/>
          </a:xfrm>
          <a:prstGeom prst="rect">
            <a:avLst/>
          </a:prstGeom>
          <a:solidFill>
            <a:schemeClr val="accent5">
              <a:lumMod val="40000"/>
              <a:lumOff val="60000"/>
            </a:schemeClr>
          </a:solidFill>
        </p:spPr>
        <p:txBody>
          <a:bodyPr wrap="square">
            <a:spAutoFit/>
          </a:bodyPr>
          <a:lstStyle/>
          <a:p>
            <a:r>
              <a:rPr lang="zh-CN" altLang="en-US" sz="3200" b="1" dirty="0">
                <a:latin typeface="黑体" panose="02010609060101010101" pitchFamily="49" charset="-122"/>
                <a:ea typeface="黑体" panose="02010609060101010101" pitchFamily="49" charset="-122"/>
              </a:rPr>
              <a:t>专题</a:t>
            </a:r>
            <a:r>
              <a:rPr lang="zh-CN" altLang="en-US" sz="3200" b="1" dirty="0" smtClean="0">
                <a:latin typeface="黑体" panose="02010609060101010101" pitchFamily="49" charset="-122"/>
                <a:ea typeface="黑体" panose="02010609060101010101" pitchFamily="49" charset="-122"/>
              </a:rPr>
              <a:t>复习在</a:t>
            </a:r>
            <a:r>
              <a:rPr lang="zh-CN" altLang="en-US" sz="3200" b="1" dirty="0">
                <a:latin typeface="黑体" panose="02010609060101010101" pitchFamily="49" charset="-122"/>
                <a:ea typeface="黑体" panose="02010609060101010101" pitchFamily="49" charset="-122"/>
              </a:rPr>
              <a:t>通史框架</a:t>
            </a:r>
            <a:r>
              <a:rPr lang="zh-CN" altLang="en-US" sz="3200" b="1" dirty="0" smtClean="0">
                <a:latin typeface="黑体" panose="02010609060101010101" pitchFamily="49" charset="-122"/>
                <a:ea typeface="黑体" panose="02010609060101010101" pitchFamily="49" charset="-122"/>
              </a:rPr>
              <a:t>下完善知识网络，进行</a:t>
            </a:r>
            <a:r>
              <a:rPr lang="zh-CN" altLang="en-US" sz="3200" b="1" dirty="0">
                <a:latin typeface="黑体" panose="02010609060101010101" pitchFamily="49" charset="-122"/>
                <a:ea typeface="黑体" panose="02010609060101010101" pitchFamily="49" charset="-122"/>
              </a:rPr>
              <a:t>深化及规律性</a:t>
            </a:r>
            <a:r>
              <a:rPr lang="zh-CN" altLang="en-US" sz="3200" b="1" dirty="0" smtClean="0">
                <a:latin typeface="黑体" panose="02010609060101010101" pitchFamily="49" charset="-122"/>
                <a:ea typeface="黑体" panose="02010609060101010101" pitchFamily="49" charset="-122"/>
              </a:rPr>
              <a:t>总结和提升，思维深化</a:t>
            </a:r>
            <a:endParaRPr lang="zh-CN" altLang="en-US" sz="3200" b="1" dirty="0">
              <a:latin typeface="黑体" panose="02010609060101010101" pitchFamily="49" charset="-122"/>
              <a:ea typeface="黑体" panose="02010609060101010101" pitchFamily="49" charset="-122"/>
            </a:endParaRPr>
          </a:p>
        </p:txBody>
      </p:sp>
      <p:sp>
        <p:nvSpPr>
          <p:cNvPr id="6" name="椭圆 5"/>
          <p:cNvSpPr/>
          <p:nvPr/>
        </p:nvSpPr>
        <p:spPr>
          <a:xfrm>
            <a:off x="1700319" y="1556792"/>
            <a:ext cx="3096344"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467544" y="3789040"/>
            <a:ext cx="3384376"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2339752" y="4869160"/>
            <a:ext cx="3816424"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7467068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135813" y="3201664"/>
            <a:ext cx="1212850" cy="400110"/>
          </a:xfrm>
          <a:prstGeom prst="rect">
            <a:avLst/>
          </a:prstGeom>
          <a:solidFill>
            <a:srgbClr val="FFFF00">
              <a:alpha val="60000"/>
            </a:srgbClr>
          </a:solidFill>
        </p:spPr>
        <p:txBody>
          <a:bodyPr>
            <a:spAutoFit/>
          </a:bodyPr>
          <a:lstStyle/>
          <a:p>
            <a:pPr fontAlgn="auto">
              <a:spcBef>
                <a:spcPts val="0"/>
              </a:spcBef>
              <a:spcAft>
                <a:spcPts val="0"/>
              </a:spcAft>
              <a:defRPr/>
            </a:pPr>
            <a:r>
              <a:rPr lang="en-US" altLang="zh-CN" sz="2000" b="1" dirty="0" smtClean="0">
                <a:effectLst>
                  <a:outerShdw blurRad="38100" dist="38100" dir="2700000" algn="tl">
                    <a:srgbClr val="000000">
                      <a:alpha val="43137"/>
                    </a:srgbClr>
                  </a:outerShdw>
                </a:effectLst>
                <a:latin typeface="黑体" pitchFamily="49" charset="-122"/>
                <a:ea typeface="黑体" pitchFamily="49" charset="-122"/>
              </a:rPr>
              <a:t>1978</a:t>
            </a:r>
            <a:r>
              <a:rPr lang="zh-CN" altLang="en-US" sz="2000" b="1" dirty="0" smtClean="0">
                <a:effectLst>
                  <a:outerShdw blurRad="38100" dist="38100" dir="2700000" algn="tl">
                    <a:srgbClr val="000000">
                      <a:alpha val="43137"/>
                    </a:srgbClr>
                  </a:outerShdw>
                </a:effectLst>
                <a:latin typeface="黑体" pitchFamily="49" charset="-122"/>
                <a:ea typeface="黑体" pitchFamily="49" charset="-122"/>
              </a:rPr>
              <a:t>年</a:t>
            </a:r>
            <a:endParaRPr lang="zh-CN" altLang="en-US" sz="2000" b="1" dirty="0">
              <a:effectLst>
                <a:outerShdw blurRad="38100" dist="38100" dir="2700000" algn="tl">
                  <a:srgbClr val="000000">
                    <a:alpha val="43137"/>
                  </a:srgbClr>
                </a:outerShdw>
              </a:effectLst>
              <a:latin typeface="黑体" pitchFamily="49" charset="-122"/>
              <a:ea typeface="黑体" pitchFamily="49" charset="-122"/>
            </a:endParaRPr>
          </a:p>
        </p:txBody>
      </p:sp>
      <p:sp>
        <p:nvSpPr>
          <p:cNvPr id="6" name="TextBox 5"/>
          <p:cNvSpPr txBox="1"/>
          <p:nvPr/>
        </p:nvSpPr>
        <p:spPr>
          <a:xfrm>
            <a:off x="280678" y="3190156"/>
            <a:ext cx="1080120" cy="400110"/>
          </a:xfrm>
          <a:prstGeom prst="rect">
            <a:avLst/>
          </a:prstGeom>
          <a:solidFill>
            <a:srgbClr val="FFFF00">
              <a:alpha val="60000"/>
            </a:srgbClr>
          </a:solidFill>
          <a:ln>
            <a:noFill/>
          </a:ln>
        </p:spPr>
        <p:txBody>
          <a:bodyPr wrap="square">
            <a:spAutoFit/>
          </a:bodyPr>
          <a:lstStyle/>
          <a:p>
            <a:pPr algn="ctr" fontAlgn="auto">
              <a:spcBef>
                <a:spcPts val="0"/>
              </a:spcBef>
              <a:spcAft>
                <a:spcPts val="0"/>
              </a:spcAft>
              <a:defRPr/>
            </a:pPr>
            <a:r>
              <a:rPr lang="en-US" altLang="zh-CN" sz="2000" b="1" dirty="0" smtClean="0">
                <a:effectLst>
                  <a:outerShdw blurRad="38100" dist="38100" dir="2700000" algn="tl">
                    <a:srgbClr val="000000">
                      <a:alpha val="43137"/>
                    </a:srgbClr>
                  </a:outerShdw>
                </a:effectLst>
                <a:latin typeface="黑体" pitchFamily="49" charset="-122"/>
                <a:ea typeface="黑体" pitchFamily="49" charset="-122"/>
              </a:rPr>
              <a:t>1368</a:t>
            </a:r>
            <a:r>
              <a:rPr lang="zh-CN" altLang="en-US" sz="2000" b="1" dirty="0" smtClean="0">
                <a:effectLst>
                  <a:outerShdw blurRad="38100" dist="38100" dir="2700000" algn="tl">
                    <a:srgbClr val="000000">
                      <a:alpha val="43137"/>
                    </a:srgbClr>
                  </a:outerShdw>
                </a:effectLst>
                <a:latin typeface="黑体" pitchFamily="49" charset="-122"/>
                <a:ea typeface="黑体" pitchFamily="49" charset="-122"/>
              </a:rPr>
              <a:t>年</a:t>
            </a:r>
            <a:endParaRPr lang="zh-CN" altLang="en-US" sz="2000" b="1" dirty="0">
              <a:effectLst>
                <a:outerShdw blurRad="38100" dist="38100" dir="2700000" algn="tl">
                  <a:srgbClr val="000000">
                    <a:alpha val="43137"/>
                  </a:srgbClr>
                </a:outerShdw>
              </a:effectLst>
              <a:latin typeface="黑体" pitchFamily="49" charset="-122"/>
              <a:ea typeface="黑体" pitchFamily="49" charset="-122"/>
            </a:endParaRPr>
          </a:p>
        </p:txBody>
      </p:sp>
      <p:sp>
        <p:nvSpPr>
          <p:cNvPr id="9" name="TextBox 8"/>
          <p:cNvSpPr txBox="1"/>
          <p:nvPr/>
        </p:nvSpPr>
        <p:spPr>
          <a:xfrm>
            <a:off x="3995936" y="3201664"/>
            <a:ext cx="1080120" cy="400110"/>
          </a:xfrm>
          <a:prstGeom prst="rect">
            <a:avLst/>
          </a:prstGeom>
          <a:solidFill>
            <a:srgbClr val="FFFF00">
              <a:alpha val="60000"/>
            </a:srgbClr>
          </a:solidFill>
          <a:ln>
            <a:noFill/>
          </a:ln>
        </p:spPr>
        <p:txBody>
          <a:bodyPr wrap="square">
            <a:spAutoFit/>
          </a:bodyPr>
          <a:lstStyle/>
          <a:p>
            <a:pPr fontAlgn="auto">
              <a:spcBef>
                <a:spcPts val="0"/>
              </a:spcBef>
              <a:spcAft>
                <a:spcPts val="0"/>
              </a:spcAft>
              <a:defRPr/>
            </a:pPr>
            <a:r>
              <a:rPr lang="en-US" altLang="zh-CN" sz="2000" b="1" dirty="0" smtClean="0">
                <a:effectLst>
                  <a:outerShdw blurRad="38100" dist="38100" dir="2700000" algn="tl">
                    <a:srgbClr val="000000">
                      <a:alpha val="43137"/>
                    </a:srgbClr>
                  </a:outerShdw>
                </a:effectLst>
                <a:latin typeface="黑体" pitchFamily="49" charset="-122"/>
                <a:ea typeface="黑体" pitchFamily="49" charset="-122"/>
              </a:rPr>
              <a:t>1912</a:t>
            </a:r>
            <a:r>
              <a:rPr lang="zh-CN" altLang="en-US" sz="2000" b="1" dirty="0" smtClean="0">
                <a:effectLst>
                  <a:outerShdw blurRad="38100" dist="38100" dir="2700000" algn="tl">
                    <a:srgbClr val="000000">
                      <a:alpha val="43137"/>
                    </a:srgbClr>
                  </a:outerShdw>
                </a:effectLst>
                <a:latin typeface="黑体" pitchFamily="49" charset="-122"/>
                <a:ea typeface="黑体" pitchFamily="49" charset="-122"/>
              </a:rPr>
              <a:t>年</a:t>
            </a:r>
            <a:endParaRPr lang="zh-CN" altLang="en-US" sz="2000" b="1" dirty="0">
              <a:effectLst>
                <a:outerShdw blurRad="38100" dist="38100" dir="2700000" algn="tl">
                  <a:srgbClr val="000000">
                    <a:alpha val="43137"/>
                  </a:srgbClr>
                </a:outerShdw>
              </a:effectLst>
              <a:latin typeface="黑体" pitchFamily="49" charset="-122"/>
              <a:ea typeface="黑体" pitchFamily="49" charset="-122"/>
            </a:endParaRPr>
          </a:p>
        </p:txBody>
      </p:sp>
      <p:cxnSp>
        <p:nvCxnSpPr>
          <p:cNvPr id="10" name="直接连接符 9"/>
          <p:cNvCxnSpPr/>
          <p:nvPr/>
        </p:nvCxnSpPr>
        <p:spPr>
          <a:xfrm>
            <a:off x="820738" y="2842161"/>
            <a:ext cx="0" cy="14947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4487863" y="2816298"/>
            <a:ext cx="0" cy="14850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flipV="1">
            <a:off x="2629372" y="2816298"/>
            <a:ext cx="1" cy="150286"/>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979712" y="3174767"/>
            <a:ext cx="1080119" cy="400110"/>
          </a:xfrm>
          <a:prstGeom prst="rect">
            <a:avLst/>
          </a:prstGeom>
          <a:solidFill>
            <a:srgbClr val="FFFF00">
              <a:alpha val="60000"/>
            </a:srgbClr>
          </a:solidFill>
          <a:ln>
            <a:noFill/>
          </a:ln>
        </p:spPr>
        <p:txBody>
          <a:bodyPr wrap="square">
            <a:spAutoFit/>
          </a:bodyPr>
          <a:lstStyle/>
          <a:p>
            <a:pPr fontAlgn="auto">
              <a:spcBef>
                <a:spcPts val="0"/>
              </a:spcBef>
              <a:spcAft>
                <a:spcPts val="0"/>
              </a:spcAft>
              <a:defRPr/>
            </a:pPr>
            <a:r>
              <a:rPr lang="en-US" altLang="zh-CN" sz="2000" b="1" dirty="0" smtClean="0">
                <a:effectLst>
                  <a:outerShdw blurRad="38100" dist="38100" dir="2700000" algn="tl">
                    <a:srgbClr val="000000">
                      <a:alpha val="43137"/>
                    </a:srgbClr>
                  </a:outerShdw>
                </a:effectLst>
                <a:latin typeface="黑体" pitchFamily="49" charset="-122"/>
                <a:ea typeface="黑体" pitchFamily="49" charset="-122"/>
              </a:rPr>
              <a:t>1840</a:t>
            </a:r>
            <a:r>
              <a:rPr lang="zh-CN" altLang="en-US" sz="2000" b="1" dirty="0" smtClean="0">
                <a:effectLst>
                  <a:outerShdw blurRad="38100" dist="38100" dir="2700000" algn="tl">
                    <a:srgbClr val="000000">
                      <a:alpha val="43137"/>
                    </a:srgbClr>
                  </a:outerShdw>
                </a:effectLst>
                <a:latin typeface="黑体" pitchFamily="49" charset="-122"/>
                <a:ea typeface="黑体" pitchFamily="49" charset="-122"/>
              </a:rPr>
              <a:t>年</a:t>
            </a:r>
            <a:endParaRPr lang="zh-CN" altLang="en-US" sz="2000" b="1" dirty="0">
              <a:effectLst>
                <a:outerShdw blurRad="38100" dist="38100" dir="2700000" algn="tl">
                  <a:srgbClr val="000000">
                    <a:alpha val="43137"/>
                  </a:srgbClr>
                </a:outerShdw>
              </a:effectLst>
              <a:latin typeface="黑体" pitchFamily="49" charset="-122"/>
              <a:ea typeface="黑体" pitchFamily="49" charset="-122"/>
            </a:endParaRPr>
          </a:p>
        </p:txBody>
      </p:sp>
      <p:sp>
        <p:nvSpPr>
          <p:cNvPr id="18" name="TextBox 17"/>
          <p:cNvSpPr txBox="1"/>
          <p:nvPr/>
        </p:nvSpPr>
        <p:spPr>
          <a:xfrm>
            <a:off x="5436096" y="3190156"/>
            <a:ext cx="1080119" cy="400110"/>
          </a:xfrm>
          <a:prstGeom prst="rect">
            <a:avLst/>
          </a:prstGeom>
          <a:solidFill>
            <a:srgbClr val="FFFF00">
              <a:alpha val="60000"/>
            </a:srgbClr>
          </a:solidFill>
          <a:ln>
            <a:noFill/>
          </a:ln>
        </p:spPr>
        <p:txBody>
          <a:bodyPr wrap="square">
            <a:spAutoFit/>
          </a:bodyPr>
          <a:lstStyle/>
          <a:p>
            <a:pPr fontAlgn="auto">
              <a:spcBef>
                <a:spcPts val="0"/>
              </a:spcBef>
              <a:spcAft>
                <a:spcPts val="0"/>
              </a:spcAft>
              <a:defRPr/>
            </a:pPr>
            <a:r>
              <a:rPr lang="en-US" altLang="zh-CN" sz="2000" b="1" dirty="0" smtClean="0">
                <a:effectLst>
                  <a:outerShdw blurRad="38100" dist="38100" dir="2700000" algn="tl">
                    <a:srgbClr val="000000">
                      <a:alpha val="43137"/>
                    </a:srgbClr>
                  </a:outerShdw>
                </a:effectLst>
                <a:latin typeface="黑体" pitchFamily="49" charset="-122"/>
                <a:ea typeface="黑体" pitchFamily="49" charset="-122"/>
              </a:rPr>
              <a:t>1949</a:t>
            </a:r>
            <a:r>
              <a:rPr lang="zh-CN" altLang="en-US" sz="2000" b="1" dirty="0" smtClean="0">
                <a:effectLst>
                  <a:outerShdw blurRad="38100" dist="38100" dir="2700000" algn="tl">
                    <a:srgbClr val="000000">
                      <a:alpha val="43137"/>
                    </a:srgbClr>
                  </a:outerShdw>
                </a:effectLst>
                <a:latin typeface="黑体" pitchFamily="49" charset="-122"/>
                <a:ea typeface="黑体" pitchFamily="49" charset="-122"/>
              </a:rPr>
              <a:t>年</a:t>
            </a:r>
            <a:endParaRPr lang="zh-CN" altLang="en-US" sz="2000" b="1" dirty="0">
              <a:effectLst>
                <a:outerShdw blurRad="38100" dist="38100" dir="2700000" algn="tl">
                  <a:srgbClr val="000000">
                    <a:alpha val="43137"/>
                  </a:srgbClr>
                </a:outerShdw>
              </a:effectLst>
              <a:latin typeface="黑体" pitchFamily="49" charset="-122"/>
              <a:ea typeface="黑体" pitchFamily="49" charset="-122"/>
            </a:endParaRPr>
          </a:p>
        </p:txBody>
      </p:sp>
      <p:cxnSp>
        <p:nvCxnSpPr>
          <p:cNvPr id="36" name="直接箭头连接符 35"/>
          <p:cNvCxnSpPr/>
          <p:nvPr/>
        </p:nvCxnSpPr>
        <p:spPr>
          <a:xfrm>
            <a:off x="20638" y="2991631"/>
            <a:ext cx="8934450" cy="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flipH="1" flipV="1">
            <a:off x="5947135" y="2816298"/>
            <a:ext cx="1" cy="17533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flipH="1" flipV="1">
            <a:off x="7597924" y="2816298"/>
            <a:ext cx="1" cy="14850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1043608" y="2267580"/>
            <a:ext cx="1374998" cy="369332"/>
          </a:xfrm>
          <a:prstGeom prst="rect">
            <a:avLst/>
          </a:prstGeom>
          <a:noFill/>
        </p:spPr>
        <p:txBody>
          <a:bodyPr wrap="square" rtlCol="0">
            <a:spAutoFit/>
          </a:bodyPr>
          <a:lstStyle/>
          <a:p>
            <a:r>
              <a:rPr lang="zh-CN" altLang="en-US" b="1" dirty="0"/>
              <a:t>明清</a:t>
            </a:r>
            <a:r>
              <a:rPr lang="zh-CN" altLang="en-US" b="1" dirty="0" smtClean="0"/>
              <a:t>时期</a:t>
            </a:r>
            <a:endParaRPr lang="zh-CN" altLang="en-US" b="1" dirty="0"/>
          </a:p>
        </p:txBody>
      </p:sp>
      <p:sp>
        <p:nvSpPr>
          <p:cNvPr id="61" name="TextBox 60"/>
          <p:cNvSpPr txBox="1"/>
          <p:nvPr/>
        </p:nvSpPr>
        <p:spPr>
          <a:xfrm>
            <a:off x="3749780" y="2276872"/>
            <a:ext cx="1476165" cy="369332"/>
          </a:xfrm>
          <a:prstGeom prst="rect">
            <a:avLst/>
          </a:prstGeom>
          <a:noFill/>
        </p:spPr>
        <p:txBody>
          <a:bodyPr wrap="square" rtlCol="0">
            <a:spAutoFit/>
          </a:bodyPr>
          <a:lstStyle/>
          <a:p>
            <a:r>
              <a:rPr lang="zh-CN" altLang="en-US" b="1" dirty="0" smtClean="0"/>
              <a:t>中国近代</a:t>
            </a:r>
            <a:endParaRPr lang="zh-CN" altLang="en-US" b="1" dirty="0"/>
          </a:p>
        </p:txBody>
      </p:sp>
      <p:sp>
        <p:nvSpPr>
          <p:cNvPr id="62" name="TextBox 61"/>
          <p:cNvSpPr txBox="1"/>
          <p:nvPr/>
        </p:nvSpPr>
        <p:spPr>
          <a:xfrm>
            <a:off x="7113738" y="2267580"/>
            <a:ext cx="1800200" cy="369332"/>
          </a:xfrm>
          <a:prstGeom prst="rect">
            <a:avLst/>
          </a:prstGeom>
          <a:noFill/>
        </p:spPr>
        <p:txBody>
          <a:bodyPr wrap="square" rtlCol="0">
            <a:spAutoFit/>
          </a:bodyPr>
          <a:lstStyle/>
          <a:p>
            <a:r>
              <a:rPr lang="zh-CN" altLang="en-US" b="1" dirty="0" smtClean="0"/>
              <a:t>中国现代</a:t>
            </a:r>
            <a:endParaRPr lang="zh-CN" altLang="en-US" b="1" dirty="0"/>
          </a:p>
        </p:txBody>
      </p:sp>
      <p:sp>
        <p:nvSpPr>
          <p:cNvPr id="63" name="TextBox 62"/>
          <p:cNvSpPr txBox="1"/>
          <p:nvPr/>
        </p:nvSpPr>
        <p:spPr>
          <a:xfrm>
            <a:off x="-3993" y="836712"/>
            <a:ext cx="615553" cy="1175356"/>
          </a:xfrm>
          <a:prstGeom prst="rect">
            <a:avLst/>
          </a:prstGeom>
          <a:solidFill>
            <a:srgbClr val="FFFF00"/>
          </a:solidFill>
        </p:spPr>
        <p:txBody>
          <a:bodyPr vert="eaVert" wrap="square" rtlCol="0">
            <a:spAutoFit/>
          </a:bodyPr>
          <a:lstStyle/>
          <a:p>
            <a:r>
              <a:rPr lang="zh-CN" altLang="en-US" sz="2800" b="1" dirty="0" smtClean="0">
                <a:latin typeface="华文仿宋" pitchFamily="2" charset="-122"/>
                <a:ea typeface="华文仿宋" pitchFamily="2" charset="-122"/>
              </a:rPr>
              <a:t>世界</a:t>
            </a:r>
            <a:endParaRPr lang="zh-CN" altLang="en-US" sz="2800" b="1" dirty="0">
              <a:latin typeface="华文仿宋" pitchFamily="2" charset="-122"/>
              <a:ea typeface="华文仿宋" pitchFamily="2" charset="-122"/>
            </a:endParaRPr>
          </a:p>
        </p:txBody>
      </p:sp>
      <p:sp>
        <p:nvSpPr>
          <p:cNvPr id="64" name="TextBox 63"/>
          <p:cNvSpPr txBox="1"/>
          <p:nvPr/>
        </p:nvSpPr>
        <p:spPr>
          <a:xfrm>
            <a:off x="-3993" y="4365104"/>
            <a:ext cx="615553" cy="1008112"/>
          </a:xfrm>
          <a:prstGeom prst="rect">
            <a:avLst/>
          </a:prstGeom>
          <a:solidFill>
            <a:srgbClr val="FFFF00"/>
          </a:solidFill>
        </p:spPr>
        <p:txBody>
          <a:bodyPr vert="eaVert" wrap="square" rtlCol="0">
            <a:spAutoFit/>
          </a:bodyPr>
          <a:lstStyle/>
          <a:p>
            <a:r>
              <a:rPr lang="zh-CN" altLang="en-US" sz="2800" b="1" dirty="0" smtClean="0">
                <a:latin typeface="华文仿宋" pitchFamily="2" charset="-122"/>
                <a:ea typeface="华文仿宋" pitchFamily="2" charset="-122"/>
              </a:rPr>
              <a:t>中国</a:t>
            </a:r>
            <a:endParaRPr lang="zh-CN" altLang="en-US" sz="2800" b="1" dirty="0">
              <a:latin typeface="华文仿宋" pitchFamily="2" charset="-122"/>
              <a:ea typeface="华文仿宋" pitchFamily="2" charset="-122"/>
            </a:endParaRPr>
          </a:p>
        </p:txBody>
      </p:sp>
      <p:sp>
        <p:nvSpPr>
          <p:cNvPr id="65" name="TextBox 64"/>
          <p:cNvSpPr txBox="1"/>
          <p:nvPr/>
        </p:nvSpPr>
        <p:spPr>
          <a:xfrm>
            <a:off x="755576" y="-27384"/>
            <a:ext cx="2109429" cy="2308324"/>
          </a:xfrm>
          <a:prstGeom prst="rect">
            <a:avLst/>
          </a:prstGeom>
          <a:noFill/>
          <a:ln>
            <a:solidFill>
              <a:srgbClr val="FF0000"/>
            </a:solidFill>
          </a:ln>
        </p:spPr>
        <p:txBody>
          <a:bodyPr wrap="square" rtlCol="0">
            <a:spAutoFit/>
          </a:bodyPr>
          <a:lstStyle/>
          <a:p>
            <a:r>
              <a:rPr lang="zh-CN" altLang="en-US" sz="2400" b="1" dirty="0" smtClean="0">
                <a:latin typeface="华文仿宋" pitchFamily="2" charset="-122"/>
                <a:ea typeface="华文仿宋" pitchFamily="2" charset="-122"/>
              </a:rPr>
              <a:t>新航路开辟</a:t>
            </a:r>
            <a:endParaRPr lang="en-US" altLang="zh-CN" sz="2400" b="1" dirty="0" smtClean="0">
              <a:latin typeface="华文仿宋" pitchFamily="2" charset="-122"/>
              <a:ea typeface="华文仿宋" pitchFamily="2" charset="-122"/>
            </a:endParaRPr>
          </a:p>
          <a:p>
            <a:r>
              <a:rPr lang="zh-CN" altLang="en-US" sz="2400" b="1" dirty="0" smtClean="0">
                <a:latin typeface="华文仿宋" pitchFamily="2" charset="-122"/>
                <a:ea typeface="华文仿宋" pitchFamily="2" charset="-122"/>
              </a:rPr>
              <a:t>殖民扩展</a:t>
            </a:r>
            <a:endParaRPr lang="en-US" altLang="zh-CN" sz="2400" b="1" dirty="0" smtClean="0">
              <a:latin typeface="华文仿宋" pitchFamily="2" charset="-122"/>
              <a:ea typeface="华文仿宋" pitchFamily="2" charset="-122"/>
            </a:endParaRPr>
          </a:p>
          <a:p>
            <a:r>
              <a:rPr lang="zh-CN" altLang="en-US" sz="2400" b="1" dirty="0" smtClean="0">
                <a:latin typeface="华文仿宋" pitchFamily="2" charset="-122"/>
                <a:ea typeface="华文仿宋" pitchFamily="2" charset="-122"/>
              </a:rPr>
              <a:t>资产阶级革命</a:t>
            </a:r>
            <a:endParaRPr lang="en-US" altLang="zh-CN" sz="2400" b="1" dirty="0" smtClean="0">
              <a:latin typeface="华文仿宋" pitchFamily="2" charset="-122"/>
              <a:ea typeface="华文仿宋" pitchFamily="2" charset="-122"/>
            </a:endParaRPr>
          </a:p>
          <a:p>
            <a:r>
              <a:rPr lang="zh-CN" altLang="en-US" sz="2400" b="1" dirty="0" smtClean="0">
                <a:latin typeface="华文仿宋" pitchFamily="2" charset="-122"/>
                <a:ea typeface="华文仿宋" pitchFamily="2" charset="-122"/>
              </a:rPr>
              <a:t>工业革命</a:t>
            </a:r>
            <a:endParaRPr lang="en-US" altLang="zh-CN" sz="2400" b="1" dirty="0" smtClean="0">
              <a:latin typeface="华文仿宋" pitchFamily="2" charset="-122"/>
              <a:ea typeface="华文仿宋" pitchFamily="2" charset="-122"/>
            </a:endParaRPr>
          </a:p>
          <a:p>
            <a:r>
              <a:rPr lang="zh-CN" altLang="en-US" sz="2400" b="1" dirty="0">
                <a:latin typeface="华文仿宋" pitchFamily="2" charset="-122"/>
                <a:ea typeface="华文仿宋" pitchFamily="2" charset="-122"/>
              </a:rPr>
              <a:t>人文主义</a:t>
            </a:r>
            <a:endParaRPr lang="en-US" altLang="zh-CN" sz="2400" b="1" dirty="0" smtClean="0">
              <a:latin typeface="华文仿宋" pitchFamily="2" charset="-122"/>
              <a:ea typeface="华文仿宋" pitchFamily="2" charset="-122"/>
            </a:endParaRPr>
          </a:p>
          <a:p>
            <a:r>
              <a:rPr lang="zh-CN" altLang="en-US" sz="2400" b="1" dirty="0" smtClean="0">
                <a:latin typeface="华文仿宋" pitchFamily="2" charset="-122"/>
                <a:ea typeface="华文仿宋" pitchFamily="2" charset="-122"/>
              </a:rPr>
              <a:t>自然科学发展</a:t>
            </a:r>
            <a:endParaRPr lang="zh-CN" altLang="en-US" sz="2400" b="1" dirty="0">
              <a:latin typeface="华文仿宋" pitchFamily="2" charset="-122"/>
              <a:ea typeface="华文仿宋" pitchFamily="2" charset="-122"/>
            </a:endParaRPr>
          </a:p>
        </p:txBody>
      </p:sp>
      <p:sp>
        <p:nvSpPr>
          <p:cNvPr id="66" name="TextBox 65"/>
          <p:cNvSpPr txBox="1"/>
          <p:nvPr/>
        </p:nvSpPr>
        <p:spPr>
          <a:xfrm>
            <a:off x="3131840" y="260648"/>
            <a:ext cx="2448272" cy="1938992"/>
          </a:xfrm>
          <a:prstGeom prst="rect">
            <a:avLst/>
          </a:prstGeom>
          <a:noFill/>
          <a:ln>
            <a:solidFill>
              <a:srgbClr val="FF0000"/>
            </a:solidFill>
          </a:ln>
        </p:spPr>
        <p:txBody>
          <a:bodyPr wrap="square" rtlCol="0">
            <a:spAutoFit/>
          </a:bodyPr>
          <a:lstStyle/>
          <a:p>
            <a:r>
              <a:rPr lang="zh-CN" altLang="en-US" sz="2400" b="1" dirty="0" smtClean="0">
                <a:latin typeface="华文仿宋" pitchFamily="2" charset="-122"/>
                <a:ea typeface="华文仿宋" pitchFamily="2" charset="-122"/>
              </a:rPr>
              <a:t>侵略战争</a:t>
            </a:r>
            <a:endParaRPr lang="en-US" altLang="zh-CN" sz="2400" b="1" dirty="0" smtClean="0">
              <a:latin typeface="华文仿宋" pitchFamily="2" charset="-122"/>
              <a:ea typeface="华文仿宋" pitchFamily="2" charset="-122"/>
            </a:endParaRPr>
          </a:p>
          <a:p>
            <a:r>
              <a:rPr lang="zh-CN" altLang="en-US" sz="2400" b="1" dirty="0" smtClean="0">
                <a:latin typeface="华文仿宋" pitchFamily="2" charset="-122"/>
                <a:ea typeface="华文仿宋" pitchFamily="2" charset="-122"/>
              </a:rPr>
              <a:t>两</a:t>
            </a:r>
            <a:r>
              <a:rPr lang="zh-CN" altLang="en-US" sz="2400" b="1" dirty="0">
                <a:latin typeface="华文仿宋" pitchFamily="2" charset="-122"/>
                <a:ea typeface="华文仿宋" pitchFamily="2" charset="-122"/>
              </a:rPr>
              <a:t>次世界大战</a:t>
            </a:r>
          </a:p>
          <a:p>
            <a:r>
              <a:rPr lang="zh-CN" altLang="en-US" sz="2400" b="1" dirty="0" smtClean="0">
                <a:latin typeface="华文仿宋" pitchFamily="2" charset="-122"/>
                <a:ea typeface="华文仿宋" pitchFamily="2" charset="-122"/>
              </a:rPr>
              <a:t>工业革命拓展</a:t>
            </a:r>
            <a:endParaRPr lang="en-US" altLang="zh-CN" sz="2400" b="1" dirty="0" smtClean="0">
              <a:latin typeface="华文仿宋" pitchFamily="2" charset="-122"/>
              <a:ea typeface="华文仿宋" pitchFamily="2" charset="-122"/>
            </a:endParaRPr>
          </a:p>
          <a:p>
            <a:r>
              <a:rPr lang="zh-CN" altLang="en-US" sz="2400" b="1" dirty="0" smtClean="0">
                <a:latin typeface="华文仿宋" pitchFamily="2" charset="-122"/>
                <a:ea typeface="华文仿宋" pitchFamily="2" charset="-122"/>
              </a:rPr>
              <a:t>第二</a:t>
            </a:r>
            <a:r>
              <a:rPr lang="zh-CN" altLang="en-US" sz="2400" b="1" dirty="0">
                <a:latin typeface="华文仿宋" pitchFamily="2" charset="-122"/>
                <a:ea typeface="华文仿宋" pitchFamily="2" charset="-122"/>
              </a:rPr>
              <a:t>次工业革命</a:t>
            </a:r>
            <a:endParaRPr lang="en-US" altLang="zh-CN" sz="2400" b="1" dirty="0" smtClean="0">
              <a:latin typeface="华文仿宋" pitchFamily="2" charset="-122"/>
              <a:ea typeface="华文仿宋" pitchFamily="2" charset="-122"/>
            </a:endParaRPr>
          </a:p>
          <a:p>
            <a:r>
              <a:rPr lang="zh-CN" altLang="en-US" sz="2400" b="1" dirty="0">
                <a:latin typeface="华文仿宋" pitchFamily="2" charset="-122"/>
                <a:ea typeface="华文仿宋" pitchFamily="2" charset="-122"/>
              </a:rPr>
              <a:t>西学东</a:t>
            </a:r>
            <a:r>
              <a:rPr lang="zh-CN" altLang="en-US" sz="2400" b="1" dirty="0" smtClean="0">
                <a:latin typeface="华文仿宋" pitchFamily="2" charset="-122"/>
                <a:ea typeface="华文仿宋" pitchFamily="2" charset="-122"/>
              </a:rPr>
              <a:t>渐深入</a:t>
            </a:r>
            <a:endParaRPr lang="en-US" altLang="zh-CN" sz="2400" b="1" dirty="0" smtClean="0">
              <a:latin typeface="华文仿宋" pitchFamily="2" charset="-122"/>
              <a:ea typeface="华文仿宋" pitchFamily="2" charset="-122"/>
            </a:endParaRPr>
          </a:p>
        </p:txBody>
      </p:sp>
      <p:sp>
        <p:nvSpPr>
          <p:cNvPr id="67" name="TextBox 66"/>
          <p:cNvSpPr txBox="1"/>
          <p:nvPr/>
        </p:nvSpPr>
        <p:spPr>
          <a:xfrm>
            <a:off x="5796136" y="-27384"/>
            <a:ext cx="3347864" cy="2308324"/>
          </a:xfrm>
          <a:prstGeom prst="rect">
            <a:avLst/>
          </a:prstGeom>
          <a:noFill/>
          <a:ln>
            <a:solidFill>
              <a:srgbClr val="FF0000"/>
            </a:solidFill>
          </a:ln>
        </p:spPr>
        <p:txBody>
          <a:bodyPr wrap="square" rtlCol="0">
            <a:spAutoFit/>
          </a:bodyPr>
          <a:lstStyle/>
          <a:p>
            <a:r>
              <a:rPr lang="zh-CN" altLang="en-US" sz="2400" b="1" dirty="0" smtClean="0">
                <a:latin typeface="华文仿宋" pitchFamily="2" charset="-122"/>
                <a:ea typeface="华文仿宋" pitchFamily="2" charset="-122"/>
              </a:rPr>
              <a:t>第三次科技革命</a:t>
            </a:r>
            <a:endParaRPr lang="en-US" altLang="zh-CN" sz="2400" b="1" dirty="0" smtClean="0">
              <a:latin typeface="华文仿宋" pitchFamily="2" charset="-122"/>
              <a:ea typeface="华文仿宋" pitchFamily="2" charset="-122"/>
            </a:endParaRPr>
          </a:p>
          <a:p>
            <a:r>
              <a:rPr lang="zh-CN" altLang="en-US" sz="2400" b="1" dirty="0">
                <a:latin typeface="华文仿宋" pitchFamily="2" charset="-122"/>
                <a:ea typeface="华文仿宋" pitchFamily="2" charset="-122"/>
              </a:rPr>
              <a:t>两极</a:t>
            </a:r>
            <a:r>
              <a:rPr lang="zh-CN" altLang="en-US" sz="2400" b="1" dirty="0" smtClean="0">
                <a:latin typeface="华文仿宋" pitchFamily="2" charset="-122"/>
                <a:ea typeface="华文仿宋" pitchFamily="2" charset="-122"/>
              </a:rPr>
              <a:t>对峙</a:t>
            </a:r>
            <a:endParaRPr lang="en-US" altLang="zh-CN" sz="2400" b="1" dirty="0" smtClean="0">
              <a:latin typeface="华文仿宋" pitchFamily="2" charset="-122"/>
              <a:ea typeface="华文仿宋" pitchFamily="2" charset="-122"/>
            </a:endParaRPr>
          </a:p>
          <a:p>
            <a:r>
              <a:rPr lang="zh-CN" altLang="en-US" sz="2400" b="1" dirty="0">
                <a:latin typeface="华文仿宋" pitchFamily="2" charset="-122"/>
                <a:ea typeface="华文仿宋" pitchFamily="2" charset="-122"/>
              </a:rPr>
              <a:t>多</a:t>
            </a:r>
            <a:r>
              <a:rPr lang="zh-CN" altLang="en-US" sz="2400" b="1" dirty="0" smtClean="0">
                <a:latin typeface="华文仿宋" pitchFamily="2" charset="-122"/>
                <a:ea typeface="华文仿宋" pitchFamily="2" charset="-122"/>
              </a:rPr>
              <a:t>极化趋势出现及加强</a:t>
            </a:r>
            <a:endParaRPr lang="en-US" altLang="zh-CN" sz="2400" b="1" dirty="0" smtClean="0">
              <a:latin typeface="华文仿宋" pitchFamily="2" charset="-122"/>
              <a:ea typeface="华文仿宋" pitchFamily="2" charset="-122"/>
            </a:endParaRPr>
          </a:p>
          <a:p>
            <a:r>
              <a:rPr lang="zh-CN" altLang="en-US" sz="2400" b="1" dirty="0">
                <a:latin typeface="华文仿宋" pitchFamily="2" charset="-122"/>
                <a:ea typeface="华文仿宋" pitchFamily="2" charset="-122"/>
              </a:rPr>
              <a:t>经济全球化的</a:t>
            </a:r>
            <a:r>
              <a:rPr lang="zh-CN" altLang="en-US" sz="2400" b="1" dirty="0" smtClean="0">
                <a:latin typeface="华文仿宋" pitchFamily="2" charset="-122"/>
                <a:ea typeface="华文仿宋" pitchFamily="2" charset="-122"/>
              </a:rPr>
              <a:t>发展</a:t>
            </a:r>
            <a:endParaRPr lang="en-US" altLang="zh-CN" sz="2400" b="1" dirty="0" smtClean="0">
              <a:latin typeface="华文仿宋" pitchFamily="2" charset="-122"/>
              <a:ea typeface="华文仿宋" pitchFamily="2" charset="-122"/>
            </a:endParaRPr>
          </a:p>
          <a:p>
            <a:r>
              <a:rPr lang="zh-CN" altLang="en-US" sz="2400" b="1" dirty="0">
                <a:latin typeface="华文仿宋" pitchFamily="2" charset="-122"/>
                <a:ea typeface="华文仿宋" pitchFamily="2" charset="-122"/>
              </a:rPr>
              <a:t>和平与</a:t>
            </a:r>
            <a:r>
              <a:rPr lang="zh-CN" altLang="en-US" sz="2400" b="1" dirty="0" smtClean="0">
                <a:latin typeface="华文仿宋" pitchFamily="2" charset="-122"/>
                <a:ea typeface="华文仿宋" pitchFamily="2" charset="-122"/>
              </a:rPr>
              <a:t>发展成为时代主题</a:t>
            </a:r>
            <a:endParaRPr lang="zh-CN" altLang="en-US" sz="2400" b="1" dirty="0">
              <a:latin typeface="华文仿宋" pitchFamily="2" charset="-122"/>
              <a:ea typeface="华文仿宋" pitchFamily="2" charset="-122"/>
            </a:endParaRPr>
          </a:p>
        </p:txBody>
      </p:sp>
      <p:sp>
        <p:nvSpPr>
          <p:cNvPr id="68" name="TextBox 67"/>
          <p:cNvSpPr txBox="1"/>
          <p:nvPr/>
        </p:nvSpPr>
        <p:spPr>
          <a:xfrm>
            <a:off x="755576" y="3717032"/>
            <a:ext cx="1597868" cy="830997"/>
          </a:xfrm>
          <a:prstGeom prst="rect">
            <a:avLst/>
          </a:prstGeom>
          <a:noFill/>
          <a:ln>
            <a:solidFill>
              <a:srgbClr val="FF0000"/>
            </a:solidFill>
          </a:ln>
        </p:spPr>
        <p:txBody>
          <a:bodyPr wrap="square" rtlCol="0">
            <a:spAutoFit/>
          </a:bodyPr>
          <a:lstStyle/>
          <a:p>
            <a:r>
              <a:rPr lang="zh-CN" altLang="en-US" sz="2400" b="1" dirty="0" smtClean="0">
                <a:latin typeface="华文仿宋" pitchFamily="2" charset="-122"/>
                <a:ea typeface="华文仿宋" pitchFamily="2" charset="-122"/>
              </a:rPr>
              <a:t>闭关锁国</a:t>
            </a:r>
            <a:endParaRPr lang="en-US" altLang="zh-CN" sz="2400" b="1" dirty="0" smtClean="0">
              <a:latin typeface="华文仿宋" pitchFamily="2" charset="-122"/>
              <a:ea typeface="华文仿宋" pitchFamily="2" charset="-122"/>
            </a:endParaRPr>
          </a:p>
          <a:p>
            <a:r>
              <a:rPr lang="zh-CN" altLang="en-US" sz="2400" b="1" dirty="0" smtClean="0">
                <a:latin typeface="华文仿宋" pitchFamily="2" charset="-122"/>
                <a:ea typeface="华文仿宋" pitchFamily="2" charset="-122"/>
              </a:rPr>
              <a:t>朝贡</a:t>
            </a:r>
            <a:r>
              <a:rPr lang="zh-CN" altLang="en-US" sz="2400" b="1" dirty="0" smtClean="0">
                <a:latin typeface="华文仿宋" pitchFamily="2" charset="-122"/>
                <a:ea typeface="华文仿宋" pitchFamily="2" charset="-122"/>
              </a:rPr>
              <a:t>外交</a:t>
            </a:r>
            <a:endParaRPr lang="zh-CN" altLang="en-US" sz="2400" b="1" dirty="0">
              <a:latin typeface="华文仿宋" pitchFamily="2" charset="-122"/>
              <a:ea typeface="华文仿宋" pitchFamily="2" charset="-122"/>
            </a:endParaRPr>
          </a:p>
        </p:txBody>
      </p:sp>
      <p:sp>
        <p:nvSpPr>
          <p:cNvPr id="69" name="TextBox 68"/>
          <p:cNvSpPr txBox="1"/>
          <p:nvPr/>
        </p:nvSpPr>
        <p:spPr>
          <a:xfrm>
            <a:off x="2411760" y="3717032"/>
            <a:ext cx="2107190" cy="1569660"/>
          </a:xfrm>
          <a:prstGeom prst="rect">
            <a:avLst/>
          </a:prstGeom>
          <a:noFill/>
          <a:ln>
            <a:solidFill>
              <a:srgbClr val="FF0000"/>
            </a:solidFill>
          </a:ln>
        </p:spPr>
        <p:txBody>
          <a:bodyPr wrap="square" rtlCol="0">
            <a:spAutoFit/>
          </a:bodyPr>
          <a:lstStyle/>
          <a:p>
            <a:r>
              <a:rPr lang="zh-CN" altLang="en-US" sz="2400" b="1" dirty="0" smtClean="0">
                <a:latin typeface="华文仿宋" pitchFamily="2" charset="-122"/>
                <a:ea typeface="华文仿宋" pitchFamily="2" charset="-122"/>
              </a:rPr>
              <a:t>不平等条约</a:t>
            </a:r>
            <a:endParaRPr lang="en-US" altLang="zh-CN" sz="2400" b="1" dirty="0" smtClean="0">
              <a:latin typeface="华文仿宋" pitchFamily="2" charset="-122"/>
              <a:ea typeface="华文仿宋" pitchFamily="2" charset="-122"/>
            </a:endParaRPr>
          </a:p>
          <a:p>
            <a:r>
              <a:rPr lang="zh-CN" altLang="en-US" sz="2400" b="1" dirty="0" smtClean="0">
                <a:latin typeface="华文仿宋" pitchFamily="2" charset="-122"/>
                <a:ea typeface="华文仿宋" pitchFamily="2" charset="-122"/>
              </a:rPr>
              <a:t>外国</a:t>
            </a:r>
            <a:r>
              <a:rPr lang="zh-CN" altLang="en-US" sz="2400" b="1" dirty="0">
                <a:latin typeface="华文仿宋" pitchFamily="2" charset="-122"/>
                <a:ea typeface="华文仿宋" pitchFamily="2" charset="-122"/>
              </a:rPr>
              <a:t>公使</a:t>
            </a:r>
            <a:r>
              <a:rPr lang="zh-CN" altLang="en-US" sz="2400" b="1" dirty="0" smtClean="0">
                <a:latin typeface="华文仿宋" pitchFamily="2" charset="-122"/>
                <a:ea typeface="华文仿宋" pitchFamily="2" charset="-122"/>
              </a:rPr>
              <a:t>进京</a:t>
            </a:r>
            <a:endParaRPr lang="en-US" altLang="zh-CN" sz="2400" b="1" dirty="0" smtClean="0">
              <a:latin typeface="华文仿宋" pitchFamily="2" charset="-122"/>
              <a:ea typeface="华文仿宋" pitchFamily="2" charset="-122"/>
            </a:endParaRPr>
          </a:p>
          <a:p>
            <a:r>
              <a:rPr lang="zh-CN" altLang="en-US" sz="2400" b="1" dirty="0">
                <a:latin typeface="华文仿宋" pitchFamily="2" charset="-122"/>
                <a:ea typeface="华文仿宋" pitchFamily="2" charset="-122"/>
              </a:rPr>
              <a:t>总理</a:t>
            </a:r>
            <a:r>
              <a:rPr lang="zh-CN" altLang="en-US" sz="2400" b="1" dirty="0" smtClean="0">
                <a:latin typeface="华文仿宋" pitchFamily="2" charset="-122"/>
                <a:ea typeface="华文仿宋" pitchFamily="2" charset="-122"/>
              </a:rPr>
              <a:t>衙门建立</a:t>
            </a:r>
            <a:endParaRPr lang="en-US" altLang="zh-CN" sz="2400" b="1" dirty="0" smtClean="0">
              <a:latin typeface="华文仿宋" pitchFamily="2" charset="-122"/>
              <a:ea typeface="华文仿宋" pitchFamily="2" charset="-122"/>
            </a:endParaRPr>
          </a:p>
          <a:p>
            <a:r>
              <a:rPr lang="zh-CN" altLang="en-US" sz="2400" b="1" dirty="0">
                <a:latin typeface="华文仿宋" pitchFamily="2" charset="-122"/>
                <a:ea typeface="华文仿宋" pitchFamily="2" charset="-122"/>
              </a:rPr>
              <a:t>第一面国旗</a:t>
            </a:r>
          </a:p>
        </p:txBody>
      </p:sp>
      <p:sp>
        <p:nvSpPr>
          <p:cNvPr id="70" name="TextBox 69"/>
          <p:cNvSpPr txBox="1"/>
          <p:nvPr/>
        </p:nvSpPr>
        <p:spPr>
          <a:xfrm>
            <a:off x="4535996" y="3717032"/>
            <a:ext cx="1440159" cy="2246769"/>
          </a:xfrm>
          <a:prstGeom prst="rect">
            <a:avLst/>
          </a:prstGeom>
          <a:noFill/>
          <a:ln>
            <a:solidFill>
              <a:srgbClr val="FF0000"/>
            </a:solidFill>
          </a:ln>
        </p:spPr>
        <p:txBody>
          <a:bodyPr wrap="square" rtlCol="0">
            <a:spAutoFit/>
          </a:bodyPr>
          <a:lstStyle/>
          <a:p>
            <a:r>
              <a:rPr lang="zh-CN" altLang="en-US" sz="2000" b="1" dirty="0" smtClean="0">
                <a:latin typeface="华文仿宋" pitchFamily="2" charset="-122"/>
                <a:ea typeface="华文仿宋" pitchFamily="2" charset="-122"/>
              </a:rPr>
              <a:t>巴黎和会</a:t>
            </a:r>
            <a:endParaRPr lang="en-US" altLang="zh-CN" sz="2000" b="1" dirty="0" smtClean="0">
              <a:latin typeface="华文仿宋" pitchFamily="2" charset="-122"/>
              <a:ea typeface="华文仿宋" pitchFamily="2" charset="-122"/>
            </a:endParaRPr>
          </a:p>
          <a:p>
            <a:r>
              <a:rPr lang="zh-CN" altLang="en-US" sz="2000" b="1" dirty="0">
                <a:latin typeface="华文仿宋" pitchFamily="2" charset="-122"/>
                <a:ea typeface="华文仿宋" pitchFamily="2" charset="-122"/>
              </a:rPr>
              <a:t>改定新约</a:t>
            </a:r>
            <a:r>
              <a:rPr lang="zh-CN" altLang="en-US" sz="2000" b="1" dirty="0" smtClean="0">
                <a:latin typeface="华文仿宋" pitchFamily="2" charset="-122"/>
                <a:ea typeface="华文仿宋" pitchFamily="2" charset="-122"/>
              </a:rPr>
              <a:t>运动</a:t>
            </a:r>
            <a:endParaRPr lang="en-US" altLang="zh-CN" sz="2000" b="1" dirty="0" smtClean="0">
              <a:latin typeface="华文仿宋" pitchFamily="2" charset="-122"/>
              <a:ea typeface="华文仿宋" pitchFamily="2" charset="-122"/>
            </a:endParaRPr>
          </a:p>
          <a:p>
            <a:r>
              <a:rPr lang="zh-CN" altLang="en-US" sz="2000" b="1" dirty="0">
                <a:latin typeface="华文仿宋" pitchFamily="2" charset="-122"/>
                <a:ea typeface="华文仿宋" pitchFamily="2" charset="-122"/>
              </a:rPr>
              <a:t>收回</a:t>
            </a:r>
            <a:r>
              <a:rPr lang="zh-CN" altLang="en-US" sz="2000" b="1" dirty="0" smtClean="0">
                <a:latin typeface="华文仿宋" pitchFamily="2" charset="-122"/>
                <a:ea typeface="华文仿宋" pitchFamily="2" charset="-122"/>
              </a:rPr>
              <a:t>治外法权</a:t>
            </a:r>
            <a:endParaRPr lang="en-US" altLang="zh-CN" sz="2000" b="1" dirty="0" smtClean="0">
              <a:latin typeface="华文仿宋" pitchFamily="2" charset="-122"/>
              <a:ea typeface="华文仿宋" pitchFamily="2" charset="-122"/>
            </a:endParaRPr>
          </a:p>
          <a:p>
            <a:r>
              <a:rPr lang="zh-CN" altLang="en-US" sz="2000" b="1" dirty="0" smtClean="0">
                <a:latin typeface="华文仿宋" pitchFamily="2" charset="-122"/>
                <a:ea typeface="华文仿宋" pitchFamily="2" charset="-122"/>
              </a:rPr>
              <a:t>联合国创始国</a:t>
            </a:r>
            <a:endParaRPr lang="zh-CN" altLang="en-US" sz="2000" b="1" dirty="0">
              <a:latin typeface="华文仿宋" pitchFamily="2" charset="-122"/>
              <a:ea typeface="华文仿宋" pitchFamily="2" charset="-122"/>
            </a:endParaRPr>
          </a:p>
        </p:txBody>
      </p:sp>
      <p:sp>
        <p:nvSpPr>
          <p:cNvPr id="72" name="TextBox 71"/>
          <p:cNvSpPr txBox="1"/>
          <p:nvPr/>
        </p:nvSpPr>
        <p:spPr>
          <a:xfrm>
            <a:off x="5976155" y="3717032"/>
            <a:ext cx="3276365" cy="830997"/>
          </a:xfrm>
          <a:prstGeom prst="rect">
            <a:avLst/>
          </a:prstGeom>
          <a:solidFill>
            <a:srgbClr val="FF0000"/>
          </a:solidFill>
        </p:spPr>
        <p:txBody>
          <a:bodyPr wrap="square" rtlCol="0">
            <a:spAutoFit/>
          </a:bodyPr>
          <a:lstStyle/>
          <a:p>
            <a:r>
              <a:rPr lang="zh-CN" altLang="en-US" sz="2400" b="1" dirty="0" smtClean="0">
                <a:solidFill>
                  <a:schemeClr val="bg1"/>
                </a:solidFill>
                <a:latin typeface="华文仿宋" pitchFamily="2" charset="-122"/>
                <a:ea typeface="华文仿宋" pitchFamily="2" charset="-122"/>
              </a:rPr>
              <a:t>独立自主和平外交方针</a:t>
            </a:r>
            <a:endParaRPr lang="en-US" altLang="zh-CN" sz="2400" b="1" dirty="0" smtClean="0">
              <a:solidFill>
                <a:schemeClr val="bg1"/>
              </a:solidFill>
              <a:latin typeface="华文仿宋" pitchFamily="2" charset="-122"/>
              <a:ea typeface="华文仿宋" pitchFamily="2" charset="-122"/>
            </a:endParaRPr>
          </a:p>
          <a:p>
            <a:r>
              <a:rPr lang="zh-CN" altLang="en-US" sz="2400" b="1" dirty="0" smtClean="0">
                <a:solidFill>
                  <a:schemeClr val="bg1"/>
                </a:solidFill>
                <a:latin typeface="华文仿宋" pitchFamily="2" charset="-122"/>
                <a:ea typeface="华文仿宋" pitchFamily="2" charset="-122"/>
              </a:rPr>
              <a:t>和平共处五项原则</a:t>
            </a:r>
            <a:endParaRPr lang="zh-CN" altLang="en-US" sz="2400" b="1" dirty="0">
              <a:solidFill>
                <a:schemeClr val="bg1"/>
              </a:solidFill>
              <a:latin typeface="华文仿宋" pitchFamily="2" charset="-122"/>
              <a:ea typeface="华文仿宋" pitchFamily="2" charset="-122"/>
            </a:endParaRPr>
          </a:p>
        </p:txBody>
      </p:sp>
      <p:sp>
        <p:nvSpPr>
          <p:cNvPr id="74" name="TextBox 73"/>
          <p:cNvSpPr txBox="1"/>
          <p:nvPr/>
        </p:nvSpPr>
        <p:spPr>
          <a:xfrm>
            <a:off x="6300192" y="4725144"/>
            <a:ext cx="1050876" cy="1200329"/>
          </a:xfrm>
          <a:prstGeom prst="rect">
            <a:avLst/>
          </a:prstGeom>
          <a:noFill/>
          <a:ln>
            <a:solidFill>
              <a:srgbClr val="FF0000"/>
            </a:solidFill>
          </a:ln>
        </p:spPr>
        <p:txBody>
          <a:bodyPr wrap="square" rtlCol="0">
            <a:spAutoFit/>
          </a:bodyPr>
          <a:lstStyle/>
          <a:p>
            <a:r>
              <a:rPr lang="zh-CN" altLang="en-US" sz="2400" b="1" dirty="0" smtClean="0">
                <a:latin typeface="华文仿宋" pitchFamily="2" charset="-122"/>
                <a:ea typeface="华文仿宋" pitchFamily="2" charset="-122"/>
              </a:rPr>
              <a:t>步入世界舞台</a:t>
            </a:r>
            <a:endParaRPr lang="zh-CN" altLang="en-US" sz="2400" b="1" dirty="0">
              <a:latin typeface="华文仿宋" pitchFamily="2" charset="-122"/>
              <a:ea typeface="华文仿宋" pitchFamily="2" charset="-122"/>
            </a:endParaRPr>
          </a:p>
        </p:txBody>
      </p:sp>
      <p:sp>
        <p:nvSpPr>
          <p:cNvPr id="75" name="TextBox 74"/>
          <p:cNvSpPr txBox="1"/>
          <p:nvPr/>
        </p:nvSpPr>
        <p:spPr>
          <a:xfrm>
            <a:off x="8050926" y="4950460"/>
            <a:ext cx="904162" cy="830997"/>
          </a:xfrm>
          <a:prstGeom prst="rect">
            <a:avLst/>
          </a:prstGeom>
          <a:noFill/>
          <a:ln>
            <a:solidFill>
              <a:srgbClr val="FF0000"/>
            </a:solidFill>
          </a:ln>
        </p:spPr>
        <p:txBody>
          <a:bodyPr wrap="square" rtlCol="0">
            <a:spAutoFit/>
          </a:bodyPr>
          <a:lstStyle/>
          <a:p>
            <a:r>
              <a:rPr lang="zh-CN" altLang="en-US" sz="2400" b="1" dirty="0" smtClean="0">
                <a:latin typeface="华文仿宋" pitchFamily="2" charset="-122"/>
                <a:ea typeface="华文仿宋" pitchFamily="2" charset="-122"/>
              </a:rPr>
              <a:t>大国外交</a:t>
            </a:r>
            <a:endParaRPr lang="zh-CN" altLang="en-US" sz="2400" b="1" dirty="0">
              <a:latin typeface="华文仿宋" pitchFamily="2" charset="-122"/>
              <a:ea typeface="华文仿宋" pitchFamily="2" charset="-122"/>
            </a:endParaRPr>
          </a:p>
        </p:txBody>
      </p:sp>
      <p:sp>
        <p:nvSpPr>
          <p:cNvPr id="77" name="TextBox 76"/>
          <p:cNvSpPr txBox="1"/>
          <p:nvPr/>
        </p:nvSpPr>
        <p:spPr>
          <a:xfrm>
            <a:off x="827584" y="6093296"/>
            <a:ext cx="7911480" cy="461665"/>
          </a:xfrm>
          <a:prstGeom prst="rect">
            <a:avLst/>
          </a:prstGeom>
          <a:solidFill>
            <a:schemeClr val="accent5">
              <a:lumMod val="40000"/>
              <a:lumOff val="60000"/>
              <a:alpha val="42000"/>
            </a:schemeClr>
          </a:solidFill>
          <a:ln>
            <a:solidFill>
              <a:srgbClr val="FF0000"/>
            </a:solidFill>
          </a:ln>
        </p:spPr>
        <p:txBody>
          <a:bodyPr wrap="square" rtlCol="0">
            <a:spAutoFit/>
          </a:bodyPr>
          <a:lstStyle/>
          <a:p>
            <a:r>
              <a:rPr lang="zh-CN" altLang="en-US" sz="2400" b="1" dirty="0" smtClean="0">
                <a:latin typeface="华文仿宋" pitchFamily="2" charset="-122"/>
                <a:ea typeface="华文仿宋" pitchFamily="2" charset="-122"/>
              </a:rPr>
              <a:t>历程  背景       影响外交因素      根本出发点        重大意义     </a:t>
            </a:r>
            <a:endParaRPr lang="zh-CN" altLang="en-US" sz="2400" b="1" dirty="0">
              <a:latin typeface="华文仿宋" pitchFamily="2" charset="-122"/>
              <a:ea typeface="华文仿宋" pitchFamily="2" charset="-122"/>
            </a:endParaRPr>
          </a:p>
        </p:txBody>
      </p:sp>
      <p:sp>
        <p:nvSpPr>
          <p:cNvPr id="2" name="左大括号 1"/>
          <p:cNvSpPr/>
          <p:nvPr/>
        </p:nvSpPr>
        <p:spPr>
          <a:xfrm rot="5400000">
            <a:off x="1506458" y="1875832"/>
            <a:ext cx="449299" cy="1827443"/>
          </a:xfrm>
          <a:prstGeom prst="leftBrace">
            <a:avLst>
              <a:gd name="adj1" fmla="val 21380"/>
              <a:gd name="adj2" fmla="val 50794"/>
            </a:avLst>
          </a:pr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0" name="左大括号 29"/>
          <p:cNvSpPr/>
          <p:nvPr/>
        </p:nvSpPr>
        <p:spPr>
          <a:xfrm rot="5400000">
            <a:off x="4137894" y="1149015"/>
            <a:ext cx="407001" cy="3269518"/>
          </a:xfrm>
          <a:prstGeom prst="leftBrace">
            <a:avLst>
              <a:gd name="adj1" fmla="val 21380"/>
              <a:gd name="adj2" fmla="val 45910"/>
            </a:avLst>
          </a:pr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1" name="左大括号 30"/>
          <p:cNvSpPr/>
          <p:nvPr/>
        </p:nvSpPr>
        <p:spPr>
          <a:xfrm rot="5400000">
            <a:off x="7146471" y="1394586"/>
            <a:ext cx="449299" cy="2789935"/>
          </a:xfrm>
          <a:prstGeom prst="leftBrace">
            <a:avLst>
              <a:gd name="adj1" fmla="val 21380"/>
              <a:gd name="adj2" fmla="val 41950"/>
            </a:avLst>
          </a:pr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5" name="直接箭头连接符 4"/>
          <p:cNvCxnSpPr>
            <a:stCxn id="74" idx="3"/>
          </p:cNvCxnSpPr>
          <p:nvPr/>
        </p:nvCxnSpPr>
        <p:spPr>
          <a:xfrm flipV="1">
            <a:off x="7351068" y="5325308"/>
            <a:ext cx="662770" cy="1"/>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5635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DC6B5FF7-8919-435B-AB40-0302FCF71B07}" type="slidenum">
              <a:rPr lang="zh-CN" altLang="en-US" smtClean="0"/>
              <a:pPr>
                <a:defRPr/>
              </a:pPr>
              <a:t>3</a:t>
            </a:fld>
            <a:endParaRPr lang="zh-CN" altLang="en-US"/>
          </a:p>
        </p:txBody>
      </p:sp>
      <p:graphicFrame>
        <p:nvGraphicFramePr>
          <p:cNvPr id="5" name="表格 4"/>
          <p:cNvGraphicFramePr>
            <a:graphicFrameLocks noGrp="1"/>
          </p:cNvGraphicFramePr>
          <p:nvPr>
            <p:extLst>
              <p:ext uri="{D42A27DB-BD31-4B8C-83A1-F6EECF244321}">
                <p14:modId xmlns:p14="http://schemas.microsoft.com/office/powerpoint/2010/main" val="3763436191"/>
              </p:ext>
            </p:extLst>
          </p:nvPr>
        </p:nvGraphicFramePr>
        <p:xfrm>
          <a:off x="748030" y="640080"/>
          <a:ext cx="7928426" cy="5979658"/>
        </p:xfrm>
        <a:graphic>
          <a:graphicData uri="http://schemas.openxmlformats.org/drawingml/2006/table">
            <a:tbl>
              <a:tblPr firstRow="1" bandRow="1">
                <a:tableStyleId>{5C22544A-7EE6-4342-B048-85BDC9FD1C3A}</a:tableStyleId>
              </a:tblPr>
              <a:tblGrid>
                <a:gridCol w="1798451"/>
                <a:gridCol w="3321663"/>
                <a:gridCol w="2808312"/>
              </a:tblGrid>
              <a:tr h="737186">
                <a:tc>
                  <a:txBody>
                    <a:bodyPr/>
                    <a:lstStyle/>
                    <a:p>
                      <a:pPr algn="ctr"/>
                      <a:r>
                        <a:rPr lang="zh-CN" altLang="en-US" sz="2400" dirty="0" smtClean="0">
                          <a:latin typeface="黑体" panose="02010609060101010101" pitchFamily="49" charset="-122"/>
                          <a:ea typeface="黑体" panose="02010609060101010101" pitchFamily="49" charset="-122"/>
                        </a:rPr>
                        <a:t>学生困惑</a:t>
                      </a:r>
                    </a:p>
                  </a:txBody>
                  <a:tcPr/>
                </a:tc>
                <a:tc>
                  <a:txBody>
                    <a:bodyPr/>
                    <a:lstStyle/>
                    <a:p>
                      <a:pPr algn="ctr"/>
                      <a:r>
                        <a:rPr lang="zh-CN" altLang="en-US" sz="2400" dirty="0" smtClean="0">
                          <a:latin typeface="黑体" panose="02010609060101010101" pitchFamily="49" charset="-122"/>
                          <a:ea typeface="黑体" panose="02010609060101010101" pitchFamily="49" charset="-122"/>
                        </a:rPr>
                        <a:t>学生试卷典型错误</a:t>
                      </a:r>
                    </a:p>
                  </a:txBody>
                  <a:tcPr/>
                </a:tc>
                <a:tc>
                  <a:txBody>
                    <a:bodyPr/>
                    <a:lstStyle/>
                    <a:p>
                      <a:pPr algn="ctr"/>
                      <a:r>
                        <a:rPr lang="zh-CN" altLang="en-US" sz="2400" dirty="0" smtClean="0">
                          <a:latin typeface="黑体" panose="02010609060101010101" pitchFamily="49" charset="-122"/>
                          <a:ea typeface="黑体" panose="02010609060101010101" pitchFamily="49" charset="-122"/>
                        </a:rPr>
                        <a:t>学生历史复习存在的主要问题</a:t>
                      </a:r>
                      <a:endParaRPr lang="zh-CN" altLang="en-US" sz="2400" dirty="0">
                        <a:latin typeface="黑体" panose="02010609060101010101" pitchFamily="49" charset="-122"/>
                        <a:ea typeface="黑体" panose="02010609060101010101" pitchFamily="49" charset="-122"/>
                      </a:endParaRPr>
                    </a:p>
                  </a:txBody>
                  <a:tcPr/>
                </a:tc>
              </a:tr>
              <a:tr h="139246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2400" dirty="0" smtClean="0">
                          <a:latin typeface="黑体" panose="02010609060101010101" pitchFamily="49" charset="-122"/>
                          <a:ea typeface="黑体" panose="02010609060101010101" pitchFamily="49" charset="-122"/>
                        </a:rPr>
                        <a:t>背熟教材为何不能得高分？</a:t>
                      </a:r>
                    </a:p>
                    <a:p>
                      <a:pPr algn="l"/>
                      <a:endParaRPr lang="zh-CN" altLang="en-US" sz="2400" dirty="0" smtClean="0">
                        <a:latin typeface="黑体" panose="02010609060101010101" pitchFamily="49" charset="-122"/>
                        <a:ea typeface="黑体" panose="02010609060101010101" pitchFamily="49" charset="-122"/>
                      </a:endParaRPr>
                    </a:p>
                  </a:txBody>
                  <a:tcPr/>
                </a:tc>
                <a:tc>
                  <a:txBody>
                    <a:bodyPr/>
                    <a:lstStyle/>
                    <a:p>
                      <a:pPr algn="l"/>
                      <a:r>
                        <a:rPr lang="zh-CN" altLang="en-US" sz="2400" dirty="0" smtClean="0">
                          <a:latin typeface="黑体" panose="02010609060101010101" pitchFamily="49" charset="-122"/>
                          <a:ea typeface="黑体" panose="02010609060101010101" pitchFamily="49" charset="-122"/>
                        </a:rPr>
                        <a:t>不能根据所给情境处理问题：大多同学就是背书，默写时代特征</a:t>
                      </a:r>
                    </a:p>
                  </a:txBody>
                  <a:tcPr/>
                </a:tc>
                <a:tc>
                  <a:txBody>
                    <a:bodyPr/>
                    <a:lstStyle/>
                    <a:p>
                      <a:pPr algn="l"/>
                      <a:endParaRPr lang="en-US" altLang="zh-CN" sz="2400" dirty="0" smtClean="0">
                        <a:latin typeface="黑体" panose="02010609060101010101" pitchFamily="49" charset="-122"/>
                        <a:ea typeface="黑体" panose="02010609060101010101" pitchFamily="49" charset="-122"/>
                      </a:endParaRPr>
                    </a:p>
                    <a:p>
                      <a:pPr algn="l"/>
                      <a:r>
                        <a:rPr lang="zh-CN" altLang="en-US" sz="2400" dirty="0" smtClean="0">
                          <a:latin typeface="黑体" panose="02010609060101010101" pitchFamily="49" charset="-122"/>
                          <a:ea typeface="黑体" panose="02010609060101010101" pitchFamily="49" charset="-122"/>
                        </a:rPr>
                        <a:t>机械记忆，不理解不能活用</a:t>
                      </a:r>
                    </a:p>
                    <a:p>
                      <a:pPr algn="l"/>
                      <a:endParaRPr lang="zh-CN" altLang="en-US" sz="2400" dirty="0">
                        <a:latin typeface="黑体" panose="02010609060101010101" pitchFamily="49" charset="-122"/>
                        <a:ea typeface="黑体" panose="02010609060101010101" pitchFamily="49" charset="-122"/>
                      </a:endParaRPr>
                    </a:p>
                  </a:txBody>
                  <a:tcPr/>
                </a:tc>
              </a:tr>
              <a:tr h="204773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2400" dirty="0" smtClean="0">
                          <a:latin typeface="黑体" panose="02010609060101010101" pitchFamily="49" charset="-122"/>
                          <a:ea typeface="黑体" panose="02010609060101010101" pitchFamily="49" charset="-122"/>
                        </a:rPr>
                        <a:t>平时考的不错，为何大考时失利？</a:t>
                      </a:r>
                    </a:p>
                    <a:p>
                      <a:pPr algn="l"/>
                      <a:endParaRPr lang="zh-CN" altLang="en-US" sz="2400" dirty="0">
                        <a:latin typeface="黑体" panose="02010609060101010101" pitchFamily="49" charset="-122"/>
                        <a:ea typeface="黑体" panose="02010609060101010101" pitchFamily="49" charset="-122"/>
                      </a:endParaRPr>
                    </a:p>
                  </a:txBody>
                  <a:tcPr/>
                </a:tc>
                <a:tc>
                  <a:txBody>
                    <a:bodyPr/>
                    <a:lstStyle/>
                    <a:p>
                      <a:pPr algn="l"/>
                      <a:r>
                        <a:rPr lang="zh-CN" altLang="en-US" sz="2400" dirty="0" smtClean="0">
                          <a:latin typeface="黑体" panose="02010609060101010101" pitchFamily="49" charset="-122"/>
                          <a:ea typeface="黑体" panose="02010609060101010101" pitchFamily="49" charset="-122"/>
                        </a:rPr>
                        <a:t>审题不够准确，答非所问；未分角度作答；未分层阐释；个别学生严重跑题或表达极其不明确；时间混淆。</a:t>
                      </a:r>
                    </a:p>
                  </a:txBody>
                  <a:tcPr/>
                </a:tc>
                <a:tc>
                  <a:txBody>
                    <a:bodyPr/>
                    <a:lstStyle/>
                    <a:p>
                      <a:pPr algn="l"/>
                      <a:endParaRPr lang="en-US" altLang="zh-CN" sz="2400" dirty="0" smtClean="0">
                        <a:latin typeface="黑体" panose="02010609060101010101" pitchFamily="49" charset="-122"/>
                        <a:ea typeface="黑体" panose="02010609060101010101" pitchFamily="49" charset="-122"/>
                      </a:endParaRPr>
                    </a:p>
                    <a:p>
                      <a:pPr algn="l"/>
                      <a:r>
                        <a:rPr lang="zh-CN" altLang="en-US" sz="2400" dirty="0" smtClean="0">
                          <a:latin typeface="黑体" panose="02010609060101010101" pitchFamily="49" charset="-122"/>
                          <a:ea typeface="黑体" panose="02010609060101010101" pitchFamily="49" charset="-122"/>
                        </a:rPr>
                        <a:t>阐释和论证能力有提升空间</a:t>
                      </a:r>
                    </a:p>
                    <a:p>
                      <a:pPr algn="l"/>
                      <a:endParaRPr lang="zh-CN" altLang="en-US" sz="2400" dirty="0">
                        <a:latin typeface="黑体" panose="02010609060101010101" pitchFamily="49" charset="-122"/>
                        <a:ea typeface="黑体" panose="02010609060101010101" pitchFamily="49" charset="-122"/>
                      </a:endParaRPr>
                    </a:p>
                  </a:txBody>
                  <a:tcPr/>
                </a:tc>
              </a:tr>
              <a:tr h="1392462">
                <a:tc>
                  <a:txBody>
                    <a:bodyPr/>
                    <a:lstStyle/>
                    <a:p>
                      <a:pPr algn="l"/>
                      <a:r>
                        <a:rPr lang="zh-CN" altLang="en-US" sz="2400" dirty="0" smtClean="0">
                          <a:latin typeface="黑体" panose="02010609060101010101" pitchFamily="49" charset="-122"/>
                          <a:ea typeface="黑体" panose="02010609060101010101" pitchFamily="49" charset="-122"/>
                        </a:rPr>
                        <a:t>“工到”为何不能“自然成”？</a:t>
                      </a:r>
                    </a:p>
                    <a:p>
                      <a:pPr algn="l"/>
                      <a:endParaRPr lang="zh-CN" altLang="en-US" sz="2400" dirty="0">
                        <a:latin typeface="黑体" panose="02010609060101010101" pitchFamily="49" charset="-122"/>
                        <a:ea typeface="黑体" panose="02010609060101010101" pitchFamily="49" charset="-122"/>
                      </a:endParaRPr>
                    </a:p>
                  </a:txBody>
                  <a:tcPr/>
                </a:tc>
                <a:tc>
                  <a:txBody>
                    <a:bodyPr/>
                    <a:lstStyle/>
                    <a:p>
                      <a:pPr algn="l"/>
                      <a:r>
                        <a:rPr lang="zh-CN" altLang="en-US" sz="2400" dirty="0" smtClean="0">
                          <a:latin typeface="黑体" panose="02010609060101010101" pitchFamily="49" charset="-122"/>
                          <a:ea typeface="黑体" panose="02010609060101010101" pitchFamily="49" charset="-122"/>
                        </a:rPr>
                        <a:t>文献材料信息提取能力弱；理解和表述能力弱；史实、时序混乱</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sz="2400" dirty="0" smtClean="0">
                        <a:latin typeface="黑体" panose="02010609060101010101" pitchFamily="49" charset="-122"/>
                        <a:ea typeface="黑体" panose="02010609060101010101" pitchFamily="49" charset="-122"/>
                      </a:endParaRPr>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2400" dirty="0" smtClean="0">
                          <a:latin typeface="黑体" panose="02010609060101010101" pitchFamily="49" charset="-122"/>
                          <a:ea typeface="黑体" panose="02010609060101010101" pitchFamily="49" charset="-122"/>
                        </a:rPr>
                        <a:t>获取和解读信息能力不理想</a:t>
                      </a:r>
                    </a:p>
                    <a:p>
                      <a:pPr algn="l"/>
                      <a:endParaRPr lang="zh-CN" altLang="en-US" sz="2400" dirty="0">
                        <a:latin typeface="黑体" panose="02010609060101010101" pitchFamily="49" charset="-122"/>
                        <a:ea typeface="黑体" panose="02010609060101010101" pitchFamily="49" charset="-122"/>
                      </a:endParaRPr>
                    </a:p>
                  </a:txBody>
                  <a:tcPr/>
                </a:tc>
              </a:tr>
            </a:tbl>
          </a:graphicData>
        </a:graphic>
      </p:graphicFrame>
      <p:grpSp>
        <p:nvGrpSpPr>
          <p:cNvPr id="6" name="组合 3"/>
          <p:cNvGrpSpPr/>
          <p:nvPr/>
        </p:nvGrpSpPr>
        <p:grpSpPr>
          <a:xfrm>
            <a:off x="226568" y="218281"/>
            <a:ext cx="8112125" cy="381000"/>
            <a:chOff x="813" y="1733"/>
            <a:chExt cx="12774" cy="600"/>
          </a:xfrm>
        </p:grpSpPr>
        <p:cxnSp>
          <p:nvCxnSpPr>
            <p:cNvPr id="7" name="直接连接符 6"/>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8" name="椭圆 7"/>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9" name="Rectangle 3"/>
          <p:cNvSpPr txBox="1">
            <a:spLocks noChangeArrowheads="1"/>
          </p:cNvSpPr>
          <p:nvPr/>
        </p:nvSpPr>
        <p:spPr bwMode="auto">
          <a:xfrm>
            <a:off x="748030" y="16943"/>
            <a:ext cx="7298424" cy="7421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zh-CN" altLang="en-US" b="1" dirty="0" smtClean="0">
                <a:latin typeface="黑体" panose="02010609060101010101" pitchFamily="49" charset="-122"/>
                <a:ea typeface="黑体" panose="02010609060101010101" pitchFamily="49" charset="-122"/>
              </a:rPr>
              <a:t>学生现状分析</a:t>
            </a:r>
          </a:p>
          <a:p>
            <a:pPr marL="0" indent="0">
              <a:buNone/>
            </a:pPr>
            <a:endParaRPr lang="en-US" altLang="zh-CN" b="1" dirty="0" smtClean="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7763404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67544" y="0"/>
            <a:ext cx="8229600" cy="1143000"/>
          </a:xfrm>
        </p:spPr>
        <p:txBody>
          <a:bodyPr/>
          <a:lstStyle/>
          <a:p>
            <a:r>
              <a:rPr lang="zh-CN" altLang="en-US" b="1" dirty="0" smtClean="0"/>
              <a:t>全球视野下的中国外交历程</a:t>
            </a:r>
            <a:endParaRPr lang="zh-CN" altLang="en-US" b="1" dirty="0"/>
          </a:p>
        </p:txBody>
      </p:sp>
      <p:sp>
        <p:nvSpPr>
          <p:cNvPr id="3" name="内容占位符 2"/>
          <p:cNvSpPr>
            <a:spLocks noGrp="1"/>
          </p:cNvSpPr>
          <p:nvPr>
            <p:ph idx="1"/>
          </p:nvPr>
        </p:nvSpPr>
        <p:spPr>
          <a:xfrm>
            <a:off x="179512" y="1268760"/>
            <a:ext cx="8712968" cy="4536504"/>
          </a:xfrm>
        </p:spPr>
        <p:txBody>
          <a:bodyPr/>
          <a:lstStyle/>
          <a:p>
            <a:r>
              <a:rPr lang="zh-CN" altLang="en-US" sz="2400" dirty="0" smtClean="0"/>
              <a:t>设问角度：历程 、背景 、影响</a:t>
            </a:r>
            <a:r>
              <a:rPr lang="zh-CN" altLang="en-US" sz="2400" dirty="0"/>
              <a:t>外交因素 </a:t>
            </a:r>
            <a:r>
              <a:rPr lang="zh-CN" altLang="en-US" sz="2400" dirty="0" smtClean="0"/>
              <a:t>、根本出发点、重大</a:t>
            </a:r>
            <a:r>
              <a:rPr lang="zh-CN" altLang="en-US" sz="2400" dirty="0"/>
              <a:t>意义 </a:t>
            </a:r>
            <a:endParaRPr lang="en-US" altLang="zh-CN" sz="2400" dirty="0" smtClean="0"/>
          </a:p>
          <a:p>
            <a:r>
              <a:rPr lang="zh-CN" altLang="en-US" sz="2400" dirty="0"/>
              <a:t>从历程上看：</a:t>
            </a:r>
            <a:r>
              <a:rPr lang="zh-CN" altLang="en-US" sz="2400" dirty="0" smtClean="0"/>
              <a:t>闭关锁国</a:t>
            </a:r>
            <a:r>
              <a:rPr lang="en-US" altLang="zh-CN" sz="2400" dirty="0" smtClean="0"/>
              <a:t>---</a:t>
            </a:r>
            <a:r>
              <a:rPr lang="zh-CN" altLang="en-US" sz="2400" dirty="0" smtClean="0"/>
              <a:t>被迫开放</a:t>
            </a:r>
            <a:r>
              <a:rPr lang="en-US" altLang="zh-CN" sz="2400" dirty="0" smtClean="0"/>
              <a:t>---</a:t>
            </a:r>
            <a:r>
              <a:rPr lang="zh-CN" altLang="en-US" sz="2400" dirty="0" smtClean="0"/>
              <a:t>半封闭状态</a:t>
            </a:r>
            <a:r>
              <a:rPr lang="en-US" altLang="zh-CN" sz="2400" dirty="0" smtClean="0"/>
              <a:t>---</a:t>
            </a:r>
            <a:r>
              <a:rPr lang="zh-CN" altLang="en-US" sz="2400" dirty="0" smtClean="0"/>
              <a:t>主动开放，一</a:t>
            </a:r>
            <a:r>
              <a:rPr lang="zh-CN" altLang="en-US" sz="2400" dirty="0"/>
              <a:t>个国家的</a:t>
            </a:r>
            <a:r>
              <a:rPr lang="zh-CN" altLang="en-US" sz="2400" dirty="0">
                <a:solidFill>
                  <a:srgbClr val="FF0000"/>
                </a:solidFill>
              </a:rPr>
              <a:t>外交政策不是一成不变</a:t>
            </a:r>
            <a:r>
              <a:rPr lang="zh-CN" altLang="en-US" sz="2400" dirty="0" smtClean="0">
                <a:solidFill>
                  <a:srgbClr val="FF0000"/>
                </a:solidFill>
              </a:rPr>
              <a:t>的</a:t>
            </a:r>
            <a:endParaRPr lang="en-US" altLang="zh-CN" sz="2400" dirty="0" smtClean="0">
              <a:solidFill>
                <a:srgbClr val="FF0000"/>
              </a:solidFill>
            </a:endParaRPr>
          </a:p>
          <a:p>
            <a:r>
              <a:rPr lang="zh-CN" altLang="en-US" sz="2400" dirty="0"/>
              <a:t>从背景上看：其变化</a:t>
            </a:r>
            <a:r>
              <a:rPr lang="zh-CN" altLang="en-US" sz="2400" dirty="0">
                <a:solidFill>
                  <a:srgbClr val="FF0000"/>
                </a:solidFill>
              </a:rPr>
              <a:t>与国内外局势的变化密切相关</a:t>
            </a:r>
          </a:p>
          <a:p>
            <a:r>
              <a:rPr lang="zh-CN" altLang="en-US" sz="2400" dirty="0"/>
              <a:t>从影响外交因素上看：</a:t>
            </a:r>
            <a:r>
              <a:rPr lang="zh-CN" altLang="en-US" sz="2400" dirty="0">
                <a:solidFill>
                  <a:srgbClr val="FF0000"/>
                </a:solidFill>
              </a:rPr>
              <a:t>国际形势、综合国力</a:t>
            </a:r>
            <a:r>
              <a:rPr lang="zh-CN" altLang="en-US" sz="2400" dirty="0"/>
              <a:t>、政府政策方针、个人因素（外交家、国家元首</a:t>
            </a:r>
            <a:r>
              <a:rPr lang="zh-CN" altLang="en-US" sz="2400" dirty="0" smtClean="0"/>
              <a:t>）</a:t>
            </a:r>
            <a:endParaRPr lang="en-US" altLang="zh-CN" sz="2400" dirty="0" smtClean="0"/>
          </a:p>
          <a:p>
            <a:r>
              <a:rPr lang="zh-CN" altLang="en-US" sz="2400" dirty="0"/>
              <a:t>从意义上看：国际地位提高；国家安全保障；</a:t>
            </a:r>
          </a:p>
          <a:p>
            <a:r>
              <a:rPr lang="zh-CN" altLang="en-US" sz="2400" dirty="0"/>
              <a:t>为国内经济建设创造良好的国际环境；</a:t>
            </a:r>
          </a:p>
          <a:p>
            <a:r>
              <a:rPr lang="zh-CN" altLang="en-US" sz="2400" dirty="0"/>
              <a:t>从原则上看：外交是以实力为后盾，以维护国家利益为根本</a:t>
            </a:r>
          </a:p>
          <a:p>
            <a:endParaRPr lang="zh-CN" altLang="en-US" sz="2400" dirty="0"/>
          </a:p>
          <a:p>
            <a:endParaRPr lang="zh-CN" altLang="en-US" sz="2400" dirty="0"/>
          </a:p>
          <a:p>
            <a:endParaRPr lang="zh-CN" altLang="en-US" sz="2400" dirty="0"/>
          </a:p>
          <a:p>
            <a:endParaRPr lang="zh-CN" altLang="en-US" sz="2400" dirty="0"/>
          </a:p>
          <a:p>
            <a:endParaRPr lang="zh-CN" altLang="en-US" sz="2400" dirty="0"/>
          </a:p>
          <a:p>
            <a:endParaRPr lang="zh-CN" altLang="en-US" sz="2400" dirty="0"/>
          </a:p>
          <a:p>
            <a:endParaRPr lang="zh-CN" altLang="en-US" sz="2400" dirty="0"/>
          </a:p>
          <a:p>
            <a:endParaRPr lang="zh-CN" altLang="en-US" sz="2400" dirty="0"/>
          </a:p>
        </p:txBody>
      </p:sp>
      <p:sp>
        <p:nvSpPr>
          <p:cNvPr id="4" name="灯片编号占位符 3"/>
          <p:cNvSpPr>
            <a:spLocks noGrp="1"/>
          </p:cNvSpPr>
          <p:nvPr>
            <p:ph type="sldNum" sz="quarter" idx="12"/>
          </p:nvPr>
        </p:nvSpPr>
        <p:spPr/>
        <p:txBody>
          <a:bodyPr/>
          <a:lstStyle/>
          <a:p>
            <a:pPr>
              <a:defRPr/>
            </a:pPr>
            <a:fld id="{DC6B5FF7-8919-435B-AB40-0302FCF71B07}" type="slidenum">
              <a:rPr lang="zh-CN" altLang="en-US" smtClean="0"/>
              <a:pPr>
                <a:defRPr/>
              </a:pPr>
              <a:t>30</a:t>
            </a:fld>
            <a:endParaRPr lang="zh-CN" altLang="en-US"/>
          </a:p>
        </p:txBody>
      </p:sp>
    </p:spTree>
    <p:extLst>
      <p:ext uri="{BB962C8B-B14F-4D97-AF65-F5344CB8AC3E}">
        <p14:creationId xmlns:p14="http://schemas.microsoft.com/office/powerpoint/2010/main" val="10035816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03753"/>
            <a:ext cx="3456384" cy="172819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6471" t="18628" r="4412" b="35098"/>
          <a:stretch/>
        </p:blipFill>
        <p:spPr bwMode="auto">
          <a:xfrm>
            <a:off x="3995936" y="116632"/>
            <a:ext cx="4161620"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r="48353"/>
          <a:stretch/>
        </p:blipFill>
        <p:spPr bwMode="auto">
          <a:xfrm>
            <a:off x="194590" y="1948463"/>
            <a:ext cx="3441306" cy="244827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t="-4772" r="3268" b="15917"/>
          <a:stretch/>
        </p:blipFill>
        <p:spPr bwMode="auto">
          <a:xfrm>
            <a:off x="3995936" y="1988840"/>
            <a:ext cx="4161620" cy="240789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t="16274" b="19639"/>
          <a:stretch/>
        </p:blipFill>
        <p:spPr bwMode="auto">
          <a:xfrm>
            <a:off x="179512" y="4629690"/>
            <a:ext cx="8532440" cy="1967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66226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836712"/>
            <a:ext cx="8229600" cy="3240360"/>
          </a:xfrm>
          <a:ln>
            <a:solidFill>
              <a:srgbClr val="0000CC"/>
            </a:solidFill>
          </a:ln>
        </p:spPr>
        <p:txBody>
          <a:bodyPr>
            <a:normAutofit/>
          </a:bodyPr>
          <a:lstStyle/>
          <a:p>
            <a:pPr marL="0" indent="0">
              <a:lnSpc>
                <a:spcPts val="3600"/>
              </a:lnSpc>
              <a:buNone/>
            </a:pPr>
            <a:r>
              <a:rPr lang="en-US" altLang="zh-CN" sz="2800" dirty="0" smtClean="0">
                <a:latin typeface="华文中宋" pitchFamily="2" charset="-122"/>
                <a:ea typeface="华文中宋" pitchFamily="2" charset="-122"/>
              </a:rPr>
              <a:t>      </a:t>
            </a:r>
            <a:r>
              <a:rPr lang="zh-CN" altLang="zh-CN" sz="2800" dirty="0" smtClean="0">
                <a:latin typeface="华文中宋" pitchFamily="2" charset="-122"/>
                <a:ea typeface="华文中宋" pitchFamily="2" charset="-122"/>
              </a:rPr>
              <a:t>李鸿章</a:t>
            </a:r>
            <a:r>
              <a:rPr lang="zh-CN" altLang="zh-CN" sz="2800" dirty="0">
                <a:latin typeface="华文中宋" pitchFamily="2" charset="-122"/>
                <a:ea typeface="华文中宋" pitchFamily="2" charset="-122"/>
              </a:rPr>
              <a:t>说：</a:t>
            </a:r>
            <a:r>
              <a:rPr lang="en-US" altLang="zh-CN" sz="2800" dirty="0" smtClean="0">
                <a:latin typeface="华文中宋" pitchFamily="2" charset="-122"/>
                <a:ea typeface="华文中宋" pitchFamily="2" charset="-122"/>
              </a:rPr>
              <a:t>“……</a:t>
            </a:r>
            <a:r>
              <a:rPr lang="zh-CN" altLang="zh-CN" sz="2800" dirty="0" smtClean="0">
                <a:latin typeface="华文中宋" pitchFamily="2" charset="-122"/>
                <a:ea typeface="华文中宋" pitchFamily="2" charset="-122"/>
              </a:rPr>
              <a:t>各国</a:t>
            </a:r>
            <a:r>
              <a:rPr lang="zh-CN" altLang="zh-CN" sz="2800" dirty="0">
                <a:latin typeface="华文中宋" pitchFamily="2" charset="-122"/>
                <a:ea typeface="华文中宋" pitchFamily="2" charset="-122"/>
              </a:rPr>
              <a:t>互市遣使所以联外交，亦可以窥敌情</a:t>
            </a:r>
            <a:r>
              <a:rPr lang="en-US" altLang="zh-CN" sz="2800" dirty="0">
                <a:latin typeface="华文中宋" pitchFamily="2" charset="-122"/>
                <a:ea typeface="华文中宋" pitchFamily="2" charset="-122"/>
              </a:rPr>
              <a:t>”</a:t>
            </a:r>
            <a:r>
              <a:rPr lang="zh-CN" altLang="zh-CN" sz="2800" dirty="0">
                <a:latin typeface="华文中宋" pitchFamily="2" charset="-122"/>
                <a:ea typeface="华文中宋" pitchFamily="2" charset="-122"/>
              </a:rPr>
              <a:t>，</a:t>
            </a:r>
            <a:r>
              <a:rPr lang="en-US" altLang="zh-CN" sz="2800" dirty="0">
                <a:latin typeface="华文中宋" pitchFamily="2" charset="-122"/>
                <a:ea typeface="华文中宋" pitchFamily="2" charset="-122"/>
              </a:rPr>
              <a:t>“</a:t>
            </a:r>
            <a:r>
              <a:rPr lang="zh-CN" altLang="zh-CN" sz="2800" dirty="0">
                <a:latin typeface="华文中宋" pitchFamily="2" charset="-122"/>
                <a:ea typeface="华文中宋" pitchFamily="2" charset="-122"/>
              </a:rPr>
              <a:t>当能预为辨阻，密速商办。否则，亦可于发兵之后，与该国君臣面折廷争，较在京议办更为得力</a:t>
            </a:r>
            <a:r>
              <a:rPr lang="en-US" altLang="zh-CN" sz="2800" dirty="0">
                <a:latin typeface="华文中宋" pitchFamily="2" charset="-122"/>
                <a:ea typeface="华文中宋" pitchFamily="2" charset="-122"/>
              </a:rPr>
              <a:t>”</a:t>
            </a:r>
            <a:r>
              <a:rPr lang="zh-CN" altLang="zh-CN" sz="2800" dirty="0">
                <a:latin typeface="华文中宋" pitchFamily="2" charset="-122"/>
                <a:ea typeface="华文中宋" pitchFamily="2" charset="-122"/>
              </a:rPr>
              <a:t>。</a:t>
            </a:r>
          </a:p>
          <a:p>
            <a:pPr marL="0" indent="0">
              <a:lnSpc>
                <a:spcPts val="3600"/>
              </a:lnSpc>
              <a:buNone/>
            </a:pPr>
            <a:r>
              <a:rPr lang="en-US" altLang="zh-CN" sz="2800" b="1" dirty="0" smtClean="0">
                <a:solidFill>
                  <a:srgbClr val="0000CC"/>
                </a:solidFill>
              </a:rPr>
              <a:t>         </a:t>
            </a:r>
            <a:r>
              <a:rPr lang="zh-CN" altLang="zh-CN" sz="2800" b="1" dirty="0" smtClean="0">
                <a:solidFill>
                  <a:srgbClr val="0000CC"/>
                </a:solidFill>
              </a:rPr>
              <a:t>概括</a:t>
            </a:r>
            <a:r>
              <a:rPr lang="zh-CN" altLang="zh-CN" sz="2800" b="1" dirty="0">
                <a:solidFill>
                  <a:srgbClr val="0000CC"/>
                </a:solidFill>
              </a:rPr>
              <a:t>李鸿章主张派遣驻外使节的原因</a:t>
            </a:r>
            <a:r>
              <a:rPr lang="zh-CN" altLang="zh-CN" sz="2800" dirty="0">
                <a:solidFill>
                  <a:srgbClr val="0000CC"/>
                </a:solidFill>
              </a:rPr>
              <a:t>，</a:t>
            </a:r>
            <a:r>
              <a:rPr lang="zh-CN" altLang="zh-CN" sz="2800" b="1" dirty="0">
                <a:solidFill>
                  <a:srgbClr val="0000CC"/>
                </a:solidFill>
              </a:rPr>
              <a:t>分析清廷派遣驻外使节的意义</a:t>
            </a:r>
            <a:r>
              <a:rPr lang="zh-CN" altLang="zh-CN" sz="2800" dirty="0" smtClean="0">
                <a:solidFill>
                  <a:srgbClr val="0000CC"/>
                </a:solidFill>
              </a:rPr>
              <a:t>。</a:t>
            </a:r>
            <a:endParaRPr lang="zh-CN" altLang="zh-CN" sz="2800" dirty="0">
              <a:solidFill>
                <a:srgbClr val="0000CC"/>
              </a:solidFill>
            </a:endParaRPr>
          </a:p>
        </p:txBody>
      </p:sp>
      <p:sp>
        <p:nvSpPr>
          <p:cNvPr id="2" name="TextBox 1"/>
          <p:cNvSpPr txBox="1"/>
          <p:nvPr/>
        </p:nvSpPr>
        <p:spPr>
          <a:xfrm>
            <a:off x="1691680" y="4581128"/>
            <a:ext cx="2736304" cy="1200329"/>
          </a:xfrm>
          <a:prstGeom prst="rect">
            <a:avLst/>
          </a:prstGeom>
          <a:noFill/>
          <a:ln>
            <a:solidFill>
              <a:srgbClr val="0000CC"/>
            </a:solidFill>
          </a:ln>
        </p:spPr>
        <p:txBody>
          <a:bodyPr wrap="square" rtlCol="0">
            <a:spAutoFit/>
          </a:bodyPr>
          <a:lstStyle/>
          <a:p>
            <a:r>
              <a:rPr lang="zh-CN" altLang="zh-CN" sz="2400" dirty="0">
                <a:latin typeface="华文中宋" pitchFamily="2" charset="-122"/>
                <a:ea typeface="华文中宋" pitchFamily="2" charset="-122"/>
              </a:rPr>
              <a:t>可以加强对外交往</a:t>
            </a:r>
            <a:r>
              <a:rPr lang="zh-CN" altLang="zh-CN" sz="2400" dirty="0" smtClean="0">
                <a:latin typeface="华文中宋" pitchFamily="2" charset="-122"/>
                <a:ea typeface="华文中宋" pitchFamily="2" charset="-122"/>
              </a:rPr>
              <a:t>；</a:t>
            </a:r>
            <a:endParaRPr lang="en-US" altLang="zh-CN" sz="2400" dirty="0" smtClean="0">
              <a:latin typeface="华文中宋" pitchFamily="2" charset="-122"/>
              <a:ea typeface="华文中宋" pitchFamily="2" charset="-122"/>
            </a:endParaRPr>
          </a:p>
          <a:p>
            <a:r>
              <a:rPr lang="zh-CN" altLang="zh-CN" sz="2400" dirty="0" smtClean="0">
                <a:latin typeface="华文中宋" pitchFamily="2" charset="-122"/>
                <a:ea typeface="华文中宋" pitchFamily="2" charset="-122"/>
              </a:rPr>
              <a:t>了解</a:t>
            </a:r>
            <a:r>
              <a:rPr lang="zh-CN" altLang="zh-CN" sz="2400" dirty="0">
                <a:latin typeface="华文中宋" pitchFamily="2" charset="-122"/>
                <a:ea typeface="华文中宋" pitchFamily="2" charset="-122"/>
              </a:rPr>
              <a:t>各国情况</a:t>
            </a:r>
            <a:r>
              <a:rPr lang="zh-CN" altLang="zh-CN" sz="2400" dirty="0" smtClean="0">
                <a:latin typeface="华文中宋" pitchFamily="2" charset="-122"/>
                <a:ea typeface="华文中宋" pitchFamily="2" charset="-122"/>
              </a:rPr>
              <a:t>；</a:t>
            </a:r>
            <a:endParaRPr lang="en-US" altLang="zh-CN" sz="2400" dirty="0" smtClean="0">
              <a:latin typeface="华文中宋" pitchFamily="2" charset="-122"/>
              <a:ea typeface="华文中宋" pitchFamily="2" charset="-122"/>
            </a:endParaRPr>
          </a:p>
          <a:p>
            <a:r>
              <a:rPr lang="zh-CN" altLang="zh-CN" sz="2400" dirty="0" smtClean="0">
                <a:latin typeface="华文中宋" pitchFamily="2" charset="-122"/>
                <a:ea typeface="华文中宋" pitchFamily="2" charset="-122"/>
              </a:rPr>
              <a:t>办理</a:t>
            </a:r>
            <a:r>
              <a:rPr lang="zh-CN" altLang="zh-CN" sz="2400" dirty="0">
                <a:latin typeface="华文中宋" pitchFamily="2" charset="-122"/>
                <a:ea typeface="华文中宋" pitchFamily="2" charset="-122"/>
              </a:rPr>
              <a:t>对外</a:t>
            </a:r>
            <a:r>
              <a:rPr lang="zh-CN" altLang="zh-CN" sz="2400" dirty="0" smtClean="0">
                <a:latin typeface="华文中宋" pitchFamily="2" charset="-122"/>
                <a:ea typeface="华文中宋" pitchFamily="2" charset="-122"/>
              </a:rPr>
              <a:t>交涉</a:t>
            </a:r>
            <a:r>
              <a:rPr lang="zh-CN" altLang="en-US" sz="2400" dirty="0" smtClean="0">
                <a:latin typeface="华文中宋" pitchFamily="2" charset="-122"/>
                <a:ea typeface="华文中宋" pitchFamily="2" charset="-122"/>
              </a:rPr>
              <a:t>；</a:t>
            </a:r>
            <a:endParaRPr lang="zh-CN" altLang="en-US" sz="2400" dirty="0">
              <a:latin typeface="华文中宋" pitchFamily="2" charset="-122"/>
              <a:ea typeface="华文中宋" pitchFamily="2" charset="-122"/>
            </a:endParaRPr>
          </a:p>
        </p:txBody>
      </p:sp>
      <p:sp>
        <p:nvSpPr>
          <p:cNvPr id="4" name="TextBox 3"/>
          <p:cNvSpPr txBox="1"/>
          <p:nvPr/>
        </p:nvSpPr>
        <p:spPr>
          <a:xfrm>
            <a:off x="539552" y="4605846"/>
            <a:ext cx="1069843" cy="523220"/>
          </a:xfrm>
          <a:prstGeom prst="rect">
            <a:avLst/>
          </a:prstGeom>
          <a:solidFill>
            <a:srgbClr val="C00000"/>
          </a:solidFill>
        </p:spPr>
        <p:txBody>
          <a:bodyPr wrap="square" rtlCol="0">
            <a:spAutoFit/>
          </a:bodyPr>
          <a:lstStyle/>
          <a:p>
            <a:r>
              <a:rPr lang="zh-CN" altLang="en-US" sz="2800" dirty="0" smtClean="0">
                <a:solidFill>
                  <a:schemeClr val="bg1"/>
                </a:solidFill>
                <a:latin typeface="华文中宋" pitchFamily="2" charset="-122"/>
                <a:ea typeface="华文中宋" pitchFamily="2" charset="-122"/>
              </a:rPr>
              <a:t>原因：</a:t>
            </a:r>
            <a:endParaRPr lang="zh-CN" altLang="en-US" sz="2800" dirty="0">
              <a:solidFill>
                <a:schemeClr val="bg1"/>
              </a:solidFill>
              <a:latin typeface="华文中宋" pitchFamily="2" charset="-122"/>
              <a:ea typeface="华文中宋" pitchFamily="2" charset="-122"/>
            </a:endParaRPr>
          </a:p>
        </p:txBody>
      </p:sp>
      <p:sp>
        <p:nvSpPr>
          <p:cNvPr id="5" name="TextBox 4"/>
          <p:cNvSpPr txBox="1"/>
          <p:nvPr/>
        </p:nvSpPr>
        <p:spPr>
          <a:xfrm>
            <a:off x="4716016" y="4581128"/>
            <a:ext cx="1080120" cy="523220"/>
          </a:xfrm>
          <a:prstGeom prst="rect">
            <a:avLst/>
          </a:prstGeom>
          <a:solidFill>
            <a:srgbClr val="C00000"/>
          </a:solidFill>
        </p:spPr>
        <p:txBody>
          <a:bodyPr wrap="square" rtlCol="0">
            <a:spAutoFit/>
          </a:bodyPr>
          <a:lstStyle/>
          <a:p>
            <a:r>
              <a:rPr lang="zh-CN" altLang="en-US" sz="2800" dirty="0" smtClean="0">
                <a:solidFill>
                  <a:schemeClr val="bg1"/>
                </a:solidFill>
                <a:latin typeface="华文中宋" pitchFamily="2" charset="-122"/>
                <a:ea typeface="华文中宋" pitchFamily="2" charset="-122"/>
              </a:rPr>
              <a:t>意义：</a:t>
            </a:r>
            <a:endParaRPr lang="zh-CN" altLang="en-US" sz="2800" dirty="0">
              <a:solidFill>
                <a:schemeClr val="bg1"/>
              </a:solidFill>
              <a:latin typeface="华文中宋" pitchFamily="2" charset="-122"/>
              <a:ea typeface="华文中宋" pitchFamily="2" charset="-122"/>
            </a:endParaRPr>
          </a:p>
        </p:txBody>
      </p:sp>
      <p:sp>
        <p:nvSpPr>
          <p:cNvPr id="6" name="TextBox 5"/>
          <p:cNvSpPr txBox="1"/>
          <p:nvPr/>
        </p:nvSpPr>
        <p:spPr>
          <a:xfrm>
            <a:off x="5904148" y="4602306"/>
            <a:ext cx="2772308" cy="1569660"/>
          </a:xfrm>
          <a:prstGeom prst="rect">
            <a:avLst/>
          </a:prstGeom>
          <a:noFill/>
          <a:ln>
            <a:solidFill>
              <a:srgbClr val="0000CC"/>
            </a:solidFill>
          </a:ln>
        </p:spPr>
        <p:txBody>
          <a:bodyPr wrap="square" rtlCol="0">
            <a:spAutoFit/>
          </a:bodyPr>
          <a:lstStyle/>
          <a:p>
            <a:r>
              <a:rPr lang="zh-CN" altLang="en-US" sz="2400" dirty="0">
                <a:latin typeface="华文中宋" pitchFamily="2" charset="-122"/>
                <a:ea typeface="华文中宋" pitchFamily="2" charset="-122"/>
              </a:rPr>
              <a:t>更好的了解</a:t>
            </a:r>
            <a:r>
              <a:rPr lang="zh-CN" altLang="en-US" sz="2400" dirty="0" smtClean="0">
                <a:latin typeface="华文中宋" pitchFamily="2" charset="-122"/>
                <a:ea typeface="华文中宋" pitchFamily="2" charset="-122"/>
              </a:rPr>
              <a:t>世界；</a:t>
            </a:r>
            <a:r>
              <a:rPr lang="zh-CN" altLang="zh-CN" sz="2400" dirty="0" smtClean="0">
                <a:latin typeface="华文中宋" pitchFamily="2" charset="-122"/>
                <a:ea typeface="华文中宋" pitchFamily="2" charset="-122"/>
              </a:rPr>
              <a:t>有利于</a:t>
            </a:r>
            <a:r>
              <a:rPr lang="zh-CN" altLang="zh-CN" sz="2400" dirty="0">
                <a:latin typeface="华文中宋" pitchFamily="2" charset="-122"/>
                <a:ea typeface="华文中宋" pitchFamily="2" charset="-122"/>
              </a:rPr>
              <a:t>改变闭关自守的状况</a:t>
            </a:r>
            <a:r>
              <a:rPr lang="zh-CN" altLang="zh-CN" sz="2400" dirty="0" smtClean="0">
                <a:latin typeface="华文中宋" pitchFamily="2" charset="-122"/>
                <a:ea typeface="华文中宋" pitchFamily="2" charset="-122"/>
              </a:rPr>
              <a:t>，中国</a:t>
            </a:r>
            <a:r>
              <a:rPr lang="zh-CN" altLang="zh-CN" sz="2400" dirty="0">
                <a:latin typeface="华文中宋" pitchFamily="2" charset="-122"/>
                <a:ea typeface="华文中宋" pitchFamily="2" charset="-122"/>
              </a:rPr>
              <a:t>近代外交制度的形成</a:t>
            </a:r>
            <a:endParaRPr lang="zh-CN" altLang="en-US" sz="2400" dirty="0">
              <a:latin typeface="华文中宋" pitchFamily="2" charset="-122"/>
              <a:ea typeface="华文中宋" pitchFamily="2" charset="-122"/>
            </a:endParaRPr>
          </a:p>
        </p:txBody>
      </p:sp>
    </p:spTree>
    <p:extLst>
      <p:ext uri="{BB962C8B-B14F-4D97-AF65-F5344CB8AC3E}">
        <p14:creationId xmlns:p14="http://schemas.microsoft.com/office/powerpoint/2010/main" val="1755236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5536" y="1340768"/>
            <a:ext cx="8064896" cy="2862322"/>
          </a:xfrm>
          <a:prstGeom prst="rect">
            <a:avLst/>
          </a:prstGeom>
          <a:noFill/>
          <a:ln>
            <a:solidFill>
              <a:srgbClr val="0000CC"/>
            </a:solidFill>
          </a:ln>
        </p:spPr>
        <p:txBody>
          <a:bodyPr wrap="square" rtlCol="0">
            <a:spAutoFit/>
          </a:bodyPr>
          <a:lstStyle/>
          <a:p>
            <a:pPr>
              <a:lnSpc>
                <a:spcPts val="3600"/>
              </a:lnSpc>
            </a:pPr>
            <a:r>
              <a:rPr lang="en-US" altLang="zh-CN" sz="2800" dirty="0" smtClean="0">
                <a:latin typeface="华文中宋" pitchFamily="2" charset="-122"/>
                <a:ea typeface="华文中宋" pitchFamily="2" charset="-122"/>
              </a:rPr>
              <a:t>      1928</a:t>
            </a:r>
            <a:r>
              <a:rPr lang="zh-CN" altLang="zh-CN" sz="2800" dirty="0">
                <a:latin typeface="华文中宋" pitchFamily="2" charset="-122"/>
                <a:ea typeface="华文中宋" pitchFamily="2" charset="-122"/>
              </a:rPr>
              <a:t>年</a:t>
            </a:r>
            <a:r>
              <a:rPr lang="en-US" altLang="zh-CN" sz="2800" dirty="0">
                <a:latin typeface="华文中宋" pitchFamily="2" charset="-122"/>
                <a:ea typeface="华文中宋" pitchFamily="2" charset="-122"/>
              </a:rPr>
              <a:t>7</a:t>
            </a:r>
            <a:r>
              <a:rPr lang="zh-CN" altLang="zh-CN" sz="2800" dirty="0">
                <a:latin typeface="华文中宋" pitchFamily="2" charset="-122"/>
                <a:ea typeface="华文中宋" pitchFamily="2" charset="-122"/>
              </a:rPr>
              <a:t>月</a:t>
            </a:r>
            <a:r>
              <a:rPr lang="en-US" altLang="zh-CN" sz="2800" dirty="0">
                <a:latin typeface="华文中宋" pitchFamily="2" charset="-122"/>
                <a:ea typeface="华文中宋" pitchFamily="2" charset="-122"/>
              </a:rPr>
              <a:t>8</a:t>
            </a:r>
            <a:r>
              <a:rPr lang="zh-CN" altLang="zh-CN" sz="2800" dirty="0">
                <a:latin typeface="华文中宋" pitchFamily="2" charset="-122"/>
                <a:ea typeface="华文中宋" pitchFamily="2" charset="-122"/>
              </a:rPr>
              <a:t>日</a:t>
            </a:r>
            <a:r>
              <a:rPr lang="zh-CN" altLang="zh-CN" sz="2800" dirty="0" smtClean="0">
                <a:latin typeface="华文中宋" pitchFamily="2" charset="-122"/>
                <a:ea typeface="华文中宋" pitchFamily="2" charset="-122"/>
              </a:rPr>
              <a:t>，</a:t>
            </a:r>
            <a:r>
              <a:rPr lang="zh-CN" altLang="en-US" sz="2800" dirty="0" smtClean="0">
                <a:latin typeface="华文中宋" pitchFamily="2" charset="-122"/>
                <a:ea typeface="华文中宋" pitchFamily="2" charset="-122"/>
              </a:rPr>
              <a:t>国民政府</a:t>
            </a:r>
            <a:r>
              <a:rPr lang="zh-CN" altLang="zh-CN" sz="2800" dirty="0" smtClean="0">
                <a:latin typeface="华文中宋" pitchFamily="2" charset="-122"/>
                <a:ea typeface="华文中宋" pitchFamily="2" charset="-122"/>
              </a:rPr>
              <a:t>发表</a:t>
            </a:r>
            <a:r>
              <a:rPr lang="zh-CN" altLang="zh-CN" sz="2800" dirty="0">
                <a:latin typeface="华文中宋" pitchFamily="2" charset="-122"/>
                <a:ea typeface="华文中宋" pitchFamily="2" charset="-122"/>
              </a:rPr>
              <a:t>《关于重订新约之宣言》，宣布：中华民国与各国间条约已届期满者当然废除，另订新约。其尚未期满者，国民政府应即以正当之手续解除而重订之。其旧约已满期，而新约尚未订定者，应由国民政府另订适当临时办法处理一切</a:t>
            </a:r>
            <a:r>
              <a:rPr lang="zh-CN" altLang="zh-CN" sz="2800" dirty="0" smtClean="0">
                <a:latin typeface="华文中宋" pitchFamily="2" charset="-122"/>
                <a:ea typeface="华文中宋" pitchFamily="2" charset="-122"/>
              </a:rPr>
              <a:t>。</a:t>
            </a:r>
            <a:endParaRPr lang="zh-CN" altLang="en-US" sz="2800" dirty="0">
              <a:latin typeface="华文中宋" pitchFamily="2" charset="-122"/>
              <a:ea typeface="华文中宋" pitchFamily="2" charset="-122"/>
            </a:endParaRPr>
          </a:p>
        </p:txBody>
      </p:sp>
    </p:spTree>
    <p:extLst>
      <p:ext uri="{BB962C8B-B14F-4D97-AF65-F5344CB8AC3E}">
        <p14:creationId xmlns:p14="http://schemas.microsoft.com/office/powerpoint/2010/main" val="1158289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3"/>
          <p:cNvGraphicFramePr>
            <a:graphicFrameLocks noGrp="1"/>
          </p:cNvGraphicFramePr>
          <p:nvPr>
            <p:ph idx="1"/>
            <p:extLst>
              <p:ext uri="{D42A27DB-BD31-4B8C-83A1-F6EECF244321}">
                <p14:modId xmlns:p14="http://schemas.microsoft.com/office/powerpoint/2010/main" val="1644221585"/>
              </p:ext>
            </p:extLst>
          </p:nvPr>
        </p:nvGraphicFramePr>
        <p:xfrm>
          <a:off x="179513" y="634320"/>
          <a:ext cx="8784975" cy="6142563"/>
        </p:xfrm>
        <a:graphic>
          <a:graphicData uri="http://schemas.openxmlformats.org/drawingml/2006/table">
            <a:tbl>
              <a:tblPr firstRow="1" firstCol="1" bandRow="1"/>
              <a:tblGrid>
                <a:gridCol w="6768751"/>
                <a:gridCol w="2016224"/>
              </a:tblGrid>
              <a:tr h="456042">
                <a:tc>
                  <a:txBody>
                    <a:bodyPr/>
                    <a:lstStyle/>
                    <a:p>
                      <a:pPr algn="ctr">
                        <a:spcAft>
                          <a:spcPts val="0"/>
                        </a:spcAft>
                      </a:pPr>
                      <a:r>
                        <a:rPr lang="zh-CN" sz="2400" b="1" kern="100" dirty="0">
                          <a:solidFill>
                            <a:srgbClr val="0000CC"/>
                          </a:solidFill>
                          <a:effectLst/>
                          <a:latin typeface="Calibri"/>
                          <a:ea typeface="宋体"/>
                          <a:cs typeface="Times New Roman"/>
                        </a:rPr>
                        <a:t>文件名称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zh-CN" sz="2400" b="1" kern="100" dirty="0">
                          <a:solidFill>
                            <a:srgbClr val="0000CC"/>
                          </a:solidFill>
                          <a:effectLst/>
                          <a:latin typeface="Calibri"/>
                          <a:ea typeface="宋体"/>
                          <a:cs typeface="Times New Roman"/>
                        </a:rPr>
                        <a:t>签约时间</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56042">
                <a:tc>
                  <a:txBody>
                    <a:bodyPr/>
                    <a:lstStyle/>
                    <a:p>
                      <a:pPr algn="just">
                        <a:spcAft>
                          <a:spcPts val="0"/>
                        </a:spcAft>
                      </a:pPr>
                      <a:r>
                        <a:rPr lang="zh-CN" sz="1800" kern="100" dirty="0">
                          <a:effectLst/>
                          <a:latin typeface="+mn-ea"/>
                          <a:ea typeface="+mn-ea"/>
                          <a:cs typeface="Times New Roman"/>
                        </a:rPr>
                        <a:t>关于取消</a:t>
                      </a:r>
                      <a:r>
                        <a:rPr lang="zh-CN" sz="2800" b="1" kern="100" dirty="0">
                          <a:solidFill>
                            <a:srgbClr val="FF0000"/>
                          </a:solidFill>
                          <a:effectLst/>
                          <a:latin typeface="+mn-ea"/>
                          <a:ea typeface="+mn-ea"/>
                          <a:cs typeface="Times New Roman"/>
                        </a:rPr>
                        <a:t>美国</a:t>
                      </a:r>
                      <a:r>
                        <a:rPr lang="zh-CN" sz="1800" kern="100" dirty="0">
                          <a:effectLst/>
                          <a:latin typeface="+mn-ea"/>
                          <a:ea typeface="+mn-ea"/>
                          <a:cs typeface="Times New Roman"/>
                        </a:rPr>
                        <a:t>在华</a:t>
                      </a:r>
                      <a:r>
                        <a:rPr lang="zh-CN" sz="1800" b="1" kern="100" dirty="0">
                          <a:solidFill>
                            <a:srgbClr val="FF0000"/>
                          </a:solidFill>
                          <a:effectLst/>
                          <a:latin typeface="+mn-ea"/>
                          <a:ea typeface="+mn-ea"/>
                          <a:cs typeface="Times New Roman"/>
                        </a:rPr>
                        <a:t>治外法权</a:t>
                      </a:r>
                      <a:r>
                        <a:rPr lang="zh-CN" sz="1800" kern="100" dirty="0">
                          <a:effectLst/>
                          <a:latin typeface="+mn-ea"/>
                          <a:ea typeface="+mn-ea"/>
                          <a:cs typeface="Times New Roman"/>
                        </a:rPr>
                        <a:t>及处理有关问题换文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en-US" sz="1800" kern="100">
                          <a:effectLst/>
                          <a:latin typeface="+mn-ea"/>
                          <a:ea typeface="+mn-ea"/>
                          <a:cs typeface="Times New Roman"/>
                        </a:rPr>
                        <a:t>1943</a:t>
                      </a:r>
                      <a:r>
                        <a:rPr lang="zh-CN" sz="1800" kern="100">
                          <a:effectLst/>
                          <a:latin typeface="+mn-ea"/>
                          <a:ea typeface="+mn-ea"/>
                          <a:cs typeface="Times New Roman"/>
                        </a:rPr>
                        <a:t>年</a:t>
                      </a:r>
                      <a:r>
                        <a:rPr lang="en-US" sz="1800" kern="100">
                          <a:effectLst/>
                          <a:latin typeface="+mn-ea"/>
                          <a:ea typeface="+mn-ea"/>
                          <a:cs typeface="Times New Roman"/>
                        </a:rPr>
                        <a:t>1</a:t>
                      </a:r>
                      <a:r>
                        <a:rPr lang="zh-CN" sz="1800" kern="100">
                          <a:effectLst/>
                          <a:latin typeface="+mn-ea"/>
                          <a:ea typeface="+mn-ea"/>
                          <a:cs typeface="Times New Roman"/>
                        </a:rPr>
                        <a:t>月</a:t>
                      </a:r>
                      <a:r>
                        <a:rPr lang="en-US" sz="1800" kern="100">
                          <a:effectLst/>
                          <a:latin typeface="+mn-ea"/>
                          <a:ea typeface="+mn-ea"/>
                          <a:cs typeface="Times New Roman"/>
                        </a:rPr>
                        <a:t>11</a:t>
                      </a:r>
                      <a:r>
                        <a:rPr lang="zh-CN" sz="1800" kern="100">
                          <a:effectLst/>
                          <a:latin typeface="+mn-ea"/>
                          <a:ea typeface="+mn-ea"/>
                          <a:cs typeface="Times New Roman"/>
                        </a:rPr>
                        <a:t>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02151">
                <a:tc>
                  <a:txBody>
                    <a:bodyPr/>
                    <a:lstStyle/>
                    <a:p>
                      <a:pPr algn="just">
                        <a:spcAft>
                          <a:spcPts val="0"/>
                        </a:spcAft>
                      </a:pPr>
                      <a:r>
                        <a:rPr lang="zh-CN" sz="1800" kern="100" dirty="0">
                          <a:effectLst/>
                          <a:latin typeface="+mn-ea"/>
                          <a:ea typeface="+mn-ea"/>
                          <a:cs typeface="Times New Roman"/>
                        </a:rPr>
                        <a:t>关于取消</a:t>
                      </a:r>
                      <a:r>
                        <a:rPr lang="zh-CN" sz="2800" b="1" kern="100" dirty="0">
                          <a:solidFill>
                            <a:srgbClr val="FF0000"/>
                          </a:solidFill>
                          <a:effectLst/>
                          <a:latin typeface="+mn-ea"/>
                          <a:ea typeface="+mn-ea"/>
                          <a:cs typeface="Times New Roman"/>
                        </a:rPr>
                        <a:t>英国</a:t>
                      </a:r>
                      <a:r>
                        <a:rPr lang="zh-CN" sz="1800" kern="100" dirty="0">
                          <a:effectLst/>
                          <a:latin typeface="+mn-ea"/>
                          <a:ea typeface="+mn-ea"/>
                          <a:cs typeface="Times New Roman"/>
                        </a:rPr>
                        <a:t>在华</a:t>
                      </a:r>
                      <a:r>
                        <a:rPr lang="zh-CN" sz="1800" b="1" kern="100" dirty="0">
                          <a:solidFill>
                            <a:srgbClr val="FF0000"/>
                          </a:solidFill>
                          <a:effectLst/>
                          <a:latin typeface="+mn-ea"/>
                          <a:ea typeface="+mn-ea"/>
                          <a:cs typeface="Times New Roman"/>
                        </a:rPr>
                        <a:t>治外法权</a:t>
                      </a:r>
                      <a:r>
                        <a:rPr lang="zh-CN" sz="1800" kern="100" dirty="0">
                          <a:effectLst/>
                          <a:latin typeface="+mn-ea"/>
                          <a:ea typeface="+mn-ea"/>
                          <a:cs typeface="Times New Roman"/>
                        </a:rPr>
                        <a:t>及处理有关特权附件及换文并双方同意之会议记录</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en-US" sz="1800" kern="100">
                          <a:effectLst/>
                          <a:latin typeface="+mn-ea"/>
                          <a:ea typeface="+mn-ea"/>
                          <a:cs typeface="Times New Roman"/>
                        </a:rPr>
                        <a:t>1943</a:t>
                      </a:r>
                      <a:r>
                        <a:rPr lang="zh-CN" sz="1800" kern="100">
                          <a:effectLst/>
                          <a:latin typeface="+mn-ea"/>
                          <a:ea typeface="+mn-ea"/>
                          <a:cs typeface="Times New Roman"/>
                        </a:rPr>
                        <a:t>年</a:t>
                      </a:r>
                      <a:r>
                        <a:rPr lang="en-US" sz="1800" kern="100">
                          <a:effectLst/>
                          <a:latin typeface="+mn-ea"/>
                          <a:ea typeface="+mn-ea"/>
                          <a:cs typeface="Times New Roman"/>
                        </a:rPr>
                        <a:t>1</a:t>
                      </a:r>
                      <a:r>
                        <a:rPr lang="zh-CN" sz="1800" kern="100">
                          <a:effectLst/>
                          <a:latin typeface="+mn-ea"/>
                          <a:ea typeface="+mn-ea"/>
                          <a:cs typeface="Times New Roman"/>
                        </a:rPr>
                        <a:t>月</a:t>
                      </a:r>
                      <a:r>
                        <a:rPr lang="en-US" sz="1800" kern="100">
                          <a:effectLst/>
                          <a:latin typeface="+mn-ea"/>
                          <a:ea typeface="+mn-ea"/>
                          <a:cs typeface="Times New Roman"/>
                        </a:rPr>
                        <a:t>11</a:t>
                      </a:r>
                      <a:r>
                        <a:rPr lang="zh-CN" sz="1800" kern="100">
                          <a:effectLst/>
                          <a:latin typeface="+mn-ea"/>
                          <a:ea typeface="+mn-ea"/>
                          <a:cs typeface="Times New Roman"/>
                        </a:rPr>
                        <a:t>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02151">
                <a:tc>
                  <a:txBody>
                    <a:bodyPr/>
                    <a:lstStyle/>
                    <a:p>
                      <a:pPr algn="just">
                        <a:spcAft>
                          <a:spcPts val="0"/>
                        </a:spcAft>
                      </a:pPr>
                      <a:r>
                        <a:rPr lang="zh-CN" sz="1800" kern="100" dirty="0">
                          <a:effectLst/>
                          <a:latin typeface="+mn-ea"/>
                          <a:ea typeface="+mn-ea"/>
                          <a:cs typeface="Times New Roman"/>
                        </a:rPr>
                        <a:t>废除</a:t>
                      </a:r>
                      <a:r>
                        <a:rPr lang="zh-CN" sz="2800" b="1" kern="100" dirty="0">
                          <a:solidFill>
                            <a:srgbClr val="FF0000"/>
                          </a:solidFill>
                          <a:effectLst/>
                          <a:latin typeface="+mn-ea"/>
                          <a:ea typeface="+mn-ea"/>
                          <a:cs typeface="Times New Roman"/>
                        </a:rPr>
                        <a:t>比利时</a:t>
                      </a:r>
                      <a:r>
                        <a:rPr lang="zh-CN" sz="1800" kern="100" dirty="0">
                          <a:effectLst/>
                          <a:latin typeface="+mn-ea"/>
                          <a:ea typeface="+mn-ea"/>
                          <a:cs typeface="Times New Roman"/>
                        </a:rPr>
                        <a:t>在中国</a:t>
                      </a:r>
                      <a:r>
                        <a:rPr lang="zh-CN" sz="1800" b="1" kern="100" dirty="0">
                          <a:solidFill>
                            <a:srgbClr val="FF0000"/>
                          </a:solidFill>
                          <a:effectLst/>
                          <a:latin typeface="+mn-ea"/>
                          <a:ea typeface="+mn-ea"/>
                          <a:cs typeface="Times New Roman"/>
                        </a:rPr>
                        <a:t>治外法权</a:t>
                      </a:r>
                      <a:r>
                        <a:rPr lang="zh-CN" sz="1800" kern="100" dirty="0">
                          <a:effectLst/>
                          <a:latin typeface="+mn-ea"/>
                          <a:ea typeface="+mn-ea"/>
                          <a:cs typeface="Times New Roman"/>
                        </a:rPr>
                        <a:t>及处理有关事件条约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en-US" sz="1800" kern="100" dirty="0">
                          <a:effectLst/>
                          <a:latin typeface="+mn-ea"/>
                          <a:ea typeface="+mn-ea"/>
                          <a:cs typeface="Times New Roman"/>
                        </a:rPr>
                        <a:t>1943</a:t>
                      </a:r>
                      <a:r>
                        <a:rPr lang="zh-CN" sz="1800" kern="100" dirty="0">
                          <a:effectLst/>
                          <a:latin typeface="+mn-ea"/>
                          <a:ea typeface="+mn-ea"/>
                          <a:cs typeface="Times New Roman"/>
                        </a:rPr>
                        <a:t>年</a:t>
                      </a:r>
                      <a:r>
                        <a:rPr lang="en-US" sz="1800" kern="100" dirty="0">
                          <a:effectLst/>
                          <a:latin typeface="+mn-ea"/>
                          <a:ea typeface="+mn-ea"/>
                          <a:cs typeface="Times New Roman"/>
                        </a:rPr>
                        <a:t>10</a:t>
                      </a:r>
                      <a:r>
                        <a:rPr lang="zh-CN" sz="1800" kern="100" dirty="0">
                          <a:effectLst/>
                          <a:latin typeface="+mn-ea"/>
                          <a:ea typeface="+mn-ea"/>
                          <a:cs typeface="Times New Roman"/>
                        </a:rPr>
                        <a:t>月</a:t>
                      </a:r>
                      <a:r>
                        <a:rPr lang="en-US" sz="1800" kern="100" dirty="0">
                          <a:effectLst/>
                          <a:latin typeface="+mn-ea"/>
                          <a:ea typeface="+mn-ea"/>
                          <a:cs typeface="Times New Roman"/>
                        </a:rPr>
                        <a:t>20</a:t>
                      </a:r>
                      <a:r>
                        <a:rPr lang="zh-CN" sz="1800" kern="100" dirty="0">
                          <a:effectLst/>
                          <a:latin typeface="+mn-ea"/>
                          <a:ea typeface="+mn-ea"/>
                          <a:cs typeface="Times New Roman"/>
                        </a:rPr>
                        <a:t>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02151">
                <a:tc>
                  <a:txBody>
                    <a:bodyPr/>
                    <a:lstStyle/>
                    <a:p>
                      <a:pPr algn="just">
                        <a:spcAft>
                          <a:spcPts val="0"/>
                        </a:spcAft>
                      </a:pPr>
                      <a:r>
                        <a:rPr lang="zh-CN" sz="1800" kern="100" dirty="0">
                          <a:effectLst/>
                          <a:latin typeface="+mn-ea"/>
                          <a:ea typeface="+mn-ea"/>
                          <a:cs typeface="Times New Roman"/>
                        </a:rPr>
                        <a:t>废除</a:t>
                      </a:r>
                      <a:r>
                        <a:rPr lang="zh-CN" sz="2800" b="1" kern="100" dirty="0">
                          <a:solidFill>
                            <a:srgbClr val="FF0000"/>
                          </a:solidFill>
                          <a:effectLst/>
                          <a:latin typeface="+mn-ea"/>
                          <a:ea typeface="+mn-ea"/>
                          <a:cs typeface="Times New Roman"/>
                        </a:rPr>
                        <a:t>挪威</a:t>
                      </a:r>
                      <a:r>
                        <a:rPr lang="zh-CN" sz="1800" kern="100" dirty="0">
                          <a:effectLst/>
                          <a:latin typeface="+mn-ea"/>
                          <a:ea typeface="+mn-ea"/>
                          <a:cs typeface="Times New Roman"/>
                        </a:rPr>
                        <a:t>在中国</a:t>
                      </a:r>
                      <a:r>
                        <a:rPr lang="zh-CN" sz="1800" b="1" kern="100" dirty="0">
                          <a:solidFill>
                            <a:srgbClr val="FF0000"/>
                          </a:solidFill>
                          <a:effectLst/>
                          <a:latin typeface="+mn-ea"/>
                          <a:ea typeface="+mn-ea"/>
                          <a:cs typeface="Times New Roman"/>
                        </a:rPr>
                        <a:t>治外法权</a:t>
                      </a:r>
                      <a:r>
                        <a:rPr lang="zh-CN" sz="1800" kern="100" dirty="0">
                          <a:effectLst/>
                          <a:latin typeface="+mn-ea"/>
                          <a:ea typeface="+mn-ea"/>
                          <a:cs typeface="Times New Roman"/>
                        </a:rPr>
                        <a:t>及处理有关事件条约暨附件及双方同意之会议记录</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en-US" sz="1800" kern="100" dirty="0">
                          <a:effectLst/>
                          <a:latin typeface="+mn-ea"/>
                          <a:ea typeface="+mn-ea"/>
                          <a:cs typeface="Times New Roman"/>
                        </a:rPr>
                        <a:t>1943</a:t>
                      </a:r>
                      <a:r>
                        <a:rPr lang="zh-CN" sz="1800" kern="100" dirty="0">
                          <a:effectLst/>
                          <a:latin typeface="+mn-ea"/>
                          <a:ea typeface="+mn-ea"/>
                          <a:cs typeface="Times New Roman"/>
                        </a:rPr>
                        <a:t>年</a:t>
                      </a:r>
                      <a:r>
                        <a:rPr lang="en-US" sz="1800" kern="100" dirty="0">
                          <a:effectLst/>
                          <a:latin typeface="+mn-ea"/>
                          <a:ea typeface="+mn-ea"/>
                          <a:cs typeface="Times New Roman"/>
                        </a:rPr>
                        <a:t>11</a:t>
                      </a:r>
                      <a:r>
                        <a:rPr lang="zh-CN" sz="1800" kern="100" dirty="0">
                          <a:effectLst/>
                          <a:latin typeface="+mn-ea"/>
                          <a:ea typeface="+mn-ea"/>
                          <a:cs typeface="Times New Roman"/>
                        </a:rPr>
                        <a:t>月</a:t>
                      </a:r>
                      <a:r>
                        <a:rPr lang="en-US" sz="1800" kern="100" dirty="0">
                          <a:effectLst/>
                          <a:latin typeface="+mn-ea"/>
                          <a:ea typeface="+mn-ea"/>
                          <a:cs typeface="Times New Roman"/>
                        </a:rPr>
                        <a:t>10</a:t>
                      </a:r>
                      <a:r>
                        <a:rPr lang="zh-CN" sz="1800" kern="100" dirty="0">
                          <a:effectLst/>
                          <a:latin typeface="+mn-ea"/>
                          <a:ea typeface="+mn-ea"/>
                          <a:cs typeface="Times New Roman"/>
                        </a:rPr>
                        <a:t>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56042">
                <a:tc>
                  <a:txBody>
                    <a:bodyPr/>
                    <a:lstStyle/>
                    <a:p>
                      <a:pPr algn="just">
                        <a:spcAft>
                          <a:spcPts val="0"/>
                        </a:spcAft>
                      </a:pPr>
                      <a:r>
                        <a:rPr lang="zh-CN" sz="1800" kern="100" dirty="0">
                          <a:effectLst/>
                          <a:latin typeface="+mn-ea"/>
                          <a:ea typeface="+mn-ea"/>
                          <a:cs typeface="Times New Roman"/>
                        </a:rPr>
                        <a:t>废除</a:t>
                      </a:r>
                      <a:r>
                        <a:rPr lang="zh-CN" sz="2800" b="1" kern="100" dirty="0">
                          <a:solidFill>
                            <a:srgbClr val="FF0000"/>
                          </a:solidFill>
                          <a:effectLst/>
                          <a:latin typeface="+mn-ea"/>
                          <a:ea typeface="+mn-ea"/>
                          <a:cs typeface="Times New Roman"/>
                        </a:rPr>
                        <a:t>加拿大</a:t>
                      </a:r>
                      <a:r>
                        <a:rPr lang="zh-CN" sz="1800" kern="100" dirty="0">
                          <a:effectLst/>
                          <a:latin typeface="+mn-ea"/>
                          <a:ea typeface="+mn-ea"/>
                          <a:cs typeface="Times New Roman"/>
                        </a:rPr>
                        <a:t>在中国</a:t>
                      </a:r>
                      <a:r>
                        <a:rPr lang="zh-CN" sz="1800" b="1" kern="100" dirty="0">
                          <a:solidFill>
                            <a:srgbClr val="FF0000"/>
                          </a:solidFill>
                          <a:effectLst/>
                          <a:latin typeface="+mn-ea"/>
                          <a:ea typeface="+mn-ea"/>
                          <a:cs typeface="Times New Roman"/>
                        </a:rPr>
                        <a:t>治外法权</a:t>
                      </a:r>
                      <a:r>
                        <a:rPr lang="zh-CN" sz="1800" kern="100" dirty="0">
                          <a:effectLst/>
                          <a:latin typeface="+mn-ea"/>
                          <a:ea typeface="+mn-ea"/>
                          <a:cs typeface="Times New Roman"/>
                        </a:rPr>
                        <a:t>及处理有关事件条约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en-US" sz="1800" kern="100">
                          <a:effectLst/>
                          <a:latin typeface="+mn-ea"/>
                          <a:ea typeface="+mn-ea"/>
                          <a:cs typeface="Times New Roman"/>
                        </a:rPr>
                        <a:t>1944</a:t>
                      </a:r>
                      <a:r>
                        <a:rPr lang="zh-CN" sz="1800" kern="100">
                          <a:effectLst/>
                          <a:latin typeface="+mn-ea"/>
                          <a:ea typeface="+mn-ea"/>
                          <a:cs typeface="Times New Roman"/>
                        </a:rPr>
                        <a:t>年</a:t>
                      </a:r>
                      <a:r>
                        <a:rPr lang="en-US" sz="1800" kern="100">
                          <a:effectLst/>
                          <a:latin typeface="+mn-ea"/>
                          <a:ea typeface="+mn-ea"/>
                          <a:cs typeface="Times New Roman"/>
                        </a:rPr>
                        <a:t>4</a:t>
                      </a:r>
                      <a:r>
                        <a:rPr lang="zh-CN" sz="1800" kern="100">
                          <a:effectLst/>
                          <a:latin typeface="+mn-ea"/>
                          <a:ea typeface="+mn-ea"/>
                          <a:cs typeface="Times New Roman"/>
                        </a:rPr>
                        <a:t>月</a:t>
                      </a:r>
                      <a:r>
                        <a:rPr lang="en-US" sz="1800" kern="100">
                          <a:effectLst/>
                          <a:latin typeface="+mn-ea"/>
                          <a:ea typeface="+mn-ea"/>
                          <a:cs typeface="Times New Roman"/>
                        </a:rPr>
                        <a:t>14</a:t>
                      </a:r>
                      <a:r>
                        <a:rPr lang="zh-CN" sz="1800" kern="100">
                          <a:effectLst/>
                          <a:latin typeface="+mn-ea"/>
                          <a:ea typeface="+mn-ea"/>
                          <a:cs typeface="Times New Roman"/>
                        </a:rPr>
                        <a:t>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02151">
                <a:tc>
                  <a:txBody>
                    <a:bodyPr/>
                    <a:lstStyle/>
                    <a:p>
                      <a:pPr algn="just">
                        <a:spcAft>
                          <a:spcPts val="0"/>
                        </a:spcAft>
                      </a:pPr>
                      <a:r>
                        <a:rPr lang="zh-CN" sz="1800" kern="100" dirty="0">
                          <a:effectLst/>
                          <a:latin typeface="+mn-ea"/>
                          <a:ea typeface="+mn-ea"/>
                          <a:cs typeface="Times New Roman"/>
                        </a:rPr>
                        <a:t>关于取消</a:t>
                      </a:r>
                      <a:r>
                        <a:rPr lang="zh-CN" sz="2800" b="1" kern="100" dirty="0">
                          <a:solidFill>
                            <a:srgbClr val="FF0000"/>
                          </a:solidFill>
                          <a:effectLst/>
                          <a:latin typeface="+mn-ea"/>
                          <a:ea typeface="+mn-ea"/>
                          <a:cs typeface="Times New Roman"/>
                        </a:rPr>
                        <a:t>瑞典</a:t>
                      </a:r>
                      <a:r>
                        <a:rPr lang="zh-CN" sz="1800" kern="100" dirty="0">
                          <a:effectLst/>
                          <a:latin typeface="+mn-ea"/>
                          <a:ea typeface="+mn-ea"/>
                          <a:cs typeface="Times New Roman"/>
                        </a:rPr>
                        <a:t>在华</a:t>
                      </a:r>
                      <a:r>
                        <a:rPr lang="zh-CN" sz="1800" b="1" kern="100" dirty="0">
                          <a:solidFill>
                            <a:srgbClr val="FF0000"/>
                          </a:solidFill>
                          <a:effectLst/>
                          <a:latin typeface="+mn-ea"/>
                          <a:ea typeface="+mn-ea"/>
                          <a:cs typeface="Times New Roman"/>
                        </a:rPr>
                        <a:t>治外法权</a:t>
                      </a:r>
                      <a:r>
                        <a:rPr lang="zh-CN" sz="1800" kern="100" dirty="0">
                          <a:effectLst/>
                          <a:latin typeface="+mn-ea"/>
                          <a:ea typeface="+mn-ea"/>
                          <a:cs typeface="Times New Roman"/>
                        </a:rPr>
                        <a:t>及其有关特权条文及双方同意之会议记录</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en-US" sz="1800" kern="100" dirty="0">
                          <a:effectLst/>
                          <a:latin typeface="+mn-ea"/>
                          <a:ea typeface="+mn-ea"/>
                          <a:cs typeface="Times New Roman"/>
                        </a:rPr>
                        <a:t>1945</a:t>
                      </a:r>
                      <a:r>
                        <a:rPr lang="zh-CN" sz="1800" kern="100" dirty="0">
                          <a:effectLst/>
                          <a:latin typeface="+mn-ea"/>
                          <a:ea typeface="+mn-ea"/>
                          <a:cs typeface="Times New Roman"/>
                        </a:rPr>
                        <a:t>年</a:t>
                      </a:r>
                      <a:r>
                        <a:rPr lang="en-US" sz="1800" kern="100" dirty="0">
                          <a:effectLst/>
                          <a:latin typeface="+mn-ea"/>
                          <a:ea typeface="+mn-ea"/>
                          <a:cs typeface="Times New Roman"/>
                        </a:rPr>
                        <a:t>4</a:t>
                      </a:r>
                      <a:r>
                        <a:rPr lang="zh-CN" sz="1800" kern="100" dirty="0">
                          <a:effectLst/>
                          <a:latin typeface="+mn-ea"/>
                          <a:ea typeface="+mn-ea"/>
                          <a:cs typeface="Times New Roman"/>
                        </a:rPr>
                        <a:t>月</a:t>
                      </a:r>
                      <a:r>
                        <a:rPr lang="en-US" sz="1800" kern="100" dirty="0">
                          <a:effectLst/>
                          <a:latin typeface="+mn-ea"/>
                          <a:ea typeface="+mn-ea"/>
                          <a:cs typeface="Times New Roman"/>
                        </a:rPr>
                        <a:t>5</a:t>
                      </a:r>
                      <a:r>
                        <a:rPr lang="zh-CN" sz="1800" kern="100" dirty="0">
                          <a:effectLst/>
                          <a:latin typeface="+mn-ea"/>
                          <a:ea typeface="+mn-ea"/>
                          <a:cs typeface="Times New Roman"/>
                        </a:rPr>
                        <a:t>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02151">
                <a:tc>
                  <a:txBody>
                    <a:bodyPr/>
                    <a:lstStyle/>
                    <a:p>
                      <a:pPr algn="just">
                        <a:spcAft>
                          <a:spcPts val="0"/>
                        </a:spcAft>
                      </a:pPr>
                      <a:r>
                        <a:rPr lang="zh-CN" sz="1800" kern="100" dirty="0">
                          <a:effectLst/>
                          <a:latin typeface="+mn-ea"/>
                          <a:ea typeface="+mn-ea"/>
                          <a:cs typeface="Times New Roman"/>
                        </a:rPr>
                        <a:t>关于</a:t>
                      </a:r>
                      <a:r>
                        <a:rPr lang="zh-CN" sz="2800" b="1" kern="100" dirty="0">
                          <a:solidFill>
                            <a:srgbClr val="FF0000"/>
                          </a:solidFill>
                          <a:effectLst/>
                          <a:latin typeface="+mn-ea"/>
                          <a:ea typeface="+mn-ea"/>
                          <a:cs typeface="Times New Roman"/>
                        </a:rPr>
                        <a:t>荷兰</a:t>
                      </a:r>
                      <a:r>
                        <a:rPr lang="zh-CN" sz="1800" kern="100" dirty="0">
                          <a:effectLst/>
                          <a:latin typeface="+mn-ea"/>
                          <a:ea typeface="+mn-ea"/>
                          <a:cs typeface="Times New Roman"/>
                        </a:rPr>
                        <a:t>放弃在华</a:t>
                      </a:r>
                      <a:r>
                        <a:rPr lang="zh-CN" sz="1800" b="1" kern="100" dirty="0">
                          <a:solidFill>
                            <a:srgbClr val="FF0000"/>
                          </a:solidFill>
                          <a:effectLst/>
                          <a:latin typeface="+mn-ea"/>
                          <a:ea typeface="+mn-ea"/>
                          <a:cs typeface="Times New Roman"/>
                        </a:rPr>
                        <a:t>治外法权</a:t>
                      </a:r>
                      <a:r>
                        <a:rPr lang="zh-CN" sz="1800" kern="100" dirty="0">
                          <a:effectLst/>
                          <a:latin typeface="+mn-ea"/>
                          <a:ea typeface="+mn-ea"/>
                          <a:cs typeface="Times New Roman"/>
                        </a:rPr>
                        <a:t>及处理有关问题换文及双方同意之会议记录</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en-US" sz="1800" kern="100" dirty="0">
                          <a:effectLst/>
                          <a:latin typeface="+mn-ea"/>
                          <a:ea typeface="+mn-ea"/>
                          <a:cs typeface="Times New Roman"/>
                        </a:rPr>
                        <a:t>1945</a:t>
                      </a:r>
                      <a:r>
                        <a:rPr lang="zh-CN" sz="1800" kern="100" dirty="0">
                          <a:effectLst/>
                          <a:latin typeface="+mn-ea"/>
                          <a:ea typeface="+mn-ea"/>
                          <a:cs typeface="Times New Roman"/>
                        </a:rPr>
                        <a:t>年</a:t>
                      </a:r>
                      <a:r>
                        <a:rPr lang="en-US" sz="1800" kern="100" dirty="0">
                          <a:effectLst/>
                          <a:latin typeface="+mn-ea"/>
                          <a:ea typeface="+mn-ea"/>
                          <a:cs typeface="Times New Roman"/>
                        </a:rPr>
                        <a:t>5</a:t>
                      </a:r>
                      <a:r>
                        <a:rPr lang="zh-CN" sz="1800" kern="100" dirty="0">
                          <a:effectLst/>
                          <a:latin typeface="+mn-ea"/>
                          <a:ea typeface="+mn-ea"/>
                          <a:cs typeface="Times New Roman"/>
                        </a:rPr>
                        <a:t>月</a:t>
                      </a:r>
                      <a:r>
                        <a:rPr lang="en-US" sz="1800" kern="100" dirty="0">
                          <a:effectLst/>
                          <a:latin typeface="+mn-ea"/>
                          <a:ea typeface="+mn-ea"/>
                          <a:cs typeface="Times New Roman"/>
                        </a:rPr>
                        <a:t>29</a:t>
                      </a:r>
                      <a:r>
                        <a:rPr lang="zh-CN" sz="1800" kern="100" dirty="0">
                          <a:effectLst/>
                          <a:latin typeface="+mn-ea"/>
                          <a:ea typeface="+mn-ea"/>
                          <a:cs typeface="Times New Roman"/>
                        </a:rPr>
                        <a:t>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56042">
                <a:tc>
                  <a:txBody>
                    <a:bodyPr/>
                    <a:lstStyle/>
                    <a:p>
                      <a:pPr algn="just">
                        <a:spcAft>
                          <a:spcPts val="0"/>
                        </a:spcAft>
                      </a:pPr>
                      <a:r>
                        <a:rPr lang="zh-CN" sz="1800" kern="100" dirty="0">
                          <a:effectLst/>
                          <a:latin typeface="+mn-ea"/>
                          <a:ea typeface="+mn-ea"/>
                          <a:cs typeface="Times New Roman"/>
                        </a:rPr>
                        <a:t>关于</a:t>
                      </a:r>
                      <a:r>
                        <a:rPr lang="zh-CN" sz="2800" b="1" kern="100" dirty="0">
                          <a:solidFill>
                            <a:srgbClr val="FF0000"/>
                          </a:solidFill>
                          <a:effectLst/>
                          <a:latin typeface="+mn-ea"/>
                          <a:ea typeface="+mn-ea"/>
                          <a:cs typeface="Times New Roman"/>
                        </a:rPr>
                        <a:t>法国</a:t>
                      </a:r>
                      <a:r>
                        <a:rPr lang="zh-CN" sz="1800" kern="100" dirty="0">
                          <a:effectLst/>
                          <a:latin typeface="+mn-ea"/>
                          <a:ea typeface="+mn-ea"/>
                          <a:cs typeface="Times New Roman"/>
                        </a:rPr>
                        <a:t>放弃在华</a:t>
                      </a:r>
                      <a:r>
                        <a:rPr lang="zh-CN" sz="1800" b="1" kern="100" dirty="0">
                          <a:solidFill>
                            <a:srgbClr val="FF0000"/>
                          </a:solidFill>
                          <a:effectLst/>
                          <a:latin typeface="+mn-ea"/>
                          <a:ea typeface="+mn-ea"/>
                          <a:cs typeface="Times New Roman"/>
                        </a:rPr>
                        <a:t>治外法权</a:t>
                      </a:r>
                      <a:r>
                        <a:rPr lang="zh-CN" sz="1800" kern="100" dirty="0">
                          <a:effectLst/>
                          <a:latin typeface="+mn-ea"/>
                          <a:ea typeface="+mn-ea"/>
                          <a:cs typeface="Times New Roman"/>
                        </a:rPr>
                        <a:t>及其他有关特权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en-US" sz="1800" kern="100" dirty="0">
                          <a:effectLst/>
                          <a:latin typeface="+mn-ea"/>
                          <a:ea typeface="+mn-ea"/>
                          <a:cs typeface="Times New Roman"/>
                        </a:rPr>
                        <a:t>1946</a:t>
                      </a:r>
                      <a:r>
                        <a:rPr lang="zh-CN" sz="1800" kern="100" dirty="0">
                          <a:effectLst/>
                          <a:latin typeface="+mn-ea"/>
                          <a:ea typeface="+mn-ea"/>
                          <a:cs typeface="Times New Roman"/>
                        </a:rPr>
                        <a:t>年</a:t>
                      </a:r>
                      <a:r>
                        <a:rPr lang="en-US" sz="1800" kern="100" dirty="0">
                          <a:effectLst/>
                          <a:latin typeface="+mn-ea"/>
                          <a:ea typeface="+mn-ea"/>
                          <a:cs typeface="Times New Roman"/>
                        </a:rPr>
                        <a:t>2</a:t>
                      </a:r>
                      <a:r>
                        <a:rPr lang="zh-CN" sz="1800" kern="100" dirty="0">
                          <a:effectLst/>
                          <a:latin typeface="+mn-ea"/>
                          <a:ea typeface="+mn-ea"/>
                          <a:cs typeface="Times New Roman"/>
                        </a:rPr>
                        <a:t>月</a:t>
                      </a:r>
                      <a:r>
                        <a:rPr lang="en-US" sz="1800" kern="100" dirty="0">
                          <a:effectLst/>
                          <a:latin typeface="+mn-ea"/>
                          <a:ea typeface="+mn-ea"/>
                          <a:cs typeface="Times New Roman"/>
                        </a:rPr>
                        <a:t>28</a:t>
                      </a:r>
                      <a:r>
                        <a:rPr lang="zh-CN" sz="1800" kern="100" dirty="0">
                          <a:effectLst/>
                          <a:latin typeface="+mn-ea"/>
                          <a:ea typeface="+mn-ea"/>
                          <a:cs typeface="Times New Roman"/>
                        </a:rPr>
                        <a:t>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56042">
                <a:tc>
                  <a:txBody>
                    <a:bodyPr/>
                    <a:lstStyle/>
                    <a:p>
                      <a:pPr algn="just">
                        <a:spcAft>
                          <a:spcPts val="0"/>
                        </a:spcAft>
                      </a:pPr>
                      <a:r>
                        <a:rPr lang="zh-CN" sz="1800" kern="100" dirty="0">
                          <a:effectLst/>
                          <a:latin typeface="+mn-ea"/>
                          <a:ea typeface="+mn-ea"/>
                          <a:cs typeface="Times New Roman"/>
                        </a:rPr>
                        <a:t>关于</a:t>
                      </a:r>
                      <a:r>
                        <a:rPr lang="zh-CN" sz="2800" b="1" kern="100" dirty="0">
                          <a:solidFill>
                            <a:srgbClr val="FF0000"/>
                          </a:solidFill>
                          <a:effectLst/>
                          <a:latin typeface="+mn-ea"/>
                          <a:ea typeface="+mn-ea"/>
                          <a:cs typeface="Times New Roman"/>
                        </a:rPr>
                        <a:t>瑞士</a:t>
                      </a:r>
                      <a:r>
                        <a:rPr lang="zh-CN" sz="1800" kern="100" dirty="0">
                          <a:effectLst/>
                          <a:latin typeface="+mn-ea"/>
                          <a:ea typeface="+mn-ea"/>
                          <a:cs typeface="Times New Roman"/>
                        </a:rPr>
                        <a:t>放弃在华</a:t>
                      </a:r>
                      <a:r>
                        <a:rPr lang="zh-CN" sz="1800" b="1" kern="100" dirty="0">
                          <a:solidFill>
                            <a:srgbClr val="FF0000"/>
                          </a:solidFill>
                          <a:effectLst/>
                          <a:latin typeface="+mn-ea"/>
                          <a:ea typeface="+mn-ea"/>
                          <a:cs typeface="Times New Roman"/>
                        </a:rPr>
                        <a:t>领事裁判权</a:t>
                      </a:r>
                      <a:r>
                        <a:rPr lang="zh-CN" sz="1800" kern="100" dirty="0">
                          <a:effectLst/>
                          <a:latin typeface="+mn-ea"/>
                          <a:ea typeface="+mn-ea"/>
                          <a:cs typeface="Times New Roman"/>
                        </a:rPr>
                        <a:t>及其有关特权暨备忘录</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en-US" sz="1800" kern="100" dirty="0">
                          <a:effectLst/>
                          <a:latin typeface="+mn-ea"/>
                          <a:ea typeface="+mn-ea"/>
                          <a:cs typeface="Times New Roman"/>
                        </a:rPr>
                        <a:t>1946</a:t>
                      </a:r>
                      <a:r>
                        <a:rPr lang="zh-CN" sz="1800" kern="100" dirty="0">
                          <a:effectLst/>
                          <a:latin typeface="+mn-ea"/>
                          <a:ea typeface="+mn-ea"/>
                          <a:cs typeface="Times New Roman"/>
                        </a:rPr>
                        <a:t>年</a:t>
                      </a:r>
                      <a:r>
                        <a:rPr lang="en-US" sz="1800" kern="100" dirty="0">
                          <a:effectLst/>
                          <a:latin typeface="+mn-ea"/>
                          <a:ea typeface="+mn-ea"/>
                          <a:cs typeface="Times New Roman"/>
                        </a:rPr>
                        <a:t>3</a:t>
                      </a:r>
                      <a:r>
                        <a:rPr lang="zh-CN" sz="1800" kern="100" dirty="0">
                          <a:effectLst/>
                          <a:latin typeface="+mn-ea"/>
                          <a:ea typeface="+mn-ea"/>
                          <a:cs typeface="Times New Roman"/>
                        </a:rPr>
                        <a:t>月</a:t>
                      </a:r>
                      <a:r>
                        <a:rPr lang="en-US" sz="1800" kern="100" dirty="0">
                          <a:effectLst/>
                          <a:latin typeface="+mn-ea"/>
                          <a:ea typeface="+mn-ea"/>
                          <a:cs typeface="Times New Roman"/>
                        </a:rPr>
                        <a:t>13</a:t>
                      </a:r>
                      <a:r>
                        <a:rPr lang="zh-CN" sz="1800" kern="100" dirty="0">
                          <a:effectLst/>
                          <a:latin typeface="+mn-ea"/>
                          <a:ea typeface="+mn-ea"/>
                          <a:cs typeface="Times New Roman"/>
                        </a:rPr>
                        <a:t>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56042">
                <a:tc>
                  <a:txBody>
                    <a:bodyPr/>
                    <a:lstStyle/>
                    <a:p>
                      <a:pPr algn="just">
                        <a:spcAft>
                          <a:spcPts val="0"/>
                        </a:spcAft>
                      </a:pPr>
                      <a:r>
                        <a:rPr lang="zh-CN" sz="1800" kern="100" dirty="0">
                          <a:effectLst/>
                          <a:latin typeface="+mn-ea"/>
                          <a:ea typeface="+mn-ea"/>
                          <a:cs typeface="Times New Roman"/>
                        </a:rPr>
                        <a:t>关于取消</a:t>
                      </a:r>
                      <a:r>
                        <a:rPr lang="zh-CN" sz="2800" b="1" kern="100" dirty="0">
                          <a:solidFill>
                            <a:srgbClr val="FF0000"/>
                          </a:solidFill>
                          <a:effectLst/>
                          <a:latin typeface="+mn-ea"/>
                          <a:ea typeface="+mn-ea"/>
                          <a:cs typeface="Times New Roman"/>
                        </a:rPr>
                        <a:t>丹麦</a:t>
                      </a:r>
                      <a:r>
                        <a:rPr lang="zh-CN" sz="1800" kern="100" dirty="0">
                          <a:effectLst/>
                          <a:latin typeface="+mn-ea"/>
                          <a:ea typeface="+mn-ea"/>
                          <a:cs typeface="Times New Roman"/>
                        </a:rPr>
                        <a:t>在华</a:t>
                      </a:r>
                      <a:r>
                        <a:rPr lang="zh-CN" sz="1800" b="1" kern="100" dirty="0">
                          <a:solidFill>
                            <a:srgbClr val="FF0000"/>
                          </a:solidFill>
                          <a:effectLst/>
                          <a:latin typeface="+mn-ea"/>
                          <a:ea typeface="+mn-ea"/>
                          <a:cs typeface="Times New Roman"/>
                        </a:rPr>
                        <a:t>治外法权</a:t>
                      </a:r>
                      <a:r>
                        <a:rPr lang="zh-CN" sz="1800" kern="100" dirty="0">
                          <a:effectLst/>
                          <a:latin typeface="+mn-ea"/>
                          <a:ea typeface="+mn-ea"/>
                          <a:cs typeface="Times New Roman"/>
                        </a:rPr>
                        <a:t>及处理有关问题</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en-US" sz="1800" kern="100" dirty="0">
                          <a:effectLst/>
                          <a:latin typeface="+mn-ea"/>
                          <a:ea typeface="+mn-ea"/>
                          <a:cs typeface="Times New Roman"/>
                        </a:rPr>
                        <a:t>1946</a:t>
                      </a:r>
                      <a:r>
                        <a:rPr lang="zh-CN" sz="1800" kern="100" dirty="0">
                          <a:effectLst/>
                          <a:latin typeface="+mn-ea"/>
                          <a:ea typeface="+mn-ea"/>
                          <a:cs typeface="Times New Roman"/>
                        </a:rPr>
                        <a:t>年</a:t>
                      </a:r>
                      <a:r>
                        <a:rPr lang="en-US" sz="1800" kern="100" dirty="0">
                          <a:effectLst/>
                          <a:latin typeface="+mn-ea"/>
                          <a:ea typeface="+mn-ea"/>
                          <a:cs typeface="Times New Roman"/>
                        </a:rPr>
                        <a:t>5</a:t>
                      </a:r>
                      <a:r>
                        <a:rPr lang="zh-CN" sz="1800" kern="100" dirty="0">
                          <a:effectLst/>
                          <a:latin typeface="+mn-ea"/>
                          <a:ea typeface="+mn-ea"/>
                          <a:cs typeface="Times New Roman"/>
                        </a:rPr>
                        <a:t>月</a:t>
                      </a:r>
                      <a:r>
                        <a:rPr lang="en-US" sz="1800" kern="100" dirty="0">
                          <a:effectLst/>
                          <a:latin typeface="+mn-ea"/>
                          <a:ea typeface="+mn-ea"/>
                          <a:cs typeface="Times New Roman"/>
                        </a:rPr>
                        <a:t>20</a:t>
                      </a:r>
                      <a:r>
                        <a:rPr lang="zh-CN" sz="1800" kern="100" dirty="0">
                          <a:effectLst/>
                          <a:latin typeface="+mn-ea"/>
                          <a:ea typeface="+mn-ea"/>
                          <a:cs typeface="Times New Roman"/>
                        </a:rPr>
                        <a:t>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5" name="TextBox 4"/>
          <p:cNvSpPr txBox="1"/>
          <p:nvPr/>
        </p:nvSpPr>
        <p:spPr>
          <a:xfrm>
            <a:off x="786430" y="44624"/>
            <a:ext cx="7560840" cy="523220"/>
          </a:xfrm>
          <a:prstGeom prst="rect">
            <a:avLst/>
          </a:prstGeom>
          <a:noFill/>
        </p:spPr>
        <p:txBody>
          <a:bodyPr wrap="square" rtlCol="0">
            <a:spAutoFit/>
          </a:bodyPr>
          <a:lstStyle/>
          <a:p>
            <a:pPr algn="ctr"/>
            <a:r>
              <a:rPr lang="zh-CN" altLang="zh-CN" sz="2800" b="1" dirty="0"/>
              <a:t>抗战以来中国与各国签订平等新约一览表</a:t>
            </a:r>
          </a:p>
        </p:txBody>
      </p:sp>
    </p:spTree>
    <p:extLst>
      <p:ext uri="{BB962C8B-B14F-4D97-AF65-F5344CB8AC3E}">
        <p14:creationId xmlns:p14="http://schemas.microsoft.com/office/powerpoint/2010/main" val="19497257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extLst>
              <p:ext uri="{D42A27DB-BD31-4B8C-83A1-F6EECF244321}">
                <p14:modId xmlns:p14="http://schemas.microsoft.com/office/powerpoint/2010/main" val="1159278813"/>
              </p:ext>
            </p:extLst>
          </p:nvPr>
        </p:nvGraphicFramePr>
        <p:xfrm>
          <a:off x="179511" y="764704"/>
          <a:ext cx="8568953" cy="5334732"/>
        </p:xfrm>
        <a:graphic>
          <a:graphicData uri="http://schemas.openxmlformats.org/drawingml/2006/table">
            <a:tbl>
              <a:tblPr firstRow="1" bandRow="1">
                <a:tableStyleId>{5940675A-B579-460E-94D1-54222C63F5DA}</a:tableStyleId>
              </a:tblPr>
              <a:tblGrid>
                <a:gridCol w="1296145"/>
                <a:gridCol w="3744416"/>
                <a:gridCol w="3528392"/>
              </a:tblGrid>
              <a:tr h="773668">
                <a:tc>
                  <a:txBody>
                    <a:bodyPr/>
                    <a:lstStyle/>
                    <a:p>
                      <a:pPr algn="ctr"/>
                      <a:r>
                        <a:rPr lang="zh-CN" altLang="en-US" sz="2400" dirty="0" smtClean="0">
                          <a:latin typeface="华文中宋" pitchFamily="2" charset="-122"/>
                          <a:ea typeface="华文中宋" pitchFamily="2" charset="-122"/>
                        </a:rPr>
                        <a:t>时间</a:t>
                      </a:r>
                      <a:endParaRPr lang="zh-CN" altLang="en-US" sz="2400" dirty="0">
                        <a:latin typeface="华文中宋" pitchFamily="2" charset="-122"/>
                        <a:ea typeface="华文中宋" pitchFamily="2" charset="-122"/>
                      </a:endParaRPr>
                    </a:p>
                  </a:txBody>
                  <a:tcPr/>
                </a:tc>
                <a:tc>
                  <a:txBody>
                    <a:bodyPr/>
                    <a:lstStyle/>
                    <a:p>
                      <a:pPr algn="ctr"/>
                      <a:r>
                        <a:rPr lang="zh-CN" altLang="en-US" sz="2400" dirty="0" smtClean="0">
                          <a:solidFill>
                            <a:srgbClr val="0000CC"/>
                          </a:solidFill>
                          <a:latin typeface="华文中宋" pitchFamily="2" charset="-122"/>
                          <a:ea typeface="华文中宋" pitchFamily="2" charset="-122"/>
                        </a:rPr>
                        <a:t>国外因素</a:t>
                      </a:r>
                      <a:endParaRPr lang="zh-CN" altLang="en-US" sz="2400" dirty="0">
                        <a:solidFill>
                          <a:srgbClr val="0000CC"/>
                        </a:solidFill>
                        <a:latin typeface="华文中宋" pitchFamily="2" charset="-122"/>
                        <a:ea typeface="华文中宋" pitchFamily="2" charset="-122"/>
                      </a:endParaRPr>
                    </a:p>
                  </a:txBody>
                  <a:tcPr/>
                </a:tc>
                <a:tc>
                  <a:txBody>
                    <a:bodyPr/>
                    <a:lstStyle/>
                    <a:p>
                      <a:pPr algn="ctr"/>
                      <a:r>
                        <a:rPr lang="zh-CN" altLang="en-US" sz="2400" dirty="0" smtClean="0">
                          <a:solidFill>
                            <a:srgbClr val="0000CC"/>
                          </a:solidFill>
                          <a:latin typeface="华文中宋" pitchFamily="2" charset="-122"/>
                          <a:ea typeface="华文中宋" pitchFamily="2" charset="-122"/>
                        </a:rPr>
                        <a:t>国内因素</a:t>
                      </a:r>
                      <a:endParaRPr lang="zh-CN" altLang="en-US" sz="2400" dirty="0">
                        <a:solidFill>
                          <a:srgbClr val="0000CC"/>
                        </a:solidFill>
                        <a:latin typeface="华文中宋" pitchFamily="2" charset="-122"/>
                        <a:ea typeface="华文中宋" pitchFamily="2" charset="-122"/>
                      </a:endParaRPr>
                    </a:p>
                  </a:txBody>
                  <a:tcPr/>
                </a:tc>
              </a:tr>
              <a:tr h="1590316">
                <a:tc>
                  <a:txBody>
                    <a:bodyPr/>
                    <a:lstStyle/>
                    <a:p>
                      <a:pPr algn="l"/>
                      <a:endParaRPr lang="en-US" altLang="zh-CN" sz="2400" dirty="0" smtClean="0">
                        <a:latin typeface="华文中宋" pitchFamily="2" charset="-122"/>
                        <a:ea typeface="华文中宋" pitchFamily="2" charset="-122"/>
                      </a:endParaRPr>
                    </a:p>
                    <a:p>
                      <a:pPr algn="l"/>
                      <a:r>
                        <a:rPr lang="en-US" altLang="zh-CN" sz="2400" dirty="0" smtClean="0">
                          <a:latin typeface="华文中宋" pitchFamily="2" charset="-122"/>
                          <a:ea typeface="华文中宋" pitchFamily="2" charset="-122"/>
                        </a:rPr>
                        <a:t>1949</a:t>
                      </a:r>
                      <a:r>
                        <a:rPr lang="zh-CN" altLang="en-US" sz="2400" dirty="0" smtClean="0">
                          <a:latin typeface="华文中宋" pitchFamily="2" charset="-122"/>
                          <a:ea typeface="华文中宋" pitchFamily="2" charset="-122"/>
                        </a:rPr>
                        <a:t>年</a:t>
                      </a:r>
                      <a:endParaRPr lang="zh-CN" altLang="en-US" sz="2400" dirty="0">
                        <a:latin typeface="华文中宋" pitchFamily="2" charset="-122"/>
                        <a:ea typeface="华文中宋" pitchFamily="2" charset="-122"/>
                      </a:endParaRPr>
                    </a:p>
                  </a:txBody>
                  <a:tcPr/>
                </a:tc>
                <a:tc>
                  <a:txBody>
                    <a:bodyPr/>
                    <a:lstStyle/>
                    <a:p>
                      <a:pPr algn="l"/>
                      <a:endParaRPr lang="zh-CN" altLang="en-US" sz="2400">
                        <a:latin typeface="华文中宋" pitchFamily="2" charset="-122"/>
                        <a:ea typeface="华文中宋" pitchFamily="2" charset="-122"/>
                      </a:endParaRPr>
                    </a:p>
                  </a:txBody>
                  <a:tcPr/>
                </a:tc>
                <a:tc>
                  <a:txBody>
                    <a:bodyPr/>
                    <a:lstStyle/>
                    <a:p>
                      <a:pPr algn="l"/>
                      <a:endParaRPr lang="zh-CN" altLang="en-US" sz="2400" dirty="0">
                        <a:latin typeface="华文中宋" pitchFamily="2" charset="-122"/>
                        <a:ea typeface="华文中宋" pitchFamily="2" charset="-122"/>
                      </a:endParaRPr>
                    </a:p>
                  </a:txBody>
                  <a:tcPr/>
                </a:tc>
              </a:tr>
              <a:tr h="1380432">
                <a:tc>
                  <a:txBody>
                    <a:bodyPr/>
                    <a:lstStyle/>
                    <a:p>
                      <a:pPr algn="l"/>
                      <a:endParaRPr lang="en-US" altLang="zh-CN" sz="2400" dirty="0" smtClean="0">
                        <a:latin typeface="华文中宋" pitchFamily="2" charset="-122"/>
                        <a:ea typeface="华文中宋" pitchFamily="2" charset="-122"/>
                      </a:endParaRPr>
                    </a:p>
                    <a:p>
                      <a:pPr algn="l"/>
                      <a:r>
                        <a:rPr lang="en-US" altLang="zh-CN" sz="2400" dirty="0" smtClean="0">
                          <a:latin typeface="华文中宋" pitchFamily="2" charset="-122"/>
                          <a:ea typeface="华文中宋" pitchFamily="2" charset="-122"/>
                        </a:rPr>
                        <a:t>1972</a:t>
                      </a:r>
                      <a:r>
                        <a:rPr lang="zh-CN" altLang="en-US" sz="2400" dirty="0" smtClean="0">
                          <a:latin typeface="华文中宋" pitchFamily="2" charset="-122"/>
                          <a:ea typeface="华文中宋" pitchFamily="2" charset="-122"/>
                        </a:rPr>
                        <a:t>年</a:t>
                      </a:r>
                      <a:endParaRPr lang="zh-CN" altLang="en-US" sz="2400" dirty="0">
                        <a:latin typeface="华文中宋" pitchFamily="2" charset="-122"/>
                        <a:ea typeface="华文中宋" pitchFamily="2" charset="-122"/>
                      </a:endParaRPr>
                    </a:p>
                  </a:txBody>
                  <a:tcPr/>
                </a:tc>
                <a:tc>
                  <a:txBody>
                    <a:bodyPr/>
                    <a:lstStyle/>
                    <a:p>
                      <a:pPr algn="l"/>
                      <a:endParaRPr lang="zh-CN" altLang="en-US" sz="2400" dirty="0">
                        <a:latin typeface="华文中宋" pitchFamily="2" charset="-122"/>
                        <a:ea typeface="华文中宋" pitchFamily="2" charset="-122"/>
                      </a:endParaRPr>
                    </a:p>
                  </a:txBody>
                  <a:tcPr/>
                </a:tc>
                <a:tc>
                  <a:txBody>
                    <a:bodyPr/>
                    <a:lstStyle/>
                    <a:p>
                      <a:pPr algn="l"/>
                      <a:endParaRPr lang="zh-CN" altLang="en-US" sz="2400">
                        <a:latin typeface="华文中宋" pitchFamily="2" charset="-122"/>
                        <a:ea typeface="华文中宋" pitchFamily="2" charset="-122"/>
                      </a:endParaRPr>
                    </a:p>
                  </a:txBody>
                  <a:tcPr/>
                </a:tc>
              </a:tr>
              <a:tr h="1590316">
                <a:tc>
                  <a:txBody>
                    <a:bodyPr/>
                    <a:lstStyle/>
                    <a:p>
                      <a:pPr algn="l"/>
                      <a:endParaRPr lang="en-US" altLang="zh-CN" sz="2400" dirty="0" smtClean="0">
                        <a:latin typeface="华文中宋" pitchFamily="2" charset="-122"/>
                        <a:ea typeface="华文中宋" pitchFamily="2" charset="-122"/>
                      </a:endParaRPr>
                    </a:p>
                    <a:p>
                      <a:pPr algn="l"/>
                      <a:r>
                        <a:rPr lang="en-US" altLang="zh-CN" sz="2400" dirty="0" smtClean="0">
                          <a:latin typeface="华文中宋" pitchFamily="2" charset="-122"/>
                          <a:ea typeface="华文中宋" pitchFamily="2" charset="-122"/>
                        </a:rPr>
                        <a:t>1992</a:t>
                      </a:r>
                      <a:r>
                        <a:rPr lang="zh-CN" altLang="en-US" sz="2400" dirty="0" smtClean="0">
                          <a:latin typeface="华文中宋" pitchFamily="2" charset="-122"/>
                          <a:ea typeface="华文中宋" pitchFamily="2" charset="-122"/>
                        </a:rPr>
                        <a:t>年</a:t>
                      </a:r>
                      <a:endParaRPr lang="zh-CN" altLang="en-US" sz="2400" dirty="0">
                        <a:latin typeface="华文中宋" pitchFamily="2" charset="-122"/>
                        <a:ea typeface="华文中宋" pitchFamily="2" charset="-122"/>
                      </a:endParaRPr>
                    </a:p>
                  </a:txBody>
                  <a:tcPr/>
                </a:tc>
                <a:tc>
                  <a:txBody>
                    <a:bodyPr/>
                    <a:lstStyle/>
                    <a:p>
                      <a:pPr algn="l"/>
                      <a:endParaRPr lang="zh-CN" altLang="en-US" sz="2400" dirty="0">
                        <a:latin typeface="华文中宋" pitchFamily="2" charset="-122"/>
                        <a:ea typeface="华文中宋" pitchFamily="2" charset="-122"/>
                      </a:endParaRPr>
                    </a:p>
                  </a:txBody>
                  <a:tcPr/>
                </a:tc>
                <a:tc>
                  <a:txBody>
                    <a:bodyPr/>
                    <a:lstStyle/>
                    <a:p>
                      <a:pPr algn="l"/>
                      <a:endParaRPr lang="zh-CN" altLang="en-US" sz="2400" dirty="0">
                        <a:latin typeface="华文中宋" pitchFamily="2" charset="-122"/>
                        <a:ea typeface="华文中宋" pitchFamily="2" charset="-122"/>
                      </a:endParaRPr>
                    </a:p>
                  </a:txBody>
                  <a:tcPr/>
                </a:tc>
              </a:tr>
            </a:tbl>
          </a:graphicData>
        </a:graphic>
      </p:graphicFrame>
      <p:sp>
        <p:nvSpPr>
          <p:cNvPr id="5" name="TextBox 4"/>
          <p:cNvSpPr txBox="1"/>
          <p:nvPr/>
        </p:nvSpPr>
        <p:spPr>
          <a:xfrm>
            <a:off x="1619672" y="1580599"/>
            <a:ext cx="3384376" cy="1200329"/>
          </a:xfrm>
          <a:prstGeom prst="rect">
            <a:avLst/>
          </a:prstGeom>
          <a:solidFill>
            <a:srgbClr val="FFFF00"/>
          </a:solidFill>
        </p:spPr>
        <p:txBody>
          <a:bodyPr wrap="square" rtlCol="0">
            <a:spAutoFit/>
          </a:bodyPr>
          <a:lstStyle/>
          <a:p>
            <a:r>
              <a:rPr lang="zh-CN" altLang="zh-CN" sz="2400" b="1" dirty="0">
                <a:latin typeface="华文仿宋" pitchFamily="2" charset="-122"/>
                <a:ea typeface="华文仿宋" pitchFamily="2" charset="-122"/>
              </a:rPr>
              <a:t>中华人民共和国成立之初，帝国主义对中国实行经济封锁和外交孤立；</a:t>
            </a:r>
            <a:endParaRPr lang="zh-CN" altLang="en-US" sz="2400" b="1" dirty="0">
              <a:latin typeface="华文仿宋" pitchFamily="2" charset="-122"/>
              <a:ea typeface="华文仿宋" pitchFamily="2" charset="-122"/>
            </a:endParaRPr>
          </a:p>
        </p:txBody>
      </p:sp>
      <p:sp>
        <p:nvSpPr>
          <p:cNvPr id="6" name="TextBox 5"/>
          <p:cNvSpPr txBox="1"/>
          <p:nvPr/>
        </p:nvSpPr>
        <p:spPr>
          <a:xfrm>
            <a:off x="5292080" y="1580599"/>
            <a:ext cx="3312368" cy="1200329"/>
          </a:xfrm>
          <a:prstGeom prst="rect">
            <a:avLst/>
          </a:prstGeom>
          <a:solidFill>
            <a:srgbClr val="FFFF00"/>
          </a:solidFill>
        </p:spPr>
        <p:txBody>
          <a:bodyPr wrap="square" rtlCol="0">
            <a:spAutoFit/>
          </a:bodyPr>
          <a:lstStyle/>
          <a:p>
            <a:r>
              <a:rPr lang="zh-CN" altLang="zh-CN" sz="2400" b="1" dirty="0">
                <a:latin typeface="华文仿宋" pitchFamily="2" charset="-122"/>
                <a:ea typeface="华文仿宋" pitchFamily="2" charset="-122"/>
              </a:rPr>
              <a:t>中国实行“一边倒”对外政策，与苏联等</a:t>
            </a:r>
            <a:r>
              <a:rPr lang="en-US" altLang="zh-CN" sz="2400" b="1" dirty="0">
                <a:latin typeface="华文仿宋" pitchFamily="2" charset="-122"/>
                <a:ea typeface="华文仿宋" pitchFamily="2" charset="-122"/>
              </a:rPr>
              <a:t>17</a:t>
            </a:r>
            <a:r>
              <a:rPr lang="zh-CN" altLang="zh-CN" sz="2400" b="1" dirty="0">
                <a:latin typeface="华文仿宋" pitchFamily="2" charset="-122"/>
                <a:ea typeface="华文仿宋" pitchFamily="2" charset="-122"/>
              </a:rPr>
              <a:t>个国家建立外交关系。</a:t>
            </a:r>
            <a:endParaRPr lang="zh-CN" altLang="en-US" sz="2400" b="1" dirty="0">
              <a:latin typeface="华文仿宋" pitchFamily="2" charset="-122"/>
              <a:ea typeface="华文仿宋" pitchFamily="2" charset="-122"/>
            </a:endParaRPr>
          </a:p>
        </p:txBody>
      </p:sp>
      <p:sp>
        <p:nvSpPr>
          <p:cNvPr id="7" name="TextBox 6"/>
          <p:cNvSpPr txBox="1"/>
          <p:nvPr/>
        </p:nvSpPr>
        <p:spPr>
          <a:xfrm>
            <a:off x="1619672" y="3140968"/>
            <a:ext cx="3384376" cy="1200329"/>
          </a:xfrm>
          <a:prstGeom prst="rect">
            <a:avLst/>
          </a:prstGeom>
          <a:solidFill>
            <a:srgbClr val="99CCFF"/>
          </a:solidFill>
        </p:spPr>
        <p:txBody>
          <a:bodyPr wrap="square" rtlCol="0">
            <a:spAutoFit/>
          </a:bodyPr>
          <a:lstStyle/>
          <a:p>
            <a:r>
              <a:rPr lang="en-US" altLang="zh-CN" sz="2400" b="1" dirty="0">
                <a:latin typeface="华文仿宋" pitchFamily="2" charset="-122"/>
                <a:ea typeface="华文仿宋" pitchFamily="2" charset="-122"/>
              </a:rPr>
              <a:t>20</a:t>
            </a:r>
            <a:r>
              <a:rPr lang="zh-CN" altLang="zh-CN" sz="2400" b="1" dirty="0">
                <a:latin typeface="华文仿宋" pitchFamily="2" charset="-122"/>
                <a:ea typeface="华文仿宋" pitchFamily="2" charset="-122"/>
              </a:rPr>
              <a:t>世纪</a:t>
            </a:r>
            <a:r>
              <a:rPr lang="en-US" altLang="zh-CN" sz="2400" b="1" dirty="0">
                <a:latin typeface="华文仿宋" pitchFamily="2" charset="-122"/>
                <a:ea typeface="华文仿宋" pitchFamily="2" charset="-122"/>
              </a:rPr>
              <a:t>60</a:t>
            </a:r>
            <a:r>
              <a:rPr lang="zh-CN" altLang="zh-CN" sz="2400" b="1" dirty="0">
                <a:latin typeface="华文仿宋" pitchFamily="2" charset="-122"/>
                <a:ea typeface="华文仿宋" pitchFamily="2" charset="-122"/>
              </a:rPr>
              <a:t>、</a:t>
            </a:r>
            <a:r>
              <a:rPr lang="en-US" altLang="zh-CN" sz="2400" b="1" dirty="0">
                <a:latin typeface="华文仿宋" pitchFamily="2" charset="-122"/>
                <a:ea typeface="华文仿宋" pitchFamily="2" charset="-122"/>
              </a:rPr>
              <a:t>70</a:t>
            </a:r>
            <a:r>
              <a:rPr lang="zh-CN" altLang="zh-CN" sz="2400" b="1" dirty="0">
                <a:latin typeface="华文仿宋" pitchFamily="2" charset="-122"/>
                <a:ea typeface="华文仿宋" pitchFamily="2" charset="-122"/>
              </a:rPr>
              <a:t>年代，美苏争霸中美国处于守势，谋求同中国改善关系。</a:t>
            </a:r>
            <a:endParaRPr lang="zh-CN" altLang="en-US" sz="2400" b="1" dirty="0">
              <a:latin typeface="华文仿宋" pitchFamily="2" charset="-122"/>
              <a:ea typeface="华文仿宋" pitchFamily="2" charset="-122"/>
            </a:endParaRPr>
          </a:p>
        </p:txBody>
      </p:sp>
      <p:sp>
        <p:nvSpPr>
          <p:cNvPr id="8" name="TextBox 7"/>
          <p:cNvSpPr txBox="1"/>
          <p:nvPr/>
        </p:nvSpPr>
        <p:spPr>
          <a:xfrm>
            <a:off x="5292080" y="3164775"/>
            <a:ext cx="3312368" cy="1200329"/>
          </a:xfrm>
          <a:prstGeom prst="rect">
            <a:avLst/>
          </a:prstGeom>
          <a:solidFill>
            <a:srgbClr val="99CCFF"/>
          </a:solidFill>
        </p:spPr>
        <p:txBody>
          <a:bodyPr wrap="square" rtlCol="0">
            <a:spAutoFit/>
          </a:bodyPr>
          <a:lstStyle/>
          <a:p>
            <a:r>
              <a:rPr lang="zh-CN" altLang="zh-CN" sz="2400" b="1" dirty="0">
                <a:latin typeface="华文仿宋" pitchFamily="2" charset="-122"/>
                <a:ea typeface="华文仿宋" pitchFamily="2" charset="-122"/>
              </a:rPr>
              <a:t>中国恢复联合国合法席位，国际地位提高。中美关系开始正常化。</a:t>
            </a:r>
            <a:endParaRPr lang="zh-CN" altLang="en-US" sz="2400" b="1" dirty="0">
              <a:latin typeface="华文仿宋" pitchFamily="2" charset="-122"/>
              <a:ea typeface="华文仿宋" pitchFamily="2" charset="-122"/>
            </a:endParaRPr>
          </a:p>
        </p:txBody>
      </p:sp>
      <p:sp>
        <p:nvSpPr>
          <p:cNvPr id="9" name="TextBox 8"/>
          <p:cNvSpPr txBox="1"/>
          <p:nvPr/>
        </p:nvSpPr>
        <p:spPr>
          <a:xfrm>
            <a:off x="1651303" y="4676943"/>
            <a:ext cx="3352745" cy="1200329"/>
          </a:xfrm>
          <a:prstGeom prst="rect">
            <a:avLst/>
          </a:prstGeom>
          <a:solidFill>
            <a:srgbClr val="FF99FF"/>
          </a:solidFill>
        </p:spPr>
        <p:txBody>
          <a:bodyPr wrap="square" rtlCol="0">
            <a:spAutoFit/>
          </a:bodyPr>
          <a:lstStyle/>
          <a:p>
            <a:r>
              <a:rPr lang="zh-CN" altLang="zh-CN" sz="2400" b="1" dirty="0">
                <a:latin typeface="华文仿宋" pitchFamily="2" charset="-122"/>
                <a:ea typeface="华文仿宋" pitchFamily="2" charset="-122"/>
              </a:rPr>
              <a:t>苏联和部分东欧国家解体，两极格局结束，一批新国家建立</a:t>
            </a:r>
            <a:endParaRPr lang="zh-CN" altLang="en-US" sz="2400" b="1" dirty="0">
              <a:latin typeface="华文仿宋" pitchFamily="2" charset="-122"/>
              <a:ea typeface="华文仿宋" pitchFamily="2" charset="-122"/>
            </a:endParaRPr>
          </a:p>
        </p:txBody>
      </p:sp>
      <p:sp>
        <p:nvSpPr>
          <p:cNvPr id="10" name="TextBox 9"/>
          <p:cNvSpPr txBox="1"/>
          <p:nvPr/>
        </p:nvSpPr>
        <p:spPr>
          <a:xfrm>
            <a:off x="5292080" y="4509120"/>
            <a:ext cx="3312368" cy="1569660"/>
          </a:xfrm>
          <a:prstGeom prst="rect">
            <a:avLst/>
          </a:prstGeom>
          <a:solidFill>
            <a:srgbClr val="FF99FF"/>
          </a:solidFill>
        </p:spPr>
        <p:txBody>
          <a:bodyPr wrap="square" rtlCol="0">
            <a:spAutoFit/>
          </a:bodyPr>
          <a:lstStyle/>
          <a:p>
            <a:r>
              <a:rPr lang="zh-CN" altLang="zh-CN" sz="2400" b="1" dirty="0">
                <a:latin typeface="华文仿宋" pitchFamily="2" charset="-122"/>
                <a:ea typeface="华文仿宋" pitchFamily="2" charset="-122"/>
              </a:rPr>
              <a:t>改革开放时期，中国奉行独立自主、不结盟的和平外交政策，发展同各国的友好外交关系</a:t>
            </a:r>
            <a:endParaRPr lang="zh-CN" altLang="en-US" sz="2400" b="1" dirty="0">
              <a:latin typeface="华文仿宋" pitchFamily="2" charset="-122"/>
              <a:ea typeface="华文仿宋" pitchFamily="2" charset="-122"/>
            </a:endParaRPr>
          </a:p>
        </p:txBody>
      </p:sp>
      <p:sp>
        <p:nvSpPr>
          <p:cNvPr id="2" name="TextBox 1"/>
          <p:cNvSpPr txBox="1"/>
          <p:nvPr/>
        </p:nvSpPr>
        <p:spPr>
          <a:xfrm>
            <a:off x="251520" y="2180763"/>
            <a:ext cx="8424936" cy="2677656"/>
          </a:xfrm>
          <a:prstGeom prst="rect">
            <a:avLst/>
          </a:prstGeom>
          <a:solidFill>
            <a:srgbClr val="99CCFF"/>
          </a:solidFill>
        </p:spPr>
        <p:txBody>
          <a:bodyPr wrap="square" rtlCol="0">
            <a:spAutoFit/>
          </a:bodyPr>
          <a:lstStyle/>
          <a:p>
            <a:r>
              <a:rPr lang="zh-CN" altLang="en-US" sz="2800" dirty="0">
                <a:latin typeface="华文中宋" pitchFamily="2" charset="-122"/>
                <a:ea typeface="华文中宋" pitchFamily="2" charset="-122"/>
              </a:rPr>
              <a:t> </a:t>
            </a:r>
            <a:r>
              <a:rPr lang="zh-CN" altLang="zh-CN" sz="2800" dirty="0">
                <a:latin typeface="华文中宋" pitchFamily="2" charset="-122"/>
                <a:ea typeface="华文中宋" pitchFamily="2" charset="-122"/>
              </a:rPr>
              <a:t>邓小平说：“中国的对外政策是独立自主的，是真正的不结盟。中国不打美国牌，也不打苏联牌，中国也不允许别人打中国牌。中国对外政策的目标是争取世界和平。在争取和平的前提下，一心一意搞现代化建设，发展自己的国家，建设具有中国特色的社会主义。”</a:t>
            </a:r>
            <a:endParaRPr lang="zh-CN" altLang="en-US" sz="2800" dirty="0"/>
          </a:p>
        </p:txBody>
      </p:sp>
    </p:spTree>
    <p:extLst>
      <p:ext uri="{BB962C8B-B14F-4D97-AF65-F5344CB8AC3E}">
        <p14:creationId xmlns:p14="http://schemas.microsoft.com/office/powerpoint/2010/main" val="2176304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barn(inVertical)">
                                      <p:cBhvr>
                                        <p:cTn id="35" dur="500"/>
                                        <p:tgtEl>
                                          <p:spTgt spid="2"/>
                                        </p:tgtEl>
                                      </p:cBhvr>
                                    </p:animEffec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additive="base">
                                        <p:cTn id="40" dur="500" fill="hold"/>
                                        <p:tgtEl>
                                          <p:spTgt spid="10"/>
                                        </p:tgtEl>
                                        <p:attrNameLst>
                                          <p:attrName>ppt_x</p:attrName>
                                        </p:attrNameLst>
                                      </p:cBhvr>
                                      <p:tavLst>
                                        <p:tav tm="0">
                                          <p:val>
                                            <p:strVal val="#ppt_x"/>
                                          </p:val>
                                        </p:tav>
                                        <p:tav tm="100000">
                                          <p:val>
                                            <p:strVal val="#ppt_x"/>
                                          </p:val>
                                        </p:tav>
                                      </p:tavLst>
                                    </p:anim>
                                    <p:anim calcmode="lin" valueType="num">
                                      <p:cBhvr additive="base">
                                        <p:cTn id="4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764704"/>
            <a:ext cx="8424936" cy="4525963"/>
          </a:xfrm>
        </p:spPr>
        <p:txBody>
          <a:bodyPr/>
          <a:lstStyle/>
          <a:p>
            <a:pPr marL="0" indent="0">
              <a:buNone/>
            </a:pPr>
            <a:r>
              <a:rPr lang="zh-CN" altLang="en-US" b="1" dirty="0" smtClean="0"/>
              <a:t>        外交</a:t>
            </a:r>
            <a:r>
              <a:rPr lang="zh-CN" altLang="en-US" b="1" dirty="0"/>
              <a:t>是智者的游戏，外交是妥协的艺术，外交是</a:t>
            </a:r>
            <a:r>
              <a:rPr lang="zh-CN" altLang="en-US" b="1" dirty="0">
                <a:solidFill>
                  <a:srgbClr val="FF0000"/>
                </a:solidFill>
              </a:rPr>
              <a:t>国家实力</a:t>
            </a:r>
            <a:r>
              <a:rPr lang="zh-CN" altLang="en-US" b="1" dirty="0"/>
              <a:t>强弱的晴雨表</a:t>
            </a:r>
            <a:r>
              <a:rPr lang="zh-CN" altLang="en-US" b="1" dirty="0" smtClean="0"/>
              <a:t>。中国</a:t>
            </a:r>
            <a:r>
              <a:rPr lang="zh-CN" altLang="en-US" b="1" dirty="0"/>
              <a:t>近代以来</a:t>
            </a:r>
            <a:r>
              <a:rPr lang="zh-CN" altLang="en-US" b="1" dirty="0">
                <a:solidFill>
                  <a:srgbClr val="FF0000"/>
                </a:solidFill>
              </a:rPr>
              <a:t>由弱变强、由被动到主动，由边缘到成为世界外交的舞台中心</a:t>
            </a:r>
            <a:r>
              <a:rPr lang="zh-CN" altLang="en-US" b="1" dirty="0"/>
              <a:t>，是中国综合国力不断提高的结果</a:t>
            </a:r>
            <a:r>
              <a:rPr lang="zh-CN" altLang="en-US" b="1" dirty="0" smtClean="0"/>
              <a:t>。在</a:t>
            </a:r>
            <a:r>
              <a:rPr lang="zh-CN" altLang="en-US" b="1" dirty="0"/>
              <a:t>新的国际形势下，</a:t>
            </a:r>
            <a:r>
              <a:rPr lang="zh-CN" altLang="en-US" b="1" dirty="0">
                <a:solidFill>
                  <a:srgbClr val="FF0000"/>
                </a:solidFill>
              </a:rPr>
              <a:t>中国特色大国外交</a:t>
            </a:r>
            <a:r>
              <a:rPr lang="zh-CN" altLang="en-US" b="1" dirty="0"/>
              <a:t>正在努力构建人类命运共同体，充分展现一个东方大国的自信与担当</a:t>
            </a:r>
            <a:r>
              <a:rPr lang="zh-CN" altLang="en-US" b="1" dirty="0" smtClean="0"/>
              <a:t>。</a:t>
            </a:r>
            <a:endParaRPr lang="en-US" altLang="zh-CN" b="1" dirty="0" smtClean="0"/>
          </a:p>
          <a:p>
            <a:pPr marL="0" indent="0">
              <a:buNone/>
            </a:pPr>
            <a:r>
              <a:rPr lang="en-US" altLang="zh-CN" b="1" dirty="0"/>
              <a:t> </a:t>
            </a:r>
            <a:r>
              <a:rPr lang="en-US" altLang="zh-CN" b="1" dirty="0" smtClean="0"/>
              <a:t>                               ——《</a:t>
            </a:r>
            <a:r>
              <a:rPr lang="zh-CN" altLang="en-US" b="1" dirty="0" smtClean="0"/>
              <a:t>大国外交</a:t>
            </a:r>
            <a:r>
              <a:rPr lang="en-US" altLang="zh-CN" b="1" dirty="0" smtClean="0"/>
              <a:t>》</a:t>
            </a:r>
            <a:endParaRPr lang="zh-CN" altLang="en-US" b="1" dirty="0"/>
          </a:p>
          <a:p>
            <a:endParaRPr lang="zh-CN" altLang="en-US" b="1" dirty="0"/>
          </a:p>
        </p:txBody>
      </p:sp>
      <p:sp>
        <p:nvSpPr>
          <p:cNvPr id="4" name="灯片编号占位符 3"/>
          <p:cNvSpPr>
            <a:spLocks noGrp="1"/>
          </p:cNvSpPr>
          <p:nvPr>
            <p:ph type="sldNum" sz="quarter" idx="12"/>
          </p:nvPr>
        </p:nvSpPr>
        <p:spPr/>
        <p:txBody>
          <a:bodyPr/>
          <a:lstStyle/>
          <a:p>
            <a:pPr>
              <a:defRPr/>
            </a:pPr>
            <a:fld id="{DC6B5FF7-8919-435B-AB40-0302FCF71B07}" type="slidenum">
              <a:rPr lang="zh-CN" altLang="en-US" smtClean="0"/>
              <a:pPr>
                <a:defRPr/>
              </a:pPr>
              <a:t>36</a:t>
            </a:fld>
            <a:endParaRPr lang="zh-CN" altLang="en-US"/>
          </a:p>
        </p:txBody>
      </p:sp>
    </p:spTree>
    <p:extLst>
      <p:ext uri="{BB962C8B-B14F-4D97-AF65-F5344CB8AC3E}">
        <p14:creationId xmlns:p14="http://schemas.microsoft.com/office/powerpoint/2010/main" val="4526191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51520" y="188641"/>
            <a:ext cx="8568952" cy="2808312"/>
          </a:xfrm>
        </p:spPr>
        <p:txBody>
          <a:bodyPr/>
          <a:lstStyle/>
          <a:p>
            <a:pPr marL="0" indent="0">
              <a:buNone/>
            </a:pPr>
            <a:r>
              <a:rPr lang="zh-CN" altLang="zh-CN" dirty="0" smtClean="0">
                <a:latin typeface="华文中宋" pitchFamily="2" charset="-122"/>
                <a:ea typeface="华文中宋" pitchFamily="2" charset="-122"/>
              </a:rPr>
              <a:t>中华人民共和国</a:t>
            </a:r>
            <a:r>
              <a:rPr lang="zh-CN" altLang="zh-CN" dirty="0">
                <a:latin typeface="华文中宋" pitchFamily="2" charset="-122"/>
                <a:ea typeface="华文中宋" pitchFamily="2" charset="-122"/>
              </a:rPr>
              <a:t>成立以来，形成了</a:t>
            </a:r>
            <a:r>
              <a:rPr lang="en-US" altLang="zh-CN" dirty="0">
                <a:latin typeface="华文中宋" pitchFamily="2" charset="-122"/>
                <a:ea typeface="华文中宋" pitchFamily="2" charset="-122"/>
              </a:rPr>
              <a:t>1949</a:t>
            </a:r>
            <a:r>
              <a:rPr lang="zh-CN" altLang="zh-CN" dirty="0">
                <a:latin typeface="华文中宋" pitchFamily="2" charset="-122"/>
                <a:ea typeface="华文中宋" pitchFamily="2" charset="-122"/>
              </a:rPr>
              <a:t>年、</a:t>
            </a:r>
            <a:r>
              <a:rPr lang="en-US" altLang="zh-CN" dirty="0">
                <a:latin typeface="华文中宋" pitchFamily="2" charset="-122"/>
                <a:ea typeface="华文中宋" pitchFamily="2" charset="-122"/>
              </a:rPr>
              <a:t>1972</a:t>
            </a:r>
            <a:r>
              <a:rPr lang="zh-CN" altLang="zh-CN" dirty="0">
                <a:latin typeface="华文中宋" pitchFamily="2" charset="-122"/>
                <a:ea typeface="华文中宋" pitchFamily="2" charset="-122"/>
              </a:rPr>
              <a:t>年和</a:t>
            </a:r>
            <a:r>
              <a:rPr lang="en-US" altLang="zh-CN" dirty="0">
                <a:latin typeface="华文中宋" pitchFamily="2" charset="-122"/>
                <a:ea typeface="华文中宋" pitchFamily="2" charset="-122"/>
              </a:rPr>
              <a:t>1992</a:t>
            </a:r>
            <a:r>
              <a:rPr lang="zh-CN" altLang="zh-CN" dirty="0">
                <a:latin typeface="华文中宋" pitchFamily="2" charset="-122"/>
                <a:ea typeface="华文中宋" pitchFamily="2" charset="-122"/>
              </a:rPr>
              <a:t>年三次与外国建交的</a:t>
            </a:r>
            <a:r>
              <a:rPr lang="zh-CN" altLang="zh-CN" dirty="0" smtClean="0">
                <a:latin typeface="华文中宋" pitchFamily="2" charset="-122"/>
                <a:ea typeface="华文中宋" pitchFamily="2" charset="-122"/>
              </a:rPr>
              <a:t>高峰</a:t>
            </a:r>
            <a:r>
              <a:rPr lang="zh-CN" altLang="en-US" dirty="0" smtClean="0">
                <a:latin typeface="华文中宋" pitchFamily="2" charset="-122"/>
                <a:ea typeface="华文中宋" pitchFamily="2" charset="-122"/>
              </a:rPr>
              <a:t>。</a:t>
            </a:r>
            <a:endParaRPr lang="zh-CN" altLang="zh-CN" dirty="0">
              <a:latin typeface="华文中宋" pitchFamily="2" charset="-122"/>
              <a:ea typeface="华文中宋" pitchFamily="2" charset="-122"/>
            </a:endParaRPr>
          </a:p>
          <a:p>
            <a:pPr marL="0" indent="0">
              <a:buNone/>
            </a:pPr>
            <a:r>
              <a:rPr lang="en-US" altLang="zh-CN" b="1" dirty="0" smtClean="0">
                <a:solidFill>
                  <a:srgbClr val="0000CC"/>
                </a:solidFill>
                <a:latin typeface="华文中宋" pitchFamily="2" charset="-122"/>
                <a:ea typeface="华文中宋" pitchFamily="2" charset="-122"/>
              </a:rPr>
              <a:t>      </a:t>
            </a:r>
            <a:r>
              <a:rPr lang="zh-CN" altLang="zh-CN" b="1" dirty="0" smtClean="0">
                <a:solidFill>
                  <a:srgbClr val="0000CC"/>
                </a:solidFill>
                <a:latin typeface="华文中宋" pitchFamily="2" charset="-122"/>
                <a:ea typeface="华文中宋" pitchFamily="2" charset="-122"/>
              </a:rPr>
              <a:t>指出促成</a:t>
            </a:r>
            <a:r>
              <a:rPr lang="zh-CN" altLang="en-US" b="1" dirty="0" smtClean="0">
                <a:solidFill>
                  <a:srgbClr val="0000CC"/>
                </a:solidFill>
                <a:latin typeface="华文中宋" pitchFamily="2" charset="-122"/>
                <a:ea typeface="华文中宋" pitchFamily="2" charset="-122"/>
              </a:rPr>
              <a:t>三</a:t>
            </a:r>
            <a:r>
              <a:rPr lang="zh-CN" altLang="zh-CN" b="1" dirty="0" smtClean="0">
                <a:solidFill>
                  <a:srgbClr val="0000CC"/>
                </a:solidFill>
                <a:latin typeface="华文中宋" pitchFamily="2" charset="-122"/>
                <a:ea typeface="华文中宋" pitchFamily="2" charset="-122"/>
              </a:rPr>
              <a:t>次</a:t>
            </a:r>
            <a:r>
              <a:rPr lang="zh-CN" altLang="zh-CN" b="1" dirty="0">
                <a:solidFill>
                  <a:srgbClr val="0000CC"/>
                </a:solidFill>
                <a:latin typeface="华文中宋" pitchFamily="2" charset="-122"/>
                <a:ea typeface="华文中宋" pitchFamily="2" charset="-122"/>
              </a:rPr>
              <a:t>建交高峰的国内外因素</a:t>
            </a:r>
            <a:r>
              <a:rPr lang="zh-CN" altLang="zh-CN" dirty="0" smtClean="0">
                <a:latin typeface="华文中宋" pitchFamily="2" charset="-122"/>
                <a:ea typeface="华文中宋" pitchFamily="2" charset="-122"/>
              </a:rPr>
              <a:t>。</a:t>
            </a:r>
            <a:endParaRPr lang="zh-CN" altLang="zh-CN" dirty="0"/>
          </a:p>
          <a:p>
            <a:endParaRPr lang="zh-CN" altLang="en-US" dirty="0"/>
          </a:p>
        </p:txBody>
      </p:sp>
      <p:pic>
        <p:nvPicPr>
          <p:cNvPr id="4" name="Picture 5" descr="Description: 2"/>
          <p:cNvPicPr>
            <a:picLocks noGrp="1"/>
          </p:cNvPicPr>
          <p:nvPr/>
        </p:nvPicPr>
        <p:blipFill>
          <a:blip r:embed="rId2" cstate="print">
            <a:lum bright="-20000" contrast="40000"/>
          </a:blip>
          <a:srcRect b="8403"/>
          <a:stretch>
            <a:fillRect/>
          </a:stretch>
        </p:blipFill>
        <p:spPr>
          <a:xfrm>
            <a:off x="827584" y="2564904"/>
            <a:ext cx="7488832" cy="3240360"/>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1018160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79512" y="188640"/>
            <a:ext cx="8229600" cy="4392488"/>
          </a:xfrm>
        </p:spPr>
        <p:txBody>
          <a:bodyPr/>
          <a:lstStyle/>
          <a:p>
            <a:r>
              <a:rPr lang="zh-CN" altLang="en-US" sz="2000" b="1" dirty="0">
                <a:latin typeface="黑体" panose="02010609060101010101" pitchFamily="49" charset="-122"/>
                <a:ea typeface="黑体" panose="02010609060101010101" pitchFamily="49" charset="-122"/>
              </a:rPr>
              <a:t>专题一   西方世界的政治现代化</a:t>
            </a:r>
            <a:r>
              <a:rPr lang="zh-CN" altLang="en-US" sz="2000" b="1" dirty="0" smtClean="0">
                <a:latin typeface="黑体" panose="02010609060101010101" pitchFamily="49" charset="-122"/>
                <a:ea typeface="黑体" panose="02010609060101010101" pitchFamily="49" charset="-122"/>
              </a:rPr>
              <a:t>历程</a:t>
            </a:r>
            <a:endParaRPr lang="en-US" altLang="zh-CN" sz="2000" b="1" dirty="0" smtClean="0">
              <a:latin typeface="黑体" panose="02010609060101010101" pitchFamily="49" charset="-122"/>
              <a:ea typeface="黑体" panose="02010609060101010101" pitchFamily="49" charset="-122"/>
            </a:endParaRPr>
          </a:p>
          <a:p>
            <a:r>
              <a:rPr lang="zh-CN" altLang="en-US" sz="2000" b="1" dirty="0">
                <a:latin typeface="黑体" panose="02010609060101010101" pitchFamily="49" charset="-122"/>
                <a:ea typeface="黑体" panose="02010609060101010101" pitchFamily="49" charset="-122"/>
              </a:rPr>
              <a:t>专题二   西方世界的经济现代化</a:t>
            </a:r>
            <a:r>
              <a:rPr lang="zh-CN" altLang="en-US" sz="2000" b="1" dirty="0" smtClean="0">
                <a:latin typeface="黑体" panose="02010609060101010101" pitchFamily="49" charset="-122"/>
                <a:ea typeface="黑体" panose="02010609060101010101" pitchFamily="49" charset="-122"/>
              </a:rPr>
              <a:t>历程</a:t>
            </a:r>
            <a:endParaRPr lang="en-US" altLang="zh-CN" sz="2000" b="1" dirty="0" smtClean="0">
              <a:latin typeface="黑体" panose="02010609060101010101" pitchFamily="49" charset="-122"/>
              <a:ea typeface="黑体" panose="02010609060101010101" pitchFamily="49" charset="-122"/>
            </a:endParaRPr>
          </a:p>
          <a:p>
            <a:pPr marL="0" indent="0">
              <a:buNone/>
            </a:pPr>
            <a:r>
              <a:rPr lang="zh-CN" altLang="en-US" sz="2000" b="1" dirty="0" smtClean="0">
                <a:latin typeface="黑体" panose="02010609060101010101" pitchFamily="49" charset="-122"/>
                <a:ea typeface="黑体" panose="02010609060101010101" pitchFamily="49" charset="-122"/>
              </a:rPr>
              <a:t>                     （资本主义</a:t>
            </a:r>
            <a:r>
              <a:rPr lang="zh-CN" altLang="en-US" sz="2000" b="1" dirty="0">
                <a:latin typeface="黑体" panose="02010609060101010101" pitchFamily="49" charset="-122"/>
                <a:ea typeface="黑体" panose="02010609060101010101" pitchFamily="49" charset="-122"/>
              </a:rPr>
              <a:t>世界市场的形成和</a:t>
            </a:r>
            <a:r>
              <a:rPr lang="zh-CN" altLang="en-US" sz="2000" b="1" dirty="0" smtClean="0">
                <a:latin typeface="黑体" panose="02010609060101010101" pitchFamily="49" charset="-122"/>
                <a:ea typeface="黑体" panose="02010609060101010101" pitchFamily="49" charset="-122"/>
              </a:rPr>
              <a:t>发展）</a:t>
            </a:r>
            <a:endParaRPr lang="en-US" altLang="zh-CN" sz="2000" b="1" dirty="0" smtClean="0">
              <a:latin typeface="黑体" panose="02010609060101010101" pitchFamily="49" charset="-122"/>
              <a:ea typeface="黑体" panose="02010609060101010101" pitchFamily="49" charset="-122"/>
            </a:endParaRPr>
          </a:p>
          <a:p>
            <a:pPr marL="0" indent="0">
              <a:buNone/>
            </a:pPr>
            <a:r>
              <a:rPr lang="en-US" altLang="zh-CN" sz="2000" b="1" dirty="0">
                <a:latin typeface="黑体" panose="02010609060101010101" pitchFamily="49" charset="-122"/>
                <a:ea typeface="黑体" panose="02010609060101010101" pitchFamily="49" charset="-122"/>
              </a:rPr>
              <a:t> </a:t>
            </a:r>
            <a:r>
              <a:rPr lang="en-US" altLang="zh-CN" sz="2000" b="1" dirty="0" smtClean="0">
                <a:latin typeface="黑体" panose="02010609060101010101" pitchFamily="49" charset="-122"/>
                <a:ea typeface="黑体" panose="02010609060101010101" pitchFamily="49" charset="-122"/>
              </a:rPr>
              <a:t>                    </a:t>
            </a:r>
            <a:r>
              <a:rPr lang="zh-CN" altLang="en-US" sz="2000" b="1" dirty="0" smtClean="0">
                <a:latin typeface="黑体" panose="02010609060101010101" pitchFamily="49" charset="-122"/>
                <a:ea typeface="黑体" panose="02010609060101010101" pitchFamily="49" charset="-122"/>
              </a:rPr>
              <a:t>（世界经济由分散到全球化的进程）</a:t>
            </a:r>
            <a:endParaRPr lang="en-US" altLang="zh-CN" sz="2000" b="1" dirty="0" smtClean="0">
              <a:latin typeface="黑体" panose="02010609060101010101" pitchFamily="49" charset="-122"/>
              <a:ea typeface="黑体" panose="02010609060101010101" pitchFamily="49" charset="-122"/>
            </a:endParaRPr>
          </a:p>
          <a:p>
            <a:pPr marL="0" indent="0">
              <a:buNone/>
            </a:pPr>
            <a:r>
              <a:rPr lang="en-US" altLang="zh-CN" sz="2000" b="1" dirty="0" smtClean="0">
                <a:latin typeface="黑体" panose="02010609060101010101" pitchFamily="49" charset="-122"/>
                <a:ea typeface="黑体" panose="02010609060101010101" pitchFamily="49" charset="-122"/>
              </a:rPr>
              <a:t>                     </a:t>
            </a:r>
            <a:r>
              <a:rPr lang="zh-CN" altLang="en-US" sz="2000" b="1" dirty="0" smtClean="0">
                <a:latin typeface="黑体" panose="02010609060101010101" pitchFamily="49" charset="-122"/>
                <a:ea typeface="黑体" panose="02010609060101010101" pitchFamily="49" charset="-122"/>
              </a:rPr>
              <a:t>（资本主义经济政策的调整）</a:t>
            </a:r>
            <a:endParaRPr lang="en-US" altLang="zh-CN" sz="2000" b="1" dirty="0" smtClean="0">
              <a:latin typeface="黑体" panose="02010609060101010101" pitchFamily="49" charset="-122"/>
              <a:ea typeface="黑体" panose="02010609060101010101" pitchFamily="49" charset="-122"/>
            </a:endParaRPr>
          </a:p>
          <a:p>
            <a:r>
              <a:rPr lang="zh-CN" altLang="en-US" sz="2000" b="1" dirty="0">
                <a:latin typeface="黑体" panose="02010609060101010101" pitchFamily="49" charset="-122"/>
                <a:ea typeface="黑体" panose="02010609060101010101" pitchFamily="49" charset="-122"/>
              </a:rPr>
              <a:t>专题三   西方人文精神与民主</a:t>
            </a:r>
            <a:r>
              <a:rPr lang="zh-CN" altLang="en-US" sz="2000" b="1" dirty="0" smtClean="0">
                <a:latin typeface="黑体" panose="02010609060101010101" pitchFamily="49" charset="-122"/>
                <a:ea typeface="黑体" panose="02010609060101010101" pitchFamily="49" charset="-122"/>
              </a:rPr>
              <a:t>思想</a:t>
            </a:r>
            <a:endParaRPr lang="en-US" altLang="zh-CN" sz="2000" b="1" dirty="0" smtClean="0">
              <a:latin typeface="黑体" panose="02010609060101010101" pitchFamily="49" charset="-122"/>
              <a:ea typeface="黑体" panose="02010609060101010101" pitchFamily="49" charset="-122"/>
            </a:endParaRPr>
          </a:p>
          <a:p>
            <a:r>
              <a:rPr lang="zh-CN" altLang="en-US" sz="2000" b="1" dirty="0">
                <a:latin typeface="黑体" panose="02010609060101010101" pitchFamily="49" charset="-122"/>
                <a:ea typeface="黑体" panose="02010609060101010101" pitchFamily="49" charset="-122"/>
              </a:rPr>
              <a:t>专题四   </a:t>
            </a:r>
            <a:r>
              <a:rPr lang="zh-CN" altLang="en-US" sz="2000" b="1" dirty="0" smtClean="0">
                <a:latin typeface="黑体" panose="02010609060101010101" pitchFamily="49" charset="-122"/>
                <a:ea typeface="黑体" panose="02010609060101010101" pitchFamily="49" charset="-122"/>
              </a:rPr>
              <a:t>国际</a:t>
            </a:r>
            <a:r>
              <a:rPr lang="zh-CN" altLang="en-US" sz="2000" b="1" dirty="0">
                <a:latin typeface="黑体" panose="02010609060101010101" pitchFamily="49" charset="-122"/>
                <a:ea typeface="黑体" panose="02010609060101010101" pitchFamily="49" charset="-122"/>
              </a:rPr>
              <a:t>工人运动</a:t>
            </a:r>
            <a:r>
              <a:rPr lang="zh-CN" altLang="en-US" sz="2000" b="1" dirty="0" smtClean="0">
                <a:latin typeface="黑体" panose="02010609060101010101" pitchFamily="49" charset="-122"/>
                <a:ea typeface="黑体" panose="02010609060101010101" pitchFamily="49" charset="-122"/>
              </a:rPr>
              <a:t>以及社会主义</a:t>
            </a:r>
            <a:r>
              <a:rPr lang="zh-CN" altLang="en-US" sz="2000" b="1" dirty="0">
                <a:latin typeface="黑体" panose="02010609060101010101" pitchFamily="49" charset="-122"/>
                <a:ea typeface="黑体" panose="02010609060101010101" pitchFamily="49" charset="-122"/>
              </a:rPr>
              <a:t>国家的建立与发展</a:t>
            </a:r>
          </a:p>
          <a:p>
            <a:r>
              <a:rPr lang="zh-CN" altLang="en-US" sz="2000" b="1" dirty="0">
                <a:latin typeface="黑体" panose="02010609060101010101" pitchFamily="49" charset="-122"/>
                <a:ea typeface="黑体" panose="02010609060101010101" pitchFamily="49" charset="-122"/>
              </a:rPr>
              <a:t>专题五    二战后政治格局的演变</a:t>
            </a:r>
          </a:p>
          <a:p>
            <a:r>
              <a:rPr lang="zh-CN" altLang="en-US" sz="2000" b="1" dirty="0">
                <a:latin typeface="黑体" panose="02010609060101010101" pitchFamily="49" charset="-122"/>
                <a:ea typeface="黑体" panose="02010609060101010101" pitchFamily="49" charset="-122"/>
              </a:rPr>
              <a:t>专题六    世界近现代的科技与文学</a:t>
            </a:r>
            <a:r>
              <a:rPr lang="zh-CN" altLang="en-US" sz="2000" b="1" dirty="0" smtClean="0">
                <a:latin typeface="黑体" panose="02010609060101010101" pitchFamily="49" charset="-122"/>
                <a:ea typeface="黑体" panose="02010609060101010101" pitchFamily="49" charset="-122"/>
              </a:rPr>
              <a:t>艺术</a:t>
            </a:r>
            <a:endParaRPr lang="en-US" altLang="zh-CN" sz="2000" b="1" dirty="0" smtClean="0">
              <a:latin typeface="黑体" panose="02010609060101010101" pitchFamily="49" charset="-122"/>
              <a:ea typeface="黑体" panose="02010609060101010101" pitchFamily="49" charset="-122"/>
            </a:endParaRPr>
          </a:p>
          <a:p>
            <a:endParaRPr lang="en-US" altLang="zh-CN" sz="2000" b="1" dirty="0">
              <a:latin typeface="黑体" panose="02010609060101010101" pitchFamily="49" charset="-122"/>
              <a:ea typeface="黑体" panose="02010609060101010101" pitchFamily="49" charset="-122"/>
            </a:endParaRPr>
          </a:p>
          <a:p>
            <a:r>
              <a:rPr lang="zh-CN" altLang="en-US" sz="2000" b="1" dirty="0" smtClean="0">
                <a:solidFill>
                  <a:srgbClr val="FF0000"/>
                </a:solidFill>
                <a:latin typeface="黑体" panose="02010609060101010101" pitchFamily="49" charset="-122"/>
                <a:ea typeface="黑体" panose="02010609060101010101" pitchFamily="49" charset="-122"/>
              </a:rPr>
              <a:t>全球视野下</a:t>
            </a:r>
            <a:r>
              <a:rPr lang="zh-CN" altLang="en-US" sz="2000" b="1" dirty="0" smtClean="0">
                <a:latin typeface="黑体" panose="02010609060101010101" pitchFamily="49" charset="-122"/>
                <a:ea typeface="黑体" panose="02010609060101010101" pitchFamily="49" charset="-122"/>
              </a:rPr>
              <a:t>的中国经济现代化历程</a:t>
            </a:r>
            <a:endParaRPr lang="en-US" altLang="zh-CN" sz="2000" b="1" dirty="0" smtClean="0">
              <a:latin typeface="黑体" panose="02010609060101010101" pitchFamily="49" charset="-122"/>
              <a:ea typeface="黑体" panose="02010609060101010101" pitchFamily="49" charset="-122"/>
            </a:endParaRPr>
          </a:p>
          <a:p>
            <a:r>
              <a:rPr lang="zh-CN" altLang="en-US" sz="2000" b="1" dirty="0" smtClean="0">
                <a:solidFill>
                  <a:srgbClr val="FF0000"/>
                </a:solidFill>
                <a:latin typeface="黑体" panose="02010609060101010101" pitchFamily="49" charset="-122"/>
                <a:ea typeface="黑体" panose="02010609060101010101" pitchFamily="49" charset="-122"/>
              </a:rPr>
              <a:t>全球视野下</a:t>
            </a:r>
            <a:r>
              <a:rPr lang="zh-CN" altLang="en-US" sz="2000" b="1" dirty="0" smtClean="0">
                <a:latin typeface="黑体" panose="02010609060101010101" pitchFamily="49" charset="-122"/>
                <a:ea typeface="黑体" panose="02010609060101010101" pitchFamily="49" charset="-122"/>
              </a:rPr>
              <a:t>的中国外交历程</a:t>
            </a:r>
            <a:endParaRPr lang="en-US" altLang="zh-CN" sz="2000" b="1" dirty="0" smtClean="0">
              <a:latin typeface="黑体" panose="02010609060101010101" pitchFamily="49" charset="-122"/>
              <a:ea typeface="黑体" panose="02010609060101010101" pitchFamily="49" charset="-122"/>
            </a:endParaRPr>
          </a:p>
          <a:p>
            <a:r>
              <a:rPr lang="en-US" altLang="zh-CN" sz="2000" b="1" dirty="0" smtClean="0">
                <a:latin typeface="黑体" panose="02010609060101010101" pitchFamily="49" charset="-122"/>
                <a:ea typeface="黑体" panose="02010609060101010101" pitchFamily="49" charset="-122"/>
              </a:rPr>
              <a:t>…………</a:t>
            </a:r>
          </a:p>
          <a:p>
            <a:endParaRPr lang="en-US" altLang="zh-CN" sz="2000" b="1" dirty="0">
              <a:latin typeface="黑体" panose="02010609060101010101" pitchFamily="49" charset="-122"/>
              <a:ea typeface="黑体" panose="02010609060101010101" pitchFamily="49" charset="-122"/>
            </a:endParaRPr>
          </a:p>
          <a:p>
            <a:r>
              <a:rPr lang="zh-CN" altLang="en-US" sz="2000" b="1" dirty="0" smtClean="0">
                <a:latin typeface="黑体" panose="02010609060101010101" pitchFamily="49" charset="-122"/>
                <a:ea typeface="黑体" panose="02010609060101010101" pitchFamily="49" charset="-122"/>
              </a:rPr>
              <a:t>重要历史事件的</a:t>
            </a:r>
            <a:r>
              <a:rPr lang="zh-CN" altLang="en-US" sz="2000" b="1" dirty="0" smtClean="0">
                <a:solidFill>
                  <a:srgbClr val="FF0000"/>
                </a:solidFill>
                <a:latin typeface="黑体" panose="02010609060101010101" pitchFamily="49" charset="-122"/>
                <a:ea typeface="黑体" panose="02010609060101010101" pitchFamily="49" charset="-122"/>
              </a:rPr>
              <a:t>多角度认识与分析</a:t>
            </a:r>
            <a:r>
              <a:rPr lang="zh-CN" altLang="en-US" sz="2000" b="1" dirty="0" smtClean="0">
                <a:latin typeface="黑体" panose="02010609060101010101" pitchFamily="49" charset="-122"/>
                <a:ea typeface="黑体" panose="02010609060101010101" pitchFamily="49" charset="-122"/>
              </a:rPr>
              <a:t>，如罗斯福新政</a:t>
            </a:r>
            <a:endParaRPr lang="zh-CN" altLang="en-US" sz="2000" b="1" dirty="0">
              <a:latin typeface="黑体" panose="02010609060101010101" pitchFamily="49" charset="-122"/>
              <a:ea typeface="黑体" panose="02010609060101010101" pitchFamily="49" charset="-122"/>
            </a:endParaRPr>
          </a:p>
          <a:p>
            <a:endParaRPr lang="zh-CN" altLang="en-US" sz="2000" b="1"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pPr>
              <a:defRPr/>
            </a:pPr>
            <a:fld id="{DC6B5FF7-8919-435B-AB40-0302FCF71B07}" type="slidenum">
              <a:rPr lang="zh-CN" altLang="en-US" smtClean="0"/>
              <a:pPr>
                <a:defRPr/>
              </a:pPr>
              <a:t>38</a:t>
            </a:fld>
            <a:endParaRPr lang="zh-CN" altLang="en-US"/>
          </a:p>
        </p:txBody>
      </p:sp>
      <p:sp>
        <p:nvSpPr>
          <p:cNvPr id="5" name="矩形 4"/>
          <p:cNvSpPr/>
          <p:nvPr/>
        </p:nvSpPr>
        <p:spPr>
          <a:xfrm>
            <a:off x="0" y="5780782"/>
            <a:ext cx="9144000" cy="1077218"/>
          </a:xfrm>
          <a:prstGeom prst="rect">
            <a:avLst/>
          </a:prstGeom>
          <a:solidFill>
            <a:schemeClr val="accent5">
              <a:lumMod val="40000"/>
              <a:lumOff val="60000"/>
            </a:schemeClr>
          </a:solidFill>
        </p:spPr>
        <p:txBody>
          <a:bodyPr wrap="square">
            <a:spAutoFit/>
          </a:bodyPr>
          <a:lstStyle/>
          <a:p>
            <a:r>
              <a:rPr lang="zh-CN" altLang="en-US" sz="3200" b="1" dirty="0">
                <a:latin typeface="黑体" panose="02010609060101010101" pitchFamily="49" charset="-122"/>
                <a:ea typeface="黑体" panose="02010609060101010101" pitchFamily="49" charset="-122"/>
              </a:rPr>
              <a:t>专题</a:t>
            </a:r>
            <a:r>
              <a:rPr lang="zh-CN" altLang="en-US" sz="3200" b="1" dirty="0" smtClean="0">
                <a:latin typeface="黑体" panose="02010609060101010101" pitchFamily="49" charset="-122"/>
                <a:ea typeface="黑体" panose="02010609060101010101" pitchFamily="49" charset="-122"/>
              </a:rPr>
              <a:t>复习在</a:t>
            </a:r>
            <a:r>
              <a:rPr lang="zh-CN" altLang="en-US" sz="3200" b="1" dirty="0">
                <a:latin typeface="黑体" panose="02010609060101010101" pitchFamily="49" charset="-122"/>
                <a:ea typeface="黑体" panose="02010609060101010101" pitchFamily="49" charset="-122"/>
              </a:rPr>
              <a:t>通史框架</a:t>
            </a:r>
            <a:r>
              <a:rPr lang="zh-CN" altLang="en-US" sz="3200" b="1" dirty="0" smtClean="0">
                <a:latin typeface="黑体" panose="02010609060101010101" pitchFamily="49" charset="-122"/>
                <a:ea typeface="黑体" panose="02010609060101010101" pitchFamily="49" charset="-122"/>
              </a:rPr>
              <a:t>下完善知识网络，进行</a:t>
            </a:r>
            <a:r>
              <a:rPr lang="zh-CN" altLang="en-US" sz="3200" b="1" dirty="0">
                <a:latin typeface="黑体" panose="02010609060101010101" pitchFamily="49" charset="-122"/>
                <a:ea typeface="黑体" panose="02010609060101010101" pitchFamily="49" charset="-122"/>
              </a:rPr>
              <a:t>深化及规律性</a:t>
            </a:r>
            <a:r>
              <a:rPr lang="zh-CN" altLang="en-US" sz="3200" b="1" dirty="0" smtClean="0">
                <a:latin typeface="黑体" panose="02010609060101010101" pitchFamily="49" charset="-122"/>
                <a:ea typeface="黑体" panose="02010609060101010101" pitchFamily="49" charset="-122"/>
              </a:rPr>
              <a:t>总结和提升，思维深化</a:t>
            </a:r>
            <a:endParaRPr lang="zh-CN" altLang="en-US" sz="3200" b="1" dirty="0">
              <a:latin typeface="黑体" panose="02010609060101010101" pitchFamily="49" charset="-122"/>
              <a:ea typeface="黑体" panose="02010609060101010101" pitchFamily="49" charset="-122"/>
            </a:endParaRPr>
          </a:p>
        </p:txBody>
      </p:sp>
      <p:sp>
        <p:nvSpPr>
          <p:cNvPr id="6" name="椭圆 5"/>
          <p:cNvSpPr/>
          <p:nvPr/>
        </p:nvSpPr>
        <p:spPr>
          <a:xfrm>
            <a:off x="1707287" y="1959315"/>
            <a:ext cx="3096344"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467544" y="4191599"/>
            <a:ext cx="3384376"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2483768" y="5276726"/>
            <a:ext cx="3816424"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32994152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59788" y="361156"/>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16" name="Rectangle 33"/>
          <p:cNvSpPr>
            <a:spLocks noGrp="1"/>
          </p:cNvSpPr>
          <p:nvPr/>
        </p:nvSpPr>
        <p:spPr>
          <a:xfrm>
            <a:off x="725204" y="42361"/>
            <a:ext cx="6699250" cy="715963"/>
          </a:xfrm>
          <a:prstGeom prst="rect">
            <a:avLst/>
          </a:prstGeom>
          <a:noFill/>
          <a:ln w="9525">
            <a:noFill/>
          </a:ln>
        </p:spPr>
        <p:txBody>
          <a:bodyPr wrap="square" lIns="91430" tIns="45714" rIns="91430" bIns="45714" anchor="ctr"/>
          <a:lstStyle/>
          <a:p>
            <a:endParaRPr lang="zh-CN" altLang="en-US" sz="4400" b="1" dirty="0">
              <a:latin typeface="华文行楷" panose="02010800040101010101" charset="-122"/>
              <a:ea typeface="华文行楷" panose="02010800040101010101" charset="-122"/>
            </a:endParaRPr>
          </a:p>
        </p:txBody>
      </p:sp>
      <p:sp>
        <p:nvSpPr>
          <p:cNvPr id="4" name="内容占位符 3"/>
          <p:cNvSpPr>
            <a:spLocks noGrp="1"/>
          </p:cNvSpPr>
          <p:nvPr>
            <p:ph idx="1"/>
          </p:nvPr>
        </p:nvSpPr>
        <p:spPr>
          <a:xfrm>
            <a:off x="441913" y="1196752"/>
            <a:ext cx="8229600" cy="4525963"/>
          </a:xfrm>
        </p:spPr>
        <p:txBody>
          <a:bodyPr/>
          <a:lstStyle/>
          <a:p>
            <a:r>
              <a:rPr lang="zh-CN" altLang="en-US" sz="2400" b="1" dirty="0"/>
              <a:t>教育部考试中心主任姜钢曾撰文指出，</a:t>
            </a:r>
            <a:r>
              <a:rPr lang="zh-CN" altLang="en-US" sz="2400" b="1" dirty="0">
                <a:solidFill>
                  <a:srgbClr val="FF0000"/>
                </a:solidFill>
              </a:rPr>
              <a:t>多角度</a:t>
            </a:r>
            <a:r>
              <a:rPr lang="zh-CN" altLang="en-US" sz="2400" b="1" dirty="0"/>
              <a:t>综合运用相关学科原理和方法探究问题，</a:t>
            </a:r>
            <a:r>
              <a:rPr lang="zh-CN" altLang="en-US" sz="2400" b="1" dirty="0">
                <a:solidFill>
                  <a:srgbClr val="FF0000"/>
                </a:solidFill>
              </a:rPr>
              <a:t>辨析不同观点</a:t>
            </a:r>
            <a:r>
              <a:rPr lang="zh-CN" altLang="en-US" sz="2400" b="1" dirty="0"/>
              <a:t>，符合逻辑、规范地进行表达和阐释，或者能够找到新发现、</a:t>
            </a:r>
            <a:r>
              <a:rPr lang="zh-CN" altLang="en-US" sz="2400" b="1" dirty="0" smtClean="0"/>
              <a:t>得出新规律、</a:t>
            </a:r>
            <a:r>
              <a:rPr lang="zh-CN" altLang="en-US" sz="2400" b="1" dirty="0"/>
              <a:t>提出新结论。</a:t>
            </a:r>
          </a:p>
          <a:p>
            <a:r>
              <a:rPr lang="zh-CN" altLang="en-US" sz="2400" b="1" dirty="0"/>
              <a:t>《普通高中历史课程标准（征求意见稿）》指出，普通高中历史课程是在义务教育历史课程的基础上，进一步用历史唯物主义观点，</a:t>
            </a:r>
            <a:r>
              <a:rPr lang="zh-CN" altLang="en-US" sz="2400" b="1" dirty="0">
                <a:solidFill>
                  <a:srgbClr val="FF0000"/>
                </a:solidFill>
              </a:rPr>
              <a:t>多角度</a:t>
            </a:r>
            <a:r>
              <a:rPr lang="zh-CN" altLang="en-US" sz="2400" b="1" dirty="0"/>
              <a:t>地反映历史演进的基本过程，展现人类在历史上创造的文明成果，揭示人类历史发展的基本规律和大趋势。</a:t>
            </a:r>
          </a:p>
          <a:p>
            <a:r>
              <a:rPr lang="zh-CN" altLang="en-US" sz="2400" b="1" dirty="0"/>
              <a:t>这两者都强调</a:t>
            </a:r>
            <a:r>
              <a:rPr lang="zh-CN" altLang="en-US" sz="2400" b="1" dirty="0">
                <a:solidFill>
                  <a:srgbClr val="FF0000"/>
                </a:solidFill>
              </a:rPr>
              <a:t>多角度理解历史</a:t>
            </a:r>
            <a:r>
              <a:rPr lang="zh-CN" altLang="en-US" sz="2400" b="1" dirty="0"/>
              <a:t>。</a:t>
            </a:r>
          </a:p>
        </p:txBody>
      </p:sp>
      <p:sp>
        <p:nvSpPr>
          <p:cNvPr id="2" name="矩形 1"/>
          <p:cNvSpPr/>
          <p:nvPr/>
        </p:nvSpPr>
        <p:spPr>
          <a:xfrm>
            <a:off x="759336" y="237023"/>
            <a:ext cx="7413064" cy="523220"/>
          </a:xfrm>
          <a:prstGeom prst="rect">
            <a:avLst/>
          </a:prstGeom>
        </p:spPr>
        <p:txBody>
          <a:bodyPr wrap="square">
            <a:spAutoFit/>
          </a:bodyPr>
          <a:lstStyle/>
          <a:p>
            <a:pPr lvl="0"/>
            <a:r>
              <a:rPr lang="zh-CN" altLang="en-US" sz="2800" b="1" dirty="0" smtClean="0">
                <a:solidFill>
                  <a:srgbClr val="2F2BEF"/>
                </a:solidFill>
                <a:latin typeface="楷体" panose="02010609060101010101" pitchFamily="49" charset="-122"/>
                <a:ea typeface="楷体" panose="02010609060101010101" pitchFamily="49" charset="-122"/>
                <a:sym typeface="+mn-ea"/>
              </a:rPr>
              <a:t>专题复习中：知识</a:t>
            </a:r>
            <a:r>
              <a:rPr lang="zh-CN" altLang="en-US" sz="2800" b="1" dirty="0">
                <a:solidFill>
                  <a:srgbClr val="2F2BEF"/>
                </a:solidFill>
                <a:latin typeface="楷体" panose="02010609060101010101" pitchFamily="49" charset="-122"/>
                <a:ea typeface="楷体" panose="02010609060101010101" pitchFamily="49" charset="-122"/>
                <a:sym typeface="+mn-ea"/>
              </a:rPr>
              <a:t>新</a:t>
            </a:r>
            <a:r>
              <a:rPr lang="zh-CN" altLang="en-US" sz="2800" b="1" dirty="0" smtClean="0">
                <a:solidFill>
                  <a:srgbClr val="2F2BEF"/>
                </a:solidFill>
                <a:latin typeface="楷体" panose="02010609060101010101" pitchFamily="49" charset="-122"/>
                <a:ea typeface="楷体" panose="02010609060101010101" pitchFamily="49" charset="-122"/>
                <a:sym typeface="+mn-ea"/>
              </a:rPr>
              <a:t>角度复习，避免重复复习</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spTree>
    <p:extLst>
      <p:ext uri="{BB962C8B-B14F-4D97-AF65-F5344CB8AC3E}">
        <p14:creationId xmlns:p14="http://schemas.microsoft.com/office/powerpoint/2010/main" val="41168773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26" name="Group 38"/>
          <p:cNvGraphicFramePr>
            <a:graphicFrameLocks noGrp="1"/>
          </p:cNvGraphicFramePr>
          <p:nvPr>
            <p:ph idx="4294967295"/>
            <p:extLst>
              <p:ext uri="{D42A27DB-BD31-4B8C-83A1-F6EECF244321}">
                <p14:modId xmlns:p14="http://schemas.microsoft.com/office/powerpoint/2010/main" val="1461676061"/>
              </p:ext>
            </p:extLst>
          </p:nvPr>
        </p:nvGraphicFramePr>
        <p:xfrm>
          <a:off x="176383" y="620688"/>
          <a:ext cx="8785225" cy="5901195"/>
        </p:xfrm>
        <a:graphic>
          <a:graphicData uri="http://schemas.openxmlformats.org/drawingml/2006/table">
            <a:tbl>
              <a:tblPr/>
              <a:tblGrid>
                <a:gridCol w="1266825"/>
                <a:gridCol w="2362200"/>
                <a:gridCol w="2517775"/>
                <a:gridCol w="2638425"/>
              </a:tblGrid>
              <a:tr h="365125">
                <a:tc>
                  <a:txBody>
                    <a:bodyPr/>
                    <a:lstStyle>
                      <a:lvl1pPr>
                        <a:lnSpc>
                          <a:spcPct val="120000"/>
                        </a:lnSpc>
                        <a:spcBef>
                          <a:spcPct val="20000"/>
                        </a:spcBef>
                        <a:buClr>
                          <a:schemeClr val="accent1"/>
                        </a:buClr>
                        <a:buFont typeface="Wingdings" pitchFamily="2" charset="2"/>
                        <a:defRPr sz="2000">
                          <a:solidFill>
                            <a:schemeClr val="tx1"/>
                          </a:solidFill>
                          <a:latin typeface="Arial" pitchFamily="34" charset="0"/>
                          <a:ea typeface="微软雅黑" pitchFamily="34" charset="-122"/>
                        </a:defRPr>
                      </a:lvl1pPr>
                      <a:lvl2pPr marL="742950" indent="-285750">
                        <a:lnSpc>
                          <a:spcPct val="120000"/>
                        </a:lnSpc>
                        <a:spcBef>
                          <a:spcPct val="20000"/>
                        </a:spcBef>
                        <a:buClr>
                          <a:schemeClr val="accent1"/>
                        </a:buClr>
                        <a:buFont typeface="Wingdings" pitchFamily="2" charset="2"/>
                        <a:defRPr>
                          <a:solidFill>
                            <a:schemeClr val="tx1"/>
                          </a:solidFill>
                          <a:latin typeface="Arial" pitchFamily="34" charset="0"/>
                          <a:ea typeface="微软雅黑" pitchFamily="34" charset="-122"/>
                        </a:defRPr>
                      </a:lvl2pPr>
                      <a:lvl3pPr marL="11430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3pPr>
                      <a:lvl4pPr marL="16002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4pPr>
                      <a:lvl5pPr marL="2057400" indent="-228600">
                        <a:spcBef>
                          <a:spcPct val="20000"/>
                        </a:spcBef>
                        <a:buFont typeface="Wingdings" pitchFamily="2" charset="2"/>
                        <a:defRPr sz="1600">
                          <a:solidFill>
                            <a:schemeClr val="tx1"/>
                          </a:solidFill>
                          <a:latin typeface="Arial" pitchFamily="34" charset="0"/>
                          <a:ea typeface="华文细黑" pitchFamily="2" charset="-122"/>
                        </a:defRPr>
                      </a:lvl5pPr>
                      <a:lvl6pPr marL="25146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6pPr>
                      <a:lvl7pPr marL="29718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7pPr>
                      <a:lvl8pPr marL="34290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8pPr>
                      <a:lvl9pPr marL="38862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9pPr>
                    </a:lstStyle>
                    <a:p>
                      <a:pPr marL="0" marR="0" lvl="0" indent="0" algn="ctr" defTabSz="914400" rtl="0" eaLnBrk="1" fontAlgn="base" latinLnBrk="0" hangingPunct="1">
                        <a:lnSpc>
                          <a:spcPct val="120000"/>
                        </a:lnSpc>
                        <a:spcBef>
                          <a:spcPct val="0"/>
                        </a:spcBef>
                        <a:spcAft>
                          <a:spcPct val="0"/>
                        </a:spcAft>
                        <a:buClr>
                          <a:schemeClr val="accent1"/>
                        </a:buClr>
                        <a:buSzTx/>
                        <a:buFontTx/>
                        <a:buNone/>
                        <a:tabLst/>
                      </a:pPr>
                      <a:endParaRPr kumimoji="0" lang="zh-CN" altLang="zh-CN" sz="1400" b="1" i="0" u="none" strike="noStrike" cap="none" normalizeH="0" baseline="0" dirty="0" smtClean="0">
                        <a:ln>
                          <a:noFill/>
                        </a:ln>
                        <a:solidFill>
                          <a:srgbClr val="FFFFFF"/>
                        </a:solidFill>
                        <a:effectLst/>
                        <a:latin typeface="Arial" pitchFamily="34" charset="0"/>
                        <a:ea typeface="微软雅黑" pitchFamily="34" charset="-122"/>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lnSpc>
                          <a:spcPct val="120000"/>
                        </a:lnSpc>
                        <a:spcBef>
                          <a:spcPct val="20000"/>
                        </a:spcBef>
                        <a:buClr>
                          <a:schemeClr val="accent1"/>
                        </a:buClr>
                        <a:buFont typeface="Wingdings" pitchFamily="2" charset="2"/>
                        <a:defRPr sz="2000">
                          <a:solidFill>
                            <a:schemeClr val="tx1"/>
                          </a:solidFill>
                          <a:latin typeface="Arial" pitchFamily="34" charset="0"/>
                          <a:ea typeface="微软雅黑" pitchFamily="34" charset="-122"/>
                        </a:defRPr>
                      </a:lvl1pPr>
                      <a:lvl2pPr marL="742950" indent="-285750">
                        <a:lnSpc>
                          <a:spcPct val="120000"/>
                        </a:lnSpc>
                        <a:spcBef>
                          <a:spcPct val="20000"/>
                        </a:spcBef>
                        <a:buClr>
                          <a:schemeClr val="accent1"/>
                        </a:buClr>
                        <a:buFont typeface="Wingdings" pitchFamily="2" charset="2"/>
                        <a:defRPr>
                          <a:solidFill>
                            <a:schemeClr val="tx1"/>
                          </a:solidFill>
                          <a:latin typeface="Arial" pitchFamily="34" charset="0"/>
                          <a:ea typeface="微软雅黑" pitchFamily="34" charset="-122"/>
                        </a:defRPr>
                      </a:lvl2pPr>
                      <a:lvl3pPr marL="11430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3pPr>
                      <a:lvl4pPr marL="16002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4pPr>
                      <a:lvl5pPr marL="2057400" indent="-228600">
                        <a:spcBef>
                          <a:spcPct val="20000"/>
                        </a:spcBef>
                        <a:buFont typeface="Wingdings" pitchFamily="2" charset="2"/>
                        <a:defRPr sz="1600">
                          <a:solidFill>
                            <a:schemeClr val="tx1"/>
                          </a:solidFill>
                          <a:latin typeface="Arial" pitchFamily="34" charset="0"/>
                          <a:ea typeface="华文细黑" pitchFamily="2" charset="-122"/>
                        </a:defRPr>
                      </a:lvl5pPr>
                      <a:lvl6pPr marL="25146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6pPr>
                      <a:lvl7pPr marL="29718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7pPr>
                      <a:lvl8pPr marL="34290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8pPr>
                      <a:lvl9pPr marL="38862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9pPr>
                    </a:lstStyle>
                    <a:p>
                      <a:pPr marL="0" marR="0" lvl="0" indent="0" algn="ctr" defTabSz="914400" rtl="0" eaLnBrk="1" fontAlgn="base" latinLnBrk="0" hangingPunct="1">
                        <a:lnSpc>
                          <a:spcPct val="120000"/>
                        </a:lnSpc>
                        <a:spcBef>
                          <a:spcPct val="0"/>
                        </a:spcBef>
                        <a:spcAft>
                          <a:spcPct val="0"/>
                        </a:spcAft>
                        <a:buClr>
                          <a:schemeClr val="accent1"/>
                        </a:buClr>
                        <a:buSzTx/>
                        <a:buFontTx/>
                        <a:buNone/>
                        <a:tabLst/>
                      </a:pPr>
                      <a:r>
                        <a:rPr kumimoji="0" lang="en-US" altLang="zh-CN" sz="1400" b="1" i="0" u="none" strike="noStrike" cap="none" normalizeH="0" baseline="0" dirty="0" smtClean="0">
                          <a:ln>
                            <a:noFill/>
                          </a:ln>
                          <a:solidFill>
                            <a:schemeClr val="tx1"/>
                          </a:solidFill>
                          <a:effectLst/>
                          <a:latin typeface="Arial" pitchFamily="34" charset="0"/>
                          <a:ea typeface="微软雅黑" pitchFamily="34" charset="-122"/>
                        </a:rPr>
                        <a:t>Ⅰ</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lnSpc>
                          <a:spcPct val="120000"/>
                        </a:lnSpc>
                        <a:spcBef>
                          <a:spcPct val="20000"/>
                        </a:spcBef>
                        <a:buClr>
                          <a:schemeClr val="accent1"/>
                        </a:buClr>
                        <a:buFont typeface="Wingdings" pitchFamily="2" charset="2"/>
                        <a:defRPr sz="2000">
                          <a:solidFill>
                            <a:schemeClr val="tx1"/>
                          </a:solidFill>
                          <a:latin typeface="Arial" pitchFamily="34" charset="0"/>
                          <a:ea typeface="微软雅黑" pitchFamily="34" charset="-122"/>
                        </a:defRPr>
                      </a:lvl1pPr>
                      <a:lvl2pPr marL="742950" indent="-285750">
                        <a:lnSpc>
                          <a:spcPct val="120000"/>
                        </a:lnSpc>
                        <a:spcBef>
                          <a:spcPct val="20000"/>
                        </a:spcBef>
                        <a:buClr>
                          <a:schemeClr val="accent1"/>
                        </a:buClr>
                        <a:buFont typeface="Wingdings" pitchFamily="2" charset="2"/>
                        <a:defRPr>
                          <a:solidFill>
                            <a:schemeClr val="tx1"/>
                          </a:solidFill>
                          <a:latin typeface="Arial" pitchFamily="34" charset="0"/>
                          <a:ea typeface="微软雅黑" pitchFamily="34" charset="-122"/>
                        </a:defRPr>
                      </a:lvl2pPr>
                      <a:lvl3pPr marL="11430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3pPr>
                      <a:lvl4pPr marL="16002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4pPr>
                      <a:lvl5pPr marL="2057400" indent="-228600">
                        <a:spcBef>
                          <a:spcPct val="20000"/>
                        </a:spcBef>
                        <a:buFont typeface="Wingdings" pitchFamily="2" charset="2"/>
                        <a:defRPr sz="1600">
                          <a:solidFill>
                            <a:schemeClr val="tx1"/>
                          </a:solidFill>
                          <a:latin typeface="Arial" pitchFamily="34" charset="0"/>
                          <a:ea typeface="华文细黑" pitchFamily="2" charset="-122"/>
                        </a:defRPr>
                      </a:lvl5pPr>
                      <a:lvl6pPr marL="25146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6pPr>
                      <a:lvl7pPr marL="29718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7pPr>
                      <a:lvl8pPr marL="34290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8pPr>
                      <a:lvl9pPr marL="38862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9pPr>
                    </a:lstStyle>
                    <a:p>
                      <a:pPr marL="0" marR="0" lvl="0" indent="0" algn="ctr" defTabSz="914400" rtl="0" eaLnBrk="1" fontAlgn="base" latinLnBrk="0" hangingPunct="1">
                        <a:lnSpc>
                          <a:spcPct val="120000"/>
                        </a:lnSpc>
                        <a:spcBef>
                          <a:spcPct val="0"/>
                        </a:spcBef>
                        <a:spcAft>
                          <a:spcPct val="0"/>
                        </a:spcAft>
                        <a:buClr>
                          <a:schemeClr val="accent1"/>
                        </a:buClr>
                        <a:buSzTx/>
                        <a:buFontTx/>
                        <a:buNone/>
                        <a:tabLst/>
                      </a:pPr>
                      <a:r>
                        <a:rPr kumimoji="0" lang="en-US" altLang="zh-CN" sz="1400" b="1" i="0" u="none" strike="noStrike" cap="none" normalizeH="0" baseline="0" smtClean="0">
                          <a:ln>
                            <a:noFill/>
                          </a:ln>
                          <a:solidFill>
                            <a:schemeClr val="tx1"/>
                          </a:solidFill>
                          <a:effectLst/>
                          <a:latin typeface="Arial" pitchFamily="34" charset="0"/>
                          <a:ea typeface="微软雅黑" pitchFamily="34" charset="-122"/>
                        </a:rPr>
                        <a:t>Ⅱ</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lnSpc>
                          <a:spcPct val="120000"/>
                        </a:lnSpc>
                        <a:spcBef>
                          <a:spcPct val="20000"/>
                        </a:spcBef>
                        <a:buClr>
                          <a:schemeClr val="accent1"/>
                        </a:buClr>
                        <a:buFont typeface="Wingdings" pitchFamily="2" charset="2"/>
                        <a:defRPr sz="2000">
                          <a:solidFill>
                            <a:schemeClr val="tx1"/>
                          </a:solidFill>
                          <a:latin typeface="Arial" pitchFamily="34" charset="0"/>
                          <a:ea typeface="微软雅黑" pitchFamily="34" charset="-122"/>
                        </a:defRPr>
                      </a:lvl1pPr>
                      <a:lvl2pPr marL="742950" indent="-285750">
                        <a:lnSpc>
                          <a:spcPct val="120000"/>
                        </a:lnSpc>
                        <a:spcBef>
                          <a:spcPct val="20000"/>
                        </a:spcBef>
                        <a:buClr>
                          <a:schemeClr val="accent1"/>
                        </a:buClr>
                        <a:buFont typeface="Wingdings" pitchFamily="2" charset="2"/>
                        <a:defRPr>
                          <a:solidFill>
                            <a:schemeClr val="tx1"/>
                          </a:solidFill>
                          <a:latin typeface="Arial" pitchFamily="34" charset="0"/>
                          <a:ea typeface="微软雅黑" pitchFamily="34" charset="-122"/>
                        </a:defRPr>
                      </a:lvl2pPr>
                      <a:lvl3pPr marL="11430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3pPr>
                      <a:lvl4pPr marL="16002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4pPr>
                      <a:lvl5pPr marL="2057400" indent="-228600">
                        <a:spcBef>
                          <a:spcPct val="20000"/>
                        </a:spcBef>
                        <a:buFont typeface="Wingdings" pitchFamily="2" charset="2"/>
                        <a:defRPr sz="1600">
                          <a:solidFill>
                            <a:schemeClr val="tx1"/>
                          </a:solidFill>
                          <a:latin typeface="Arial" pitchFamily="34" charset="0"/>
                          <a:ea typeface="华文细黑" pitchFamily="2" charset="-122"/>
                        </a:defRPr>
                      </a:lvl5pPr>
                      <a:lvl6pPr marL="25146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6pPr>
                      <a:lvl7pPr marL="29718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7pPr>
                      <a:lvl8pPr marL="34290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8pPr>
                      <a:lvl9pPr marL="38862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9pPr>
                    </a:lstStyle>
                    <a:p>
                      <a:pPr marL="0" marR="0" lvl="0" indent="0" algn="ctr" defTabSz="914400" rtl="0" eaLnBrk="1" fontAlgn="base" latinLnBrk="0" hangingPunct="1">
                        <a:lnSpc>
                          <a:spcPct val="120000"/>
                        </a:lnSpc>
                        <a:spcBef>
                          <a:spcPct val="0"/>
                        </a:spcBef>
                        <a:spcAft>
                          <a:spcPct val="0"/>
                        </a:spcAft>
                        <a:buClr>
                          <a:schemeClr val="accent1"/>
                        </a:buClr>
                        <a:buSzTx/>
                        <a:buFontTx/>
                        <a:buNone/>
                        <a:tabLst/>
                      </a:pPr>
                      <a:r>
                        <a:rPr kumimoji="0" lang="en-US" altLang="zh-CN" sz="1400" b="1" i="0" u="none" strike="noStrike" cap="none" normalizeH="0" baseline="0" smtClean="0">
                          <a:ln>
                            <a:noFill/>
                          </a:ln>
                          <a:solidFill>
                            <a:schemeClr val="tx1"/>
                          </a:solidFill>
                          <a:effectLst/>
                          <a:latin typeface="宋体" pitchFamily="2" charset="-122"/>
                          <a:ea typeface="微软雅黑" pitchFamily="34" charset="-122"/>
                        </a:rPr>
                        <a:t>Ⅲ</a:t>
                      </a:r>
                      <a:endParaRPr kumimoji="0" lang="en-US" altLang="zh-CN" sz="1400" b="1" i="0" u="none" strike="noStrike" cap="none" normalizeH="0" baseline="0" smtClean="0">
                        <a:ln>
                          <a:noFill/>
                        </a:ln>
                        <a:solidFill>
                          <a:schemeClr val="tx1"/>
                        </a:solidFill>
                        <a:effectLst/>
                        <a:latin typeface="Arial" pitchFamily="34" charset="0"/>
                        <a:ea typeface="微软雅黑" pitchFamily="34" charset="-122"/>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r>
              <a:tr h="1291059">
                <a:tc>
                  <a:txBody>
                    <a:bodyPr/>
                    <a:lstStyle>
                      <a:lvl1pPr>
                        <a:lnSpc>
                          <a:spcPct val="120000"/>
                        </a:lnSpc>
                        <a:spcBef>
                          <a:spcPct val="20000"/>
                        </a:spcBef>
                        <a:buClr>
                          <a:schemeClr val="accent1"/>
                        </a:buClr>
                        <a:buFont typeface="Wingdings" pitchFamily="2" charset="2"/>
                        <a:defRPr sz="2000">
                          <a:solidFill>
                            <a:schemeClr val="tx1"/>
                          </a:solidFill>
                          <a:latin typeface="Arial" pitchFamily="34" charset="0"/>
                          <a:ea typeface="微软雅黑" pitchFamily="34" charset="-122"/>
                        </a:defRPr>
                      </a:lvl1pPr>
                      <a:lvl2pPr marL="742950" indent="-285750">
                        <a:lnSpc>
                          <a:spcPct val="120000"/>
                        </a:lnSpc>
                        <a:spcBef>
                          <a:spcPct val="20000"/>
                        </a:spcBef>
                        <a:buClr>
                          <a:schemeClr val="accent1"/>
                        </a:buClr>
                        <a:buFont typeface="Wingdings" pitchFamily="2" charset="2"/>
                        <a:defRPr>
                          <a:solidFill>
                            <a:schemeClr val="tx1"/>
                          </a:solidFill>
                          <a:latin typeface="Arial" pitchFamily="34" charset="0"/>
                          <a:ea typeface="微软雅黑" pitchFamily="34" charset="-122"/>
                        </a:defRPr>
                      </a:lvl2pPr>
                      <a:lvl3pPr marL="11430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3pPr>
                      <a:lvl4pPr marL="16002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4pPr>
                      <a:lvl5pPr marL="2057400" indent="-228600">
                        <a:spcBef>
                          <a:spcPct val="20000"/>
                        </a:spcBef>
                        <a:buFont typeface="Wingdings" pitchFamily="2" charset="2"/>
                        <a:defRPr sz="1600">
                          <a:solidFill>
                            <a:schemeClr val="tx1"/>
                          </a:solidFill>
                          <a:latin typeface="Arial" pitchFamily="34" charset="0"/>
                          <a:ea typeface="华文细黑" pitchFamily="2" charset="-122"/>
                        </a:defRPr>
                      </a:lvl5pPr>
                      <a:lvl6pPr marL="25146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6pPr>
                      <a:lvl7pPr marL="29718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7pPr>
                      <a:lvl8pPr marL="34290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8pPr>
                      <a:lvl9pPr marL="38862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9pPr>
                    </a:lstStyle>
                    <a:p>
                      <a:pPr marL="0" marR="0" lvl="0" indent="0" algn="ctr" defTabSz="914400" rtl="0" eaLnBrk="1" fontAlgn="base" latinLnBrk="0" hangingPunct="1">
                        <a:lnSpc>
                          <a:spcPct val="120000"/>
                        </a:lnSpc>
                        <a:spcBef>
                          <a:spcPct val="0"/>
                        </a:spcBef>
                        <a:spcAft>
                          <a:spcPct val="0"/>
                        </a:spcAft>
                        <a:buClr>
                          <a:schemeClr val="accent1"/>
                        </a:buClr>
                        <a:buSzTx/>
                        <a:buFontTx/>
                        <a:buNone/>
                        <a:tabLst/>
                      </a:pPr>
                      <a:r>
                        <a:rPr kumimoji="0" lang="zh-CN" altLang="en-US" sz="1600" b="0" i="0" u="none" strike="noStrike" cap="none" normalizeH="0" baseline="0" dirty="0" smtClean="0">
                          <a:ln>
                            <a:noFill/>
                          </a:ln>
                          <a:solidFill>
                            <a:srgbClr val="000000"/>
                          </a:solidFill>
                          <a:effectLst/>
                          <a:latin typeface="黑体" pitchFamily="49" charset="-122"/>
                          <a:ea typeface="黑体" pitchFamily="49" charset="-122"/>
                        </a:rPr>
                        <a:t>获取和</a:t>
                      </a:r>
                      <a:r>
                        <a:rPr kumimoji="0" lang="zh-CN" altLang="en-US" sz="1600" b="0" i="0" u="none" strike="noStrike" cap="none" normalizeH="0" baseline="0" dirty="0" smtClean="0">
                          <a:ln>
                            <a:noFill/>
                          </a:ln>
                          <a:solidFill>
                            <a:srgbClr val="FF0000"/>
                          </a:solidFill>
                          <a:effectLst/>
                          <a:latin typeface="黑体" pitchFamily="49" charset="-122"/>
                          <a:ea typeface="黑体" pitchFamily="49" charset="-122"/>
                        </a:rPr>
                        <a:t>解读信息</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6CD"/>
                    </a:solidFill>
                  </a:tcPr>
                </a:tc>
                <a:tc>
                  <a:txBody>
                    <a:bodyPr/>
                    <a:lstStyle>
                      <a:lvl1pPr>
                        <a:lnSpc>
                          <a:spcPct val="120000"/>
                        </a:lnSpc>
                        <a:spcBef>
                          <a:spcPct val="20000"/>
                        </a:spcBef>
                        <a:buClr>
                          <a:schemeClr val="accent1"/>
                        </a:buClr>
                        <a:buFont typeface="Wingdings" pitchFamily="2" charset="2"/>
                        <a:defRPr sz="2000">
                          <a:solidFill>
                            <a:schemeClr val="tx1"/>
                          </a:solidFill>
                          <a:latin typeface="Arial" pitchFamily="34" charset="0"/>
                          <a:ea typeface="微软雅黑" pitchFamily="34" charset="-122"/>
                        </a:defRPr>
                      </a:lvl1pPr>
                      <a:lvl2pPr marL="742950" indent="-285750">
                        <a:lnSpc>
                          <a:spcPct val="120000"/>
                        </a:lnSpc>
                        <a:spcBef>
                          <a:spcPct val="20000"/>
                        </a:spcBef>
                        <a:buClr>
                          <a:schemeClr val="accent1"/>
                        </a:buClr>
                        <a:buFont typeface="Wingdings" pitchFamily="2" charset="2"/>
                        <a:defRPr>
                          <a:solidFill>
                            <a:schemeClr val="tx1"/>
                          </a:solidFill>
                          <a:latin typeface="Arial" pitchFamily="34" charset="0"/>
                          <a:ea typeface="微软雅黑" pitchFamily="34" charset="-122"/>
                        </a:defRPr>
                      </a:lvl2pPr>
                      <a:lvl3pPr marL="11430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3pPr>
                      <a:lvl4pPr marL="16002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4pPr>
                      <a:lvl5pPr marL="2057400" indent="-228600">
                        <a:spcBef>
                          <a:spcPct val="20000"/>
                        </a:spcBef>
                        <a:buFont typeface="Wingdings" pitchFamily="2" charset="2"/>
                        <a:defRPr sz="1600">
                          <a:solidFill>
                            <a:schemeClr val="tx1"/>
                          </a:solidFill>
                          <a:latin typeface="Arial" pitchFamily="34" charset="0"/>
                          <a:ea typeface="华文细黑" pitchFamily="2" charset="-122"/>
                        </a:defRPr>
                      </a:lvl5pPr>
                      <a:lvl6pPr marL="25146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6pPr>
                      <a:lvl7pPr marL="29718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7pPr>
                      <a:lvl8pPr marL="34290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8pPr>
                      <a:lvl9pPr marL="38862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9pPr>
                    </a:lstStyle>
                    <a:p>
                      <a:pPr marL="0" marR="0" lvl="0" indent="0" algn="l" defTabSz="914400" rtl="0" eaLnBrk="1" fontAlgn="base" latinLnBrk="0" hangingPunct="1">
                        <a:lnSpc>
                          <a:spcPct val="120000"/>
                        </a:lnSpc>
                        <a:spcBef>
                          <a:spcPct val="0"/>
                        </a:spcBef>
                        <a:spcAft>
                          <a:spcPct val="0"/>
                        </a:spcAft>
                        <a:buClr>
                          <a:schemeClr val="accent1"/>
                        </a:buClr>
                        <a:buSzTx/>
                        <a:buFontTx/>
                        <a:buNone/>
                        <a:tabLst/>
                      </a:pPr>
                      <a:r>
                        <a:rPr kumimoji="0" lang="zh-CN" altLang="en-US" sz="16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获取试题提供的信息，理解试题要求以及考察意图</a:t>
                      </a:r>
                      <a:endParaRPr kumimoji="0" lang="en-US" altLang="zh-CN" sz="16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endParaRPr>
                    </a:p>
                    <a:p>
                      <a:pPr marL="0" marR="0" lvl="0" indent="0" algn="l" defTabSz="914400" rtl="0" eaLnBrk="1" fontAlgn="base" latinLnBrk="0" hangingPunct="1">
                        <a:lnSpc>
                          <a:spcPct val="120000"/>
                        </a:lnSpc>
                        <a:spcBef>
                          <a:spcPct val="0"/>
                        </a:spcBef>
                        <a:spcAft>
                          <a:spcPct val="0"/>
                        </a:spcAft>
                        <a:buClr>
                          <a:schemeClr val="accent1"/>
                        </a:buClr>
                        <a:buSzTx/>
                        <a:buFontTx/>
                        <a:buNone/>
                        <a:tabLst/>
                      </a:pPr>
                      <a:endParaRPr kumimoji="0" lang="en-US" altLang="zh-CN" sz="1600" b="1" i="0" u="none" strike="noStrike" cap="none" normalizeH="0" baseline="0" dirty="0" smtClean="0">
                        <a:ln>
                          <a:noFill/>
                        </a:ln>
                        <a:solidFill>
                          <a:srgbClr val="000000"/>
                        </a:solidFill>
                        <a:effectLst/>
                        <a:latin typeface="Times New Roman" pitchFamily="18" charset="0"/>
                        <a:ea typeface="微软雅黑" pitchFamily="34" charset="-122"/>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6CD"/>
                    </a:solidFill>
                  </a:tcPr>
                </a:tc>
                <a:tc>
                  <a:txBody>
                    <a:bodyPr/>
                    <a:lstStyle>
                      <a:lvl1pPr>
                        <a:lnSpc>
                          <a:spcPct val="120000"/>
                        </a:lnSpc>
                        <a:spcBef>
                          <a:spcPct val="20000"/>
                        </a:spcBef>
                        <a:buClr>
                          <a:schemeClr val="accent1"/>
                        </a:buClr>
                        <a:buFont typeface="Wingdings" pitchFamily="2" charset="2"/>
                        <a:defRPr sz="2000">
                          <a:solidFill>
                            <a:schemeClr val="tx1"/>
                          </a:solidFill>
                          <a:latin typeface="Arial" pitchFamily="34" charset="0"/>
                          <a:ea typeface="微软雅黑" pitchFamily="34" charset="-122"/>
                        </a:defRPr>
                      </a:lvl1pPr>
                      <a:lvl2pPr marL="742950" indent="-285750">
                        <a:lnSpc>
                          <a:spcPct val="120000"/>
                        </a:lnSpc>
                        <a:spcBef>
                          <a:spcPct val="20000"/>
                        </a:spcBef>
                        <a:buClr>
                          <a:schemeClr val="accent1"/>
                        </a:buClr>
                        <a:buFont typeface="Wingdings" pitchFamily="2" charset="2"/>
                        <a:defRPr>
                          <a:solidFill>
                            <a:schemeClr val="tx1"/>
                          </a:solidFill>
                          <a:latin typeface="Arial" pitchFamily="34" charset="0"/>
                          <a:ea typeface="微软雅黑" pitchFamily="34" charset="-122"/>
                        </a:defRPr>
                      </a:lvl2pPr>
                      <a:lvl3pPr marL="11430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3pPr>
                      <a:lvl4pPr marL="16002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4pPr>
                      <a:lvl5pPr marL="2057400" indent="-228600">
                        <a:spcBef>
                          <a:spcPct val="20000"/>
                        </a:spcBef>
                        <a:buFont typeface="Wingdings" pitchFamily="2" charset="2"/>
                        <a:defRPr sz="1600">
                          <a:solidFill>
                            <a:schemeClr val="tx1"/>
                          </a:solidFill>
                          <a:latin typeface="Arial" pitchFamily="34" charset="0"/>
                          <a:ea typeface="华文细黑" pitchFamily="2" charset="-122"/>
                        </a:defRPr>
                      </a:lvl5pPr>
                      <a:lvl6pPr marL="25146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6pPr>
                      <a:lvl7pPr marL="29718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7pPr>
                      <a:lvl8pPr marL="34290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8pPr>
                      <a:lvl9pPr marL="38862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9pPr>
                    </a:lstStyle>
                    <a:p>
                      <a:pPr marL="0" marR="0" lvl="0" indent="0" algn="l" defTabSz="914400" rtl="0" eaLnBrk="1" fontAlgn="base" latinLnBrk="0" hangingPunct="1">
                        <a:lnSpc>
                          <a:spcPct val="120000"/>
                        </a:lnSpc>
                        <a:spcBef>
                          <a:spcPct val="0"/>
                        </a:spcBef>
                        <a:spcAft>
                          <a:spcPct val="0"/>
                        </a:spcAft>
                        <a:buClr>
                          <a:schemeClr val="accent1"/>
                        </a:buClr>
                        <a:buSzTx/>
                        <a:buFontTx/>
                        <a:buNone/>
                        <a:tabLst/>
                      </a:pPr>
                      <a:r>
                        <a:rPr kumimoji="0" lang="zh-CN" altLang="en-US" sz="1600" b="1" i="0" u="none" strike="noStrike" cap="none" normalizeH="0" baseline="0" dirty="0" smtClean="0">
                          <a:ln>
                            <a:noFill/>
                          </a:ln>
                          <a:solidFill>
                            <a:srgbClr val="000000"/>
                          </a:solidFill>
                          <a:effectLst/>
                          <a:latin typeface="Times New Roman" pitchFamily="18" charset="0"/>
                          <a:ea typeface="微软雅黑" pitchFamily="34" charset="-122"/>
                          <a:cs typeface="Times New Roman" pitchFamily="18" charset="0"/>
                        </a:rPr>
                        <a:t>提炼信息的</a:t>
                      </a:r>
                      <a:r>
                        <a:rPr kumimoji="0" lang="zh-CN" altLang="en-US" sz="16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有效内容和价值，并对其进行分析与整合</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6CD"/>
                    </a:solidFill>
                  </a:tcPr>
                </a:tc>
                <a:tc>
                  <a:txBody>
                    <a:bodyPr/>
                    <a:lstStyle>
                      <a:lvl1pPr>
                        <a:lnSpc>
                          <a:spcPct val="120000"/>
                        </a:lnSpc>
                        <a:spcBef>
                          <a:spcPct val="20000"/>
                        </a:spcBef>
                        <a:buClr>
                          <a:schemeClr val="accent1"/>
                        </a:buClr>
                        <a:buFont typeface="Wingdings" pitchFamily="2" charset="2"/>
                        <a:defRPr sz="2000">
                          <a:solidFill>
                            <a:schemeClr val="tx1"/>
                          </a:solidFill>
                          <a:latin typeface="Arial" pitchFamily="34" charset="0"/>
                          <a:ea typeface="微软雅黑" pitchFamily="34" charset="-122"/>
                        </a:defRPr>
                      </a:lvl1pPr>
                      <a:lvl2pPr marL="742950" indent="-285750">
                        <a:lnSpc>
                          <a:spcPct val="120000"/>
                        </a:lnSpc>
                        <a:spcBef>
                          <a:spcPct val="20000"/>
                        </a:spcBef>
                        <a:buClr>
                          <a:schemeClr val="accent1"/>
                        </a:buClr>
                        <a:buFont typeface="Wingdings" pitchFamily="2" charset="2"/>
                        <a:defRPr>
                          <a:solidFill>
                            <a:schemeClr val="tx1"/>
                          </a:solidFill>
                          <a:latin typeface="Arial" pitchFamily="34" charset="0"/>
                          <a:ea typeface="微软雅黑" pitchFamily="34" charset="-122"/>
                        </a:defRPr>
                      </a:lvl2pPr>
                      <a:lvl3pPr marL="11430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3pPr>
                      <a:lvl4pPr marL="16002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4pPr>
                      <a:lvl5pPr marL="2057400" indent="-228600">
                        <a:spcBef>
                          <a:spcPct val="20000"/>
                        </a:spcBef>
                        <a:buFont typeface="Wingdings" pitchFamily="2" charset="2"/>
                        <a:defRPr sz="1600">
                          <a:solidFill>
                            <a:schemeClr val="tx1"/>
                          </a:solidFill>
                          <a:latin typeface="Arial" pitchFamily="34" charset="0"/>
                          <a:ea typeface="华文细黑" pitchFamily="2" charset="-122"/>
                        </a:defRPr>
                      </a:lvl5pPr>
                      <a:lvl6pPr marL="25146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6pPr>
                      <a:lvl7pPr marL="29718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7pPr>
                      <a:lvl8pPr marL="34290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8pPr>
                      <a:lvl9pPr marL="38862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9pPr>
                    </a:lstStyle>
                    <a:p>
                      <a:pPr marL="0" marR="0" lvl="0" indent="0" algn="l" defTabSz="914400" rtl="0" eaLnBrk="1" fontAlgn="base" latinLnBrk="0" hangingPunct="1">
                        <a:lnSpc>
                          <a:spcPct val="120000"/>
                        </a:lnSpc>
                        <a:spcBef>
                          <a:spcPct val="0"/>
                        </a:spcBef>
                        <a:spcAft>
                          <a:spcPct val="0"/>
                        </a:spcAft>
                        <a:buClr>
                          <a:schemeClr val="accent1"/>
                        </a:buClr>
                        <a:buSzTx/>
                        <a:buFontTx/>
                        <a:buNone/>
                        <a:tabLst/>
                      </a:pPr>
                      <a:r>
                        <a:rPr kumimoji="0" lang="zh-CN" altLang="en-US" sz="16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组织和应用相关学科的信息，形成综合性的信息解读</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6CD"/>
                    </a:solidFill>
                  </a:tcPr>
                </a:tc>
              </a:tr>
              <a:tr h="1368152">
                <a:tc>
                  <a:txBody>
                    <a:bodyPr/>
                    <a:lstStyle>
                      <a:lvl1pPr>
                        <a:lnSpc>
                          <a:spcPct val="120000"/>
                        </a:lnSpc>
                        <a:spcBef>
                          <a:spcPct val="20000"/>
                        </a:spcBef>
                        <a:buClr>
                          <a:schemeClr val="accent1"/>
                        </a:buClr>
                        <a:buFont typeface="Wingdings" pitchFamily="2" charset="2"/>
                        <a:defRPr sz="2000">
                          <a:solidFill>
                            <a:schemeClr val="tx1"/>
                          </a:solidFill>
                          <a:latin typeface="Arial" pitchFamily="34" charset="0"/>
                          <a:ea typeface="微软雅黑" pitchFamily="34" charset="-122"/>
                        </a:defRPr>
                      </a:lvl1pPr>
                      <a:lvl2pPr marL="742950" indent="-285750">
                        <a:lnSpc>
                          <a:spcPct val="120000"/>
                        </a:lnSpc>
                        <a:spcBef>
                          <a:spcPct val="20000"/>
                        </a:spcBef>
                        <a:buClr>
                          <a:schemeClr val="accent1"/>
                        </a:buClr>
                        <a:buFont typeface="Wingdings" pitchFamily="2" charset="2"/>
                        <a:defRPr>
                          <a:solidFill>
                            <a:schemeClr val="tx1"/>
                          </a:solidFill>
                          <a:latin typeface="Arial" pitchFamily="34" charset="0"/>
                          <a:ea typeface="微软雅黑" pitchFamily="34" charset="-122"/>
                        </a:defRPr>
                      </a:lvl2pPr>
                      <a:lvl3pPr marL="11430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3pPr>
                      <a:lvl4pPr marL="16002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4pPr>
                      <a:lvl5pPr marL="2057400" indent="-228600">
                        <a:spcBef>
                          <a:spcPct val="20000"/>
                        </a:spcBef>
                        <a:buFont typeface="Wingdings" pitchFamily="2" charset="2"/>
                        <a:defRPr sz="1600">
                          <a:solidFill>
                            <a:schemeClr val="tx1"/>
                          </a:solidFill>
                          <a:latin typeface="Arial" pitchFamily="34" charset="0"/>
                          <a:ea typeface="华文细黑" pitchFamily="2" charset="-122"/>
                        </a:defRPr>
                      </a:lvl5pPr>
                      <a:lvl6pPr marL="25146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6pPr>
                      <a:lvl7pPr marL="29718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7pPr>
                      <a:lvl8pPr marL="34290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8pPr>
                      <a:lvl9pPr marL="38862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9pPr>
                    </a:lstStyle>
                    <a:p>
                      <a:pPr marL="0" marR="0" lvl="0" indent="0" algn="ctr" defTabSz="914400" rtl="0" eaLnBrk="1" fontAlgn="base" latinLnBrk="0" hangingPunct="1">
                        <a:lnSpc>
                          <a:spcPct val="120000"/>
                        </a:lnSpc>
                        <a:spcBef>
                          <a:spcPct val="0"/>
                        </a:spcBef>
                        <a:spcAft>
                          <a:spcPct val="0"/>
                        </a:spcAft>
                        <a:buClr>
                          <a:schemeClr val="accent1"/>
                        </a:buClr>
                        <a:buSzTx/>
                        <a:buFontTx/>
                        <a:buNone/>
                        <a:tabLst/>
                      </a:pPr>
                      <a:r>
                        <a:rPr kumimoji="0" lang="zh-CN" altLang="en-US" sz="1600" b="0" i="0" u="none" strike="noStrike" cap="none" normalizeH="0" baseline="0" dirty="0" smtClean="0">
                          <a:ln>
                            <a:noFill/>
                          </a:ln>
                          <a:solidFill>
                            <a:srgbClr val="000000"/>
                          </a:solidFill>
                          <a:effectLst/>
                          <a:latin typeface="黑体" pitchFamily="49" charset="-122"/>
                          <a:ea typeface="黑体" pitchFamily="49" charset="-122"/>
                        </a:rPr>
                        <a:t>调动和运用知识</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E8"/>
                    </a:solidFill>
                  </a:tcPr>
                </a:tc>
                <a:tc>
                  <a:txBody>
                    <a:bodyPr/>
                    <a:lstStyle>
                      <a:lvl1pPr>
                        <a:lnSpc>
                          <a:spcPct val="120000"/>
                        </a:lnSpc>
                        <a:spcBef>
                          <a:spcPct val="20000"/>
                        </a:spcBef>
                        <a:buClr>
                          <a:schemeClr val="accent1"/>
                        </a:buClr>
                        <a:buFont typeface="Wingdings" pitchFamily="2" charset="2"/>
                        <a:defRPr sz="2000">
                          <a:solidFill>
                            <a:schemeClr val="tx1"/>
                          </a:solidFill>
                          <a:latin typeface="Arial" pitchFamily="34" charset="0"/>
                          <a:ea typeface="微软雅黑" pitchFamily="34" charset="-122"/>
                        </a:defRPr>
                      </a:lvl1pPr>
                      <a:lvl2pPr marL="742950" indent="-285750">
                        <a:lnSpc>
                          <a:spcPct val="120000"/>
                        </a:lnSpc>
                        <a:spcBef>
                          <a:spcPct val="20000"/>
                        </a:spcBef>
                        <a:buClr>
                          <a:schemeClr val="accent1"/>
                        </a:buClr>
                        <a:buFont typeface="Wingdings" pitchFamily="2" charset="2"/>
                        <a:defRPr>
                          <a:solidFill>
                            <a:schemeClr val="tx1"/>
                          </a:solidFill>
                          <a:latin typeface="Arial" pitchFamily="34" charset="0"/>
                          <a:ea typeface="微软雅黑" pitchFamily="34" charset="-122"/>
                        </a:defRPr>
                      </a:lvl2pPr>
                      <a:lvl3pPr marL="11430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3pPr>
                      <a:lvl4pPr marL="16002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4pPr>
                      <a:lvl5pPr marL="2057400" indent="-228600">
                        <a:spcBef>
                          <a:spcPct val="20000"/>
                        </a:spcBef>
                        <a:buFont typeface="Wingdings" pitchFamily="2" charset="2"/>
                        <a:defRPr sz="1600">
                          <a:solidFill>
                            <a:schemeClr val="tx1"/>
                          </a:solidFill>
                          <a:latin typeface="Arial" pitchFamily="34" charset="0"/>
                          <a:ea typeface="华文细黑" pitchFamily="2" charset="-122"/>
                        </a:defRPr>
                      </a:lvl5pPr>
                      <a:lvl6pPr marL="25146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6pPr>
                      <a:lvl7pPr marL="29718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7pPr>
                      <a:lvl8pPr marL="34290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8pPr>
                      <a:lvl9pPr marL="38862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9pPr>
                    </a:lstStyle>
                    <a:p>
                      <a:pPr marL="0" marR="0" lvl="0" indent="0" algn="l" defTabSz="914400" rtl="0" eaLnBrk="1" fontAlgn="base" latinLnBrk="0" hangingPunct="1">
                        <a:lnSpc>
                          <a:spcPct val="120000"/>
                        </a:lnSpc>
                        <a:spcBef>
                          <a:spcPct val="0"/>
                        </a:spcBef>
                        <a:spcAft>
                          <a:spcPct val="0"/>
                        </a:spcAft>
                        <a:buClr>
                          <a:schemeClr val="accent1"/>
                        </a:buClr>
                        <a:buSzTx/>
                        <a:buFontTx/>
                        <a:buNone/>
                        <a:tabLst/>
                      </a:pPr>
                      <a:r>
                        <a:rPr kumimoji="0" lang="zh-CN" altLang="en-US" sz="16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将所学知识与试题的形式和内容建立正确的联系</a:t>
                      </a:r>
                      <a:endParaRPr kumimoji="0" lang="en-US" altLang="zh-CN" sz="16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endParaRPr>
                    </a:p>
                    <a:p>
                      <a:pPr marL="0" marR="0" lvl="0" indent="0" algn="l" defTabSz="914400" rtl="0" eaLnBrk="1" fontAlgn="base" latinLnBrk="0" hangingPunct="1">
                        <a:lnSpc>
                          <a:spcPct val="120000"/>
                        </a:lnSpc>
                        <a:spcBef>
                          <a:spcPct val="0"/>
                        </a:spcBef>
                        <a:spcAft>
                          <a:spcPct val="0"/>
                        </a:spcAft>
                        <a:buClr>
                          <a:schemeClr val="accent1"/>
                        </a:buClr>
                        <a:buSzTx/>
                        <a:buFontTx/>
                        <a:buNone/>
                        <a:tabLst/>
                      </a:pPr>
                      <a:endParaRPr kumimoji="0" lang="en-US" altLang="zh-CN" sz="16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endParaRPr>
                    </a:p>
                    <a:p>
                      <a:pPr marL="0" marR="0" lvl="0" indent="0" algn="l" defTabSz="914400" rtl="0" eaLnBrk="1" fontAlgn="base" latinLnBrk="0" hangingPunct="1">
                        <a:lnSpc>
                          <a:spcPct val="120000"/>
                        </a:lnSpc>
                        <a:spcBef>
                          <a:spcPct val="0"/>
                        </a:spcBef>
                        <a:spcAft>
                          <a:spcPct val="0"/>
                        </a:spcAft>
                        <a:buClr>
                          <a:schemeClr val="accent1"/>
                        </a:buClr>
                        <a:buSzTx/>
                        <a:buFontTx/>
                        <a:buNone/>
                        <a:tabLst/>
                      </a:pPr>
                      <a:endParaRPr kumimoji="0" lang="zh-CN" altLang="en-US" sz="16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E8"/>
                    </a:solidFill>
                  </a:tcPr>
                </a:tc>
                <a:tc>
                  <a:txBody>
                    <a:bodyPr/>
                    <a:lstStyle>
                      <a:lvl1pPr>
                        <a:lnSpc>
                          <a:spcPct val="120000"/>
                        </a:lnSpc>
                        <a:spcBef>
                          <a:spcPct val="20000"/>
                        </a:spcBef>
                        <a:buClr>
                          <a:schemeClr val="accent1"/>
                        </a:buClr>
                        <a:buFont typeface="Wingdings" pitchFamily="2" charset="2"/>
                        <a:defRPr sz="2000">
                          <a:solidFill>
                            <a:schemeClr val="tx1"/>
                          </a:solidFill>
                          <a:latin typeface="Arial" pitchFamily="34" charset="0"/>
                          <a:ea typeface="微软雅黑" pitchFamily="34" charset="-122"/>
                        </a:defRPr>
                      </a:lvl1pPr>
                      <a:lvl2pPr marL="742950" indent="-285750">
                        <a:lnSpc>
                          <a:spcPct val="120000"/>
                        </a:lnSpc>
                        <a:spcBef>
                          <a:spcPct val="20000"/>
                        </a:spcBef>
                        <a:buClr>
                          <a:schemeClr val="accent1"/>
                        </a:buClr>
                        <a:buFont typeface="Wingdings" pitchFamily="2" charset="2"/>
                        <a:defRPr>
                          <a:solidFill>
                            <a:schemeClr val="tx1"/>
                          </a:solidFill>
                          <a:latin typeface="Arial" pitchFamily="34" charset="0"/>
                          <a:ea typeface="微软雅黑" pitchFamily="34" charset="-122"/>
                        </a:defRPr>
                      </a:lvl2pPr>
                      <a:lvl3pPr marL="11430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3pPr>
                      <a:lvl4pPr marL="16002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4pPr>
                      <a:lvl5pPr marL="2057400" indent="-228600">
                        <a:spcBef>
                          <a:spcPct val="20000"/>
                        </a:spcBef>
                        <a:buFont typeface="Wingdings" pitchFamily="2" charset="2"/>
                        <a:defRPr sz="1600">
                          <a:solidFill>
                            <a:schemeClr val="tx1"/>
                          </a:solidFill>
                          <a:latin typeface="Arial" pitchFamily="34" charset="0"/>
                          <a:ea typeface="华文细黑" pitchFamily="2" charset="-122"/>
                        </a:defRPr>
                      </a:lvl5pPr>
                      <a:lvl6pPr marL="25146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6pPr>
                      <a:lvl7pPr marL="29718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7pPr>
                      <a:lvl8pPr marL="34290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8pPr>
                      <a:lvl9pPr marL="38862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9pPr>
                    </a:lstStyle>
                    <a:p>
                      <a:pPr marL="0" marR="0" lvl="0" indent="0" algn="l" defTabSz="914400" rtl="0" eaLnBrk="1" fontAlgn="base" latinLnBrk="0" hangingPunct="1">
                        <a:lnSpc>
                          <a:spcPct val="120000"/>
                        </a:lnSpc>
                        <a:spcBef>
                          <a:spcPct val="0"/>
                        </a:spcBef>
                        <a:spcAft>
                          <a:spcPct val="0"/>
                        </a:spcAft>
                        <a:buClr>
                          <a:schemeClr val="accent1"/>
                        </a:buClr>
                        <a:buSzTx/>
                        <a:buFontTx/>
                        <a:buNone/>
                        <a:tabLst/>
                      </a:pPr>
                      <a:r>
                        <a:rPr kumimoji="0" lang="zh-CN" altLang="en-US" sz="16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准确地运用相关知识和有关信息，认识和说明问题</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E8"/>
                    </a:solidFill>
                  </a:tcPr>
                </a:tc>
                <a:tc>
                  <a:txBody>
                    <a:bodyPr/>
                    <a:lstStyle>
                      <a:lvl1pPr>
                        <a:lnSpc>
                          <a:spcPct val="120000"/>
                        </a:lnSpc>
                        <a:spcBef>
                          <a:spcPct val="20000"/>
                        </a:spcBef>
                        <a:buClr>
                          <a:schemeClr val="accent1"/>
                        </a:buClr>
                        <a:buFont typeface="Wingdings" pitchFamily="2" charset="2"/>
                        <a:defRPr sz="2000">
                          <a:solidFill>
                            <a:schemeClr val="tx1"/>
                          </a:solidFill>
                          <a:latin typeface="Arial" pitchFamily="34" charset="0"/>
                          <a:ea typeface="微软雅黑" pitchFamily="34" charset="-122"/>
                        </a:defRPr>
                      </a:lvl1pPr>
                      <a:lvl2pPr marL="742950" indent="-285750">
                        <a:lnSpc>
                          <a:spcPct val="120000"/>
                        </a:lnSpc>
                        <a:spcBef>
                          <a:spcPct val="20000"/>
                        </a:spcBef>
                        <a:buClr>
                          <a:schemeClr val="accent1"/>
                        </a:buClr>
                        <a:buFont typeface="Wingdings" pitchFamily="2" charset="2"/>
                        <a:defRPr>
                          <a:solidFill>
                            <a:schemeClr val="tx1"/>
                          </a:solidFill>
                          <a:latin typeface="Arial" pitchFamily="34" charset="0"/>
                          <a:ea typeface="微软雅黑" pitchFamily="34" charset="-122"/>
                        </a:defRPr>
                      </a:lvl2pPr>
                      <a:lvl3pPr marL="11430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3pPr>
                      <a:lvl4pPr marL="16002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4pPr>
                      <a:lvl5pPr marL="2057400" indent="-228600">
                        <a:spcBef>
                          <a:spcPct val="20000"/>
                        </a:spcBef>
                        <a:buFont typeface="Wingdings" pitchFamily="2" charset="2"/>
                        <a:defRPr sz="1600">
                          <a:solidFill>
                            <a:schemeClr val="tx1"/>
                          </a:solidFill>
                          <a:latin typeface="Arial" pitchFamily="34" charset="0"/>
                          <a:ea typeface="华文细黑" pitchFamily="2" charset="-122"/>
                        </a:defRPr>
                      </a:lvl5pPr>
                      <a:lvl6pPr marL="25146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6pPr>
                      <a:lvl7pPr marL="29718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7pPr>
                      <a:lvl8pPr marL="34290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8pPr>
                      <a:lvl9pPr marL="38862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9pPr>
                    </a:lstStyle>
                    <a:p>
                      <a:pPr marL="0" marR="0" lvl="0" indent="0" algn="l" defTabSz="914400" rtl="0" eaLnBrk="1" fontAlgn="base" latinLnBrk="0" hangingPunct="1">
                        <a:lnSpc>
                          <a:spcPct val="120000"/>
                        </a:lnSpc>
                        <a:spcBef>
                          <a:spcPct val="0"/>
                        </a:spcBef>
                        <a:spcAft>
                          <a:spcPct val="0"/>
                        </a:spcAft>
                        <a:buClr>
                          <a:schemeClr val="accent1"/>
                        </a:buClr>
                        <a:buSzTx/>
                        <a:buFontTx/>
                        <a:buNone/>
                        <a:tabLst/>
                      </a:pPr>
                      <a:r>
                        <a:rPr kumimoji="0" lang="zh-CN" altLang="en-US" sz="16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体现学科渗透，运用相关学科的知识原理分析问题</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E8"/>
                    </a:solidFill>
                  </a:tcPr>
                </a:tc>
              </a:tr>
              <a:tr h="1497013">
                <a:tc>
                  <a:txBody>
                    <a:bodyPr/>
                    <a:lstStyle>
                      <a:lvl1pPr>
                        <a:lnSpc>
                          <a:spcPct val="120000"/>
                        </a:lnSpc>
                        <a:spcBef>
                          <a:spcPct val="20000"/>
                        </a:spcBef>
                        <a:buClr>
                          <a:schemeClr val="accent1"/>
                        </a:buClr>
                        <a:buFont typeface="Wingdings" pitchFamily="2" charset="2"/>
                        <a:defRPr sz="2000">
                          <a:solidFill>
                            <a:schemeClr val="tx1"/>
                          </a:solidFill>
                          <a:latin typeface="Arial" pitchFamily="34" charset="0"/>
                          <a:ea typeface="微软雅黑" pitchFamily="34" charset="-122"/>
                        </a:defRPr>
                      </a:lvl1pPr>
                      <a:lvl2pPr marL="742950" indent="-285750">
                        <a:lnSpc>
                          <a:spcPct val="120000"/>
                        </a:lnSpc>
                        <a:spcBef>
                          <a:spcPct val="20000"/>
                        </a:spcBef>
                        <a:buClr>
                          <a:schemeClr val="accent1"/>
                        </a:buClr>
                        <a:buFont typeface="Wingdings" pitchFamily="2" charset="2"/>
                        <a:defRPr>
                          <a:solidFill>
                            <a:schemeClr val="tx1"/>
                          </a:solidFill>
                          <a:latin typeface="Arial" pitchFamily="34" charset="0"/>
                          <a:ea typeface="微软雅黑" pitchFamily="34" charset="-122"/>
                        </a:defRPr>
                      </a:lvl2pPr>
                      <a:lvl3pPr marL="11430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3pPr>
                      <a:lvl4pPr marL="16002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4pPr>
                      <a:lvl5pPr marL="2057400" indent="-228600">
                        <a:spcBef>
                          <a:spcPct val="20000"/>
                        </a:spcBef>
                        <a:buFont typeface="Wingdings" pitchFamily="2" charset="2"/>
                        <a:defRPr sz="1600">
                          <a:solidFill>
                            <a:schemeClr val="tx1"/>
                          </a:solidFill>
                          <a:latin typeface="Arial" pitchFamily="34" charset="0"/>
                          <a:ea typeface="华文细黑" pitchFamily="2" charset="-122"/>
                        </a:defRPr>
                      </a:lvl5pPr>
                      <a:lvl6pPr marL="25146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6pPr>
                      <a:lvl7pPr marL="29718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7pPr>
                      <a:lvl8pPr marL="34290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8pPr>
                      <a:lvl9pPr marL="38862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9pPr>
                    </a:lstStyle>
                    <a:p>
                      <a:pPr marL="0" marR="0" lvl="0" indent="0" algn="ctr" defTabSz="914400" rtl="0" eaLnBrk="1" fontAlgn="base" latinLnBrk="0" hangingPunct="1">
                        <a:lnSpc>
                          <a:spcPct val="120000"/>
                        </a:lnSpc>
                        <a:spcBef>
                          <a:spcPct val="0"/>
                        </a:spcBef>
                        <a:spcAft>
                          <a:spcPct val="0"/>
                        </a:spcAft>
                        <a:buClr>
                          <a:schemeClr val="accent1"/>
                        </a:buClr>
                        <a:buSzTx/>
                        <a:buFontTx/>
                        <a:buNone/>
                        <a:tabLst/>
                      </a:pPr>
                      <a:r>
                        <a:rPr kumimoji="0" lang="zh-CN" altLang="en-US" sz="1600" b="0" i="0" u="none" strike="noStrike" cap="none" normalizeH="0" baseline="0" dirty="0" smtClean="0">
                          <a:ln>
                            <a:noFill/>
                          </a:ln>
                          <a:solidFill>
                            <a:srgbClr val="000000"/>
                          </a:solidFill>
                          <a:effectLst/>
                          <a:latin typeface="黑体" pitchFamily="49" charset="-122"/>
                          <a:ea typeface="黑体" pitchFamily="49" charset="-122"/>
                        </a:rPr>
                        <a:t>描述和阐释事物</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6CD"/>
                    </a:solidFill>
                  </a:tcPr>
                </a:tc>
                <a:tc>
                  <a:txBody>
                    <a:bodyPr/>
                    <a:lstStyle>
                      <a:lvl1pPr>
                        <a:lnSpc>
                          <a:spcPct val="120000"/>
                        </a:lnSpc>
                        <a:spcBef>
                          <a:spcPct val="20000"/>
                        </a:spcBef>
                        <a:buClr>
                          <a:schemeClr val="accent1"/>
                        </a:buClr>
                        <a:buFont typeface="Wingdings" pitchFamily="2" charset="2"/>
                        <a:defRPr sz="2000">
                          <a:solidFill>
                            <a:schemeClr val="tx1"/>
                          </a:solidFill>
                          <a:latin typeface="Arial" pitchFamily="34" charset="0"/>
                          <a:ea typeface="微软雅黑" pitchFamily="34" charset="-122"/>
                        </a:defRPr>
                      </a:lvl1pPr>
                      <a:lvl2pPr marL="742950" indent="-285750">
                        <a:lnSpc>
                          <a:spcPct val="120000"/>
                        </a:lnSpc>
                        <a:spcBef>
                          <a:spcPct val="20000"/>
                        </a:spcBef>
                        <a:buClr>
                          <a:schemeClr val="accent1"/>
                        </a:buClr>
                        <a:buFont typeface="Wingdings" pitchFamily="2" charset="2"/>
                        <a:defRPr>
                          <a:solidFill>
                            <a:schemeClr val="tx1"/>
                          </a:solidFill>
                          <a:latin typeface="Arial" pitchFamily="34" charset="0"/>
                          <a:ea typeface="微软雅黑" pitchFamily="34" charset="-122"/>
                        </a:defRPr>
                      </a:lvl2pPr>
                      <a:lvl3pPr marL="11430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3pPr>
                      <a:lvl4pPr marL="16002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4pPr>
                      <a:lvl5pPr marL="2057400" indent="-228600">
                        <a:spcBef>
                          <a:spcPct val="20000"/>
                        </a:spcBef>
                        <a:buFont typeface="Wingdings" pitchFamily="2" charset="2"/>
                        <a:defRPr sz="1600">
                          <a:solidFill>
                            <a:schemeClr val="tx1"/>
                          </a:solidFill>
                          <a:latin typeface="Arial" pitchFamily="34" charset="0"/>
                          <a:ea typeface="华文细黑" pitchFamily="2" charset="-122"/>
                        </a:defRPr>
                      </a:lvl5pPr>
                      <a:lvl6pPr marL="25146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6pPr>
                      <a:lvl7pPr marL="29718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7pPr>
                      <a:lvl8pPr marL="34290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8pPr>
                      <a:lvl9pPr marL="38862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9pPr>
                    </a:lstStyle>
                    <a:p>
                      <a:pPr marL="0" marR="0" lvl="0" indent="0" algn="l" defTabSz="914400" rtl="0" eaLnBrk="1" fontAlgn="base" latinLnBrk="0" hangingPunct="1">
                        <a:lnSpc>
                          <a:spcPct val="120000"/>
                        </a:lnSpc>
                        <a:spcBef>
                          <a:spcPct val="0"/>
                        </a:spcBef>
                        <a:spcAft>
                          <a:spcPct val="0"/>
                        </a:spcAft>
                        <a:buClr>
                          <a:schemeClr val="accent1"/>
                        </a:buClr>
                        <a:buSzTx/>
                        <a:buFontTx/>
                        <a:buNone/>
                        <a:tabLst/>
                      </a:pPr>
                      <a:r>
                        <a:rPr kumimoji="0" lang="zh-CN" altLang="en-US" sz="1600" b="1" i="0" u="none" strike="noStrike" cap="none" normalizeH="0" baseline="0" dirty="0" smtClean="0">
                          <a:ln>
                            <a:noFill/>
                          </a:ln>
                          <a:solidFill>
                            <a:srgbClr val="000000"/>
                          </a:solidFill>
                          <a:effectLst/>
                          <a:latin typeface="Times New Roman" pitchFamily="18" charset="0"/>
                          <a:ea typeface="微软雅黑" pitchFamily="34" charset="-122"/>
                          <a:cs typeface="Times New Roman" pitchFamily="18" charset="0"/>
                        </a:rPr>
                        <a:t>正确表述事物的现象，准确描述和解释事物的特征</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6CD"/>
                    </a:solidFill>
                  </a:tcPr>
                </a:tc>
                <a:tc>
                  <a:txBody>
                    <a:bodyPr/>
                    <a:lstStyle>
                      <a:lvl1pPr>
                        <a:lnSpc>
                          <a:spcPct val="120000"/>
                        </a:lnSpc>
                        <a:spcBef>
                          <a:spcPct val="20000"/>
                        </a:spcBef>
                        <a:buClr>
                          <a:schemeClr val="accent1"/>
                        </a:buClr>
                        <a:buFont typeface="Wingdings" pitchFamily="2" charset="2"/>
                        <a:defRPr sz="2000">
                          <a:solidFill>
                            <a:schemeClr val="tx1"/>
                          </a:solidFill>
                          <a:latin typeface="Arial" pitchFamily="34" charset="0"/>
                          <a:ea typeface="微软雅黑" pitchFamily="34" charset="-122"/>
                        </a:defRPr>
                      </a:lvl1pPr>
                      <a:lvl2pPr marL="742950" indent="-285750">
                        <a:lnSpc>
                          <a:spcPct val="120000"/>
                        </a:lnSpc>
                        <a:spcBef>
                          <a:spcPct val="20000"/>
                        </a:spcBef>
                        <a:buClr>
                          <a:schemeClr val="accent1"/>
                        </a:buClr>
                        <a:buFont typeface="Wingdings" pitchFamily="2" charset="2"/>
                        <a:defRPr>
                          <a:solidFill>
                            <a:schemeClr val="tx1"/>
                          </a:solidFill>
                          <a:latin typeface="Arial" pitchFamily="34" charset="0"/>
                          <a:ea typeface="微软雅黑" pitchFamily="34" charset="-122"/>
                        </a:defRPr>
                      </a:lvl2pPr>
                      <a:lvl3pPr marL="11430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3pPr>
                      <a:lvl4pPr marL="16002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4pPr>
                      <a:lvl5pPr marL="2057400" indent="-228600">
                        <a:spcBef>
                          <a:spcPct val="20000"/>
                        </a:spcBef>
                        <a:buFont typeface="Wingdings" pitchFamily="2" charset="2"/>
                        <a:defRPr sz="1600">
                          <a:solidFill>
                            <a:schemeClr val="tx1"/>
                          </a:solidFill>
                          <a:latin typeface="Arial" pitchFamily="34" charset="0"/>
                          <a:ea typeface="华文细黑" pitchFamily="2" charset="-122"/>
                        </a:defRPr>
                      </a:lvl5pPr>
                      <a:lvl6pPr marL="25146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6pPr>
                      <a:lvl7pPr marL="29718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7pPr>
                      <a:lvl8pPr marL="34290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8pPr>
                      <a:lvl9pPr marL="38862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9pPr>
                    </a:lstStyle>
                    <a:p>
                      <a:pPr marL="0" marR="0" lvl="0" indent="0" algn="l" defTabSz="914400" rtl="0" eaLnBrk="1" fontAlgn="base" latinLnBrk="0" hangingPunct="1">
                        <a:lnSpc>
                          <a:spcPct val="120000"/>
                        </a:lnSpc>
                        <a:spcBef>
                          <a:spcPct val="0"/>
                        </a:spcBef>
                        <a:spcAft>
                          <a:spcPct val="0"/>
                        </a:spcAft>
                        <a:buClr>
                          <a:schemeClr val="accent1"/>
                        </a:buClr>
                        <a:buSzTx/>
                        <a:buFontTx/>
                        <a:buNone/>
                        <a:tabLst/>
                      </a:pPr>
                      <a:r>
                        <a:rPr kumimoji="0" lang="zh-CN" altLang="en-US" sz="1600" b="1" i="0" u="none" strike="noStrike" cap="none" normalizeH="0" baseline="0" smtClean="0">
                          <a:ln>
                            <a:noFill/>
                          </a:ln>
                          <a:solidFill>
                            <a:srgbClr val="000000"/>
                          </a:solidFill>
                          <a:effectLst/>
                          <a:latin typeface="Times New Roman" pitchFamily="18" charset="0"/>
                          <a:ea typeface="微软雅黑" pitchFamily="34" charset="-122"/>
                          <a:cs typeface="Times New Roman" pitchFamily="18" charset="0"/>
                        </a:rPr>
                        <a:t>把握事物的本质和规律，并作出正确的阐释</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6CD"/>
                    </a:solidFill>
                  </a:tcPr>
                </a:tc>
                <a:tc>
                  <a:txBody>
                    <a:bodyPr/>
                    <a:lstStyle>
                      <a:lvl1pPr>
                        <a:lnSpc>
                          <a:spcPct val="120000"/>
                        </a:lnSpc>
                        <a:spcBef>
                          <a:spcPct val="20000"/>
                        </a:spcBef>
                        <a:buClr>
                          <a:schemeClr val="accent1"/>
                        </a:buClr>
                        <a:buFont typeface="Wingdings" pitchFamily="2" charset="2"/>
                        <a:defRPr sz="2000">
                          <a:solidFill>
                            <a:schemeClr val="tx1"/>
                          </a:solidFill>
                          <a:latin typeface="Arial" pitchFamily="34" charset="0"/>
                          <a:ea typeface="微软雅黑" pitchFamily="34" charset="-122"/>
                        </a:defRPr>
                      </a:lvl1pPr>
                      <a:lvl2pPr marL="742950" indent="-285750">
                        <a:lnSpc>
                          <a:spcPct val="120000"/>
                        </a:lnSpc>
                        <a:spcBef>
                          <a:spcPct val="20000"/>
                        </a:spcBef>
                        <a:buClr>
                          <a:schemeClr val="accent1"/>
                        </a:buClr>
                        <a:buFont typeface="Wingdings" pitchFamily="2" charset="2"/>
                        <a:defRPr>
                          <a:solidFill>
                            <a:schemeClr val="tx1"/>
                          </a:solidFill>
                          <a:latin typeface="Arial" pitchFamily="34" charset="0"/>
                          <a:ea typeface="微软雅黑" pitchFamily="34" charset="-122"/>
                        </a:defRPr>
                      </a:lvl2pPr>
                      <a:lvl3pPr marL="11430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3pPr>
                      <a:lvl4pPr marL="16002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4pPr>
                      <a:lvl5pPr marL="2057400" indent="-228600">
                        <a:spcBef>
                          <a:spcPct val="20000"/>
                        </a:spcBef>
                        <a:buFont typeface="Wingdings" pitchFamily="2" charset="2"/>
                        <a:defRPr sz="1600">
                          <a:solidFill>
                            <a:schemeClr val="tx1"/>
                          </a:solidFill>
                          <a:latin typeface="Arial" pitchFamily="34" charset="0"/>
                          <a:ea typeface="华文细黑" pitchFamily="2" charset="-122"/>
                        </a:defRPr>
                      </a:lvl5pPr>
                      <a:lvl6pPr marL="25146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6pPr>
                      <a:lvl7pPr marL="29718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7pPr>
                      <a:lvl8pPr marL="34290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8pPr>
                      <a:lvl9pPr marL="38862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9pPr>
                    </a:lstStyle>
                    <a:p>
                      <a:pPr marL="0" marR="0" lvl="0" indent="0" algn="l" defTabSz="914400" rtl="0" eaLnBrk="1" fontAlgn="base" latinLnBrk="0" hangingPunct="1">
                        <a:lnSpc>
                          <a:spcPct val="120000"/>
                        </a:lnSpc>
                        <a:spcBef>
                          <a:spcPct val="0"/>
                        </a:spcBef>
                        <a:spcAft>
                          <a:spcPct val="0"/>
                        </a:spcAft>
                        <a:buClr>
                          <a:schemeClr val="accent1"/>
                        </a:buClr>
                        <a:buSzTx/>
                        <a:buFontTx/>
                        <a:buNone/>
                        <a:tabLst/>
                      </a:pPr>
                      <a:r>
                        <a:rPr kumimoji="0" lang="zh-CN" altLang="en-US" sz="1600" b="1" i="0" u="none" strike="noStrike" cap="none" normalizeH="0" baseline="0" smtClean="0">
                          <a:ln>
                            <a:noFill/>
                          </a:ln>
                          <a:solidFill>
                            <a:srgbClr val="000000"/>
                          </a:solidFill>
                          <a:effectLst/>
                          <a:latin typeface="Times New Roman" pitchFamily="18" charset="0"/>
                          <a:ea typeface="微软雅黑" pitchFamily="34" charset="-122"/>
                          <a:cs typeface="Times New Roman" pitchFamily="18" charset="0"/>
                        </a:rPr>
                        <a:t>辨证地、历史地考察事物，对事物进行学科的和跨学科的描述与阐释，意义完整</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6CD"/>
                    </a:solidFill>
                  </a:tcPr>
                </a:tc>
              </a:tr>
              <a:tr h="1284958">
                <a:tc>
                  <a:txBody>
                    <a:bodyPr/>
                    <a:lstStyle>
                      <a:lvl1pPr>
                        <a:lnSpc>
                          <a:spcPct val="120000"/>
                        </a:lnSpc>
                        <a:spcBef>
                          <a:spcPct val="20000"/>
                        </a:spcBef>
                        <a:buClr>
                          <a:schemeClr val="accent1"/>
                        </a:buClr>
                        <a:buFont typeface="Wingdings" pitchFamily="2" charset="2"/>
                        <a:defRPr sz="2000">
                          <a:solidFill>
                            <a:schemeClr val="tx1"/>
                          </a:solidFill>
                          <a:latin typeface="Arial" pitchFamily="34" charset="0"/>
                          <a:ea typeface="微软雅黑" pitchFamily="34" charset="-122"/>
                        </a:defRPr>
                      </a:lvl1pPr>
                      <a:lvl2pPr marL="742950" indent="-285750">
                        <a:lnSpc>
                          <a:spcPct val="120000"/>
                        </a:lnSpc>
                        <a:spcBef>
                          <a:spcPct val="20000"/>
                        </a:spcBef>
                        <a:buClr>
                          <a:schemeClr val="accent1"/>
                        </a:buClr>
                        <a:buFont typeface="Wingdings" pitchFamily="2" charset="2"/>
                        <a:defRPr>
                          <a:solidFill>
                            <a:schemeClr val="tx1"/>
                          </a:solidFill>
                          <a:latin typeface="Arial" pitchFamily="34" charset="0"/>
                          <a:ea typeface="微软雅黑" pitchFamily="34" charset="-122"/>
                        </a:defRPr>
                      </a:lvl2pPr>
                      <a:lvl3pPr marL="11430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3pPr>
                      <a:lvl4pPr marL="16002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4pPr>
                      <a:lvl5pPr marL="2057400" indent="-228600">
                        <a:spcBef>
                          <a:spcPct val="20000"/>
                        </a:spcBef>
                        <a:buFont typeface="Wingdings" pitchFamily="2" charset="2"/>
                        <a:defRPr sz="1600">
                          <a:solidFill>
                            <a:schemeClr val="tx1"/>
                          </a:solidFill>
                          <a:latin typeface="Arial" pitchFamily="34" charset="0"/>
                          <a:ea typeface="华文细黑" pitchFamily="2" charset="-122"/>
                        </a:defRPr>
                      </a:lvl5pPr>
                      <a:lvl6pPr marL="25146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6pPr>
                      <a:lvl7pPr marL="29718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7pPr>
                      <a:lvl8pPr marL="34290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8pPr>
                      <a:lvl9pPr marL="38862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9pPr>
                    </a:lstStyle>
                    <a:p>
                      <a:pPr marL="0" marR="0" lvl="0" indent="0" algn="ctr" defTabSz="914400" rtl="0" eaLnBrk="1" fontAlgn="base" latinLnBrk="0" hangingPunct="1">
                        <a:lnSpc>
                          <a:spcPct val="120000"/>
                        </a:lnSpc>
                        <a:spcBef>
                          <a:spcPct val="0"/>
                        </a:spcBef>
                        <a:spcAft>
                          <a:spcPct val="0"/>
                        </a:spcAft>
                        <a:buClr>
                          <a:schemeClr val="accent1"/>
                        </a:buClr>
                        <a:buSzTx/>
                        <a:buFontTx/>
                        <a:buNone/>
                        <a:tabLst/>
                      </a:pPr>
                      <a:r>
                        <a:rPr kumimoji="0" lang="zh-CN" altLang="en-US" sz="1600" b="0" i="0" u="none" strike="noStrike" cap="none" normalizeH="0" baseline="0" dirty="0" smtClean="0">
                          <a:ln>
                            <a:noFill/>
                          </a:ln>
                          <a:solidFill>
                            <a:srgbClr val="000000"/>
                          </a:solidFill>
                          <a:effectLst/>
                          <a:latin typeface="黑体" pitchFamily="49" charset="-122"/>
                          <a:ea typeface="黑体" pitchFamily="49" charset="-122"/>
                        </a:rPr>
                        <a:t>论证和探讨问题</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E8"/>
                    </a:solidFill>
                  </a:tcPr>
                </a:tc>
                <a:tc>
                  <a:txBody>
                    <a:bodyPr/>
                    <a:lstStyle>
                      <a:lvl1pPr>
                        <a:lnSpc>
                          <a:spcPct val="120000"/>
                        </a:lnSpc>
                        <a:spcBef>
                          <a:spcPct val="20000"/>
                        </a:spcBef>
                        <a:buClr>
                          <a:schemeClr val="accent1"/>
                        </a:buClr>
                        <a:buFont typeface="Wingdings" pitchFamily="2" charset="2"/>
                        <a:defRPr sz="2000">
                          <a:solidFill>
                            <a:schemeClr val="tx1"/>
                          </a:solidFill>
                          <a:latin typeface="Arial" pitchFamily="34" charset="0"/>
                          <a:ea typeface="微软雅黑" pitchFamily="34" charset="-122"/>
                        </a:defRPr>
                      </a:lvl1pPr>
                      <a:lvl2pPr marL="742950" indent="-285750">
                        <a:lnSpc>
                          <a:spcPct val="120000"/>
                        </a:lnSpc>
                        <a:spcBef>
                          <a:spcPct val="20000"/>
                        </a:spcBef>
                        <a:buClr>
                          <a:schemeClr val="accent1"/>
                        </a:buClr>
                        <a:buFont typeface="Wingdings" pitchFamily="2" charset="2"/>
                        <a:defRPr>
                          <a:solidFill>
                            <a:schemeClr val="tx1"/>
                          </a:solidFill>
                          <a:latin typeface="Arial" pitchFamily="34" charset="0"/>
                          <a:ea typeface="微软雅黑" pitchFamily="34" charset="-122"/>
                        </a:defRPr>
                      </a:lvl2pPr>
                      <a:lvl3pPr marL="11430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3pPr>
                      <a:lvl4pPr marL="16002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4pPr>
                      <a:lvl5pPr marL="2057400" indent="-228600">
                        <a:spcBef>
                          <a:spcPct val="20000"/>
                        </a:spcBef>
                        <a:buFont typeface="Wingdings" pitchFamily="2" charset="2"/>
                        <a:defRPr sz="1600">
                          <a:solidFill>
                            <a:schemeClr val="tx1"/>
                          </a:solidFill>
                          <a:latin typeface="Arial" pitchFamily="34" charset="0"/>
                          <a:ea typeface="华文细黑" pitchFamily="2" charset="-122"/>
                        </a:defRPr>
                      </a:lvl5pPr>
                      <a:lvl6pPr marL="25146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6pPr>
                      <a:lvl7pPr marL="29718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7pPr>
                      <a:lvl8pPr marL="34290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8pPr>
                      <a:lvl9pPr marL="38862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9pPr>
                    </a:lstStyle>
                    <a:p>
                      <a:pPr marL="0" marR="0" lvl="0" indent="0" algn="l" defTabSz="914400" rtl="0" eaLnBrk="1" fontAlgn="base" latinLnBrk="0" hangingPunct="1">
                        <a:lnSpc>
                          <a:spcPct val="120000"/>
                        </a:lnSpc>
                        <a:spcBef>
                          <a:spcPct val="0"/>
                        </a:spcBef>
                        <a:spcAft>
                          <a:spcPct val="0"/>
                        </a:spcAft>
                        <a:buClr>
                          <a:schemeClr val="accent1"/>
                        </a:buClr>
                        <a:buSzTx/>
                        <a:buFontTx/>
                        <a:buNone/>
                        <a:tabLst/>
                      </a:pPr>
                      <a:r>
                        <a:rPr kumimoji="0" lang="zh-CN" altLang="en-US" sz="1600" b="1" i="0" u="none" strike="noStrike" cap="none" normalizeH="0" baseline="0" dirty="0" smtClean="0">
                          <a:ln>
                            <a:noFill/>
                          </a:ln>
                          <a:solidFill>
                            <a:srgbClr val="000000"/>
                          </a:solidFill>
                          <a:effectLst/>
                          <a:latin typeface="Times New Roman" pitchFamily="18" charset="0"/>
                          <a:ea typeface="微软雅黑" pitchFamily="34" charset="-122"/>
                          <a:cs typeface="Times New Roman" pitchFamily="18" charset="0"/>
                        </a:rPr>
                        <a:t>运用判断、归纳、演绎、比较、概括等方法论证问题</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E8"/>
                    </a:solidFill>
                  </a:tcPr>
                </a:tc>
                <a:tc>
                  <a:txBody>
                    <a:bodyPr/>
                    <a:lstStyle>
                      <a:lvl1pPr>
                        <a:lnSpc>
                          <a:spcPct val="120000"/>
                        </a:lnSpc>
                        <a:spcBef>
                          <a:spcPct val="20000"/>
                        </a:spcBef>
                        <a:buClr>
                          <a:schemeClr val="accent1"/>
                        </a:buClr>
                        <a:buFont typeface="Wingdings" pitchFamily="2" charset="2"/>
                        <a:defRPr sz="2000">
                          <a:solidFill>
                            <a:schemeClr val="tx1"/>
                          </a:solidFill>
                          <a:latin typeface="Arial" pitchFamily="34" charset="0"/>
                          <a:ea typeface="微软雅黑" pitchFamily="34" charset="-122"/>
                        </a:defRPr>
                      </a:lvl1pPr>
                      <a:lvl2pPr marL="742950" indent="-285750">
                        <a:lnSpc>
                          <a:spcPct val="120000"/>
                        </a:lnSpc>
                        <a:spcBef>
                          <a:spcPct val="20000"/>
                        </a:spcBef>
                        <a:buClr>
                          <a:schemeClr val="accent1"/>
                        </a:buClr>
                        <a:buFont typeface="Wingdings" pitchFamily="2" charset="2"/>
                        <a:defRPr>
                          <a:solidFill>
                            <a:schemeClr val="tx1"/>
                          </a:solidFill>
                          <a:latin typeface="Arial" pitchFamily="34" charset="0"/>
                          <a:ea typeface="微软雅黑" pitchFamily="34" charset="-122"/>
                        </a:defRPr>
                      </a:lvl2pPr>
                      <a:lvl3pPr marL="11430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3pPr>
                      <a:lvl4pPr marL="16002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4pPr>
                      <a:lvl5pPr marL="2057400" indent="-228600">
                        <a:spcBef>
                          <a:spcPct val="20000"/>
                        </a:spcBef>
                        <a:buFont typeface="Wingdings" pitchFamily="2" charset="2"/>
                        <a:defRPr sz="1600">
                          <a:solidFill>
                            <a:schemeClr val="tx1"/>
                          </a:solidFill>
                          <a:latin typeface="Arial" pitchFamily="34" charset="0"/>
                          <a:ea typeface="华文细黑" pitchFamily="2" charset="-122"/>
                        </a:defRPr>
                      </a:lvl5pPr>
                      <a:lvl6pPr marL="25146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6pPr>
                      <a:lvl7pPr marL="29718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7pPr>
                      <a:lvl8pPr marL="34290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8pPr>
                      <a:lvl9pPr marL="38862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9pPr>
                    </a:lstStyle>
                    <a:p>
                      <a:pPr marL="0" marR="0" lvl="0" indent="0" algn="l" defTabSz="914400" rtl="0" eaLnBrk="1" fontAlgn="base" latinLnBrk="0" hangingPunct="1">
                        <a:lnSpc>
                          <a:spcPct val="120000"/>
                        </a:lnSpc>
                        <a:spcBef>
                          <a:spcPct val="0"/>
                        </a:spcBef>
                        <a:spcAft>
                          <a:spcPct val="0"/>
                        </a:spcAft>
                        <a:buClr>
                          <a:schemeClr val="accent1"/>
                        </a:buClr>
                        <a:buSzTx/>
                        <a:buFontTx/>
                        <a:buNone/>
                        <a:tabLst/>
                      </a:pPr>
                      <a:r>
                        <a:rPr kumimoji="0" lang="zh-CN" altLang="en-US" sz="1600" b="1" i="0" u="none" strike="noStrike" cap="none" normalizeH="0" baseline="0" smtClean="0">
                          <a:ln>
                            <a:noFill/>
                          </a:ln>
                          <a:solidFill>
                            <a:srgbClr val="000000"/>
                          </a:solidFill>
                          <a:effectLst/>
                          <a:latin typeface="Times New Roman" pitchFamily="18" charset="0"/>
                          <a:ea typeface="微软雅黑" pitchFamily="34" charset="-122"/>
                          <a:cs typeface="Times New Roman" pitchFamily="18" charset="0"/>
                        </a:rPr>
                        <a:t>在论证中观点明确、表述清晰、逻辑严谨</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E8"/>
                    </a:solidFill>
                  </a:tcPr>
                </a:tc>
                <a:tc>
                  <a:txBody>
                    <a:bodyPr/>
                    <a:lstStyle>
                      <a:lvl1pPr>
                        <a:lnSpc>
                          <a:spcPct val="120000"/>
                        </a:lnSpc>
                        <a:spcBef>
                          <a:spcPct val="20000"/>
                        </a:spcBef>
                        <a:buClr>
                          <a:schemeClr val="accent1"/>
                        </a:buClr>
                        <a:buFont typeface="Wingdings" pitchFamily="2" charset="2"/>
                        <a:defRPr sz="2000">
                          <a:solidFill>
                            <a:schemeClr val="tx1"/>
                          </a:solidFill>
                          <a:latin typeface="Arial" pitchFamily="34" charset="0"/>
                          <a:ea typeface="微软雅黑" pitchFamily="34" charset="-122"/>
                        </a:defRPr>
                      </a:lvl1pPr>
                      <a:lvl2pPr marL="742950" indent="-285750">
                        <a:lnSpc>
                          <a:spcPct val="120000"/>
                        </a:lnSpc>
                        <a:spcBef>
                          <a:spcPct val="20000"/>
                        </a:spcBef>
                        <a:buClr>
                          <a:schemeClr val="accent1"/>
                        </a:buClr>
                        <a:buFont typeface="Wingdings" pitchFamily="2" charset="2"/>
                        <a:defRPr>
                          <a:solidFill>
                            <a:schemeClr val="tx1"/>
                          </a:solidFill>
                          <a:latin typeface="Arial" pitchFamily="34" charset="0"/>
                          <a:ea typeface="微软雅黑" pitchFamily="34" charset="-122"/>
                        </a:defRPr>
                      </a:lvl2pPr>
                      <a:lvl3pPr marL="11430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3pPr>
                      <a:lvl4pPr marL="1600200" indent="-228600">
                        <a:lnSpc>
                          <a:spcPct val="120000"/>
                        </a:lnSpc>
                        <a:spcBef>
                          <a:spcPct val="20000"/>
                        </a:spcBef>
                        <a:buClr>
                          <a:schemeClr val="accent1"/>
                        </a:buClr>
                        <a:buFont typeface="Wingdings" pitchFamily="2" charset="2"/>
                        <a:defRPr sz="1600">
                          <a:solidFill>
                            <a:schemeClr val="tx1"/>
                          </a:solidFill>
                          <a:latin typeface="Arial" pitchFamily="34" charset="0"/>
                          <a:ea typeface="微软雅黑" pitchFamily="34" charset="-122"/>
                        </a:defRPr>
                      </a:lvl4pPr>
                      <a:lvl5pPr marL="2057400" indent="-228600">
                        <a:spcBef>
                          <a:spcPct val="20000"/>
                        </a:spcBef>
                        <a:buFont typeface="Wingdings" pitchFamily="2" charset="2"/>
                        <a:defRPr sz="1600">
                          <a:solidFill>
                            <a:schemeClr val="tx1"/>
                          </a:solidFill>
                          <a:latin typeface="Arial" pitchFamily="34" charset="0"/>
                          <a:ea typeface="华文细黑" pitchFamily="2" charset="-122"/>
                        </a:defRPr>
                      </a:lvl5pPr>
                      <a:lvl6pPr marL="25146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6pPr>
                      <a:lvl7pPr marL="29718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7pPr>
                      <a:lvl8pPr marL="34290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8pPr>
                      <a:lvl9pPr marL="3886200" indent="-228600" fontAlgn="base">
                        <a:spcBef>
                          <a:spcPct val="20000"/>
                        </a:spcBef>
                        <a:spcAft>
                          <a:spcPct val="0"/>
                        </a:spcAft>
                        <a:buFont typeface="Wingdings" pitchFamily="2" charset="2"/>
                        <a:defRPr sz="1600">
                          <a:solidFill>
                            <a:schemeClr val="tx1"/>
                          </a:solidFill>
                          <a:latin typeface="Arial" pitchFamily="34" charset="0"/>
                          <a:ea typeface="华文细黑" pitchFamily="2" charset="-122"/>
                        </a:defRPr>
                      </a:lvl9pPr>
                    </a:lstStyle>
                    <a:p>
                      <a:pPr marL="0" marR="0" lvl="0" indent="0" algn="l" defTabSz="914400" rtl="0" eaLnBrk="1" fontAlgn="base" latinLnBrk="0" hangingPunct="1">
                        <a:lnSpc>
                          <a:spcPct val="120000"/>
                        </a:lnSpc>
                        <a:spcBef>
                          <a:spcPct val="0"/>
                        </a:spcBef>
                        <a:spcAft>
                          <a:spcPct val="0"/>
                        </a:spcAft>
                        <a:buClr>
                          <a:schemeClr val="accent1"/>
                        </a:buClr>
                        <a:buSzTx/>
                        <a:buFontTx/>
                        <a:buNone/>
                        <a:tabLst/>
                      </a:pPr>
                      <a:r>
                        <a:rPr kumimoji="0" lang="zh-CN" altLang="en-US" sz="1600" b="1" i="0" u="none" strike="noStrike" cap="none" normalizeH="0" baseline="0" dirty="0" smtClean="0">
                          <a:ln>
                            <a:noFill/>
                          </a:ln>
                          <a:solidFill>
                            <a:srgbClr val="000000"/>
                          </a:solidFill>
                          <a:effectLst/>
                          <a:latin typeface="Times New Roman" pitchFamily="18" charset="0"/>
                          <a:ea typeface="微软雅黑" pitchFamily="34" charset="-122"/>
                          <a:cs typeface="Times New Roman" pitchFamily="18" charset="0"/>
                        </a:rPr>
                        <a:t>综合运用相关学科的原理和方法论证和探讨问题，体现创新思维</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E8"/>
                    </a:solidFill>
                  </a:tcPr>
                </a:tc>
              </a:tr>
            </a:tbl>
          </a:graphicData>
        </a:graphic>
      </p:graphicFrame>
      <p:sp>
        <p:nvSpPr>
          <p:cNvPr id="3" name="TextBox 2"/>
          <p:cNvSpPr txBox="1"/>
          <p:nvPr/>
        </p:nvSpPr>
        <p:spPr>
          <a:xfrm>
            <a:off x="24101" y="0"/>
            <a:ext cx="7335018" cy="523220"/>
          </a:xfrm>
          <a:prstGeom prst="rect">
            <a:avLst/>
          </a:prstGeom>
          <a:noFill/>
        </p:spPr>
        <p:txBody>
          <a:bodyPr wrap="square">
            <a:spAutoFit/>
          </a:bodyPr>
          <a:lstStyle/>
          <a:p>
            <a:pPr fontAlgn="auto">
              <a:spcBef>
                <a:spcPts val="0"/>
              </a:spcBef>
              <a:spcAft>
                <a:spcPts val="0"/>
              </a:spcAft>
              <a:defRPr/>
            </a:pPr>
            <a:r>
              <a:rPr lang="zh-CN" altLang="en-US" sz="2800" dirty="0" smtClean="0">
                <a:effectLst>
                  <a:outerShdw blurRad="38100" dist="38100" dir="2700000" algn="tl">
                    <a:srgbClr val="000000">
                      <a:alpha val="43137"/>
                    </a:srgbClr>
                  </a:outerShdw>
                </a:effectLst>
                <a:latin typeface="黑体" pitchFamily="49" charset="-122"/>
                <a:ea typeface="黑体" pitchFamily="49" charset="-122"/>
              </a:rPr>
              <a:t>高考能力</a:t>
            </a:r>
            <a:r>
              <a:rPr lang="zh-CN" altLang="en-US" sz="2800" dirty="0">
                <a:effectLst>
                  <a:outerShdw blurRad="38100" dist="38100" dir="2700000" algn="tl">
                    <a:srgbClr val="000000">
                      <a:alpha val="43137"/>
                    </a:srgbClr>
                  </a:outerShdw>
                </a:effectLst>
                <a:latin typeface="黑体" pitchFamily="49" charset="-122"/>
                <a:ea typeface="黑体" pitchFamily="49" charset="-122"/>
              </a:rPr>
              <a:t>测试的考查目标和要求</a:t>
            </a:r>
          </a:p>
        </p:txBody>
      </p:sp>
      <p:sp>
        <p:nvSpPr>
          <p:cNvPr id="10" name="矩形 9"/>
          <p:cNvSpPr/>
          <p:nvPr/>
        </p:nvSpPr>
        <p:spPr>
          <a:xfrm>
            <a:off x="228600" y="1050774"/>
            <a:ext cx="1143000" cy="8382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1" name="矩形 10"/>
          <p:cNvSpPr/>
          <p:nvPr/>
        </p:nvSpPr>
        <p:spPr>
          <a:xfrm>
            <a:off x="228600" y="3827930"/>
            <a:ext cx="1143000" cy="8382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2" name="矩形 11"/>
          <p:cNvSpPr/>
          <p:nvPr/>
        </p:nvSpPr>
        <p:spPr>
          <a:xfrm>
            <a:off x="255004" y="2339008"/>
            <a:ext cx="1143000" cy="8382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3" name="矩形 12"/>
          <p:cNvSpPr/>
          <p:nvPr/>
        </p:nvSpPr>
        <p:spPr>
          <a:xfrm>
            <a:off x="255004" y="5295900"/>
            <a:ext cx="1143000" cy="8382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9" name="信息优先原则，有材料必定先用材料信息"/>
          <p:cNvSpPr txBox="1"/>
          <p:nvPr/>
        </p:nvSpPr>
        <p:spPr>
          <a:xfrm>
            <a:off x="1547664" y="1938900"/>
            <a:ext cx="2093875" cy="40010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2800">
                <a:solidFill>
                  <a:srgbClr val="0000CC"/>
                </a:solidFill>
                <a:latin typeface="宋体"/>
                <a:ea typeface="宋体"/>
                <a:cs typeface="宋体"/>
                <a:sym typeface="宋体"/>
              </a:defRPr>
            </a:lvl1pPr>
          </a:lstStyle>
          <a:p>
            <a:pPr>
              <a:defRPr b="1">
                <a:latin typeface="Arial"/>
                <a:ea typeface="Arial"/>
                <a:cs typeface="Arial"/>
                <a:sym typeface="Arial"/>
              </a:defRPr>
            </a:pPr>
            <a:r>
              <a:rPr lang="zh-CN" altLang="en-US" sz="2000" b="1" dirty="0" smtClean="0">
                <a:latin typeface="黑体" panose="02010609060101010101" pitchFamily="49" charset="-122"/>
                <a:ea typeface="黑体" panose="02010609060101010101" pitchFamily="49" charset="-122"/>
              </a:rPr>
              <a:t> </a:t>
            </a:r>
            <a:endParaRPr sz="2000" b="1" dirty="0">
              <a:latin typeface="黑体" panose="02010609060101010101" pitchFamily="49" charset="-122"/>
              <a:ea typeface="黑体" panose="02010609060101010101" pitchFamily="49" charset="-122"/>
              <a:sym typeface="宋体"/>
            </a:endParaRPr>
          </a:p>
        </p:txBody>
      </p:sp>
      <p:sp>
        <p:nvSpPr>
          <p:cNvPr id="2" name="矩形 1"/>
          <p:cNvSpPr/>
          <p:nvPr/>
        </p:nvSpPr>
        <p:spPr>
          <a:xfrm>
            <a:off x="1741113" y="1888974"/>
            <a:ext cx="2044149" cy="369332"/>
          </a:xfrm>
          <a:prstGeom prst="rect">
            <a:avLst/>
          </a:prstGeom>
          <a:solidFill>
            <a:schemeClr val="bg1"/>
          </a:solidFill>
        </p:spPr>
        <p:txBody>
          <a:bodyPr wrap="none">
            <a:spAutoFit/>
          </a:bodyPr>
          <a:lstStyle/>
          <a:p>
            <a:r>
              <a:rPr lang="zh-CN" altLang="en-US" b="1" dirty="0">
                <a:solidFill>
                  <a:srgbClr val="FF0000"/>
                </a:solidFill>
                <a:latin typeface="黑体" panose="02010609060101010101" pitchFamily="49" charset="-122"/>
                <a:ea typeface="黑体" panose="02010609060101010101" pitchFamily="49" charset="-122"/>
              </a:rPr>
              <a:t>材料</a:t>
            </a:r>
            <a:r>
              <a:rPr lang="zh-CN" altLang="en-US" b="1" dirty="0">
                <a:solidFill>
                  <a:srgbClr val="FF0000"/>
                </a:solidFill>
                <a:latin typeface="黑体" panose="02010609060101010101" pitchFamily="49" charset="-122"/>
                <a:ea typeface="黑体" panose="02010609060101010101" pitchFamily="49" charset="-122"/>
                <a:sym typeface="宋体"/>
              </a:rPr>
              <a:t>信息</a:t>
            </a:r>
            <a:r>
              <a:rPr lang="zh-CN" altLang="en-US" b="1" dirty="0" smtClean="0">
                <a:solidFill>
                  <a:srgbClr val="FF0000"/>
                </a:solidFill>
                <a:latin typeface="黑体" panose="02010609060101010101" pitchFamily="49" charset="-122"/>
                <a:ea typeface="黑体" panose="02010609060101010101" pitchFamily="49" charset="-122"/>
                <a:sym typeface="宋体"/>
              </a:rPr>
              <a:t>优先原则</a:t>
            </a:r>
            <a:endParaRPr lang="zh-CN" altLang="en-US" dirty="0">
              <a:solidFill>
                <a:srgbClr val="FF0000"/>
              </a:solidFill>
            </a:endParaRPr>
          </a:p>
        </p:txBody>
      </p:sp>
      <p:sp>
        <p:nvSpPr>
          <p:cNvPr id="4" name="矩形 3"/>
          <p:cNvSpPr/>
          <p:nvPr/>
        </p:nvSpPr>
        <p:spPr>
          <a:xfrm>
            <a:off x="4293096" y="1628001"/>
            <a:ext cx="1579278" cy="646331"/>
          </a:xfrm>
          <a:prstGeom prst="rect">
            <a:avLst/>
          </a:prstGeom>
          <a:solidFill>
            <a:schemeClr val="bg1"/>
          </a:solidFill>
        </p:spPr>
        <p:txBody>
          <a:bodyPr wrap="none">
            <a:spAutoFit/>
          </a:bodyPr>
          <a:lstStyle/>
          <a:p>
            <a:r>
              <a:rPr lang="zh-CN" altLang="en-US" b="1" dirty="0" smtClean="0">
                <a:solidFill>
                  <a:srgbClr val="FF0000"/>
                </a:solidFill>
                <a:latin typeface="黑体" panose="02010609060101010101" pitchFamily="49" charset="-122"/>
                <a:ea typeface="黑体" panose="02010609060101010101" pitchFamily="49" charset="-122"/>
                <a:cs typeface="宋体"/>
                <a:sym typeface="宋体"/>
              </a:rPr>
              <a:t>处理材料信息</a:t>
            </a:r>
            <a:endParaRPr lang="en-US" altLang="zh-CN" b="1" dirty="0" smtClean="0">
              <a:solidFill>
                <a:srgbClr val="FF0000"/>
              </a:solidFill>
              <a:latin typeface="黑体" panose="02010609060101010101" pitchFamily="49" charset="-122"/>
              <a:ea typeface="黑体" panose="02010609060101010101" pitchFamily="49" charset="-122"/>
              <a:cs typeface="宋体"/>
              <a:sym typeface="宋体"/>
            </a:endParaRPr>
          </a:p>
          <a:p>
            <a:r>
              <a:rPr lang="zh-CN" altLang="en-US" b="1" dirty="0" smtClean="0">
                <a:solidFill>
                  <a:srgbClr val="FF0000"/>
                </a:solidFill>
                <a:latin typeface="黑体" panose="02010609060101010101" pitchFamily="49" charset="-122"/>
                <a:ea typeface="黑体" panose="02010609060101010101" pitchFamily="49" charset="-122"/>
                <a:cs typeface="宋体"/>
                <a:sym typeface="宋体"/>
              </a:rPr>
              <a:t>要有效并整合</a:t>
            </a:r>
            <a:endParaRPr lang="zh-CN" altLang="en-US" b="1" dirty="0">
              <a:solidFill>
                <a:srgbClr val="FF0000"/>
              </a:solidFill>
              <a:latin typeface="黑体" panose="02010609060101010101" pitchFamily="49" charset="-122"/>
              <a:ea typeface="黑体" panose="02010609060101010101" pitchFamily="49" charset="-122"/>
            </a:endParaRPr>
          </a:p>
        </p:txBody>
      </p:sp>
      <p:sp>
        <p:nvSpPr>
          <p:cNvPr id="5" name="矩形 4"/>
          <p:cNvSpPr/>
          <p:nvPr/>
        </p:nvSpPr>
        <p:spPr>
          <a:xfrm>
            <a:off x="6275040" y="1769622"/>
            <a:ext cx="2682552" cy="369332"/>
          </a:xfrm>
          <a:prstGeom prst="rect">
            <a:avLst/>
          </a:prstGeom>
          <a:solidFill>
            <a:schemeClr val="bg1"/>
          </a:solidFill>
        </p:spPr>
        <p:txBody>
          <a:bodyPr wrap="square">
            <a:spAutoFit/>
          </a:bodyPr>
          <a:lstStyle/>
          <a:p>
            <a:pPr>
              <a:defRPr b="1">
                <a:latin typeface="Arial"/>
                <a:ea typeface="Arial"/>
                <a:cs typeface="Arial"/>
                <a:sym typeface="Arial"/>
              </a:defRPr>
            </a:pPr>
            <a:r>
              <a:rPr lang="zh-CN" altLang="en-US" dirty="0" smtClean="0">
                <a:solidFill>
                  <a:srgbClr val="FF0000"/>
                </a:solidFill>
                <a:latin typeface="黑体" panose="02010609060101010101" pitchFamily="49" charset="-122"/>
                <a:ea typeface="黑体" panose="02010609060101010101" pitchFamily="49" charset="-122"/>
                <a:cs typeface="宋体"/>
                <a:sym typeface="宋体"/>
              </a:rPr>
              <a:t>联系学科知识</a:t>
            </a:r>
            <a:r>
              <a:rPr lang="en-US" altLang="zh-CN" dirty="0" smtClean="0">
                <a:solidFill>
                  <a:srgbClr val="FF0000"/>
                </a:solidFill>
                <a:latin typeface="黑体" panose="02010609060101010101" pitchFamily="49" charset="-122"/>
                <a:ea typeface="黑体" panose="02010609060101010101" pitchFamily="49" charset="-122"/>
                <a:cs typeface="宋体"/>
                <a:sym typeface="宋体"/>
              </a:rPr>
              <a:t>,</a:t>
            </a:r>
            <a:r>
              <a:rPr lang="zh-CN" altLang="en-US" dirty="0" smtClean="0">
                <a:solidFill>
                  <a:srgbClr val="FF0000"/>
                </a:solidFill>
                <a:latin typeface="黑体" panose="02010609060101010101" pitchFamily="49" charset="-122"/>
                <a:ea typeface="黑体" panose="02010609060101010101" pitchFamily="49" charset="-122"/>
                <a:cs typeface="宋体"/>
                <a:sym typeface="宋体"/>
              </a:rPr>
              <a:t>综合</a:t>
            </a:r>
            <a:r>
              <a:rPr lang="zh-CN" altLang="en-US" dirty="0">
                <a:solidFill>
                  <a:srgbClr val="FF0000"/>
                </a:solidFill>
                <a:latin typeface="黑体" panose="02010609060101010101" pitchFamily="49" charset="-122"/>
                <a:ea typeface="黑体" panose="02010609060101010101" pitchFamily="49" charset="-122"/>
                <a:cs typeface="宋体"/>
                <a:sym typeface="宋体"/>
              </a:rPr>
              <a:t>解读</a:t>
            </a:r>
          </a:p>
        </p:txBody>
      </p:sp>
      <p:sp>
        <p:nvSpPr>
          <p:cNvPr id="6" name="矩形 5"/>
          <p:cNvSpPr/>
          <p:nvPr/>
        </p:nvSpPr>
        <p:spPr>
          <a:xfrm>
            <a:off x="7359119" y="76944"/>
            <a:ext cx="1733167" cy="400110"/>
          </a:xfrm>
          <a:prstGeom prst="rect">
            <a:avLst/>
          </a:prstGeom>
          <a:solidFill>
            <a:schemeClr val="accent2">
              <a:lumMod val="20000"/>
              <a:lumOff val="80000"/>
            </a:schemeClr>
          </a:solidFill>
        </p:spPr>
        <p:txBody>
          <a:bodyPr wrap="none">
            <a:spAutoFit/>
          </a:bodyPr>
          <a:lstStyle/>
          <a:p>
            <a:r>
              <a:rPr lang="zh-CN" altLang="en-US" sz="2000" b="1" dirty="0">
                <a:latin typeface="黑体" panose="02010609060101010101" pitchFamily="49" charset="-122"/>
                <a:ea typeface="黑体" panose="02010609060101010101" pitchFamily="49" charset="-122"/>
              </a:rPr>
              <a:t>细化</a:t>
            </a:r>
            <a:r>
              <a:rPr lang="zh-CN" altLang="en-US" sz="2000" b="1" dirty="0" smtClean="0">
                <a:latin typeface="黑体" panose="02010609060101010101" pitchFamily="49" charset="-122"/>
                <a:ea typeface="黑体" panose="02010609060101010101" pitchFamily="49" charset="-122"/>
              </a:rPr>
              <a:t>能力</a:t>
            </a:r>
            <a:r>
              <a:rPr lang="zh-CN" altLang="en-US" sz="2000" b="1" dirty="0">
                <a:latin typeface="黑体" panose="02010609060101010101" pitchFamily="49" charset="-122"/>
                <a:ea typeface="黑体" panose="02010609060101010101" pitchFamily="49" charset="-122"/>
              </a:rPr>
              <a:t>层级</a:t>
            </a:r>
          </a:p>
        </p:txBody>
      </p:sp>
      <p:sp>
        <p:nvSpPr>
          <p:cNvPr id="8" name="矩形 7"/>
          <p:cNvSpPr/>
          <p:nvPr/>
        </p:nvSpPr>
        <p:spPr>
          <a:xfrm>
            <a:off x="1491656" y="3177208"/>
            <a:ext cx="2293606" cy="369332"/>
          </a:xfrm>
          <a:prstGeom prst="rect">
            <a:avLst/>
          </a:prstGeom>
          <a:solidFill>
            <a:schemeClr val="bg1"/>
          </a:solidFill>
        </p:spPr>
        <p:txBody>
          <a:bodyPr wrap="square">
            <a:spAutoFit/>
          </a:bodyPr>
          <a:lstStyle/>
          <a:p>
            <a:r>
              <a:rPr lang="zh-CN" altLang="en-US" b="1" dirty="0">
                <a:solidFill>
                  <a:srgbClr val="FF0000"/>
                </a:solidFill>
                <a:latin typeface="黑体" panose="02010609060101010101" pitchFamily="49" charset="-122"/>
                <a:ea typeface="黑体" panose="02010609060101010101" pitchFamily="49" charset="-122"/>
              </a:rPr>
              <a:t>所学</a:t>
            </a:r>
            <a:r>
              <a:rPr lang="zh-CN" altLang="en-US" b="1" dirty="0" smtClean="0">
                <a:solidFill>
                  <a:srgbClr val="FF0000"/>
                </a:solidFill>
                <a:latin typeface="黑体" panose="02010609060101010101" pitchFamily="49" charset="-122"/>
                <a:ea typeface="黑体" panose="02010609060101010101" pitchFamily="49" charset="-122"/>
              </a:rPr>
              <a:t>与试题设问对应</a:t>
            </a:r>
            <a:endParaRPr lang="zh-CN" altLang="en-US" b="1" dirty="0">
              <a:solidFill>
                <a:srgbClr val="FF0000"/>
              </a:solidFill>
              <a:latin typeface="黑体" panose="02010609060101010101" pitchFamily="49" charset="-122"/>
              <a:ea typeface="黑体" panose="02010609060101010101" pitchFamily="49" charset="-122"/>
            </a:endParaRPr>
          </a:p>
        </p:txBody>
      </p:sp>
      <p:sp>
        <p:nvSpPr>
          <p:cNvPr id="14" name="矩形 13"/>
          <p:cNvSpPr/>
          <p:nvPr/>
        </p:nvSpPr>
        <p:spPr>
          <a:xfrm>
            <a:off x="4105544" y="2900209"/>
            <a:ext cx="1811714" cy="646331"/>
          </a:xfrm>
          <a:prstGeom prst="rect">
            <a:avLst/>
          </a:prstGeom>
          <a:solidFill>
            <a:schemeClr val="bg1"/>
          </a:solidFill>
        </p:spPr>
        <p:txBody>
          <a:bodyPr wrap="none">
            <a:spAutoFit/>
          </a:bodyPr>
          <a:lstStyle/>
          <a:p>
            <a:r>
              <a:rPr lang="zh-CN" altLang="en-US" b="1" dirty="0">
                <a:solidFill>
                  <a:srgbClr val="FF0000"/>
                </a:solidFill>
                <a:latin typeface="黑体" panose="02010609060101010101" pitchFamily="49" charset="-122"/>
                <a:ea typeface="黑体" panose="02010609060101010101" pitchFamily="49" charset="-122"/>
              </a:rPr>
              <a:t>所学、材料</a:t>
            </a:r>
            <a:r>
              <a:rPr lang="zh-CN" altLang="en-US" b="1" dirty="0" smtClean="0">
                <a:solidFill>
                  <a:srgbClr val="FF0000"/>
                </a:solidFill>
                <a:latin typeface="黑体" panose="02010609060101010101" pitchFamily="49" charset="-122"/>
                <a:ea typeface="黑体" panose="02010609060101010101" pitchFamily="49" charset="-122"/>
              </a:rPr>
              <a:t>信息</a:t>
            </a:r>
            <a:endParaRPr lang="en-US" altLang="zh-CN" b="1" dirty="0" smtClean="0">
              <a:solidFill>
                <a:srgbClr val="FF0000"/>
              </a:solidFill>
              <a:latin typeface="黑体" panose="02010609060101010101" pitchFamily="49" charset="-122"/>
              <a:ea typeface="黑体" panose="02010609060101010101" pitchFamily="49" charset="-122"/>
            </a:endParaRPr>
          </a:p>
          <a:p>
            <a:r>
              <a:rPr lang="zh-CN" altLang="en-US" b="1" dirty="0" smtClean="0">
                <a:solidFill>
                  <a:srgbClr val="FF0000"/>
                </a:solidFill>
                <a:latin typeface="黑体" panose="02010609060101010101" pitchFamily="49" charset="-122"/>
                <a:ea typeface="黑体" panose="02010609060101010101" pitchFamily="49" charset="-122"/>
              </a:rPr>
              <a:t>与设问相</a:t>
            </a:r>
            <a:r>
              <a:rPr lang="zh-CN" altLang="en-US" b="1" dirty="0">
                <a:solidFill>
                  <a:srgbClr val="FF0000"/>
                </a:solidFill>
                <a:latin typeface="黑体" panose="02010609060101010101" pitchFamily="49" charset="-122"/>
                <a:ea typeface="黑体" panose="02010609060101010101" pitchFamily="49" charset="-122"/>
              </a:rPr>
              <a:t>对应</a:t>
            </a:r>
          </a:p>
        </p:txBody>
      </p:sp>
      <p:sp>
        <p:nvSpPr>
          <p:cNvPr id="15" name="矩形 14"/>
          <p:cNvSpPr/>
          <p:nvPr/>
        </p:nvSpPr>
        <p:spPr>
          <a:xfrm>
            <a:off x="6396819" y="2956460"/>
            <a:ext cx="2560773" cy="646331"/>
          </a:xfrm>
          <a:prstGeom prst="rect">
            <a:avLst/>
          </a:prstGeom>
          <a:solidFill>
            <a:schemeClr val="bg1"/>
          </a:solidFill>
        </p:spPr>
        <p:txBody>
          <a:bodyPr wrap="square">
            <a:spAutoFit/>
          </a:bodyPr>
          <a:lstStyle/>
          <a:p>
            <a:r>
              <a:rPr lang="zh-CN" altLang="en-US" b="1" dirty="0" smtClean="0">
                <a:solidFill>
                  <a:srgbClr val="FF0000"/>
                </a:solidFill>
                <a:latin typeface="黑体" panose="02010609060101010101" pitchFamily="49" charset="-122"/>
                <a:ea typeface="黑体" panose="02010609060101010101" pitchFamily="49" charset="-122"/>
              </a:rPr>
              <a:t>用</a:t>
            </a:r>
            <a:r>
              <a:rPr lang="zh-CN" altLang="en-US" b="1" dirty="0">
                <a:solidFill>
                  <a:srgbClr val="FF0000"/>
                </a:solidFill>
                <a:latin typeface="黑体" panose="02010609060101010101" pitchFamily="49" charset="-122"/>
                <a:ea typeface="黑体" panose="02010609060101010101" pitchFamily="49" charset="-122"/>
              </a:rPr>
              <a:t>所学</a:t>
            </a:r>
            <a:r>
              <a:rPr lang="zh-CN" altLang="en-US" b="1" dirty="0" smtClean="0">
                <a:solidFill>
                  <a:srgbClr val="FF0000"/>
                </a:solidFill>
                <a:latin typeface="黑体" panose="02010609060101010101" pitchFamily="49" charset="-122"/>
                <a:ea typeface="黑体" panose="02010609060101010101" pitchFamily="49" charset="-122"/>
              </a:rPr>
              <a:t>的</a:t>
            </a:r>
            <a:r>
              <a:rPr lang="zh-CN" altLang="en-US" b="1" dirty="0">
                <a:solidFill>
                  <a:srgbClr val="FF0000"/>
                </a:solidFill>
                <a:latin typeface="黑体" panose="02010609060101010101" pitchFamily="49" charset="-122"/>
                <a:ea typeface="黑体" panose="02010609060101010101" pitchFamily="49" charset="-122"/>
              </a:rPr>
              <a:t>知识（</a:t>
            </a:r>
            <a:r>
              <a:rPr lang="zh-CN" altLang="en-US" b="1" dirty="0" smtClean="0">
                <a:solidFill>
                  <a:srgbClr val="FF0000"/>
                </a:solidFill>
                <a:latin typeface="黑体" panose="02010609060101010101" pitchFamily="49" charset="-122"/>
                <a:ea typeface="黑体" panose="02010609060101010101" pitchFamily="49" charset="-122"/>
              </a:rPr>
              <a:t>史实</a:t>
            </a:r>
            <a:r>
              <a:rPr lang="zh-CN" altLang="en-US" b="1" dirty="0">
                <a:solidFill>
                  <a:srgbClr val="FF0000"/>
                </a:solidFill>
                <a:latin typeface="黑体" panose="02010609060101010101" pitchFamily="49" charset="-122"/>
                <a:ea typeface="黑体" panose="02010609060101010101" pitchFamily="49" charset="-122"/>
              </a:rPr>
              <a:t>、</a:t>
            </a:r>
            <a:r>
              <a:rPr lang="zh-CN" altLang="en-US" b="1" dirty="0" smtClean="0">
                <a:solidFill>
                  <a:srgbClr val="FF0000"/>
                </a:solidFill>
                <a:latin typeface="黑体" panose="02010609060101010101" pitchFamily="49" charset="-122"/>
                <a:ea typeface="黑体" panose="02010609060101010101" pitchFamily="49" charset="-122"/>
              </a:rPr>
              <a:t>概念</a:t>
            </a:r>
            <a:r>
              <a:rPr lang="zh-CN" altLang="en-US" b="1" dirty="0">
                <a:solidFill>
                  <a:srgbClr val="FF0000"/>
                </a:solidFill>
                <a:latin typeface="黑体" panose="02010609060101010101" pitchFamily="49" charset="-122"/>
                <a:ea typeface="黑体" panose="02010609060101010101" pitchFamily="49" charset="-122"/>
              </a:rPr>
              <a:t>、原则</a:t>
            </a:r>
            <a:r>
              <a:rPr lang="zh-CN" altLang="en-US" b="1" dirty="0" smtClean="0">
                <a:solidFill>
                  <a:srgbClr val="FF0000"/>
                </a:solidFill>
                <a:latin typeface="黑体" panose="02010609060101010101" pitchFamily="49" charset="-122"/>
                <a:ea typeface="黑体" panose="02010609060101010101" pitchFamily="49" charset="-122"/>
              </a:rPr>
              <a:t>）分析</a:t>
            </a:r>
            <a:endParaRPr lang="zh-CN" altLang="en-US" b="1" dirty="0">
              <a:solidFill>
                <a:srgbClr val="FF0000"/>
              </a:solidFill>
              <a:latin typeface="黑体" panose="02010609060101010101" pitchFamily="49" charset="-122"/>
              <a:ea typeface="黑体" panose="02010609060101010101" pitchFamily="49" charset="-122"/>
            </a:endParaRPr>
          </a:p>
        </p:txBody>
      </p:sp>
      <p:sp>
        <p:nvSpPr>
          <p:cNvPr id="16" name="矩形 15"/>
          <p:cNvSpPr/>
          <p:nvPr/>
        </p:nvSpPr>
        <p:spPr>
          <a:xfrm>
            <a:off x="1428346" y="4509120"/>
            <a:ext cx="2263264" cy="646331"/>
          </a:xfrm>
          <a:prstGeom prst="rect">
            <a:avLst/>
          </a:prstGeom>
          <a:solidFill>
            <a:schemeClr val="bg1"/>
          </a:solidFill>
        </p:spPr>
        <p:txBody>
          <a:bodyPr wrap="square">
            <a:spAutoFit/>
          </a:bodyPr>
          <a:lstStyle/>
          <a:p>
            <a:r>
              <a:rPr lang="zh-CN" altLang="en-US" b="1" dirty="0">
                <a:solidFill>
                  <a:srgbClr val="FF0000"/>
                </a:solidFill>
                <a:latin typeface="黑体" panose="02010609060101010101" pitchFamily="49" charset="-122"/>
                <a:ea typeface="黑体" panose="02010609060101010101" pitchFamily="49" charset="-122"/>
              </a:rPr>
              <a:t>准确表达，阐释</a:t>
            </a:r>
            <a:r>
              <a:rPr lang="zh-CN" altLang="en-US" b="1" dirty="0" smtClean="0">
                <a:solidFill>
                  <a:srgbClr val="FF0000"/>
                </a:solidFill>
                <a:latin typeface="黑体" panose="02010609060101010101" pitchFamily="49" charset="-122"/>
                <a:ea typeface="黑体" panose="02010609060101010101" pitchFamily="49" charset="-122"/>
              </a:rPr>
              <a:t>特征</a:t>
            </a:r>
            <a:endParaRPr lang="zh-CN" altLang="en-US" b="1" dirty="0">
              <a:solidFill>
                <a:srgbClr val="FF0000"/>
              </a:solidFill>
              <a:latin typeface="黑体" panose="02010609060101010101" pitchFamily="49" charset="-122"/>
              <a:ea typeface="黑体" panose="02010609060101010101" pitchFamily="49" charset="-122"/>
            </a:endParaRPr>
          </a:p>
          <a:p>
            <a:r>
              <a:rPr lang="zh-CN" altLang="en-US" b="1" dirty="0">
                <a:solidFill>
                  <a:srgbClr val="FF0000"/>
                </a:solidFill>
                <a:latin typeface="黑体" panose="02010609060101010101" pitchFamily="49" charset="-122"/>
                <a:ea typeface="黑体" panose="02010609060101010101" pitchFamily="49" charset="-122"/>
              </a:rPr>
              <a:t>认识表层</a:t>
            </a:r>
          </a:p>
        </p:txBody>
      </p:sp>
      <p:sp>
        <p:nvSpPr>
          <p:cNvPr id="17" name="矩形 16"/>
          <p:cNvSpPr/>
          <p:nvPr/>
        </p:nvSpPr>
        <p:spPr>
          <a:xfrm>
            <a:off x="3854571" y="4509119"/>
            <a:ext cx="2026701" cy="646331"/>
          </a:xfrm>
          <a:prstGeom prst="rect">
            <a:avLst/>
          </a:prstGeom>
          <a:solidFill>
            <a:schemeClr val="bg1"/>
          </a:solidFill>
        </p:spPr>
        <p:txBody>
          <a:bodyPr wrap="square">
            <a:spAutoFit/>
          </a:bodyPr>
          <a:lstStyle/>
          <a:p>
            <a:r>
              <a:rPr lang="zh-CN" altLang="en-US" b="1" dirty="0">
                <a:solidFill>
                  <a:srgbClr val="FF0000"/>
                </a:solidFill>
                <a:latin typeface="黑体" panose="02010609060101010101" pitchFamily="49" charset="-122"/>
                <a:ea typeface="黑体" panose="02010609060101010101" pitchFamily="49" charset="-122"/>
              </a:rPr>
              <a:t>阐释</a:t>
            </a:r>
            <a:r>
              <a:rPr lang="zh-CN" altLang="en-US" b="1" dirty="0" smtClean="0">
                <a:solidFill>
                  <a:srgbClr val="FF0000"/>
                </a:solidFill>
                <a:latin typeface="黑体" panose="02010609060101010101" pitchFamily="49" charset="-122"/>
                <a:ea typeface="黑体" panose="02010609060101010101" pitchFamily="49" charset="-122"/>
              </a:rPr>
              <a:t>本质、规律</a:t>
            </a:r>
            <a:endParaRPr lang="zh-CN" altLang="en-US" b="1" dirty="0">
              <a:solidFill>
                <a:srgbClr val="FF0000"/>
              </a:solidFill>
              <a:latin typeface="黑体" panose="02010609060101010101" pitchFamily="49" charset="-122"/>
              <a:ea typeface="黑体" panose="02010609060101010101" pitchFamily="49" charset="-122"/>
            </a:endParaRPr>
          </a:p>
          <a:p>
            <a:r>
              <a:rPr lang="zh-CN" altLang="en-US" b="1" dirty="0">
                <a:solidFill>
                  <a:srgbClr val="FF0000"/>
                </a:solidFill>
                <a:latin typeface="黑体" panose="02010609060101010101" pitchFamily="49" charset="-122"/>
                <a:ea typeface="黑体" panose="02010609060101010101" pitchFamily="49" charset="-122"/>
              </a:rPr>
              <a:t>有深度有高度</a:t>
            </a:r>
          </a:p>
        </p:txBody>
      </p:sp>
      <p:sp>
        <p:nvSpPr>
          <p:cNvPr id="18" name="矩形 17"/>
          <p:cNvSpPr/>
          <p:nvPr/>
        </p:nvSpPr>
        <p:spPr>
          <a:xfrm>
            <a:off x="6331097" y="4550488"/>
            <a:ext cx="2702536" cy="646331"/>
          </a:xfrm>
          <a:prstGeom prst="rect">
            <a:avLst/>
          </a:prstGeom>
          <a:solidFill>
            <a:schemeClr val="bg1"/>
          </a:solidFill>
        </p:spPr>
        <p:txBody>
          <a:bodyPr wrap="square">
            <a:spAutoFit/>
          </a:bodyPr>
          <a:lstStyle/>
          <a:p>
            <a:r>
              <a:rPr lang="zh-CN" altLang="en-US" b="1" dirty="0" smtClean="0">
                <a:solidFill>
                  <a:srgbClr val="FF0000"/>
                </a:solidFill>
                <a:latin typeface="黑体" panose="02010609060101010101" pitchFamily="49" charset="-122"/>
                <a:ea typeface="黑体" panose="02010609060101010101" pitchFamily="49" charset="-122"/>
              </a:rPr>
              <a:t>用学科</a:t>
            </a:r>
            <a:r>
              <a:rPr lang="zh-CN" altLang="en-US" b="1" dirty="0">
                <a:solidFill>
                  <a:srgbClr val="FF0000"/>
                </a:solidFill>
                <a:latin typeface="黑体" panose="02010609060101010101" pitchFamily="49" charset="-122"/>
                <a:ea typeface="黑体" panose="02010609060101010101" pitchFamily="49" charset="-122"/>
              </a:rPr>
              <a:t>原则和</a:t>
            </a:r>
            <a:r>
              <a:rPr lang="zh-CN" altLang="en-US" b="1" dirty="0" smtClean="0">
                <a:solidFill>
                  <a:srgbClr val="FF0000"/>
                </a:solidFill>
                <a:latin typeface="黑体" panose="02010609060101010101" pitchFamily="49" charset="-122"/>
                <a:ea typeface="黑体" panose="02010609060101010101" pitchFamily="49" charset="-122"/>
              </a:rPr>
              <a:t>方法</a:t>
            </a:r>
            <a:r>
              <a:rPr lang="zh-CN" altLang="en-US" b="1" dirty="0">
                <a:solidFill>
                  <a:srgbClr val="FF0000"/>
                </a:solidFill>
                <a:latin typeface="黑体" panose="02010609060101010101" pitchFamily="49" charset="-122"/>
                <a:ea typeface="黑体" panose="02010609060101010101" pitchFamily="49" charset="-122"/>
              </a:rPr>
              <a:t>，</a:t>
            </a:r>
            <a:r>
              <a:rPr lang="zh-CN" altLang="en-US" b="1" dirty="0" smtClean="0">
                <a:solidFill>
                  <a:srgbClr val="FF0000"/>
                </a:solidFill>
                <a:latin typeface="黑体" panose="02010609060101010101" pitchFamily="49" charset="-122"/>
                <a:ea typeface="黑体" panose="02010609060101010101" pitchFamily="49" charset="-122"/>
              </a:rPr>
              <a:t>不能胡思乱想；</a:t>
            </a:r>
            <a:r>
              <a:rPr lang="zh-CN" altLang="en-US" b="1" dirty="0">
                <a:solidFill>
                  <a:srgbClr val="FF0000"/>
                </a:solidFill>
                <a:latin typeface="黑体" panose="02010609060101010101" pitchFamily="49" charset="-122"/>
                <a:ea typeface="黑体" panose="02010609060101010101" pitchFamily="49" charset="-122"/>
              </a:rPr>
              <a:t>表达完整</a:t>
            </a:r>
          </a:p>
        </p:txBody>
      </p:sp>
      <p:sp>
        <p:nvSpPr>
          <p:cNvPr id="19" name="矩形 18"/>
          <p:cNvSpPr/>
          <p:nvPr/>
        </p:nvSpPr>
        <p:spPr>
          <a:xfrm>
            <a:off x="1848686" y="5810934"/>
            <a:ext cx="1864592" cy="646331"/>
          </a:xfrm>
          <a:prstGeom prst="rect">
            <a:avLst/>
          </a:prstGeom>
          <a:solidFill>
            <a:schemeClr val="bg1"/>
          </a:solidFill>
        </p:spPr>
        <p:txBody>
          <a:bodyPr wrap="square">
            <a:spAutoFit/>
          </a:bodyPr>
          <a:lstStyle/>
          <a:p>
            <a:r>
              <a:rPr lang="zh-CN" altLang="en-US" b="1" dirty="0">
                <a:solidFill>
                  <a:srgbClr val="FF0000"/>
                </a:solidFill>
                <a:latin typeface="黑体" panose="02010609060101010101" pitchFamily="49" charset="-122"/>
                <a:ea typeface="黑体" panose="02010609060101010101" pitchFamily="49" charset="-122"/>
              </a:rPr>
              <a:t>论证所需要的逻辑能力（方法）</a:t>
            </a:r>
          </a:p>
        </p:txBody>
      </p:sp>
      <p:sp>
        <p:nvSpPr>
          <p:cNvPr id="20" name="矩形 19"/>
          <p:cNvSpPr/>
          <p:nvPr/>
        </p:nvSpPr>
        <p:spPr>
          <a:xfrm>
            <a:off x="3822989" y="5785844"/>
            <a:ext cx="2508108" cy="646331"/>
          </a:xfrm>
          <a:prstGeom prst="rect">
            <a:avLst/>
          </a:prstGeom>
          <a:solidFill>
            <a:schemeClr val="bg1"/>
          </a:solidFill>
        </p:spPr>
        <p:txBody>
          <a:bodyPr wrap="square">
            <a:spAutoFit/>
          </a:bodyPr>
          <a:lstStyle/>
          <a:p>
            <a:r>
              <a:rPr lang="zh-CN" altLang="en-US" b="1" dirty="0">
                <a:solidFill>
                  <a:srgbClr val="FF0000"/>
                </a:solidFill>
                <a:latin typeface="黑体" panose="02010609060101010101" pitchFamily="49" charset="-122"/>
                <a:ea typeface="黑体" panose="02010609060101010101" pitchFamily="49" charset="-122"/>
              </a:rPr>
              <a:t>规范</a:t>
            </a:r>
            <a:r>
              <a:rPr lang="zh-CN" altLang="en-US" b="1" dirty="0" smtClean="0">
                <a:solidFill>
                  <a:srgbClr val="FF0000"/>
                </a:solidFill>
                <a:latin typeface="黑体" panose="02010609060101010101" pitchFamily="49" charset="-122"/>
                <a:ea typeface="黑体" panose="02010609060101010101" pitchFamily="49" charset="-122"/>
              </a:rPr>
              <a:t>论证：有观点</a:t>
            </a:r>
            <a:r>
              <a:rPr lang="zh-CN" altLang="en-US" b="1" dirty="0">
                <a:solidFill>
                  <a:srgbClr val="FF0000"/>
                </a:solidFill>
                <a:latin typeface="黑体" panose="02010609060101010101" pitchFamily="49" charset="-122"/>
                <a:ea typeface="黑体" panose="02010609060101010101" pitchFamily="49" charset="-122"/>
              </a:rPr>
              <a:t>、</a:t>
            </a:r>
            <a:r>
              <a:rPr lang="zh-CN" altLang="en-US" b="1" dirty="0" smtClean="0">
                <a:solidFill>
                  <a:srgbClr val="FF0000"/>
                </a:solidFill>
                <a:latin typeface="黑体" panose="02010609060101010101" pitchFamily="49" charset="-122"/>
                <a:ea typeface="黑体" panose="02010609060101010101" pitchFamily="49" charset="-122"/>
              </a:rPr>
              <a:t>论证过程</a:t>
            </a:r>
            <a:r>
              <a:rPr lang="zh-CN" altLang="en-US" b="1" dirty="0">
                <a:solidFill>
                  <a:srgbClr val="FF0000"/>
                </a:solidFill>
                <a:latin typeface="黑体" panose="02010609060101010101" pitchFamily="49" charset="-122"/>
                <a:ea typeface="黑体" panose="02010609060101010101" pitchFamily="49" charset="-122"/>
              </a:rPr>
              <a:t>、逻辑、</a:t>
            </a:r>
            <a:r>
              <a:rPr lang="zh-CN" altLang="en-US" b="1" dirty="0" smtClean="0">
                <a:solidFill>
                  <a:srgbClr val="FF0000"/>
                </a:solidFill>
                <a:latin typeface="黑体" panose="02010609060101010101" pitchFamily="49" charset="-122"/>
                <a:ea typeface="黑体" panose="02010609060101010101" pitchFamily="49" charset="-122"/>
              </a:rPr>
              <a:t>组织</a:t>
            </a:r>
            <a:endParaRPr lang="zh-CN" altLang="en-US" b="1" dirty="0">
              <a:solidFill>
                <a:srgbClr val="FF0000"/>
              </a:solidFill>
              <a:latin typeface="黑体" panose="02010609060101010101" pitchFamily="49" charset="-122"/>
              <a:ea typeface="黑体" panose="02010609060101010101" pitchFamily="49" charset="-122"/>
            </a:endParaRPr>
          </a:p>
        </p:txBody>
      </p:sp>
      <p:sp>
        <p:nvSpPr>
          <p:cNvPr id="21" name="矩形 20"/>
          <p:cNvSpPr/>
          <p:nvPr/>
        </p:nvSpPr>
        <p:spPr>
          <a:xfrm>
            <a:off x="6519193" y="6050409"/>
            <a:ext cx="2305055" cy="646331"/>
          </a:xfrm>
          <a:prstGeom prst="rect">
            <a:avLst/>
          </a:prstGeom>
          <a:solidFill>
            <a:schemeClr val="bg1"/>
          </a:solidFill>
        </p:spPr>
        <p:txBody>
          <a:bodyPr wrap="square">
            <a:spAutoFit/>
          </a:bodyPr>
          <a:lstStyle/>
          <a:p>
            <a:r>
              <a:rPr lang="zh-CN" altLang="en-US" b="1" dirty="0">
                <a:solidFill>
                  <a:srgbClr val="FF0000"/>
                </a:solidFill>
                <a:latin typeface="黑体" panose="02010609060101010101" pitchFamily="49" charset="-122"/>
                <a:ea typeface="黑体" panose="02010609060101010101" pitchFamily="49" charset="-122"/>
              </a:rPr>
              <a:t>历史</a:t>
            </a:r>
            <a:r>
              <a:rPr lang="zh-CN" altLang="en-US" b="1" dirty="0" smtClean="0">
                <a:solidFill>
                  <a:srgbClr val="FF0000"/>
                </a:solidFill>
                <a:latin typeface="黑体" panose="02010609060101010101" pitchFamily="49" charset="-122"/>
                <a:ea typeface="黑体" panose="02010609060101010101" pitchFamily="49" charset="-122"/>
              </a:rPr>
              <a:t>思维、科学方法 形成创新</a:t>
            </a:r>
            <a:r>
              <a:rPr lang="zh-CN" altLang="en-US" b="1" dirty="0">
                <a:solidFill>
                  <a:srgbClr val="FF0000"/>
                </a:solidFill>
                <a:latin typeface="黑体" panose="02010609060101010101" pitchFamily="49" charset="-122"/>
                <a:ea typeface="黑体" panose="02010609060101010101" pitchFamily="49" charset="-122"/>
              </a:rPr>
              <a:t>观点</a:t>
            </a:r>
          </a:p>
        </p:txBody>
      </p:sp>
      <p:sp>
        <p:nvSpPr>
          <p:cNvPr id="23" name="矩形 3"/>
          <p:cNvSpPr/>
          <p:nvPr/>
        </p:nvSpPr>
        <p:spPr>
          <a:xfrm>
            <a:off x="24101" y="573720"/>
            <a:ext cx="9119899" cy="954107"/>
          </a:xfrm>
          <a:prstGeom prst="rect">
            <a:avLst/>
          </a:prstGeom>
          <a:solidFill>
            <a:schemeClr val="accent5">
              <a:lumMod val="40000"/>
              <a:lumOff val="60000"/>
            </a:schemeClr>
          </a:solidFill>
          <a:ln w="12700">
            <a:solidFill>
              <a:schemeClr val="accent1"/>
            </a:solidFill>
            <a:miter/>
          </a:ln>
          <a:extLst>
            <a:ext uri="{C572A759-6A51-4108-AA02-DFA0A04FC94B}">
              <ma14:wrappingTextBoxFlag xmlns:ma14="http://schemas.microsoft.com/office/mac/drawingml/2011/main" xmlns="" val="1"/>
            </a:ext>
          </a:extLst>
        </p:spPr>
        <p:txBody>
          <a:bodyPr wrap="square" lIns="45719" rIns="45719">
            <a:spAutoFit/>
          </a:bodyPr>
          <a:lstStyle>
            <a:lvl1pPr>
              <a:lnSpc>
                <a:spcPct val="100000"/>
              </a:lnSpc>
              <a:defRPr b="1" u="none">
                <a:solidFill>
                  <a:srgbClr val="5F5F5F"/>
                </a:solidFill>
                <a:latin typeface="幼圆"/>
                <a:ea typeface="幼圆"/>
                <a:cs typeface="幼圆"/>
                <a:sym typeface="幼圆"/>
              </a:defRPr>
            </a:lvl1pPr>
          </a:lstStyle>
          <a:p>
            <a:pPr>
              <a:defRPr>
                <a:latin typeface="Arial"/>
                <a:ea typeface="Arial"/>
                <a:cs typeface="Arial"/>
                <a:sym typeface="Arial"/>
              </a:defRPr>
            </a:pPr>
            <a:r>
              <a:rPr lang="zh-CN" altLang="en-US" sz="2800" dirty="0" smtClean="0">
                <a:solidFill>
                  <a:schemeClr val="tx1"/>
                </a:solidFill>
                <a:latin typeface="黑体" panose="02010609060101010101" pitchFamily="49" charset="-122"/>
                <a:ea typeface="黑体" panose="02010609060101010101" pitchFamily="49" charset="-122"/>
              </a:rPr>
              <a:t>高考考查更加</a:t>
            </a:r>
            <a:r>
              <a:rPr sz="2800" dirty="0" err="1" smtClean="0">
                <a:solidFill>
                  <a:schemeClr val="tx1"/>
                </a:solidFill>
                <a:latin typeface="黑体" panose="02010609060101010101" pitchFamily="49" charset="-122"/>
                <a:ea typeface="黑体" panose="02010609060101010101" pitchFamily="49" charset="-122"/>
                <a:sym typeface="幼圆"/>
              </a:rPr>
              <a:t>突出</a:t>
            </a:r>
            <a:r>
              <a:rPr sz="2800" dirty="0" err="1">
                <a:solidFill>
                  <a:schemeClr val="tx1"/>
                </a:solidFill>
                <a:latin typeface="黑体" panose="02010609060101010101" pitchFamily="49" charset="-122"/>
                <a:ea typeface="黑体" panose="02010609060101010101" pitchFamily="49" charset="-122"/>
                <a:sym typeface="幼圆"/>
              </a:rPr>
              <a:t>：必备</a:t>
            </a:r>
            <a:r>
              <a:rPr sz="2800" dirty="0" err="1">
                <a:solidFill>
                  <a:srgbClr val="FF0000"/>
                </a:solidFill>
                <a:latin typeface="黑体" panose="02010609060101010101" pitchFamily="49" charset="-122"/>
                <a:ea typeface="黑体" panose="02010609060101010101" pitchFamily="49" charset="-122"/>
                <a:sym typeface="幼圆"/>
              </a:rPr>
              <a:t>知识</a:t>
            </a:r>
            <a:r>
              <a:rPr sz="2800" dirty="0" err="1">
                <a:solidFill>
                  <a:schemeClr val="tx1"/>
                </a:solidFill>
                <a:latin typeface="黑体" panose="02010609060101010101" pitchFamily="49" charset="-122"/>
                <a:ea typeface="黑体" panose="02010609060101010101" pitchFamily="49" charset="-122"/>
                <a:sym typeface="幼圆"/>
              </a:rPr>
              <a:t>、关键</a:t>
            </a:r>
            <a:r>
              <a:rPr sz="2800" dirty="0" err="1">
                <a:solidFill>
                  <a:srgbClr val="FF0000"/>
                </a:solidFill>
                <a:latin typeface="黑体" panose="02010609060101010101" pitchFamily="49" charset="-122"/>
                <a:ea typeface="黑体" panose="02010609060101010101" pitchFamily="49" charset="-122"/>
                <a:cs typeface="Arial"/>
              </a:rPr>
              <a:t>能力</a:t>
            </a:r>
            <a:r>
              <a:rPr sz="2800" dirty="0" err="1">
                <a:solidFill>
                  <a:schemeClr val="tx1"/>
                </a:solidFill>
                <a:latin typeface="黑体" panose="02010609060101010101" pitchFamily="49" charset="-122"/>
                <a:ea typeface="黑体" panose="02010609060101010101" pitchFamily="49" charset="-122"/>
                <a:sym typeface="幼圆"/>
              </a:rPr>
              <a:t>、</a:t>
            </a:r>
            <a:r>
              <a:rPr sz="2800" dirty="0" err="1">
                <a:solidFill>
                  <a:srgbClr val="FF0000"/>
                </a:solidFill>
                <a:latin typeface="黑体" panose="02010609060101010101" pitchFamily="49" charset="-122"/>
                <a:ea typeface="黑体" panose="02010609060101010101" pitchFamily="49" charset="-122"/>
                <a:cs typeface="Arial"/>
              </a:rPr>
              <a:t>学科素养</a:t>
            </a:r>
            <a:r>
              <a:rPr sz="2800" dirty="0" err="1">
                <a:solidFill>
                  <a:schemeClr val="tx1"/>
                </a:solidFill>
                <a:latin typeface="黑体" panose="02010609060101010101" pitchFamily="49" charset="-122"/>
                <a:ea typeface="黑体" panose="02010609060101010101" pitchFamily="49" charset="-122"/>
                <a:sym typeface="幼圆"/>
              </a:rPr>
              <a:t>、</a:t>
            </a:r>
            <a:r>
              <a:rPr sz="2800" dirty="0" err="1" smtClean="0">
                <a:solidFill>
                  <a:srgbClr val="FF0000"/>
                </a:solidFill>
                <a:latin typeface="黑体" panose="02010609060101010101" pitchFamily="49" charset="-122"/>
                <a:ea typeface="黑体" panose="02010609060101010101" pitchFamily="49" charset="-122"/>
                <a:cs typeface="Arial"/>
              </a:rPr>
              <a:t>核心价值</a:t>
            </a:r>
            <a:r>
              <a:rPr lang="en-US" sz="2800" dirty="0" smtClean="0">
                <a:solidFill>
                  <a:srgbClr val="FF0000"/>
                </a:solidFill>
                <a:latin typeface="黑体" panose="02010609060101010101" pitchFamily="49" charset="-122"/>
                <a:ea typeface="黑体" panose="02010609060101010101" pitchFamily="49" charset="-122"/>
                <a:cs typeface="Arial"/>
              </a:rPr>
              <a:t>  </a:t>
            </a:r>
            <a:r>
              <a:rPr lang="zh-CN" altLang="en-US" sz="2800" u="sng" dirty="0" smtClean="0">
                <a:solidFill>
                  <a:srgbClr val="0070C0"/>
                </a:solidFill>
                <a:latin typeface="黑体" panose="02010609060101010101" pitchFamily="49" charset="-122"/>
                <a:ea typeface="黑体" panose="02010609060101010101" pitchFamily="49" charset="-122"/>
              </a:rPr>
              <a:t>反复</a:t>
            </a:r>
            <a:r>
              <a:rPr lang="zh-CN" altLang="en-US" sz="2800" u="sng" dirty="0">
                <a:solidFill>
                  <a:srgbClr val="0070C0"/>
                </a:solidFill>
                <a:latin typeface="黑体" panose="02010609060101010101" pitchFamily="49" charset="-122"/>
                <a:ea typeface="黑体" panose="02010609060101010101" pitchFamily="49" charset="-122"/>
              </a:rPr>
              <a:t>提到学科</a:t>
            </a:r>
            <a:r>
              <a:rPr lang="zh-CN" altLang="en-US" sz="2800" u="sng" dirty="0" smtClean="0">
                <a:solidFill>
                  <a:srgbClr val="0070C0"/>
                </a:solidFill>
                <a:latin typeface="黑体" panose="02010609060101010101" pitchFamily="49" charset="-122"/>
                <a:ea typeface="黑体" panose="02010609060101010101" pitchFamily="49" charset="-122"/>
              </a:rPr>
              <a:t>素养、核心价值观</a:t>
            </a:r>
            <a:endParaRPr lang="zh-CN" altLang="en-US" sz="2800" u="sng" dirty="0">
              <a:solidFill>
                <a:srgbClr val="0070C0"/>
              </a:solidFill>
              <a:latin typeface="黑体" panose="02010609060101010101" pitchFamily="49" charset="-122"/>
              <a:ea typeface="黑体" panose="02010609060101010101" pitchFamily="49" charset="-122"/>
            </a:endParaRPr>
          </a:p>
        </p:txBody>
      </p:sp>
      <p:sp>
        <p:nvSpPr>
          <p:cNvPr id="22" name="右箭头 21"/>
          <p:cNvSpPr/>
          <p:nvPr/>
        </p:nvSpPr>
        <p:spPr>
          <a:xfrm>
            <a:off x="3807958" y="1992938"/>
            <a:ext cx="485138" cy="26536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右箭头 24"/>
          <p:cNvSpPr/>
          <p:nvPr/>
        </p:nvSpPr>
        <p:spPr>
          <a:xfrm>
            <a:off x="5824672" y="1915068"/>
            <a:ext cx="485138" cy="26536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右箭头 25"/>
          <p:cNvSpPr/>
          <p:nvPr/>
        </p:nvSpPr>
        <p:spPr>
          <a:xfrm>
            <a:off x="3765813" y="3222574"/>
            <a:ext cx="485138" cy="26536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右箭头 26"/>
          <p:cNvSpPr/>
          <p:nvPr/>
        </p:nvSpPr>
        <p:spPr>
          <a:xfrm>
            <a:off x="5965716" y="3177208"/>
            <a:ext cx="485138" cy="26536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右箭头 27"/>
          <p:cNvSpPr/>
          <p:nvPr/>
        </p:nvSpPr>
        <p:spPr>
          <a:xfrm>
            <a:off x="3398970" y="4873653"/>
            <a:ext cx="485138" cy="26536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右箭头 28"/>
          <p:cNvSpPr/>
          <p:nvPr/>
        </p:nvSpPr>
        <p:spPr>
          <a:xfrm>
            <a:off x="5872374" y="4875432"/>
            <a:ext cx="485138" cy="26536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右箭头 29"/>
          <p:cNvSpPr/>
          <p:nvPr/>
        </p:nvSpPr>
        <p:spPr>
          <a:xfrm>
            <a:off x="3580516" y="6134099"/>
            <a:ext cx="303592" cy="23947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右箭头 30"/>
          <p:cNvSpPr/>
          <p:nvPr/>
        </p:nvSpPr>
        <p:spPr>
          <a:xfrm>
            <a:off x="6104980" y="6134100"/>
            <a:ext cx="345874" cy="24394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1062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5" name="标题 1"/>
          <p:cNvSpPr>
            <a:spLocks noGrp="1"/>
          </p:cNvSpPr>
          <p:nvPr>
            <p:ph type="title"/>
          </p:nvPr>
        </p:nvSpPr>
        <p:spPr>
          <a:xfrm>
            <a:off x="455304" y="1028700"/>
            <a:ext cx="8229600" cy="1143000"/>
          </a:xfrm>
        </p:spPr>
        <p:txBody>
          <a:bodyPr anchor="ctr"/>
          <a:lstStyle/>
          <a:p>
            <a:r>
              <a:rPr lang="zh-CN" altLang="en-US" dirty="0"/>
              <a:t>时人时评</a:t>
            </a:r>
            <a:r>
              <a:rPr lang="en-US" altLang="zh-CN" dirty="0"/>
              <a:t>“</a:t>
            </a:r>
            <a:r>
              <a:rPr lang="zh-CN" altLang="en-US" dirty="0"/>
              <a:t>新政</a:t>
            </a:r>
            <a:r>
              <a:rPr lang="en-US" altLang="zh-CN" dirty="0"/>
              <a:t>”</a:t>
            </a:r>
          </a:p>
        </p:txBody>
      </p:sp>
      <p:sp>
        <p:nvSpPr>
          <p:cNvPr id="2" name="文本框 1"/>
          <p:cNvSpPr txBox="1"/>
          <p:nvPr/>
        </p:nvSpPr>
        <p:spPr>
          <a:xfrm>
            <a:off x="852750" y="1844824"/>
            <a:ext cx="7830820" cy="3907790"/>
          </a:xfrm>
          <a:prstGeom prst="rect">
            <a:avLst/>
          </a:prstGeom>
          <a:noFill/>
        </p:spPr>
        <p:txBody>
          <a:bodyPr wrap="square" rtlCol="0">
            <a:spAutoFit/>
          </a:bodyPr>
          <a:lstStyle/>
          <a:p>
            <a:r>
              <a:rPr lang="zh-CN" altLang="en-US" sz="3200" b="1" dirty="0">
                <a:solidFill>
                  <a:srgbClr val="CC0099"/>
                </a:solidFill>
              </a:rPr>
              <a:t>资产阶级：</a:t>
            </a:r>
          </a:p>
          <a:p>
            <a:r>
              <a:rPr lang="zh-CN" altLang="en-US" sz="2400" b="1" dirty="0">
                <a:solidFill>
                  <a:srgbClr val="FF0000"/>
                </a:solidFill>
              </a:rPr>
              <a:t>材料一：</a:t>
            </a:r>
            <a:r>
              <a:rPr lang="zh-CN" altLang="en-US" sz="2400" b="1" dirty="0"/>
              <a:t>胡佛（大资本家的代表）说：</a:t>
            </a:r>
            <a:r>
              <a:rPr lang="en-US" altLang="zh-CN" sz="2400" b="1" dirty="0"/>
              <a:t>“</a:t>
            </a:r>
            <a:r>
              <a:rPr lang="zh-CN" altLang="en-US" sz="2400" b="1" dirty="0"/>
              <a:t>罗斯福抛弃了美国传统的、至为宝贵的自由主义经济模式，走上了一种类似社会主义国家的“计划经济”。如果政府停止干预，那么复兴的</a:t>
            </a:r>
            <a:r>
              <a:rPr lang="en-US" altLang="zh-CN" sz="2400" b="1" dirty="0"/>
              <a:t>“</a:t>
            </a:r>
            <a:r>
              <a:rPr lang="zh-CN" altLang="en-US" sz="2400" b="1" dirty="0"/>
              <a:t>自然力量</a:t>
            </a:r>
            <a:r>
              <a:rPr lang="en-US" altLang="zh-CN" sz="2400" b="1" dirty="0"/>
              <a:t>”</a:t>
            </a:r>
            <a:r>
              <a:rPr lang="zh-CN" altLang="en-US" sz="2400" b="1" dirty="0"/>
              <a:t>将迅速恢复</a:t>
            </a:r>
            <a:r>
              <a:rPr lang="zh-CN" altLang="en-US" sz="2400" b="1" dirty="0" smtClean="0"/>
              <a:t>繁荣</a:t>
            </a:r>
            <a:r>
              <a:rPr lang="en-US" altLang="zh-CN" sz="2400" b="1" dirty="0" smtClean="0"/>
              <a:t>……</a:t>
            </a:r>
            <a:endParaRPr lang="zh-CN" altLang="en-US" sz="2400" b="1" dirty="0"/>
          </a:p>
          <a:p>
            <a:r>
              <a:rPr lang="zh-CN" altLang="en-US" sz="2400" b="1" dirty="0">
                <a:solidFill>
                  <a:srgbClr val="FF0000"/>
                </a:solidFill>
              </a:rPr>
              <a:t>材料二：</a:t>
            </a:r>
            <a:r>
              <a:rPr lang="zh-CN" altLang="en-US" sz="2400" b="1" dirty="0"/>
              <a:t> 以纽约市罗比特</a:t>
            </a:r>
            <a:r>
              <a:rPr lang="en-US" altLang="zh-CN" sz="2400" b="1" dirty="0"/>
              <a:t>·</a:t>
            </a:r>
            <a:r>
              <a:rPr lang="zh-CN" altLang="en-US" sz="2400" b="1" dirty="0"/>
              <a:t>瓦格纳为代表的北部城市资产阶级自由派，差不多一切进步人士都汇入罗斯福阵营；他们认为：</a:t>
            </a:r>
            <a:r>
              <a:rPr lang="en-US" altLang="zh-CN" sz="2400" b="1" dirty="0"/>
              <a:t>“</a:t>
            </a:r>
            <a:r>
              <a:rPr lang="zh-CN" altLang="en-US" sz="2400" b="1" dirty="0"/>
              <a:t>新政特别是第</a:t>
            </a:r>
            <a:r>
              <a:rPr lang="en-US" altLang="zh-CN" sz="2400" b="1" dirty="0"/>
              <a:t>2</a:t>
            </a:r>
            <a:r>
              <a:rPr lang="zh-CN" altLang="en-US" sz="2400" b="1" dirty="0"/>
              <a:t>次新政似乎实现了进步改革派的希望，使少数民族、天主教徒、小企业主、农民、黑人都和新政的民主党打成一片。</a:t>
            </a:r>
            <a:r>
              <a:rPr lang="en-US" altLang="zh-CN" sz="2400" b="1" dirty="0"/>
              <a:t>”</a:t>
            </a:r>
          </a:p>
        </p:txBody>
      </p:sp>
      <p:grpSp>
        <p:nvGrpSpPr>
          <p:cNvPr id="5" name="组合 4"/>
          <p:cNvGrpSpPr/>
          <p:nvPr/>
        </p:nvGrpSpPr>
        <p:grpSpPr>
          <a:xfrm>
            <a:off x="156558" y="354549"/>
            <a:ext cx="8112125" cy="381000"/>
            <a:chOff x="813" y="1733"/>
            <a:chExt cx="12774" cy="600"/>
          </a:xfrm>
        </p:grpSpPr>
        <p:cxnSp>
          <p:nvCxnSpPr>
            <p:cNvPr id="6" name="直接连接符 5"/>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9" name="矩形 8"/>
          <p:cNvSpPr/>
          <p:nvPr/>
        </p:nvSpPr>
        <p:spPr>
          <a:xfrm>
            <a:off x="759336" y="237023"/>
            <a:ext cx="7413064" cy="523220"/>
          </a:xfrm>
          <a:prstGeom prst="rect">
            <a:avLst/>
          </a:prstGeom>
        </p:spPr>
        <p:txBody>
          <a:bodyPr wrap="square">
            <a:spAutoFit/>
          </a:bodyPr>
          <a:lstStyle/>
          <a:p>
            <a:pPr lvl="0"/>
            <a:r>
              <a:rPr lang="zh-CN" altLang="en-US" sz="2800" b="1" dirty="0" smtClean="0">
                <a:solidFill>
                  <a:srgbClr val="2F2BEF"/>
                </a:solidFill>
                <a:latin typeface="楷体" panose="02010609060101010101" pitchFamily="49" charset="-122"/>
                <a:ea typeface="楷体" panose="02010609060101010101" pitchFamily="49" charset="-122"/>
                <a:sym typeface="+mn-ea"/>
              </a:rPr>
              <a:t>专题复习中：知识</a:t>
            </a:r>
            <a:r>
              <a:rPr lang="zh-CN" altLang="en-US" sz="2800" b="1" dirty="0">
                <a:solidFill>
                  <a:srgbClr val="2F2BEF"/>
                </a:solidFill>
                <a:latin typeface="楷体" panose="02010609060101010101" pitchFamily="49" charset="-122"/>
                <a:ea typeface="楷体" panose="02010609060101010101" pitchFamily="49" charset="-122"/>
                <a:sym typeface="+mn-ea"/>
              </a:rPr>
              <a:t>新</a:t>
            </a:r>
            <a:r>
              <a:rPr lang="zh-CN" altLang="en-US" sz="2800" b="1" dirty="0" smtClean="0">
                <a:solidFill>
                  <a:srgbClr val="2F2BEF"/>
                </a:solidFill>
                <a:latin typeface="楷体" panose="02010609060101010101" pitchFamily="49" charset="-122"/>
                <a:ea typeface="楷体" panose="02010609060101010101" pitchFamily="49" charset="-122"/>
                <a:sym typeface="+mn-ea"/>
              </a:rPr>
              <a:t>角度复习，避免重复复习</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spTree>
    <p:extLst>
      <p:ext uri="{BB962C8B-B14F-4D97-AF65-F5344CB8AC3E}">
        <p14:creationId xmlns:p14="http://schemas.microsoft.com/office/powerpoint/2010/main" val="286986644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78155" y="1221740"/>
            <a:ext cx="7861935" cy="3907790"/>
          </a:xfrm>
          <a:prstGeom prst="rect">
            <a:avLst/>
          </a:prstGeom>
          <a:noFill/>
        </p:spPr>
        <p:txBody>
          <a:bodyPr wrap="square" rtlCol="0">
            <a:spAutoFit/>
          </a:bodyPr>
          <a:lstStyle/>
          <a:p>
            <a:r>
              <a:rPr lang="zh-CN" altLang="en-US" sz="3200" b="1" dirty="0">
                <a:solidFill>
                  <a:srgbClr val="CC0099"/>
                </a:solidFill>
              </a:rPr>
              <a:t>农民：</a:t>
            </a:r>
          </a:p>
          <a:p>
            <a:r>
              <a:rPr lang="zh-CN" altLang="en-US" sz="2400" b="1" dirty="0">
                <a:solidFill>
                  <a:srgbClr val="FF0000"/>
                </a:solidFill>
              </a:rPr>
              <a:t>材料一：</a:t>
            </a:r>
            <a:r>
              <a:rPr lang="en-US" altLang="zh-CN" sz="2400" b="1" dirty="0"/>
              <a:t>1945</a:t>
            </a:r>
            <a:r>
              <a:rPr lang="zh-CN" altLang="en-US" sz="2400" b="1" dirty="0"/>
              <a:t>年美国总统罗斯福去世，享年</a:t>
            </a:r>
            <a:r>
              <a:rPr lang="en-US" altLang="zh-CN" sz="2400" b="1" dirty="0"/>
              <a:t>63</a:t>
            </a:r>
            <a:r>
              <a:rPr lang="zh-CN" altLang="en-US" sz="2400" b="1" dirty="0"/>
              <a:t>岁。在他的葬礼上，一个农民唱起了这首歌：《哦，船长，我的船长》：我们险恶的航程已经告终,我们的船安渡过惊涛骇浪,我们寻求的奖赏已赢得手中。港口已经不远,钟声我已听见,万千人众在欢呼呐喊</a:t>
            </a:r>
            <a:r>
              <a:rPr lang="en-US" altLang="zh-CN" sz="2400" b="1" dirty="0"/>
              <a:t>......</a:t>
            </a:r>
            <a:r>
              <a:rPr lang="zh-CN" altLang="en-US" sz="2400" b="1" dirty="0"/>
              <a:t>目迎着我们的船从容返航，我们的船威严而且勇敢。这首歌本来是纪念另一位伟大总统林肯的，现在却是罗斯福船长了。</a:t>
            </a:r>
          </a:p>
          <a:p>
            <a:r>
              <a:rPr lang="zh-CN" altLang="en-US" sz="2400" b="1" dirty="0">
                <a:solidFill>
                  <a:srgbClr val="FF0000"/>
                </a:solidFill>
              </a:rPr>
              <a:t>材料二：</a:t>
            </a:r>
            <a:r>
              <a:rPr lang="zh-CN" altLang="en-US" sz="2400" b="1" dirty="0"/>
              <a:t>下层民众认为，新政提高弱势群体地位，广大中下层民众对新政热情欢呼与讴歌，甚至把罗斯福视为救星。</a:t>
            </a:r>
          </a:p>
        </p:txBody>
      </p:sp>
      <p:grpSp>
        <p:nvGrpSpPr>
          <p:cNvPr id="3" name="组合 2"/>
          <p:cNvGrpSpPr/>
          <p:nvPr/>
        </p:nvGrpSpPr>
        <p:grpSpPr>
          <a:xfrm>
            <a:off x="159788" y="361156"/>
            <a:ext cx="8112125" cy="381000"/>
            <a:chOff x="813" y="1733"/>
            <a:chExt cx="12774" cy="600"/>
          </a:xfrm>
        </p:grpSpPr>
        <p:cxnSp>
          <p:nvCxnSpPr>
            <p:cNvPr id="4" name="直接连接符 3"/>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8" name="矩形 7"/>
          <p:cNvSpPr/>
          <p:nvPr/>
        </p:nvSpPr>
        <p:spPr>
          <a:xfrm>
            <a:off x="759336" y="237023"/>
            <a:ext cx="7413064" cy="523220"/>
          </a:xfrm>
          <a:prstGeom prst="rect">
            <a:avLst/>
          </a:prstGeom>
        </p:spPr>
        <p:txBody>
          <a:bodyPr wrap="square">
            <a:spAutoFit/>
          </a:bodyPr>
          <a:lstStyle/>
          <a:p>
            <a:pPr lvl="0"/>
            <a:r>
              <a:rPr lang="zh-CN" altLang="en-US" sz="2800" b="1" dirty="0" smtClean="0">
                <a:solidFill>
                  <a:srgbClr val="2F2BEF"/>
                </a:solidFill>
                <a:latin typeface="楷体" panose="02010609060101010101" pitchFamily="49" charset="-122"/>
                <a:ea typeface="楷体" panose="02010609060101010101" pitchFamily="49" charset="-122"/>
                <a:sym typeface="+mn-ea"/>
              </a:rPr>
              <a:t>专题复习中：知识</a:t>
            </a:r>
            <a:r>
              <a:rPr lang="zh-CN" altLang="en-US" sz="2800" b="1" dirty="0">
                <a:solidFill>
                  <a:srgbClr val="2F2BEF"/>
                </a:solidFill>
                <a:latin typeface="楷体" panose="02010609060101010101" pitchFamily="49" charset="-122"/>
                <a:ea typeface="楷体" panose="02010609060101010101" pitchFamily="49" charset="-122"/>
                <a:sym typeface="+mn-ea"/>
              </a:rPr>
              <a:t>新</a:t>
            </a:r>
            <a:r>
              <a:rPr lang="zh-CN" altLang="en-US" sz="2800" b="1" dirty="0" smtClean="0">
                <a:solidFill>
                  <a:srgbClr val="2F2BEF"/>
                </a:solidFill>
                <a:latin typeface="楷体" panose="02010609060101010101" pitchFamily="49" charset="-122"/>
                <a:ea typeface="楷体" panose="02010609060101010101" pitchFamily="49" charset="-122"/>
                <a:sym typeface="+mn-ea"/>
              </a:rPr>
              <a:t>角度复习，避免重复复习</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spTree>
    <p:extLst>
      <p:ext uri="{BB962C8B-B14F-4D97-AF65-F5344CB8AC3E}">
        <p14:creationId xmlns:p14="http://schemas.microsoft.com/office/powerpoint/2010/main" val="51541511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55930" y="1196752"/>
            <a:ext cx="8232775" cy="3538220"/>
          </a:xfrm>
          <a:prstGeom prst="rect">
            <a:avLst/>
          </a:prstGeom>
          <a:noFill/>
        </p:spPr>
        <p:txBody>
          <a:bodyPr wrap="square" rtlCol="0">
            <a:spAutoFit/>
          </a:bodyPr>
          <a:lstStyle/>
          <a:p>
            <a:r>
              <a:rPr lang="zh-CN" altLang="en-US" sz="3200" b="1" dirty="0">
                <a:solidFill>
                  <a:srgbClr val="CC0099"/>
                </a:solidFill>
              </a:rPr>
              <a:t>工人：</a:t>
            </a:r>
          </a:p>
          <a:p>
            <a:r>
              <a:rPr lang="zh-CN" altLang="en-US" sz="2400" b="1" dirty="0">
                <a:solidFill>
                  <a:srgbClr val="FF0000"/>
                </a:solidFill>
              </a:rPr>
              <a:t>材料一 </a:t>
            </a:r>
            <a:r>
              <a:rPr lang="zh-CN" altLang="en-US" sz="2400" b="1" dirty="0"/>
              <a:t> </a:t>
            </a:r>
            <a:r>
              <a:rPr lang="en-US" altLang="zh-CN" sz="2400" b="1" dirty="0"/>
              <a:t>1936</a:t>
            </a:r>
            <a:r>
              <a:rPr lang="zh-CN" altLang="en-US" sz="2400" b="1" dirty="0"/>
              <a:t>年</a:t>
            </a:r>
            <a:r>
              <a:rPr lang="en-US" altLang="zh-CN" sz="2400" b="1" dirty="0"/>
              <a:t>4</a:t>
            </a:r>
            <a:r>
              <a:rPr lang="zh-CN" altLang="en-US" sz="2400" b="1" dirty="0"/>
              <a:t>月，</a:t>
            </a:r>
            <a:r>
              <a:rPr lang="zh-CN" altLang="en-US" sz="2400" b="1" dirty="0" smtClean="0"/>
              <a:t>美国矿工联合会</a:t>
            </a:r>
            <a:r>
              <a:rPr lang="zh-CN" altLang="en-US" sz="2400" b="1" dirty="0"/>
              <a:t>主席约翰</a:t>
            </a:r>
            <a:r>
              <a:rPr lang="en-US" altLang="zh-CN" sz="2400" b="1" dirty="0"/>
              <a:t>·</a:t>
            </a:r>
            <a:r>
              <a:rPr lang="zh-CN" altLang="en-US" sz="2400" b="1" dirty="0"/>
              <a:t>刘易斯组织劳工非党派联盟公开支持罗斯福竞选。</a:t>
            </a:r>
            <a:r>
              <a:rPr lang="en-US" altLang="zh-CN" sz="2400" b="1" dirty="0"/>
              <a:t>6</a:t>
            </a:r>
            <a:r>
              <a:rPr lang="zh-CN" altLang="en-US" sz="2400" b="1" dirty="0"/>
              <a:t>月间，约翰</a:t>
            </a:r>
            <a:r>
              <a:rPr lang="en-US" altLang="zh-CN" sz="2400" b="1" dirty="0"/>
              <a:t>.</a:t>
            </a:r>
            <a:r>
              <a:rPr lang="zh-CN" altLang="en-US" sz="2400" b="1" dirty="0"/>
              <a:t>刘易斯与罗斯福会晤，并告诉报界他完全支持罗斯福的政策纲领。</a:t>
            </a:r>
            <a:r>
              <a:rPr lang="en-US" altLang="zh-CN" sz="2400" b="1" dirty="0"/>
              <a:t>8</a:t>
            </a:r>
            <a:r>
              <a:rPr lang="zh-CN" altLang="en-US" sz="2400" b="1" dirty="0"/>
              <a:t>月到</a:t>
            </a:r>
            <a:r>
              <a:rPr lang="en-US" altLang="zh-CN" sz="2400" b="1" dirty="0"/>
              <a:t>10</a:t>
            </a:r>
            <a:r>
              <a:rPr lang="zh-CN" altLang="en-US" sz="2400" b="1" dirty="0"/>
              <a:t>月间，刘易斯进行了多次演讲支持罗斯福竞选下一任总统</a:t>
            </a:r>
            <a:r>
              <a:rPr lang="en-US" altLang="zh-CN" sz="2400" b="1" dirty="0"/>
              <a:t>......</a:t>
            </a:r>
          </a:p>
          <a:p>
            <a:r>
              <a:rPr lang="zh-CN" altLang="en-US" sz="2400" b="1" dirty="0">
                <a:solidFill>
                  <a:srgbClr val="FF0000"/>
                </a:solidFill>
              </a:rPr>
              <a:t>材料二  </a:t>
            </a:r>
            <a:r>
              <a:rPr lang="zh-CN" altLang="en-US" sz="2400" b="1" dirty="0"/>
              <a:t>美共协会副主席丹尼斯的说：</a:t>
            </a:r>
            <a:r>
              <a:rPr lang="en-US" altLang="zh-CN" sz="2400" b="1" dirty="0"/>
              <a:t>“</a:t>
            </a:r>
            <a:r>
              <a:rPr lang="zh-CN" altLang="en-US" sz="2400" b="1" dirty="0"/>
              <a:t>美国历史上从没有像罗斯福政府那样给工人、黑人和一切民众力量以这样大的组织自由和政治权利</a:t>
            </a:r>
            <a:r>
              <a:rPr lang="en-US" altLang="zh-CN" sz="2400" b="1" dirty="0"/>
              <a:t>”</a:t>
            </a:r>
            <a:r>
              <a:rPr lang="zh-CN" altLang="en-US" sz="2400" b="1" dirty="0"/>
              <a:t>。罗氏在美国是</a:t>
            </a:r>
            <a:r>
              <a:rPr lang="en-US" altLang="zh-CN" sz="2400" b="1" dirty="0"/>
              <a:t>“</a:t>
            </a:r>
            <a:r>
              <a:rPr lang="zh-CN" altLang="en-US" sz="2400" b="1" dirty="0"/>
              <a:t>一面民主的旗子</a:t>
            </a:r>
            <a:r>
              <a:rPr lang="en-US" altLang="zh-CN" sz="2400" b="1" dirty="0"/>
              <a:t>”</a:t>
            </a:r>
            <a:r>
              <a:rPr lang="zh-CN" altLang="en-US" sz="2400" b="1" dirty="0"/>
              <a:t>。</a:t>
            </a:r>
          </a:p>
        </p:txBody>
      </p:sp>
      <p:grpSp>
        <p:nvGrpSpPr>
          <p:cNvPr id="3" name="组合 2"/>
          <p:cNvGrpSpPr/>
          <p:nvPr/>
        </p:nvGrpSpPr>
        <p:grpSpPr>
          <a:xfrm>
            <a:off x="159788" y="361156"/>
            <a:ext cx="8112125" cy="381000"/>
            <a:chOff x="813" y="1733"/>
            <a:chExt cx="12774" cy="600"/>
          </a:xfrm>
        </p:grpSpPr>
        <p:cxnSp>
          <p:nvCxnSpPr>
            <p:cNvPr id="4" name="直接连接符 3"/>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8" name="矩形 7"/>
          <p:cNvSpPr/>
          <p:nvPr/>
        </p:nvSpPr>
        <p:spPr>
          <a:xfrm>
            <a:off x="759336" y="237023"/>
            <a:ext cx="7413064" cy="523220"/>
          </a:xfrm>
          <a:prstGeom prst="rect">
            <a:avLst/>
          </a:prstGeom>
        </p:spPr>
        <p:txBody>
          <a:bodyPr wrap="square">
            <a:spAutoFit/>
          </a:bodyPr>
          <a:lstStyle/>
          <a:p>
            <a:pPr lvl="0"/>
            <a:r>
              <a:rPr lang="zh-CN" altLang="en-US" sz="2800" b="1" dirty="0" smtClean="0">
                <a:solidFill>
                  <a:srgbClr val="2F2BEF"/>
                </a:solidFill>
                <a:latin typeface="楷体" panose="02010609060101010101" pitchFamily="49" charset="-122"/>
                <a:ea typeface="楷体" panose="02010609060101010101" pitchFamily="49" charset="-122"/>
                <a:sym typeface="+mn-ea"/>
              </a:rPr>
              <a:t>专题复习中：知识</a:t>
            </a:r>
            <a:r>
              <a:rPr lang="zh-CN" altLang="en-US" sz="2800" b="1" dirty="0">
                <a:solidFill>
                  <a:srgbClr val="2F2BEF"/>
                </a:solidFill>
                <a:latin typeface="楷体" panose="02010609060101010101" pitchFamily="49" charset="-122"/>
                <a:ea typeface="楷体" panose="02010609060101010101" pitchFamily="49" charset="-122"/>
                <a:sym typeface="+mn-ea"/>
              </a:rPr>
              <a:t>新</a:t>
            </a:r>
            <a:r>
              <a:rPr lang="zh-CN" altLang="en-US" sz="2800" b="1" dirty="0" smtClean="0">
                <a:solidFill>
                  <a:srgbClr val="2F2BEF"/>
                </a:solidFill>
                <a:latin typeface="楷体" panose="02010609060101010101" pitchFamily="49" charset="-122"/>
                <a:ea typeface="楷体" panose="02010609060101010101" pitchFamily="49" charset="-122"/>
                <a:sym typeface="+mn-ea"/>
              </a:rPr>
              <a:t>角度复习，避免重复复习</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spTree>
    <p:extLst>
      <p:ext uri="{BB962C8B-B14F-4D97-AF65-F5344CB8AC3E}">
        <p14:creationId xmlns:p14="http://schemas.microsoft.com/office/powerpoint/2010/main" val="238301031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50595" y="1268730"/>
            <a:ext cx="7670800" cy="4278094"/>
          </a:xfrm>
          <a:prstGeom prst="rect">
            <a:avLst/>
          </a:prstGeom>
          <a:noFill/>
        </p:spPr>
        <p:txBody>
          <a:bodyPr wrap="square" rtlCol="0">
            <a:spAutoFit/>
          </a:bodyPr>
          <a:lstStyle/>
          <a:p>
            <a:r>
              <a:rPr lang="zh-CN" altLang="en-US" sz="3200" b="1" dirty="0">
                <a:solidFill>
                  <a:srgbClr val="CC0099"/>
                </a:solidFill>
              </a:rPr>
              <a:t>中国史学界评罗斯福新政</a:t>
            </a:r>
          </a:p>
          <a:p>
            <a:r>
              <a:rPr lang="zh-CN" altLang="en-US" sz="2400" b="1" dirty="0">
                <a:solidFill>
                  <a:srgbClr val="FF0000"/>
                </a:solidFill>
              </a:rPr>
              <a:t>材料一 </a:t>
            </a:r>
            <a:r>
              <a:rPr lang="zh-CN" altLang="en-US" sz="2400" b="1" dirty="0"/>
              <a:t>  罗斯福新政与其他形形色色资产阶级克服危机的办法一样，是资本主义矛盾尖锐时出现的</a:t>
            </a:r>
            <a:r>
              <a:rPr lang="en-US" altLang="zh-CN" sz="2400" b="1" dirty="0"/>
              <a:t>“</a:t>
            </a:r>
            <a:r>
              <a:rPr lang="zh-CN" altLang="en-US" sz="2400" b="1" dirty="0"/>
              <a:t>步步为营</a:t>
            </a:r>
            <a:r>
              <a:rPr lang="en-US" altLang="zh-CN" sz="2400" b="1" dirty="0"/>
              <a:t>”</a:t>
            </a:r>
            <a:r>
              <a:rPr lang="zh-CN" altLang="en-US" sz="2400" b="1" dirty="0"/>
              <a:t>的挣扎之一。其救济政策必然是</a:t>
            </a:r>
            <a:r>
              <a:rPr lang="en-US" altLang="zh-CN" sz="2400" b="1" dirty="0"/>
              <a:t>“</a:t>
            </a:r>
            <a:r>
              <a:rPr lang="zh-CN" altLang="en-US" sz="2400" b="1" dirty="0"/>
              <a:t>剜肉补疮</a:t>
            </a:r>
            <a:r>
              <a:rPr lang="en-US" altLang="zh-CN" sz="2400" b="1" dirty="0"/>
              <a:t>”</a:t>
            </a:r>
            <a:r>
              <a:rPr lang="zh-CN" altLang="en-US" sz="2400" b="1" dirty="0"/>
              <a:t>，结果是以彻底失败而告终的。</a:t>
            </a:r>
          </a:p>
          <a:p>
            <a:r>
              <a:rPr lang="zh-CN" altLang="en-US" sz="2400" b="1" dirty="0">
                <a:solidFill>
                  <a:srgbClr val="FF0000"/>
                </a:solidFill>
              </a:rPr>
              <a:t>材料二 </a:t>
            </a:r>
            <a:r>
              <a:rPr lang="zh-CN" altLang="en-US" sz="2400" b="1" dirty="0"/>
              <a:t> 新政对于防止</a:t>
            </a:r>
            <a:r>
              <a:rPr lang="en-US" altLang="zh-CN" sz="2400" b="1" dirty="0"/>
              <a:t>30</a:t>
            </a:r>
            <a:r>
              <a:rPr lang="zh-CN" altLang="en-US" sz="2400" b="1" dirty="0"/>
              <a:t>年代大</a:t>
            </a:r>
            <a:r>
              <a:rPr lang="zh-CN" altLang="en-US" sz="2400" b="1" dirty="0" smtClean="0"/>
              <a:t>萧条大动乱</a:t>
            </a:r>
            <a:r>
              <a:rPr lang="zh-CN" altLang="en-US" sz="2400" b="1" dirty="0"/>
              <a:t>局面的再现起了重要作用，新政在世界历史上的地位，是为整个资本主义世界摸索出一条延长垄断资本主义生命的唯一可行的途径，即大力发展非法西斯式的，走福利国家道路的国家垄断资本主义</a:t>
            </a:r>
            <a:r>
              <a:rPr lang="zh-CN" altLang="en-US" sz="2400" b="1" dirty="0" smtClean="0"/>
              <a:t>。</a:t>
            </a:r>
            <a:endParaRPr lang="en-US" altLang="zh-CN" sz="2400" b="1" dirty="0" smtClean="0"/>
          </a:p>
          <a:p>
            <a:r>
              <a:rPr lang="en-US" altLang="zh-CN" sz="2400" b="1" dirty="0" smtClean="0"/>
              <a:t>          ——《</a:t>
            </a:r>
            <a:r>
              <a:rPr lang="zh-CN" altLang="en-US" sz="2400" b="1" dirty="0" smtClean="0"/>
              <a:t>近年来</a:t>
            </a:r>
            <a:r>
              <a:rPr lang="zh-CN" altLang="en-US" sz="2400" b="1" dirty="0"/>
              <a:t>国内罗斯福新政研究现状</a:t>
            </a:r>
            <a:r>
              <a:rPr lang="zh-CN" altLang="en-US" sz="2400" b="1" dirty="0" smtClean="0"/>
              <a:t>简述</a:t>
            </a:r>
            <a:r>
              <a:rPr lang="en-US" altLang="zh-CN" sz="2400" b="1" dirty="0" smtClean="0"/>
              <a:t>》</a:t>
            </a:r>
            <a:endParaRPr lang="zh-CN" altLang="en-US" sz="2400" b="1" dirty="0"/>
          </a:p>
        </p:txBody>
      </p:sp>
      <p:grpSp>
        <p:nvGrpSpPr>
          <p:cNvPr id="3" name="组合 2"/>
          <p:cNvGrpSpPr/>
          <p:nvPr/>
        </p:nvGrpSpPr>
        <p:grpSpPr>
          <a:xfrm>
            <a:off x="159788" y="361156"/>
            <a:ext cx="8112125" cy="381000"/>
            <a:chOff x="813" y="1733"/>
            <a:chExt cx="12774" cy="600"/>
          </a:xfrm>
        </p:grpSpPr>
        <p:cxnSp>
          <p:nvCxnSpPr>
            <p:cNvPr id="4" name="直接连接符 3"/>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8" name="矩形 7"/>
          <p:cNvSpPr/>
          <p:nvPr/>
        </p:nvSpPr>
        <p:spPr>
          <a:xfrm>
            <a:off x="759336" y="237023"/>
            <a:ext cx="7413064" cy="523220"/>
          </a:xfrm>
          <a:prstGeom prst="rect">
            <a:avLst/>
          </a:prstGeom>
        </p:spPr>
        <p:txBody>
          <a:bodyPr wrap="square">
            <a:spAutoFit/>
          </a:bodyPr>
          <a:lstStyle/>
          <a:p>
            <a:pPr lvl="0"/>
            <a:r>
              <a:rPr lang="zh-CN" altLang="en-US" sz="2800" b="1" dirty="0" smtClean="0">
                <a:solidFill>
                  <a:srgbClr val="2F2BEF"/>
                </a:solidFill>
                <a:latin typeface="楷体" panose="02010609060101010101" pitchFamily="49" charset="-122"/>
                <a:ea typeface="楷体" panose="02010609060101010101" pitchFamily="49" charset="-122"/>
                <a:sym typeface="+mn-ea"/>
              </a:rPr>
              <a:t>专题复习中：知识</a:t>
            </a:r>
            <a:r>
              <a:rPr lang="zh-CN" altLang="en-US" sz="2800" b="1" dirty="0">
                <a:solidFill>
                  <a:srgbClr val="2F2BEF"/>
                </a:solidFill>
                <a:latin typeface="楷体" panose="02010609060101010101" pitchFamily="49" charset="-122"/>
                <a:ea typeface="楷体" panose="02010609060101010101" pitchFamily="49" charset="-122"/>
                <a:sym typeface="+mn-ea"/>
              </a:rPr>
              <a:t>新</a:t>
            </a:r>
            <a:r>
              <a:rPr lang="zh-CN" altLang="en-US" sz="2800" b="1" dirty="0" smtClean="0">
                <a:solidFill>
                  <a:srgbClr val="2F2BEF"/>
                </a:solidFill>
                <a:latin typeface="楷体" panose="02010609060101010101" pitchFamily="49" charset="-122"/>
                <a:ea typeface="楷体" panose="02010609060101010101" pitchFamily="49" charset="-122"/>
                <a:sym typeface="+mn-ea"/>
              </a:rPr>
              <a:t>角度复习，避免重复复习</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spTree>
    <p:extLst>
      <p:ext uri="{BB962C8B-B14F-4D97-AF65-F5344CB8AC3E}">
        <p14:creationId xmlns:p14="http://schemas.microsoft.com/office/powerpoint/2010/main" val="240406470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91546" y="1339703"/>
            <a:ext cx="7719060" cy="3907790"/>
          </a:xfrm>
          <a:prstGeom prst="rect">
            <a:avLst/>
          </a:prstGeom>
          <a:noFill/>
        </p:spPr>
        <p:txBody>
          <a:bodyPr wrap="square" rtlCol="0">
            <a:spAutoFit/>
          </a:bodyPr>
          <a:lstStyle/>
          <a:p>
            <a:r>
              <a:rPr lang="zh-CN" altLang="en-US" sz="3200" b="1" dirty="0">
                <a:solidFill>
                  <a:srgbClr val="CC0099"/>
                </a:solidFill>
                <a:sym typeface="+mn-ea"/>
              </a:rPr>
              <a:t>美国史学界评罗斯福新政</a:t>
            </a:r>
          </a:p>
          <a:p>
            <a:r>
              <a:rPr lang="zh-CN" altLang="en-US" sz="2400" b="1" dirty="0">
                <a:solidFill>
                  <a:srgbClr val="FF0000"/>
                </a:solidFill>
              </a:rPr>
              <a:t>材料一</a:t>
            </a:r>
            <a:r>
              <a:rPr lang="zh-CN" altLang="en-US" sz="2400" b="1" dirty="0"/>
              <a:t>  卡尔</a:t>
            </a:r>
            <a:r>
              <a:rPr lang="en-US" altLang="zh-CN" sz="2400" b="1" dirty="0"/>
              <a:t>·</a:t>
            </a:r>
            <a:r>
              <a:rPr lang="zh-CN" altLang="en-US" sz="2400" b="1" dirty="0"/>
              <a:t>戴格勒把罗斯福新政与华盛顿领导的独立战争和林肯时期的内战相提并论，称新政为</a:t>
            </a:r>
            <a:r>
              <a:rPr lang="en-US" altLang="zh-CN" sz="2400" b="1" dirty="0"/>
              <a:t>“</a:t>
            </a:r>
            <a:r>
              <a:rPr lang="zh-CN" altLang="en-US" sz="2400" b="1" dirty="0"/>
              <a:t>第三次美国革命</a:t>
            </a:r>
            <a:r>
              <a:rPr lang="en-US" altLang="zh-CN" sz="2400" b="1" dirty="0"/>
              <a:t>”</a:t>
            </a:r>
            <a:r>
              <a:rPr lang="zh-CN" altLang="en-US" sz="2400" b="1" dirty="0"/>
              <a:t>。罗斯福时代标志着美国历史上的一个分水岭，生活在</a:t>
            </a:r>
            <a:r>
              <a:rPr lang="en-US" altLang="zh-CN" sz="2400" b="1" dirty="0"/>
              <a:t>20</a:t>
            </a:r>
            <a:r>
              <a:rPr lang="zh-CN" altLang="en-US" sz="2400" b="1" dirty="0"/>
              <a:t>世纪</a:t>
            </a:r>
            <a:r>
              <a:rPr lang="en-US" altLang="zh-CN" sz="2400" b="1" dirty="0"/>
              <a:t>30</a:t>
            </a:r>
            <a:r>
              <a:rPr lang="zh-CN" altLang="en-US" sz="2400" b="1" dirty="0"/>
              <a:t>年代以前和以后的美国人是在一个不同的世界中。</a:t>
            </a:r>
          </a:p>
          <a:p>
            <a:r>
              <a:rPr lang="zh-CN" altLang="en-US" sz="2400" b="1" dirty="0">
                <a:solidFill>
                  <a:srgbClr val="FF0000"/>
                </a:solidFill>
              </a:rPr>
              <a:t>材料二 </a:t>
            </a:r>
            <a:r>
              <a:rPr lang="zh-CN" altLang="en-US" sz="2400" b="1" dirty="0"/>
              <a:t> 罗斯福是国内外革命中的领导者，与同情共产主义的人接近，认为新政是对过去的完全否定，是对国家基本的民主制的一种怀疑，并把国家推向了</a:t>
            </a:r>
            <a:r>
              <a:rPr lang="en-US" altLang="zh-CN" sz="2400" b="1" dirty="0"/>
              <a:t>“</a:t>
            </a:r>
            <a:r>
              <a:rPr lang="zh-CN" altLang="en-US" sz="2400" b="1" dirty="0"/>
              <a:t>许多最初水平的共产主义的目标</a:t>
            </a:r>
            <a:r>
              <a:rPr lang="en-US" altLang="zh-CN" sz="2400" b="1" dirty="0"/>
              <a:t>”</a:t>
            </a:r>
            <a:r>
              <a:rPr lang="zh-CN" altLang="en-US" sz="2400" b="1" dirty="0"/>
              <a:t>。</a:t>
            </a:r>
          </a:p>
        </p:txBody>
      </p:sp>
      <p:grpSp>
        <p:nvGrpSpPr>
          <p:cNvPr id="3" name="组合 2"/>
          <p:cNvGrpSpPr/>
          <p:nvPr/>
        </p:nvGrpSpPr>
        <p:grpSpPr>
          <a:xfrm>
            <a:off x="159788" y="361156"/>
            <a:ext cx="8112125" cy="381000"/>
            <a:chOff x="813" y="1733"/>
            <a:chExt cx="12774" cy="600"/>
          </a:xfrm>
        </p:grpSpPr>
        <p:cxnSp>
          <p:nvCxnSpPr>
            <p:cNvPr id="4" name="直接连接符 3"/>
            <p:cNvCxnSpPr/>
            <p:nvPr/>
          </p:nvCxnSpPr>
          <p:spPr>
            <a:xfrm>
              <a:off x="813" y="2333"/>
              <a:ext cx="1277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1018" y="1733"/>
              <a:ext cx="435" cy="433"/>
            </a:xfrm>
            <a:prstGeom prst="ellipse">
              <a:avLst/>
            </a:prstGeom>
            <a:solidFill>
              <a:schemeClr val="tx2">
                <a:lumMod val="50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800" strike="noStrike" noProof="1"/>
            </a:p>
          </p:txBody>
        </p:sp>
      </p:grpSp>
      <p:sp>
        <p:nvSpPr>
          <p:cNvPr id="8" name="矩形 7"/>
          <p:cNvSpPr/>
          <p:nvPr/>
        </p:nvSpPr>
        <p:spPr>
          <a:xfrm>
            <a:off x="759336" y="237023"/>
            <a:ext cx="7413064" cy="523220"/>
          </a:xfrm>
          <a:prstGeom prst="rect">
            <a:avLst/>
          </a:prstGeom>
        </p:spPr>
        <p:txBody>
          <a:bodyPr wrap="square">
            <a:spAutoFit/>
          </a:bodyPr>
          <a:lstStyle/>
          <a:p>
            <a:pPr lvl="0"/>
            <a:r>
              <a:rPr lang="zh-CN" altLang="en-US" sz="2800" b="1" dirty="0" smtClean="0">
                <a:solidFill>
                  <a:srgbClr val="2F2BEF"/>
                </a:solidFill>
                <a:latin typeface="楷体" panose="02010609060101010101" pitchFamily="49" charset="-122"/>
                <a:ea typeface="楷体" panose="02010609060101010101" pitchFamily="49" charset="-122"/>
                <a:sym typeface="+mn-ea"/>
              </a:rPr>
              <a:t>专题复习中：知识</a:t>
            </a:r>
            <a:r>
              <a:rPr lang="zh-CN" altLang="en-US" sz="2800" b="1" dirty="0">
                <a:solidFill>
                  <a:srgbClr val="2F2BEF"/>
                </a:solidFill>
                <a:latin typeface="楷体" panose="02010609060101010101" pitchFamily="49" charset="-122"/>
                <a:ea typeface="楷体" panose="02010609060101010101" pitchFamily="49" charset="-122"/>
                <a:sym typeface="+mn-ea"/>
              </a:rPr>
              <a:t>新</a:t>
            </a:r>
            <a:r>
              <a:rPr lang="zh-CN" altLang="en-US" sz="2800" b="1" dirty="0" smtClean="0">
                <a:solidFill>
                  <a:srgbClr val="2F2BEF"/>
                </a:solidFill>
                <a:latin typeface="楷体" panose="02010609060101010101" pitchFamily="49" charset="-122"/>
                <a:ea typeface="楷体" panose="02010609060101010101" pitchFamily="49" charset="-122"/>
                <a:sym typeface="+mn-ea"/>
              </a:rPr>
              <a:t>角度复习，避免重复复习</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spTree>
    <p:extLst>
      <p:ext uri="{BB962C8B-B14F-4D97-AF65-F5344CB8AC3E}">
        <p14:creationId xmlns:p14="http://schemas.microsoft.com/office/powerpoint/2010/main" val="379233906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AutoShape 2"/>
          <p:cNvSpPr>
            <a:spLocks noChangeArrowheads="1"/>
          </p:cNvSpPr>
          <p:nvPr/>
        </p:nvSpPr>
        <p:spPr bwMode="auto">
          <a:xfrm>
            <a:off x="1631050" y="4044059"/>
            <a:ext cx="7512044" cy="715963"/>
          </a:xfrm>
          <a:prstGeom prst="roundRect">
            <a:avLst>
              <a:gd name="adj" fmla="val 50000"/>
            </a:avLst>
          </a:prstGeom>
          <a:solidFill>
            <a:schemeClr val="bg1"/>
          </a:solidFill>
          <a:ln w="9525" algn="ctr">
            <a:solidFill>
              <a:srgbClr val="B2B2B2"/>
            </a:solidFill>
            <a:round/>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None/>
            </a:pPr>
            <a:r>
              <a:rPr lang="zh-CN" altLang="en-US" b="1" dirty="0" smtClean="0">
                <a:solidFill>
                  <a:srgbClr val="000000"/>
                </a:solidFill>
                <a:latin typeface="微软雅黑" panose="020B0503020204020204" pitchFamily="34" charset="-122"/>
                <a:ea typeface="微软雅黑" panose="020B0503020204020204" pitchFamily="34" charset="-122"/>
              </a:rPr>
              <a:t>专题复习：</a:t>
            </a:r>
            <a:r>
              <a:rPr lang="zh-CN" altLang="en-US" b="1" dirty="0">
                <a:solidFill>
                  <a:srgbClr val="000000"/>
                </a:solidFill>
                <a:latin typeface="微软雅黑" panose="020B0503020204020204" pitchFamily="34" charset="-122"/>
                <a:ea typeface="微软雅黑" panose="020B0503020204020204" pitchFamily="34" charset="-122"/>
              </a:rPr>
              <a:t>联系、建构、整合</a:t>
            </a:r>
          </a:p>
        </p:txBody>
      </p:sp>
      <p:sp>
        <p:nvSpPr>
          <p:cNvPr id="4100" name="AutoShape 3"/>
          <p:cNvSpPr>
            <a:spLocks noChangeArrowheads="1"/>
          </p:cNvSpPr>
          <p:nvPr/>
        </p:nvSpPr>
        <p:spPr bwMode="auto">
          <a:xfrm>
            <a:off x="1587599" y="1805910"/>
            <a:ext cx="7304883" cy="715963"/>
          </a:xfrm>
          <a:prstGeom prst="roundRect">
            <a:avLst>
              <a:gd name="adj" fmla="val 50000"/>
            </a:avLst>
          </a:prstGeom>
          <a:solidFill>
            <a:schemeClr val="bg1"/>
          </a:solidFill>
          <a:ln w="9525" algn="ctr">
            <a:solidFill>
              <a:srgbClr val="C0C0C0"/>
            </a:solidFill>
            <a:round/>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None/>
            </a:pPr>
            <a:r>
              <a:rPr lang="zh-CN" altLang="en-US" b="1" dirty="0">
                <a:solidFill>
                  <a:srgbClr val="FF0000"/>
                </a:solidFill>
                <a:latin typeface="微软雅黑" panose="020B0503020204020204" pitchFamily="34" charset="-122"/>
                <a:ea typeface="微软雅黑" panose="020B0503020204020204" pitchFamily="34" charset="-122"/>
              </a:rPr>
              <a:t>高考</a:t>
            </a:r>
            <a:r>
              <a:rPr lang="zh-CN" altLang="en-US" b="1" dirty="0" smtClean="0">
                <a:solidFill>
                  <a:srgbClr val="FF0000"/>
                </a:solidFill>
                <a:latin typeface="微软雅黑" panose="020B0503020204020204" pitchFamily="34" charset="-122"/>
                <a:ea typeface="微软雅黑" panose="020B0503020204020204" pitchFamily="34" charset="-122"/>
              </a:rPr>
              <a:t>能力要求与学生问题分析</a:t>
            </a:r>
            <a:endParaRPr lang="zh-CN" altLang="en-US" b="1" dirty="0">
              <a:solidFill>
                <a:srgbClr val="FF0000"/>
              </a:solidFill>
              <a:latin typeface="微软雅黑" panose="020B0503020204020204" pitchFamily="34" charset="-122"/>
              <a:ea typeface="微软雅黑" panose="020B0503020204020204" pitchFamily="34" charset="-122"/>
            </a:endParaRPr>
          </a:p>
        </p:txBody>
      </p:sp>
      <p:sp>
        <p:nvSpPr>
          <p:cNvPr id="4101" name="AutoShape 4"/>
          <p:cNvSpPr>
            <a:spLocks noChangeArrowheads="1"/>
          </p:cNvSpPr>
          <p:nvPr/>
        </p:nvSpPr>
        <p:spPr bwMode="auto">
          <a:xfrm>
            <a:off x="1659690" y="2910174"/>
            <a:ext cx="7530985" cy="715962"/>
          </a:xfrm>
          <a:prstGeom prst="roundRect">
            <a:avLst>
              <a:gd name="adj" fmla="val 50000"/>
            </a:avLst>
          </a:prstGeom>
          <a:solidFill>
            <a:schemeClr val="bg1"/>
          </a:solidFill>
          <a:ln w="9525" algn="ctr">
            <a:solidFill>
              <a:srgbClr val="B2B2B2"/>
            </a:solidFill>
            <a:round/>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None/>
            </a:pPr>
            <a:r>
              <a:rPr lang="zh-CN" altLang="en-US" b="1" dirty="0" smtClean="0">
                <a:latin typeface="微软雅黑" panose="020B0503020204020204" pitchFamily="34" charset="-122"/>
                <a:ea typeface="微软雅黑" panose="020B0503020204020204" pitchFamily="34" charset="-122"/>
              </a:rPr>
              <a:t>       二轮复习规划（世界史）</a:t>
            </a:r>
            <a:endParaRPr lang="zh-CN" altLang="en-US" b="1" dirty="0">
              <a:latin typeface="微软雅黑" panose="020B0503020204020204" pitchFamily="34" charset="-122"/>
              <a:ea typeface="微软雅黑" panose="020B0503020204020204" pitchFamily="34" charset="-122"/>
            </a:endParaRPr>
          </a:p>
        </p:txBody>
      </p:sp>
      <p:sp>
        <p:nvSpPr>
          <p:cNvPr id="4102" name="Line 5"/>
          <p:cNvSpPr>
            <a:spLocks noChangeShapeType="1"/>
          </p:cNvSpPr>
          <p:nvPr/>
        </p:nvSpPr>
        <p:spPr bwMode="auto">
          <a:xfrm>
            <a:off x="1359585" y="1971625"/>
            <a:ext cx="0" cy="3095625"/>
          </a:xfrm>
          <a:prstGeom prst="line">
            <a:avLst/>
          </a:prstGeom>
          <a:noFill/>
          <a:ln w="25400" cap="rnd">
            <a:solidFill>
              <a:schemeClr val="accent1"/>
            </a:solidFill>
            <a:prstDash val="sysDot"/>
            <a:round/>
            <a:headEnd/>
            <a:tailEn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zh-CN" altLang="en-US" smtClean="0">
              <a:solidFill>
                <a:srgbClr val="000000"/>
              </a:solidFill>
            </a:endParaRPr>
          </a:p>
        </p:txBody>
      </p:sp>
      <p:sp>
        <p:nvSpPr>
          <p:cNvPr id="4103" name="Oval 6"/>
          <p:cNvSpPr>
            <a:spLocks noChangeArrowheads="1"/>
          </p:cNvSpPr>
          <p:nvPr/>
        </p:nvSpPr>
        <p:spPr bwMode="auto">
          <a:xfrm>
            <a:off x="1076327" y="1840718"/>
            <a:ext cx="542925" cy="536575"/>
          </a:xfrm>
          <a:prstGeom prst="ellipse">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fontAlgn="base" hangingPunct="1">
              <a:spcBef>
                <a:spcPct val="0"/>
              </a:spcBef>
              <a:spcAft>
                <a:spcPct val="0"/>
              </a:spcAft>
              <a:buFontTx/>
              <a:buNone/>
            </a:pPr>
            <a:endParaRPr lang="zh-CN" altLang="en-US" sz="4000" b="1" smtClean="0">
              <a:solidFill>
                <a:srgbClr val="000000"/>
              </a:solidFill>
              <a:ea typeface="微软雅黑" pitchFamily="34" charset="-122"/>
            </a:endParaRPr>
          </a:p>
        </p:txBody>
      </p:sp>
      <p:sp>
        <p:nvSpPr>
          <p:cNvPr id="4105" name="Oval 8"/>
          <p:cNvSpPr>
            <a:spLocks noChangeArrowheads="1"/>
          </p:cNvSpPr>
          <p:nvPr/>
        </p:nvSpPr>
        <p:spPr bwMode="auto">
          <a:xfrm>
            <a:off x="1044671" y="4044059"/>
            <a:ext cx="542925" cy="536575"/>
          </a:xfrm>
          <a:prstGeom prst="ellipse">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fontAlgn="base" hangingPunct="1">
              <a:spcBef>
                <a:spcPct val="0"/>
              </a:spcBef>
              <a:spcAft>
                <a:spcPct val="0"/>
              </a:spcAft>
              <a:buFontTx/>
              <a:buNone/>
            </a:pPr>
            <a:endParaRPr lang="zh-CN" altLang="en-US" sz="4000" b="1" smtClean="0">
              <a:solidFill>
                <a:srgbClr val="000000"/>
              </a:solidFill>
              <a:ea typeface="微软雅黑" pitchFamily="34" charset="-122"/>
            </a:endParaRPr>
          </a:p>
        </p:txBody>
      </p:sp>
      <p:sp>
        <p:nvSpPr>
          <p:cNvPr id="4107" name="Oval 10"/>
          <p:cNvSpPr>
            <a:spLocks noChangeArrowheads="1"/>
          </p:cNvSpPr>
          <p:nvPr/>
        </p:nvSpPr>
        <p:spPr bwMode="auto">
          <a:xfrm>
            <a:off x="1069184" y="2910186"/>
            <a:ext cx="542925" cy="536575"/>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fontAlgn="base" hangingPunct="1">
              <a:spcBef>
                <a:spcPct val="0"/>
              </a:spcBef>
              <a:spcAft>
                <a:spcPct val="0"/>
              </a:spcAft>
              <a:buFontTx/>
              <a:buNone/>
            </a:pPr>
            <a:endParaRPr lang="zh-CN" altLang="en-US" sz="4000" b="1" smtClean="0">
              <a:solidFill>
                <a:srgbClr val="000000"/>
              </a:solidFill>
              <a:ea typeface="微软雅黑" pitchFamily="34" charset="-122"/>
            </a:endParaRPr>
          </a:p>
        </p:txBody>
      </p:sp>
      <p:sp>
        <p:nvSpPr>
          <p:cNvPr id="4108" name="WordArt 11"/>
          <p:cNvSpPr>
            <a:spLocks noChangeArrowheads="1" noChangeShapeType="1" noTextEdit="1"/>
          </p:cNvSpPr>
          <p:nvPr/>
        </p:nvSpPr>
        <p:spPr bwMode="auto">
          <a:xfrm>
            <a:off x="1619258" y="3933825"/>
            <a:ext cx="201613" cy="2730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fontAlgn="base">
              <a:spcBef>
                <a:spcPct val="0"/>
              </a:spcBef>
              <a:spcAft>
                <a:spcPct val="0"/>
              </a:spcAft>
            </a:pPr>
            <a:endParaRPr lang="zh-CN" altLang="en-US" sz="3600" b="1" kern="10" dirty="0" smtClean="0">
              <a:solidFill>
                <a:srgbClr val="FFFFFF"/>
              </a:solidFill>
              <a:latin typeface="黑体"/>
              <a:ea typeface="黑体"/>
            </a:endParaRPr>
          </a:p>
        </p:txBody>
      </p:sp>
      <p:sp>
        <p:nvSpPr>
          <p:cNvPr id="4109" name="AutoShape 13"/>
          <p:cNvSpPr>
            <a:spLocks noChangeArrowheads="1"/>
          </p:cNvSpPr>
          <p:nvPr/>
        </p:nvSpPr>
        <p:spPr bwMode="auto">
          <a:xfrm>
            <a:off x="3419873" y="692699"/>
            <a:ext cx="2880321" cy="619125"/>
          </a:xfrm>
          <a:prstGeom prst="roundRect">
            <a:avLst>
              <a:gd name="adj" fmla="val 13681"/>
            </a:avLst>
          </a:prstGeom>
          <a:solidFill>
            <a:schemeClr val="bg1"/>
          </a:solidFill>
          <a:ln>
            <a:solidFill>
              <a:schemeClr val="bg1"/>
            </a:solidFill>
          </a:ln>
          <a:effectLst>
            <a:prstShdw prst="shdw17" dist="17961" dir="2700000">
              <a:srgbClr val="999900"/>
            </a:prstShdw>
          </a:effectLs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fontAlgn="base" hangingPunct="1">
              <a:spcBef>
                <a:spcPct val="0"/>
              </a:spcBef>
              <a:spcAft>
                <a:spcPct val="0"/>
              </a:spcAft>
              <a:buFontTx/>
              <a:buNone/>
            </a:pPr>
            <a:r>
              <a:rPr lang="zh-CN" altLang="en-US" sz="4400" b="1" dirty="0" smtClean="0">
                <a:solidFill>
                  <a:srgbClr val="000000"/>
                </a:solidFill>
                <a:latin typeface="微软雅黑" pitchFamily="34" charset="-122"/>
                <a:ea typeface="微软雅黑" pitchFamily="34" charset="-122"/>
              </a:rPr>
              <a:t>内容要点</a:t>
            </a:r>
            <a:endParaRPr lang="en-US" altLang="zh-CN" sz="4400" b="1" dirty="0" smtClean="0">
              <a:solidFill>
                <a:srgbClr val="000000"/>
              </a:solidFill>
              <a:latin typeface="微软雅黑" pitchFamily="34" charset="-122"/>
              <a:ea typeface="微软雅黑" pitchFamily="34" charset="-122"/>
            </a:endParaRPr>
          </a:p>
        </p:txBody>
      </p:sp>
      <p:sp>
        <p:nvSpPr>
          <p:cNvPr id="15" name="Oval 10"/>
          <p:cNvSpPr>
            <a:spLocks noChangeArrowheads="1"/>
          </p:cNvSpPr>
          <p:nvPr/>
        </p:nvSpPr>
        <p:spPr bwMode="auto">
          <a:xfrm>
            <a:off x="1088123" y="5067258"/>
            <a:ext cx="542925" cy="536575"/>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fontAlgn="base" hangingPunct="1">
              <a:spcBef>
                <a:spcPct val="0"/>
              </a:spcBef>
              <a:spcAft>
                <a:spcPct val="0"/>
              </a:spcAft>
              <a:buFontTx/>
              <a:buNone/>
            </a:pPr>
            <a:endParaRPr lang="zh-CN" altLang="en-US" sz="4000" b="1" smtClean="0">
              <a:solidFill>
                <a:srgbClr val="000000"/>
              </a:solidFill>
              <a:ea typeface="微软雅黑" pitchFamily="34" charset="-122"/>
            </a:endParaRPr>
          </a:p>
        </p:txBody>
      </p:sp>
      <p:sp>
        <p:nvSpPr>
          <p:cNvPr id="16" name="AutoShape 2"/>
          <p:cNvSpPr>
            <a:spLocks noChangeArrowheads="1"/>
          </p:cNvSpPr>
          <p:nvPr/>
        </p:nvSpPr>
        <p:spPr bwMode="auto">
          <a:xfrm>
            <a:off x="1631049" y="5067258"/>
            <a:ext cx="7113106" cy="715963"/>
          </a:xfrm>
          <a:prstGeom prst="roundRect">
            <a:avLst>
              <a:gd name="adj" fmla="val 50000"/>
            </a:avLst>
          </a:prstGeom>
          <a:solidFill>
            <a:schemeClr val="bg1"/>
          </a:solidFill>
          <a:ln w="9525" algn="ctr">
            <a:solidFill>
              <a:srgbClr val="B2B2B2"/>
            </a:solidFill>
            <a:round/>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None/>
            </a:pPr>
            <a:r>
              <a:rPr lang="zh-CN" altLang="en-US" b="1" dirty="0">
                <a:solidFill>
                  <a:srgbClr val="000000"/>
                </a:solidFill>
                <a:latin typeface="微软雅黑" panose="020B0503020204020204" pitchFamily="34" charset="-122"/>
                <a:ea typeface="微软雅黑" panose="020B0503020204020204" pitchFamily="34" charset="-122"/>
              </a:rPr>
              <a:t>试题研究</a:t>
            </a:r>
            <a:r>
              <a:rPr lang="zh-CN" altLang="en-US" b="1" dirty="0" smtClean="0">
                <a:solidFill>
                  <a:srgbClr val="000000"/>
                </a:solidFill>
                <a:latin typeface="微软雅黑" panose="020B0503020204020204" pitchFamily="34" charset="-122"/>
                <a:ea typeface="微软雅黑" panose="020B0503020204020204" pitchFamily="34" charset="-122"/>
              </a:rPr>
              <a:t>： 关注高阶思维能力训练</a:t>
            </a:r>
            <a:endParaRPr lang="en-US" altLang="zh-CN" b="1" dirty="0" smtClean="0">
              <a:solidFill>
                <a:srgbClr val="0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980999242"/>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内容占位符 2"/>
          <p:cNvSpPr>
            <a:spLocks noGrp="1"/>
          </p:cNvSpPr>
          <p:nvPr>
            <p:ph idx="1"/>
          </p:nvPr>
        </p:nvSpPr>
        <p:spPr>
          <a:xfrm>
            <a:off x="1334453" y="1846581"/>
            <a:ext cx="1734741" cy="2233613"/>
          </a:xfrm>
        </p:spPr>
        <p:txBody>
          <a:bodyPr anchor="t"/>
          <a:lstStyle/>
          <a:p>
            <a:r>
              <a:rPr lang="zh-CN" altLang="en-US" sz="4000" b="1">
                <a:solidFill>
                  <a:srgbClr val="002060"/>
                </a:solidFill>
              </a:rPr>
              <a:t>知识</a:t>
            </a:r>
          </a:p>
          <a:p>
            <a:endParaRPr lang="zh-CN" altLang="en-US" sz="4000" b="1">
              <a:solidFill>
                <a:srgbClr val="002060"/>
              </a:solidFill>
            </a:endParaRPr>
          </a:p>
          <a:p>
            <a:r>
              <a:rPr lang="zh-CN" altLang="en-US" sz="4000" b="1">
                <a:solidFill>
                  <a:srgbClr val="002060"/>
                </a:solidFill>
              </a:rPr>
              <a:t>能力</a:t>
            </a:r>
          </a:p>
        </p:txBody>
      </p:sp>
      <p:sp>
        <p:nvSpPr>
          <p:cNvPr id="8195" name="文本框 4"/>
          <p:cNvSpPr txBox="1"/>
          <p:nvPr/>
        </p:nvSpPr>
        <p:spPr>
          <a:xfrm>
            <a:off x="3659982" y="2508251"/>
            <a:ext cx="1141810" cy="1323439"/>
          </a:xfrm>
          <a:prstGeom prst="rect">
            <a:avLst/>
          </a:prstGeom>
          <a:noFill/>
          <a:ln w="9525">
            <a:noFill/>
          </a:ln>
        </p:spPr>
        <p:txBody>
          <a:bodyPr>
            <a:spAutoFit/>
          </a:bodyPr>
          <a:lstStyle/>
          <a:p>
            <a:pPr lvl="0"/>
            <a:r>
              <a:rPr lang="zh-CN" altLang="en-US" sz="4000" b="1">
                <a:solidFill>
                  <a:srgbClr val="002060"/>
                </a:solidFill>
                <a:latin typeface="Arial" panose="020B0604020202020204" pitchFamily="34" charset="0"/>
                <a:ea typeface="宋体" panose="02010600030101010101" pitchFamily="2" charset="-122"/>
              </a:rPr>
              <a:t>提升</a:t>
            </a:r>
          </a:p>
        </p:txBody>
      </p:sp>
      <p:sp>
        <p:nvSpPr>
          <p:cNvPr id="8196" name="文本框 5"/>
          <p:cNvSpPr txBox="1"/>
          <p:nvPr/>
        </p:nvSpPr>
        <p:spPr>
          <a:xfrm>
            <a:off x="5557838" y="1736726"/>
            <a:ext cx="2102644" cy="1323439"/>
          </a:xfrm>
          <a:prstGeom prst="rect">
            <a:avLst/>
          </a:prstGeom>
          <a:noFill/>
          <a:ln w="9525">
            <a:noFill/>
          </a:ln>
        </p:spPr>
        <p:txBody>
          <a:bodyPr>
            <a:spAutoFit/>
          </a:bodyPr>
          <a:lstStyle/>
          <a:p>
            <a:pPr lvl="0"/>
            <a:r>
              <a:rPr lang="zh-CN" altLang="en-US" sz="4000" b="1" dirty="0" smtClean="0">
                <a:solidFill>
                  <a:srgbClr val="002060"/>
                </a:solidFill>
                <a:latin typeface="Arial" panose="020B0604020202020204" pitchFamily="34" charset="0"/>
                <a:ea typeface="宋体" panose="02010600030101010101" pitchFamily="2" charset="-122"/>
                <a:sym typeface="宋体" panose="02010600030101010101" pitchFamily="2" charset="-122"/>
              </a:rPr>
              <a:t>理解</a:t>
            </a:r>
            <a:endParaRPr lang="en-US" altLang="zh-CN" sz="4000" b="1" dirty="0" smtClean="0">
              <a:solidFill>
                <a:srgbClr val="002060"/>
              </a:solidFill>
              <a:latin typeface="Arial" panose="020B0604020202020204" pitchFamily="34" charset="0"/>
              <a:ea typeface="宋体" panose="02010600030101010101" pitchFamily="2" charset="-122"/>
              <a:sym typeface="宋体" panose="02010600030101010101" pitchFamily="2" charset="-122"/>
            </a:endParaRPr>
          </a:p>
          <a:p>
            <a:pPr lvl="0"/>
            <a:r>
              <a:rPr lang="zh-CN" altLang="en-US" sz="4000" b="1" dirty="0" smtClean="0">
                <a:solidFill>
                  <a:srgbClr val="002060"/>
                </a:solidFill>
                <a:latin typeface="Arial" panose="020B0604020202020204" pitchFamily="34" charset="0"/>
                <a:ea typeface="宋体" panose="02010600030101010101" pitchFamily="2" charset="-122"/>
                <a:sym typeface="宋体" panose="02010600030101010101" pitchFamily="2" charset="-122"/>
              </a:rPr>
              <a:t>综合</a:t>
            </a:r>
            <a:endParaRPr lang="zh-CN" altLang="en-US" sz="4000" b="1" dirty="0">
              <a:solidFill>
                <a:srgbClr val="002060"/>
              </a:solidFill>
              <a:latin typeface="Arial" panose="020B0604020202020204" pitchFamily="34" charset="0"/>
              <a:ea typeface="宋体" panose="02010600030101010101" pitchFamily="2" charset="-122"/>
              <a:sym typeface="宋体" panose="02010600030101010101" pitchFamily="2" charset="-122"/>
            </a:endParaRPr>
          </a:p>
        </p:txBody>
      </p:sp>
      <p:sp>
        <p:nvSpPr>
          <p:cNvPr id="8197" name="文本框 6"/>
          <p:cNvSpPr txBox="1"/>
          <p:nvPr/>
        </p:nvSpPr>
        <p:spPr>
          <a:xfrm>
            <a:off x="5589985" y="3265488"/>
            <a:ext cx="2108597" cy="1323439"/>
          </a:xfrm>
          <a:prstGeom prst="rect">
            <a:avLst/>
          </a:prstGeom>
          <a:noFill/>
          <a:ln w="9525">
            <a:noFill/>
          </a:ln>
        </p:spPr>
        <p:txBody>
          <a:bodyPr>
            <a:spAutoFit/>
          </a:bodyPr>
          <a:lstStyle/>
          <a:p>
            <a:pPr lvl="0"/>
            <a:r>
              <a:rPr lang="zh-CN" altLang="en-US" sz="4000" b="1" dirty="0" smtClean="0">
                <a:solidFill>
                  <a:srgbClr val="002060"/>
                </a:solidFill>
                <a:latin typeface="Arial" panose="020B0604020202020204" pitchFamily="34" charset="0"/>
                <a:ea typeface="宋体" panose="02010600030101010101" pitchFamily="2" charset="-122"/>
                <a:sym typeface="宋体" panose="02010600030101010101" pitchFamily="2" charset="-122"/>
              </a:rPr>
              <a:t>运用</a:t>
            </a:r>
            <a:endParaRPr lang="en-US" altLang="zh-CN" sz="4000" b="1" dirty="0" smtClean="0">
              <a:solidFill>
                <a:srgbClr val="002060"/>
              </a:solidFill>
              <a:latin typeface="Arial" panose="020B0604020202020204" pitchFamily="34" charset="0"/>
              <a:ea typeface="宋体" panose="02010600030101010101" pitchFamily="2" charset="-122"/>
              <a:sym typeface="宋体" panose="02010600030101010101" pitchFamily="2" charset="-122"/>
            </a:endParaRPr>
          </a:p>
          <a:p>
            <a:pPr lvl="0"/>
            <a:r>
              <a:rPr lang="zh-CN" altLang="en-US" sz="4000" b="1" dirty="0" smtClean="0">
                <a:solidFill>
                  <a:srgbClr val="002060"/>
                </a:solidFill>
                <a:latin typeface="Arial" panose="020B0604020202020204" pitchFamily="34" charset="0"/>
                <a:ea typeface="宋体" panose="02010600030101010101" pitchFamily="2" charset="-122"/>
                <a:sym typeface="宋体" panose="02010600030101010101" pitchFamily="2" charset="-122"/>
              </a:rPr>
              <a:t>解决</a:t>
            </a:r>
            <a:endParaRPr lang="zh-CN" altLang="en-US" sz="4000" b="1" dirty="0">
              <a:solidFill>
                <a:srgbClr val="002060"/>
              </a:solidFill>
              <a:latin typeface="Arial" panose="020B0604020202020204" pitchFamily="34" charset="0"/>
              <a:ea typeface="宋体" panose="02010600030101010101" pitchFamily="2" charset="-122"/>
              <a:sym typeface="宋体" panose="02010600030101010101" pitchFamily="2" charset="-122"/>
            </a:endParaRPr>
          </a:p>
        </p:txBody>
      </p:sp>
      <p:cxnSp>
        <p:nvCxnSpPr>
          <p:cNvPr id="8" name="直接箭头连接符 7"/>
          <p:cNvCxnSpPr/>
          <p:nvPr/>
        </p:nvCxnSpPr>
        <p:spPr>
          <a:xfrm flipV="1">
            <a:off x="4518422" y="2087564"/>
            <a:ext cx="1039416" cy="765175"/>
          </a:xfrm>
          <a:prstGeom prst="straightConnector1">
            <a:avLst/>
          </a:prstGeom>
          <a:ln w="28575">
            <a:solidFill>
              <a:srgbClr val="0000CC"/>
            </a:solidFill>
            <a:tailEnd type="arrow" w="med" len="med"/>
          </a:ln>
        </p:spPr>
        <p:style>
          <a:lnRef idx="3">
            <a:schemeClr val="accent4"/>
          </a:lnRef>
          <a:fillRef idx="0">
            <a:schemeClr val="accent4"/>
          </a:fillRef>
          <a:effectRef idx="2">
            <a:schemeClr val="accent4"/>
          </a:effectRef>
          <a:fontRef idx="minor">
            <a:schemeClr val="tx1"/>
          </a:fontRef>
        </p:style>
      </p:cxnSp>
      <p:cxnSp>
        <p:nvCxnSpPr>
          <p:cNvPr id="10" name="直接箭头连接符 9"/>
          <p:cNvCxnSpPr/>
          <p:nvPr/>
        </p:nvCxnSpPr>
        <p:spPr>
          <a:xfrm>
            <a:off x="2771800" y="2204864"/>
            <a:ext cx="759594" cy="562149"/>
          </a:xfrm>
          <a:prstGeom prst="straightConnector1">
            <a:avLst/>
          </a:prstGeom>
          <a:ln w="28575">
            <a:solidFill>
              <a:srgbClr val="0000CC"/>
            </a:solidFill>
            <a:tailEnd type="arrow" w="med" len="med"/>
          </a:ln>
        </p:spPr>
        <p:style>
          <a:lnRef idx="3">
            <a:schemeClr val="accent4"/>
          </a:lnRef>
          <a:fillRef idx="0">
            <a:schemeClr val="accent4"/>
          </a:fillRef>
          <a:effectRef idx="2">
            <a:schemeClr val="accent4"/>
          </a:effectRef>
          <a:fontRef idx="minor">
            <a:schemeClr val="tx1"/>
          </a:fontRef>
        </p:style>
      </p:cxnSp>
      <p:cxnSp>
        <p:nvCxnSpPr>
          <p:cNvPr id="11" name="直接箭头连接符 10"/>
          <p:cNvCxnSpPr/>
          <p:nvPr/>
        </p:nvCxnSpPr>
        <p:spPr>
          <a:xfrm>
            <a:off x="4502706" y="3046413"/>
            <a:ext cx="1071563" cy="763588"/>
          </a:xfrm>
          <a:prstGeom prst="straightConnector1">
            <a:avLst/>
          </a:prstGeom>
          <a:ln w="28575">
            <a:solidFill>
              <a:srgbClr val="0000CC"/>
            </a:solidFill>
            <a:tailEnd type="arrow" w="med" len="med"/>
          </a:ln>
        </p:spPr>
        <p:style>
          <a:lnRef idx="3">
            <a:schemeClr val="accent4"/>
          </a:lnRef>
          <a:fillRef idx="0">
            <a:schemeClr val="accent4"/>
          </a:fillRef>
          <a:effectRef idx="2">
            <a:schemeClr val="accent4"/>
          </a:effectRef>
          <a:fontRef idx="minor">
            <a:schemeClr val="tx1"/>
          </a:fontRef>
        </p:style>
      </p:cxnSp>
      <p:cxnSp>
        <p:nvCxnSpPr>
          <p:cNvPr id="3" name="直接箭头连接符 2"/>
          <p:cNvCxnSpPr/>
          <p:nvPr/>
        </p:nvCxnSpPr>
        <p:spPr>
          <a:xfrm flipV="1">
            <a:off x="2771800" y="3046413"/>
            <a:ext cx="888181" cy="585788"/>
          </a:xfrm>
          <a:prstGeom prst="straightConnector1">
            <a:avLst/>
          </a:prstGeom>
          <a:ln w="28575">
            <a:solidFill>
              <a:srgbClr val="0000CC"/>
            </a:solidFill>
            <a:tailEnd type="arrow" w="med" len="med"/>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239104633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1520" y="116632"/>
            <a:ext cx="8229600" cy="788618"/>
          </a:xfrm>
        </p:spPr>
        <p:txBody>
          <a:bodyPr/>
          <a:lstStyle/>
          <a:p>
            <a:r>
              <a:rPr lang="zh-CN" altLang="en-US" dirty="0" smtClean="0">
                <a:latin typeface="黑体" panose="02010609060101010101" pitchFamily="49" charset="-122"/>
                <a:ea typeface="黑体" panose="02010609060101010101" pitchFamily="49" charset="-122"/>
              </a:rPr>
              <a:t>论证题</a:t>
            </a:r>
            <a:endParaRPr lang="zh-CN" altLang="en-US"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457200" y="1063256"/>
            <a:ext cx="8229600" cy="4817576"/>
          </a:xfrm>
        </p:spPr>
        <p:txBody>
          <a:bodyPr>
            <a:normAutofit fontScale="92500" lnSpcReduction="10000"/>
          </a:bodyPr>
          <a:lstStyle/>
          <a:p>
            <a:pPr marL="0" indent="0">
              <a:spcBef>
                <a:spcPts val="0"/>
              </a:spcBef>
              <a:buNone/>
            </a:pPr>
            <a:r>
              <a:rPr lang="zh-CN" altLang="en-US" sz="2800" b="1" kern="100" dirty="0" smtClean="0">
                <a:latin typeface="黑体" panose="02010609060101010101" pitchFamily="49" charset="-122"/>
                <a:ea typeface="黑体" panose="02010609060101010101" pitchFamily="49" charset="-122"/>
              </a:rPr>
              <a:t>（</a:t>
            </a:r>
            <a:r>
              <a:rPr lang="en-US" altLang="zh-CN" sz="2800" b="1" kern="100" dirty="0" smtClean="0">
                <a:latin typeface="黑体" panose="02010609060101010101" pitchFamily="49" charset="-122"/>
                <a:ea typeface="黑体" panose="02010609060101010101" pitchFamily="49" charset="-122"/>
              </a:rPr>
              <a:t>2018</a:t>
            </a:r>
            <a:r>
              <a:rPr lang="zh-CN" altLang="en-US" sz="2800" b="1" kern="100" dirty="0" smtClean="0">
                <a:latin typeface="黑体" panose="02010609060101010101" pitchFamily="49" charset="-122"/>
                <a:ea typeface="黑体" panose="02010609060101010101" pitchFamily="49" charset="-122"/>
              </a:rPr>
              <a:t>海淀一模）从材料找那个提炼一个主题，结合所学加以论证。</a:t>
            </a:r>
            <a:endParaRPr lang="en-US" altLang="zh-CN" sz="2800" b="1" kern="100" dirty="0" smtClean="0">
              <a:latin typeface="黑体" panose="02010609060101010101" pitchFamily="49" charset="-122"/>
              <a:ea typeface="黑体" panose="02010609060101010101" pitchFamily="49" charset="-122"/>
            </a:endParaRPr>
          </a:p>
          <a:p>
            <a:pPr marL="0" indent="0">
              <a:spcBef>
                <a:spcPts val="0"/>
              </a:spcBef>
              <a:buNone/>
            </a:pPr>
            <a:r>
              <a:rPr lang="zh-CN" altLang="en-US" sz="2800" b="1" kern="100" dirty="0">
                <a:latin typeface="黑体" panose="02010609060101010101" pitchFamily="49" charset="-122"/>
                <a:ea typeface="黑体" panose="02010609060101010101" pitchFamily="49" charset="-122"/>
              </a:rPr>
              <a:t>（</a:t>
            </a:r>
            <a:r>
              <a:rPr lang="en-US" altLang="zh-CN" sz="2800" b="1" kern="100" dirty="0" smtClean="0">
                <a:latin typeface="黑体" panose="02010609060101010101" pitchFamily="49" charset="-122"/>
                <a:ea typeface="黑体" panose="02010609060101010101" pitchFamily="49" charset="-122"/>
              </a:rPr>
              <a:t>2018</a:t>
            </a:r>
            <a:r>
              <a:rPr lang="zh-CN" altLang="en-US" sz="2800" b="1" kern="100" dirty="0">
                <a:latin typeface="黑体" panose="02010609060101010101" pitchFamily="49" charset="-122"/>
                <a:ea typeface="黑体" panose="02010609060101010101" pitchFamily="49" charset="-122"/>
              </a:rPr>
              <a:t>西城</a:t>
            </a:r>
            <a:r>
              <a:rPr lang="zh-CN" altLang="en-US" sz="2800" b="1" kern="100" dirty="0" smtClean="0">
                <a:latin typeface="黑体" panose="02010609060101010101" pitchFamily="49" charset="-122"/>
                <a:ea typeface="黑体" panose="02010609060101010101" pitchFamily="49" charset="-122"/>
              </a:rPr>
              <a:t>一</a:t>
            </a:r>
            <a:r>
              <a:rPr lang="zh-CN" altLang="en-US" sz="2800" b="1" kern="100" dirty="0">
                <a:latin typeface="黑体" panose="02010609060101010101" pitchFamily="49" charset="-122"/>
                <a:ea typeface="黑体" panose="02010609060101010101" pitchFamily="49" charset="-122"/>
              </a:rPr>
              <a:t>模</a:t>
            </a:r>
            <a:r>
              <a:rPr lang="zh-CN" altLang="en-US" sz="2800" b="1" kern="100" dirty="0" smtClean="0">
                <a:latin typeface="黑体" panose="02010609060101010101" pitchFamily="49" charset="-122"/>
                <a:ea typeface="黑体" panose="02010609060101010101" pitchFamily="49" charset="-122"/>
              </a:rPr>
              <a:t>）如何看待梁漱溟关于民族自救运动的观点？运用中外历史进程中的重要史实加以论证。</a:t>
            </a:r>
            <a:endParaRPr lang="en-US" altLang="zh-CN" sz="2800" b="1" kern="100" dirty="0" smtClean="0">
              <a:latin typeface="黑体" panose="02010609060101010101" pitchFamily="49" charset="-122"/>
              <a:ea typeface="黑体" panose="02010609060101010101" pitchFamily="49" charset="-122"/>
            </a:endParaRPr>
          </a:p>
          <a:p>
            <a:pPr marL="0" indent="0">
              <a:spcBef>
                <a:spcPts val="0"/>
              </a:spcBef>
              <a:buNone/>
            </a:pPr>
            <a:endParaRPr lang="en-US" altLang="zh-CN" sz="2800" b="1" kern="100" dirty="0" smtClean="0">
              <a:latin typeface="黑体" panose="02010609060101010101" pitchFamily="49" charset="-122"/>
              <a:ea typeface="黑体" panose="02010609060101010101" pitchFamily="49" charset="-122"/>
            </a:endParaRPr>
          </a:p>
          <a:p>
            <a:pPr marL="0" indent="0">
              <a:spcBef>
                <a:spcPts val="0"/>
              </a:spcBef>
              <a:buNone/>
            </a:pPr>
            <a:r>
              <a:rPr lang="zh-CN" altLang="en-US" sz="2800" b="1" kern="100" dirty="0" smtClean="0">
                <a:latin typeface="黑体" panose="02010609060101010101" pitchFamily="49" charset="-122"/>
                <a:ea typeface="黑体" panose="02010609060101010101" pitchFamily="49" charset="-122"/>
              </a:rPr>
              <a:t>（</a:t>
            </a:r>
            <a:r>
              <a:rPr lang="en-US" altLang="zh-CN" sz="2800" b="1" kern="100" dirty="0" smtClean="0">
                <a:latin typeface="黑体" panose="02010609060101010101" pitchFamily="49" charset="-122"/>
                <a:ea typeface="黑体" panose="02010609060101010101" pitchFamily="49" charset="-122"/>
              </a:rPr>
              <a:t>2013</a:t>
            </a:r>
            <a:r>
              <a:rPr lang="zh-CN" altLang="en-US" sz="2800" b="1" kern="100" dirty="0" smtClean="0">
                <a:latin typeface="黑体" panose="02010609060101010101" pitchFamily="49" charset="-122"/>
                <a:ea typeface="黑体" panose="02010609060101010101" pitchFamily="49" charset="-122"/>
              </a:rPr>
              <a:t>年北京卷）</a:t>
            </a:r>
            <a:r>
              <a:rPr lang="zh-CN" altLang="zh-CN" sz="2800" b="1" kern="100" dirty="0" smtClean="0">
                <a:latin typeface="黑体" panose="02010609060101010101" pitchFamily="49" charset="-122"/>
                <a:ea typeface="黑体" panose="02010609060101010101" pitchFamily="49" charset="-122"/>
              </a:rPr>
              <a:t>以</a:t>
            </a:r>
            <a:r>
              <a:rPr lang="zh-CN" altLang="zh-CN" sz="2800" b="1" kern="100" dirty="0">
                <a:latin typeface="黑体" panose="02010609060101010101" pitchFamily="49" charset="-122"/>
                <a:ea typeface="黑体" panose="02010609060101010101" pitchFamily="49" charset="-122"/>
              </a:rPr>
              <a:t>“海洋与人类文明进步”为题，从上表中选择恰当的材料进行</a:t>
            </a:r>
            <a:r>
              <a:rPr lang="zh-CN" altLang="zh-CN" sz="2800" b="1" kern="100" dirty="0">
                <a:solidFill>
                  <a:srgbClr val="FF0000"/>
                </a:solidFill>
                <a:latin typeface="黑体" panose="02010609060101010101" pitchFamily="49" charset="-122"/>
                <a:ea typeface="黑体" panose="02010609060101010101" pitchFamily="49" charset="-122"/>
              </a:rPr>
              <a:t>论述</a:t>
            </a:r>
            <a:r>
              <a:rPr lang="zh-CN" altLang="zh-CN" sz="2800" b="1" kern="100" dirty="0" smtClean="0">
                <a:latin typeface="黑体" panose="02010609060101010101" pitchFamily="49" charset="-122"/>
                <a:ea typeface="黑体" panose="02010609060101010101" pitchFamily="49" charset="-122"/>
              </a:rPr>
              <a:t>。</a:t>
            </a:r>
            <a:endParaRPr lang="zh-CN" altLang="zh-CN" sz="2800" b="1" kern="100" dirty="0">
              <a:solidFill>
                <a:srgbClr val="FF0000"/>
              </a:solidFill>
              <a:latin typeface="黑体" panose="02010609060101010101" pitchFamily="49" charset="-122"/>
              <a:ea typeface="黑体" panose="02010609060101010101" pitchFamily="49" charset="-122"/>
              <a:cs typeface="Times New Roman"/>
            </a:endParaRPr>
          </a:p>
          <a:p>
            <a:pPr marL="0" indent="0">
              <a:spcBef>
                <a:spcPts val="0"/>
              </a:spcBef>
              <a:buNone/>
            </a:pPr>
            <a:endParaRPr lang="en-US" altLang="zh-CN" sz="2800" b="1" dirty="0" smtClean="0">
              <a:latin typeface="黑体" panose="02010609060101010101" pitchFamily="49" charset="-122"/>
              <a:ea typeface="黑体" panose="02010609060101010101" pitchFamily="49" charset="-122"/>
            </a:endParaRPr>
          </a:p>
          <a:p>
            <a:pPr marL="0" indent="0">
              <a:spcBef>
                <a:spcPts val="0"/>
              </a:spcBef>
              <a:buNone/>
            </a:pPr>
            <a:r>
              <a:rPr lang="zh-CN" altLang="en-US" sz="2800" b="1" dirty="0" smtClean="0">
                <a:latin typeface="黑体" panose="02010609060101010101" pitchFamily="49" charset="-122"/>
                <a:ea typeface="黑体" panose="02010609060101010101" pitchFamily="49" charset="-122"/>
              </a:rPr>
              <a:t>（</a:t>
            </a:r>
            <a:r>
              <a:rPr lang="en-US" altLang="zh-CN" sz="2800" b="1" dirty="0" smtClean="0">
                <a:latin typeface="黑体" panose="02010609060101010101" pitchFamily="49" charset="-122"/>
                <a:ea typeface="黑体" panose="02010609060101010101" pitchFamily="49" charset="-122"/>
              </a:rPr>
              <a:t>2016</a:t>
            </a:r>
            <a:r>
              <a:rPr lang="zh-CN" altLang="en-US" sz="2800" b="1" dirty="0" smtClean="0">
                <a:latin typeface="黑体" panose="02010609060101010101" pitchFamily="49" charset="-122"/>
                <a:ea typeface="黑体" panose="02010609060101010101" pitchFamily="49" charset="-122"/>
              </a:rPr>
              <a:t>年北京卷）你如何看待上述教育争论中的观点？运用重要史实加以</a:t>
            </a:r>
            <a:r>
              <a:rPr lang="zh-CN" altLang="en-US" sz="2800" b="1" dirty="0" smtClean="0">
                <a:solidFill>
                  <a:srgbClr val="FF0000"/>
                </a:solidFill>
                <a:latin typeface="黑体" panose="02010609060101010101" pitchFamily="49" charset="-122"/>
                <a:ea typeface="黑体" panose="02010609060101010101" pitchFamily="49" charset="-122"/>
              </a:rPr>
              <a:t>论述</a:t>
            </a:r>
            <a:r>
              <a:rPr lang="zh-CN" altLang="en-US" sz="2800" b="1" dirty="0" smtClean="0">
                <a:latin typeface="黑体" panose="02010609060101010101" pitchFamily="49" charset="-122"/>
                <a:ea typeface="黑体" panose="02010609060101010101" pitchFamily="49" charset="-122"/>
              </a:rPr>
              <a:t>。</a:t>
            </a:r>
            <a:endParaRPr lang="en-US" altLang="zh-CN" sz="2800" b="1" dirty="0" smtClean="0">
              <a:latin typeface="黑体" panose="02010609060101010101" pitchFamily="49" charset="-122"/>
              <a:ea typeface="黑体" panose="02010609060101010101" pitchFamily="49" charset="-122"/>
            </a:endParaRPr>
          </a:p>
          <a:p>
            <a:pPr marL="0" indent="0">
              <a:spcBef>
                <a:spcPts val="0"/>
              </a:spcBef>
              <a:buNone/>
            </a:pPr>
            <a:endParaRPr lang="en-US" altLang="zh-CN" sz="2800" b="1" dirty="0" smtClean="0">
              <a:latin typeface="黑体" panose="02010609060101010101" pitchFamily="49" charset="-122"/>
              <a:ea typeface="黑体" panose="02010609060101010101" pitchFamily="49" charset="-122"/>
            </a:endParaRPr>
          </a:p>
          <a:p>
            <a:pPr marL="0" indent="0">
              <a:spcBef>
                <a:spcPts val="0"/>
              </a:spcBef>
              <a:buNone/>
            </a:pPr>
            <a:r>
              <a:rPr lang="en-US" altLang="zh-CN" sz="2800" b="1" dirty="0">
                <a:latin typeface="黑体" panose="02010609060101010101" pitchFamily="49" charset="-122"/>
                <a:ea typeface="黑体" panose="02010609060101010101" pitchFamily="49" charset="-122"/>
              </a:rPr>
              <a:t>(2013</a:t>
            </a:r>
            <a:r>
              <a:rPr lang="zh-CN" altLang="en-US" sz="2800" b="1" dirty="0">
                <a:latin typeface="黑体" panose="02010609060101010101" pitchFamily="49" charset="-122"/>
                <a:ea typeface="黑体" panose="02010609060101010101" pitchFamily="49" charset="-122"/>
              </a:rPr>
              <a:t>年四川</a:t>
            </a:r>
            <a:r>
              <a:rPr lang="en-US" altLang="zh-CN" sz="2800" b="1" dirty="0">
                <a:latin typeface="黑体" panose="02010609060101010101" pitchFamily="49" charset="-122"/>
                <a:ea typeface="黑体" panose="02010609060101010101" pitchFamily="49" charset="-122"/>
              </a:rPr>
              <a:t>)</a:t>
            </a:r>
            <a:r>
              <a:rPr lang="zh-CN" altLang="en-US" sz="2800" b="1" dirty="0">
                <a:latin typeface="黑体" panose="02010609060101010101" pitchFamily="49" charset="-122"/>
                <a:ea typeface="黑体" panose="02010609060101010101" pitchFamily="49" charset="-122"/>
              </a:rPr>
              <a:t>英国民主政治的发展呈现出鲜明的渐进性、灵活性等特点</a:t>
            </a:r>
            <a:r>
              <a:rPr lang="en-US" altLang="zh-CN" sz="2800" b="1" dirty="0">
                <a:latin typeface="黑体" panose="02010609060101010101" pitchFamily="49" charset="-122"/>
                <a:ea typeface="黑体" panose="02010609060101010101" pitchFamily="49" charset="-122"/>
              </a:rPr>
              <a:t>,</a:t>
            </a:r>
            <a:r>
              <a:rPr lang="zh-CN" altLang="en-US" sz="2800" b="1" dirty="0">
                <a:latin typeface="黑体" panose="02010609060101010101" pitchFamily="49" charset="-122"/>
                <a:ea typeface="黑体" panose="02010609060101010101" pitchFamily="49" charset="-122"/>
              </a:rPr>
              <a:t>任选其一结合史实予以说明。</a:t>
            </a:r>
          </a:p>
          <a:p>
            <a:pPr marL="0" indent="0">
              <a:spcBef>
                <a:spcPts val="0"/>
              </a:spcBef>
              <a:buNone/>
            </a:pPr>
            <a:endParaRPr lang="en-US" altLang="zh-CN" sz="2800" b="1" dirty="0" smtClean="0">
              <a:solidFill>
                <a:srgbClr val="FF0000"/>
              </a:solidFill>
              <a:latin typeface="黑体" panose="02010609060101010101" pitchFamily="49" charset="-122"/>
              <a:ea typeface="黑体" panose="02010609060101010101" pitchFamily="49" charset="-122"/>
            </a:endParaRPr>
          </a:p>
          <a:p>
            <a:endParaRPr lang="zh-CN" altLang="en-US" sz="2800" b="1" dirty="0"/>
          </a:p>
        </p:txBody>
      </p:sp>
      <p:sp>
        <p:nvSpPr>
          <p:cNvPr id="4" name="内容占位符 2"/>
          <p:cNvSpPr txBox="1">
            <a:spLocks/>
          </p:cNvSpPr>
          <p:nvPr/>
        </p:nvSpPr>
        <p:spPr>
          <a:xfrm>
            <a:off x="1115616" y="5547818"/>
            <a:ext cx="8229600" cy="175877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en-US" altLang="zh-CN" sz="2800" dirty="0" smtClean="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17178098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1026" name="Picture 2" descr="C:\Users\yhl\Documents\Fetion\temp\87e5f594262d5cf1100dfadd22a7b742.png"/>
          <p:cNvPicPr>
            <a:picLocks noChangeAspect="1" noChangeArrowheads="1"/>
          </p:cNvPicPr>
          <p:nvPr/>
        </p:nvPicPr>
        <p:blipFill>
          <a:blip r:embed="rId2"/>
          <a:srcRect/>
          <a:stretch>
            <a:fillRect/>
          </a:stretch>
        </p:blipFill>
        <p:spPr bwMode="auto">
          <a:xfrm>
            <a:off x="214282" y="0"/>
            <a:ext cx="8501122" cy="5018025"/>
          </a:xfrm>
          <a:prstGeom prst="rect">
            <a:avLst/>
          </a:prstGeom>
          <a:noFill/>
        </p:spPr>
      </p:pic>
      <p:sp>
        <p:nvSpPr>
          <p:cNvPr id="4" name="矩形 3"/>
          <p:cNvSpPr/>
          <p:nvPr/>
        </p:nvSpPr>
        <p:spPr>
          <a:xfrm>
            <a:off x="194356" y="4984910"/>
            <a:ext cx="8949644" cy="1754326"/>
          </a:xfrm>
          <a:prstGeom prst="rect">
            <a:avLst/>
          </a:prstGeom>
          <a:solidFill>
            <a:schemeClr val="bg1"/>
          </a:solidFill>
        </p:spPr>
        <p:txBody>
          <a:bodyPr wrap="square">
            <a:spAutoFit/>
          </a:bodyPr>
          <a:lstStyle/>
          <a:p>
            <a:r>
              <a:rPr lang="zh-CN" altLang="en-US" b="1" dirty="0"/>
              <a:t>主题提取</a:t>
            </a:r>
            <a:r>
              <a:rPr lang="en-US" altLang="zh-CN" b="1" dirty="0"/>
              <a:t>+</a:t>
            </a:r>
            <a:r>
              <a:rPr lang="zh-CN" altLang="en-US" b="1" dirty="0"/>
              <a:t>材料论证</a:t>
            </a:r>
          </a:p>
          <a:p>
            <a:r>
              <a:rPr lang="zh-CN" altLang="en-US" b="1" dirty="0"/>
              <a:t>以</a:t>
            </a:r>
            <a:r>
              <a:rPr lang="en-US" altLang="zh-CN" b="1" dirty="0"/>
              <a:t>19</a:t>
            </a:r>
            <a:r>
              <a:rPr lang="zh-CN" altLang="en-US" b="1" dirty="0"/>
              <a:t>世纪欧洲政治变革的某个侧面提取历史主题，并从以上表格中选择适当材料进行论证</a:t>
            </a:r>
            <a:r>
              <a:rPr lang="zh-CN" altLang="en-US" b="1" dirty="0" smtClean="0"/>
              <a:t>。</a:t>
            </a:r>
            <a:endParaRPr lang="en-US" altLang="zh-CN" b="1" dirty="0" smtClean="0"/>
          </a:p>
          <a:p>
            <a:r>
              <a:rPr lang="zh-CN" altLang="en-US" b="1" dirty="0" smtClean="0"/>
              <a:t>观点：</a:t>
            </a:r>
            <a:endParaRPr lang="en-US" altLang="zh-CN" b="1" dirty="0" smtClean="0"/>
          </a:p>
          <a:p>
            <a:r>
              <a:rPr lang="zh-CN" altLang="en-US" b="1" dirty="0" smtClean="0"/>
              <a:t>例</a:t>
            </a:r>
            <a:r>
              <a:rPr lang="en-US" altLang="zh-CN" b="1" dirty="0"/>
              <a:t>1</a:t>
            </a:r>
            <a:r>
              <a:rPr lang="zh-CN" altLang="en-US" b="1" dirty="0"/>
              <a:t>：</a:t>
            </a:r>
          </a:p>
          <a:p>
            <a:r>
              <a:rPr lang="zh-CN" altLang="en-US" b="1" dirty="0"/>
              <a:t>例</a:t>
            </a:r>
            <a:r>
              <a:rPr lang="en-US" altLang="zh-CN" b="1" dirty="0"/>
              <a:t>2</a:t>
            </a:r>
            <a:r>
              <a:rPr lang="zh-CN" altLang="en-US" b="1" dirty="0" smtClean="0"/>
              <a:t>：</a:t>
            </a:r>
            <a:endParaRPr lang="zh-CN" altLang="en-US" b="1" dirty="0"/>
          </a:p>
        </p:txBody>
      </p:sp>
    </p:spTree>
    <p:extLst>
      <p:ext uri="{BB962C8B-B14F-4D97-AF65-F5344CB8AC3E}">
        <p14:creationId xmlns:p14="http://schemas.microsoft.com/office/powerpoint/2010/main" val="138679401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1026" name="Picture 2" descr="C:\Users\yhl\Documents\Fetion\temp\87e5f594262d5cf1100dfadd22a7b742.png"/>
          <p:cNvPicPr>
            <a:picLocks noChangeAspect="1" noChangeArrowheads="1"/>
          </p:cNvPicPr>
          <p:nvPr/>
        </p:nvPicPr>
        <p:blipFill>
          <a:blip r:embed="rId2"/>
          <a:srcRect/>
          <a:stretch>
            <a:fillRect/>
          </a:stretch>
        </p:blipFill>
        <p:spPr bwMode="auto">
          <a:xfrm>
            <a:off x="214282" y="0"/>
            <a:ext cx="8501122" cy="5018025"/>
          </a:xfrm>
          <a:prstGeom prst="rect">
            <a:avLst/>
          </a:prstGeom>
          <a:noFill/>
        </p:spPr>
      </p:pic>
      <p:sp>
        <p:nvSpPr>
          <p:cNvPr id="5" name="内容占位符 2"/>
          <p:cNvSpPr>
            <a:spLocks noGrp="1"/>
          </p:cNvSpPr>
          <p:nvPr>
            <p:ph sz="quarter" idx="1"/>
          </p:nvPr>
        </p:nvSpPr>
        <p:spPr>
          <a:xfrm>
            <a:off x="214282" y="4929198"/>
            <a:ext cx="8929718" cy="6143644"/>
          </a:xfrm>
        </p:spPr>
        <p:txBody>
          <a:bodyPr>
            <a:normAutofit/>
          </a:bodyPr>
          <a:lstStyle/>
          <a:p>
            <a:r>
              <a:rPr lang="zh-CN" altLang="en-US" sz="3200" b="1" dirty="0" smtClean="0">
                <a:solidFill>
                  <a:srgbClr val="0000CC"/>
                </a:solidFill>
                <a:latin typeface="楷体" pitchFamily="49" charset="-122"/>
                <a:ea typeface="楷体" pitchFamily="49" charset="-122"/>
              </a:rPr>
              <a:t>①③④⑥⑦：政治的民主化进一步发展</a:t>
            </a:r>
            <a:endParaRPr lang="en-US" altLang="zh-CN" sz="3200" b="1" dirty="0" smtClean="0">
              <a:solidFill>
                <a:srgbClr val="0000CC"/>
              </a:solidFill>
              <a:latin typeface="楷体" pitchFamily="49" charset="-122"/>
              <a:ea typeface="楷体" pitchFamily="49" charset="-122"/>
            </a:endParaRPr>
          </a:p>
          <a:p>
            <a:r>
              <a:rPr lang="zh-CN" altLang="en-US" sz="3200" b="1" dirty="0" smtClean="0">
                <a:solidFill>
                  <a:srgbClr val="0000CC"/>
                </a:solidFill>
                <a:latin typeface="楷体" pitchFamily="49" charset="-122"/>
                <a:ea typeface="楷体" pitchFamily="49" charset="-122"/>
              </a:rPr>
              <a:t>②⑤⑦⑧：代议制民主政治完善（发展）</a:t>
            </a:r>
            <a:endParaRPr lang="en-US" altLang="zh-CN" sz="3200" b="1" dirty="0" smtClean="0">
              <a:solidFill>
                <a:srgbClr val="0000CC"/>
              </a:solidFill>
              <a:latin typeface="楷体" pitchFamily="49" charset="-122"/>
              <a:ea typeface="楷体" pitchFamily="49" charset="-122"/>
            </a:endParaRPr>
          </a:p>
          <a:p>
            <a:r>
              <a:rPr lang="zh-CN" altLang="en-US" sz="3200" b="1" dirty="0" smtClean="0">
                <a:solidFill>
                  <a:srgbClr val="0000CC"/>
                </a:solidFill>
                <a:latin typeface="楷体" pitchFamily="49" charset="-122"/>
                <a:ea typeface="楷体" pitchFamily="49" charset="-122"/>
              </a:rPr>
              <a:t>④⑥：统一和民族国家发展</a:t>
            </a:r>
            <a:endParaRPr lang="en-US" altLang="zh-CN" sz="3200" b="1" dirty="0" smtClean="0">
              <a:solidFill>
                <a:srgbClr val="0000CC"/>
              </a:solidFill>
              <a:latin typeface="楷体" pitchFamily="49" charset="-122"/>
              <a:ea typeface="楷体" pitchFamily="49" charset="-122"/>
            </a:endParaRPr>
          </a:p>
          <a:p>
            <a:endParaRPr lang="en-US" altLang="zh-CN" sz="3600" b="1" dirty="0" smtClean="0">
              <a:solidFill>
                <a:srgbClr val="FF0000"/>
              </a:solidFill>
              <a:latin typeface="楷体" pitchFamily="49" charset="-122"/>
              <a:ea typeface="楷体" pitchFamily="49" charset="-122"/>
            </a:endParaRPr>
          </a:p>
        </p:txBody>
      </p:sp>
    </p:spTree>
    <p:extLst>
      <p:ext uri="{BB962C8B-B14F-4D97-AF65-F5344CB8AC3E}">
        <p14:creationId xmlns:p14="http://schemas.microsoft.com/office/powerpoint/2010/main" val="42110999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AutoShape 2"/>
          <p:cNvSpPr>
            <a:spLocks noChangeArrowheads="1"/>
          </p:cNvSpPr>
          <p:nvPr/>
        </p:nvSpPr>
        <p:spPr bwMode="auto">
          <a:xfrm>
            <a:off x="1631050" y="4044059"/>
            <a:ext cx="7512044" cy="715963"/>
          </a:xfrm>
          <a:prstGeom prst="roundRect">
            <a:avLst>
              <a:gd name="adj" fmla="val 50000"/>
            </a:avLst>
          </a:prstGeom>
          <a:solidFill>
            <a:schemeClr val="bg1"/>
          </a:solidFill>
          <a:ln w="9525" algn="ctr">
            <a:solidFill>
              <a:srgbClr val="B2B2B2"/>
            </a:solidFill>
            <a:round/>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None/>
            </a:pPr>
            <a:r>
              <a:rPr lang="zh-CN" altLang="en-US" b="1" dirty="0" smtClean="0">
                <a:solidFill>
                  <a:srgbClr val="000000"/>
                </a:solidFill>
                <a:latin typeface="微软雅黑" panose="020B0503020204020204" pitchFamily="34" charset="-122"/>
                <a:ea typeface="微软雅黑" panose="020B0503020204020204" pitchFamily="34" charset="-122"/>
              </a:rPr>
              <a:t>专题复习：</a:t>
            </a:r>
            <a:r>
              <a:rPr lang="zh-CN" altLang="en-US" b="1" dirty="0">
                <a:solidFill>
                  <a:srgbClr val="000000"/>
                </a:solidFill>
                <a:latin typeface="微软雅黑" panose="020B0503020204020204" pitchFamily="34" charset="-122"/>
                <a:ea typeface="微软雅黑" panose="020B0503020204020204" pitchFamily="34" charset="-122"/>
              </a:rPr>
              <a:t>联系、建构、整合</a:t>
            </a:r>
          </a:p>
        </p:txBody>
      </p:sp>
      <p:sp>
        <p:nvSpPr>
          <p:cNvPr id="4100" name="AutoShape 3"/>
          <p:cNvSpPr>
            <a:spLocks noChangeArrowheads="1"/>
          </p:cNvSpPr>
          <p:nvPr/>
        </p:nvSpPr>
        <p:spPr bwMode="auto">
          <a:xfrm>
            <a:off x="1587599" y="1805910"/>
            <a:ext cx="7304883" cy="715963"/>
          </a:xfrm>
          <a:prstGeom prst="roundRect">
            <a:avLst>
              <a:gd name="adj" fmla="val 50000"/>
            </a:avLst>
          </a:prstGeom>
          <a:solidFill>
            <a:schemeClr val="bg1"/>
          </a:solidFill>
          <a:ln w="9525" algn="ctr">
            <a:solidFill>
              <a:srgbClr val="C0C0C0"/>
            </a:solidFill>
            <a:round/>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None/>
            </a:pPr>
            <a:r>
              <a:rPr lang="zh-CN" altLang="en-US" b="1" dirty="0">
                <a:latin typeface="微软雅黑" panose="020B0503020204020204" pitchFamily="34" charset="-122"/>
                <a:ea typeface="微软雅黑" panose="020B0503020204020204" pitchFamily="34" charset="-122"/>
              </a:rPr>
              <a:t>高考</a:t>
            </a:r>
            <a:r>
              <a:rPr lang="zh-CN" altLang="en-US" b="1" dirty="0" smtClean="0">
                <a:latin typeface="微软雅黑" panose="020B0503020204020204" pitchFamily="34" charset="-122"/>
                <a:ea typeface="微软雅黑" panose="020B0503020204020204" pitchFamily="34" charset="-122"/>
              </a:rPr>
              <a:t>能力要求与学生问题分析</a:t>
            </a:r>
            <a:endParaRPr lang="zh-CN" altLang="en-US" b="1" dirty="0">
              <a:latin typeface="微软雅黑" panose="020B0503020204020204" pitchFamily="34" charset="-122"/>
              <a:ea typeface="微软雅黑" panose="020B0503020204020204" pitchFamily="34" charset="-122"/>
            </a:endParaRPr>
          </a:p>
        </p:txBody>
      </p:sp>
      <p:sp>
        <p:nvSpPr>
          <p:cNvPr id="4101" name="AutoShape 4"/>
          <p:cNvSpPr>
            <a:spLocks noChangeArrowheads="1"/>
          </p:cNvSpPr>
          <p:nvPr/>
        </p:nvSpPr>
        <p:spPr bwMode="auto">
          <a:xfrm>
            <a:off x="1659690" y="2910174"/>
            <a:ext cx="7530985" cy="715962"/>
          </a:xfrm>
          <a:prstGeom prst="roundRect">
            <a:avLst>
              <a:gd name="adj" fmla="val 50000"/>
            </a:avLst>
          </a:prstGeom>
          <a:solidFill>
            <a:schemeClr val="bg1"/>
          </a:solidFill>
          <a:ln w="9525" algn="ctr">
            <a:solidFill>
              <a:srgbClr val="B2B2B2"/>
            </a:solidFill>
            <a:round/>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None/>
            </a:pPr>
            <a:r>
              <a:rPr lang="zh-CN" altLang="en-US" b="1" dirty="0" smtClean="0">
                <a:solidFill>
                  <a:srgbClr val="FF0000"/>
                </a:solidFill>
                <a:latin typeface="微软雅黑" panose="020B0503020204020204" pitchFamily="34" charset="-122"/>
                <a:ea typeface="微软雅黑" panose="020B0503020204020204" pitchFamily="34" charset="-122"/>
              </a:rPr>
              <a:t>       二轮复习规划</a:t>
            </a:r>
            <a:endParaRPr lang="zh-CN" altLang="en-US" b="1" dirty="0">
              <a:solidFill>
                <a:srgbClr val="FF0000"/>
              </a:solidFill>
              <a:latin typeface="微软雅黑" panose="020B0503020204020204" pitchFamily="34" charset="-122"/>
              <a:ea typeface="微软雅黑" panose="020B0503020204020204" pitchFamily="34" charset="-122"/>
            </a:endParaRPr>
          </a:p>
        </p:txBody>
      </p:sp>
      <p:sp>
        <p:nvSpPr>
          <p:cNvPr id="4102" name="Line 5"/>
          <p:cNvSpPr>
            <a:spLocks noChangeShapeType="1"/>
          </p:cNvSpPr>
          <p:nvPr/>
        </p:nvSpPr>
        <p:spPr bwMode="auto">
          <a:xfrm>
            <a:off x="1359585" y="1971625"/>
            <a:ext cx="0" cy="3095625"/>
          </a:xfrm>
          <a:prstGeom prst="line">
            <a:avLst/>
          </a:prstGeom>
          <a:noFill/>
          <a:ln w="25400" cap="rnd">
            <a:solidFill>
              <a:schemeClr val="accent1"/>
            </a:solidFill>
            <a:prstDash val="sysDot"/>
            <a:round/>
            <a:headEnd/>
            <a:tailEn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zh-CN" altLang="en-US" smtClean="0">
              <a:solidFill>
                <a:srgbClr val="000000"/>
              </a:solidFill>
            </a:endParaRPr>
          </a:p>
        </p:txBody>
      </p:sp>
      <p:sp>
        <p:nvSpPr>
          <p:cNvPr id="4103" name="Oval 6"/>
          <p:cNvSpPr>
            <a:spLocks noChangeArrowheads="1"/>
          </p:cNvSpPr>
          <p:nvPr/>
        </p:nvSpPr>
        <p:spPr bwMode="auto">
          <a:xfrm>
            <a:off x="1076327" y="1840718"/>
            <a:ext cx="542925" cy="536575"/>
          </a:xfrm>
          <a:prstGeom prst="ellipse">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fontAlgn="base" hangingPunct="1">
              <a:spcBef>
                <a:spcPct val="0"/>
              </a:spcBef>
              <a:spcAft>
                <a:spcPct val="0"/>
              </a:spcAft>
              <a:buFontTx/>
              <a:buNone/>
            </a:pPr>
            <a:endParaRPr lang="zh-CN" altLang="en-US" sz="4000" b="1" smtClean="0">
              <a:solidFill>
                <a:srgbClr val="000000"/>
              </a:solidFill>
              <a:ea typeface="微软雅黑" pitchFamily="34" charset="-122"/>
            </a:endParaRPr>
          </a:p>
        </p:txBody>
      </p:sp>
      <p:sp>
        <p:nvSpPr>
          <p:cNvPr id="4105" name="Oval 8"/>
          <p:cNvSpPr>
            <a:spLocks noChangeArrowheads="1"/>
          </p:cNvSpPr>
          <p:nvPr/>
        </p:nvSpPr>
        <p:spPr bwMode="auto">
          <a:xfrm>
            <a:off x="1044671" y="4044059"/>
            <a:ext cx="542925" cy="536575"/>
          </a:xfrm>
          <a:prstGeom prst="ellipse">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fontAlgn="base" hangingPunct="1">
              <a:spcBef>
                <a:spcPct val="0"/>
              </a:spcBef>
              <a:spcAft>
                <a:spcPct val="0"/>
              </a:spcAft>
              <a:buFontTx/>
              <a:buNone/>
            </a:pPr>
            <a:endParaRPr lang="zh-CN" altLang="en-US" sz="4000" b="1" smtClean="0">
              <a:solidFill>
                <a:srgbClr val="000000"/>
              </a:solidFill>
              <a:ea typeface="微软雅黑" pitchFamily="34" charset="-122"/>
            </a:endParaRPr>
          </a:p>
        </p:txBody>
      </p:sp>
      <p:sp>
        <p:nvSpPr>
          <p:cNvPr id="4107" name="Oval 10"/>
          <p:cNvSpPr>
            <a:spLocks noChangeArrowheads="1"/>
          </p:cNvSpPr>
          <p:nvPr/>
        </p:nvSpPr>
        <p:spPr bwMode="auto">
          <a:xfrm>
            <a:off x="1069184" y="2910186"/>
            <a:ext cx="542925" cy="536575"/>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fontAlgn="base" hangingPunct="1">
              <a:spcBef>
                <a:spcPct val="0"/>
              </a:spcBef>
              <a:spcAft>
                <a:spcPct val="0"/>
              </a:spcAft>
              <a:buFontTx/>
              <a:buNone/>
            </a:pPr>
            <a:endParaRPr lang="zh-CN" altLang="en-US" sz="4000" b="1" smtClean="0">
              <a:solidFill>
                <a:srgbClr val="000000"/>
              </a:solidFill>
              <a:ea typeface="微软雅黑" pitchFamily="34" charset="-122"/>
            </a:endParaRPr>
          </a:p>
        </p:txBody>
      </p:sp>
      <p:sp>
        <p:nvSpPr>
          <p:cNvPr id="4108" name="WordArt 11"/>
          <p:cNvSpPr>
            <a:spLocks noChangeArrowheads="1" noChangeShapeType="1" noTextEdit="1"/>
          </p:cNvSpPr>
          <p:nvPr/>
        </p:nvSpPr>
        <p:spPr bwMode="auto">
          <a:xfrm>
            <a:off x="1619258" y="3933825"/>
            <a:ext cx="201613" cy="2730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fontAlgn="base">
              <a:spcBef>
                <a:spcPct val="0"/>
              </a:spcBef>
              <a:spcAft>
                <a:spcPct val="0"/>
              </a:spcAft>
            </a:pPr>
            <a:endParaRPr lang="zh-CN" altLang="en-US" sz="3600" b="1" kern="10" dirty="0" smtClean="0">
              <a:solidFill>
                <a:srgbClr val="FFFFFF"/>
              </a:solidFill>
              <a:latin typeface="黑体"/>
              <a:ea typeface="黑体"/>
            </a:endParaRPr>
          </a:p>
        </p:txBody>
      </p:sp>
      <p:sp>
        <p:nvSpPr>
          <p:cNvPr id="4109" name="AutoShape 13"/>
          <p:cNvSpPr>
            <a:spLocks noChangeArrowheads="1"/>
          </p:cNvSpPr>
          <p:nvPr/>
        </p:nvSpPr>
        <p:spPr bwMode="auto">
          <a:xfrm>
            <a:off x="3419873" y="692699"/>
            <a:ext cx="2880321" cy="619125"/>
          </a:xfrm>
          <a:prstGeom prst="roundRect">
            <a:avLst>
              <a:gd name="adj" fmla="val 13681"/>
            </a:avLst>
          </a:prstGeom>
          <a:solidFill>
            <a:schemeClr val="bg1"/>
          </a:solidFill>
          <a:ln>
            <a:solidFill>
              <a:schemeClr val="bg1"/>
            </a:solidFill>
          </a:ln>
          <a:effectLst>
            <a:prstShdw prst="shdw17" dist="17961" dir="2700000">
              <a:srgbClr val="999900"/>
            </a:prstShdw>
          </a:effectLs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fontAlgn="base" hangingPunct="1">
              <a:spcBef>
                <a:spcPct val="0"/>
              </a:spcBef>
              <a:spcAft>
                <a:spcPct val="0"/>
              </a:spcAft>
              <a:buFontTx/>
              <a:buNone/>
            </a:pPr>
            <a:r>
              <a:rPr lang="zh-CN" altLang="en-US" sz="4400" b="1" dirty="0" smtClean="0">
                <a:solidFill>
                  <a:srgbClr val="000000"/>
                </a:solidFill>
                <a:latin typeface="微软雅黑" pitchFamily="34" charset="-122"/>
                <a:ea typeface="微软雅黑" pitchFamily="34" charset="-122"/>
              </a:rPr>
              <a:t>内容要点</a:t>
            </a:r>
            <a:endParaRPr lang="en-US" altLang="zh-CN" sz="4400" b="1" dirty="0" smtClean="0">
              <a:solidFill>
                <a:srgbClr val="000000"/>
              </a:solidFill>
              <a:latin typeface="微软雅黑" pitchFamily="34" charset="-122"/>
              <a:ea typeface="微软雅黑" pitchFamily="34" charset="-122"/>
            </a:endParaRPr>
          </a:p>
        </p:txBody>
      </p:sp>
      <p:sp>
        <p:nvSpPr>
          <p:cNvPr id="15" name="Oval 10"/>
          <p:cNvSpPr>
            <a:spLocks noChangeArrowheads="1"/>
          </p:cNvSpPr>
          <p:nvPr/>
        </p:nvSpPr>
        <p:spPr bwMode="auto">
          <a:xfrm>
            <a:off x="1088123" y="5067258"/>
            <a:ext cx="542925" cy="536575"/>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fontAlgn="base" hangingPunct="1">
              <a:spcBef>
                <a:spcPct val="0"/>
              </a:spcBef>
              <a:spcAft>
                <a:spcPct val="0"/>
              </a:spcAft>
              <a:buFontTx/>
              <a:buNone/>
            </a:pPr>
            <a:endParaRPr lang="zh-CN" altLang="en-US" sz="4000" b="1" smtClean="0">
              <a:solidFill>
                <a:srgbClr val="000000"/>
              </a:solidFill>
              <a:ea typeface="微软雅黑" pitchFamily="34" charset="-122"/>
            </a:endParaRPr>
          </a:p>
        </p:txBody>
      </p:sp>
      <p:sp>
        <p:nvSpPr>
          <p:cNvPr id="16" name="AutoShape 2"/>
          <p:cNvSpPr>
            <a:spLocks noChangeArrowheads="1"/>
          </p:cNvSpPr>
          <p:nvPr/>
        </p:nvSpPr>
        <p:spPr bwMode="auto">
          <a:xfrm>
            <a:off x="1631049" y="5067258"/>
            <a:ext cx="7113106" cy="715963"/>
          </a:xfrm>
          <a:prstGeom prst="roundRect">
            <a:avLst>
              <a:gd name="adj" fmla="val 50000"/>
            </a:avLst>
          </a:prstGeom>
          <a:solidFill>
            <a:schemeClr val="bg1"/>
          </a:solidFill>
          <a:ln w="9525" algn="ctr">
            <a:solidFill>
              <a:srgbClr val="B2B2B2"/>
            </a:solidFill>
            <a:round/>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None/>
            </a:pPr>
            <a:r>
              <a:rPr lang="zh-CN" altLang="en-US" b="1" dirty="0">
                <a:solidFill>
                  <a:srgbClr val="000000"/>
                </a:solidFill>
                <a:latin typeface="微软雅黑" panose="020B0503020204020204" pitchFamily="34" charset="-122"/>
                <a:ea typeface="微软雅黑" panose="020B0503020204020204" pitchFamily="34" charset="-122"/>
              </a:rPr>
              <a:t>试题研究：关注解题思路、学科方法</a:t>
            </a:r>
            <a:endParaRPr lang="en-US" altLang="zh-CN" b="1" dirty="0" smtClean="0">
              <a:solidFill>
                <a:srgbClr val="0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412716561"/>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0" y="785794"/>
            <a:ext cx="8572528" cy="6072206"/>
          </a:xfrm>
        </p:spPr>
        <p:txBody>
          <a:bodyPr>
            <a:normAutofit/>
          </a:bodyPr>
          <a:lstStyle/>
          <a:p>
            <a:pPr marL="0" indent="0">
              <a:buNone/>
            </a:pPr>
            <a:r>
              <a:rPr lang="zh-CN" altLang="en-US" sz="3200" b="1" dirty="0" smtClean="0">
                <a:solidFill>
                  <a:srgbClr val="0000CC"/>
                </a:solidFill>
                <a:latin typeface="楷体" pitchFamily="49" charset="-122"/>
                <a:ea typeface="楷体" pitchFamily="49" charset="-122"/>
              </a:rPr>
              <a:t>材料</a:t>
            </a:r>
            <a:r>
              <a:rPr lang="zh-CN" altLang="en-US" sz="3200" b="1" dirty="0" smtClean="0">
                <a:solidFill>
                  <a:srgbClr val="0000CC"/>
                </a:solidFill>
                <a:latin typeface="楷体" pitchFamily="49" charset="-122"/>
                <a:ea typeface="楷体" pitchFamily="49" charset="-122"/>
              </a:rPr>
              <a:t>论证</a:t>
            </a:r>
            <a:endParaRPr lang="en-US" altLang="zh-CN" sz="3200" b="1" dirty="0" smtClean="0">
              <a:solidFill>
                <a:srgbClr val="0000CC"/>
              </a:solidFill>
              <a:latin typeface="楷体" pitchFamily="49" charset="-122"/>
              <a:ea typeface="楷体" pitchFamily="49" charset="-122"/>
            </a:endParaRPr>
          </a:p>
          <a:p>
            <a:r>
              <a:rPr lang="zh-CN" altLang="en-US" sz="3200" b="1" dirty="0" smtClean="0">
                <a:solidFill>
                  <a:srgbClr val="0000CC"/>
                </a:solidFill>
                <a:latin typeface="楷体" pitchFamily="49" charset="-122"/>
                <a:ea typeface="楷体" pitchFamily="49" charset="-122"/>
              </a:rPr>
              <a:t>以“政治民主化与社会进步”为题，从上表中选择恰当的材料进行论述。</a:t>
            </a:r>
            <a:endParaRPr lang="en-US" altLang="zh-CN" sz="3200" b="1" dirty="0" smtClean="0">
              <a:solidFill>
                <a:srgbClr val="0000CC"/>
              </a:solidFill>
              <a:latin typeface="楷体" pitchFamily="49" charset="-122"/>
              <a:ea typeface="楷体" pitchFamily="49" charset="-122"/>
            </a:endParaRPr>
          </a:p>
          <a:p>
            <a:r>
              <a:rPr lang="zh-CN" altLang="en-US" sz="3200" b="1" dirty="0" smtClean="0">
                <a:solidFill>
                  <a:srgbClr val="0000CC"/>
                </a:solidFill>
                <a:latin typeface="楷体" pitchFamily="49" charset="-122"/>
                <a:ea typeface="楷体" pitchFamily="49" charset="-122"/>
              </a:rPr>
              <a:t>观点：政治民主化推动了社会进步</a:t>
            </a:r>
            <a:endParaRPr lang="en-US" altLang="zh-CN" sz="3200" b="1" dirty="0" smtClean="0">
              <a:solidFill>
                <a:srgbClr val="0000CC"/>
              </a:solidFill>
              <a:latin typeface="楷体" pitchFamily="49" charset="-122"/>
              <a:ea typeface="楷体" pitchFamily="49" charset="-122"/>
            </a:endParaRPr>
          </a:p>
          <a:p>
            <a:r>
              <a:rPr lang="zh-CN" altLang="en-US" sz="3200" b="1" dirty="0" smtClean="0">
                <a:solidFill>
                  <a:srgbClr val="0000CC"/>
                </a:solidFill>
                <a:latin typeface="楷体" pitchFamily="49" charset="-122"/>
                <a:ea typeface="楷体" pitchFamily="49" charset="-122"/>
              </a:rPr>
              <a:t>社会进步推动了政治民主化</a:t>
            </a:r>
            <a:endParaRPr lang="en-US" altLang="zh-CN" sz="3200" b="1" dirty="0" smtClean="0">
              <a:solidFill>
                <a:srgbClr val="0000CC"/>
              </a:solidFill>
              <a:latin typeface="楷体" pitchFamily="49" charset="-122"/>
              <a:ea typeface="楷体" pitchFamily="49" charset="-122"/>
            </a:endParaRPr>
          </a:p>
          <a:p>
            <a:r>
              <a:rPr lang="zh-CN" altLang="en-US" sz="3200" b="1" dirty="0" smtClean="0">
                <a:solidFill>
                  <a:srgbClr val="0000CC"/>
                </a:solidFill>
                <a:latin typeface="楷体" pitchFamily="49" charset="-122"/>
                <a:ea typeface="楷体" pitchFamily="49" charset="-122"/>
              </a:rPr>
              <a:t>例</a:t>
            </a:r>
            <a:r>
              <a:rPr lang="en-US" altLang="zh-CN" sz="3200" b="1" dirty="0" smtClean="0">
                <a:solidFill>
                  <a:srgbClr val="0000CC"/>
                </a:solidFill>
                <a:latin typeface="楷体" pitchFamily="49" charset="-122"/>
                <a:ea typeface="楷体" pitchFamily="49" charset="-122"/>
              </a:rPr>
              <a:t>1</a:t>
            </a:r>
            <a:r>
              <a:rPr lang="zh-CN" altLang="en-US" sz="3200" b="1" dirty="0" smtClean="0">
                <a:solidFill>
                  <a:srgbClr val="0000CC"/>
                </a:solidFill>
                <a:latin typeface="楷体" pitchFamily="49" charset="-122"/>
                <a:ea typeface="楷体" pitchFamily="49" charset="-122"/>
              </a:rPr>
              <a:t>：法国通过一系列革命，最终确立起共和制度，促进了法国资本主义的发展。</a:t>
            </a:r>
            <a:endParaRPr lang="en-US" altLang="zh-CN" sz="3200" b="1" dirty="0" smtClean="0">
              <a:solidFill>
                <a:srgbClr val="0000CC"/>
              </a:solidFill>
              <a:latin typeface="楷体" pitchFamily="49" charset="-122"/>
              <a:ea typeface="楷体" pitchFamily="49" charset="-122"/>
            </a:endParaRPr>
          </a:p>
          <a:p>
            <a:r>
              <a:rPr lang="zh-CN" altLang="en-US" sz="3200" b="1" dirty="0" smtClean="0">
                <a:solidFill>
                  <a:srgbClr val="0000CC"/>
                </a:solidFill>
                <a:latin typeface="楷体" pitchFamily="49" charset="-122"/>
                <a:ea typeface="楷体" pitchFamily="49" charset="-122"/>
              </a:rPr>
              <a:t>例</a:t>
            </a:r>
            <a:r>
              <a:rPr lang="en-US" altLang="zh-CN" sz="3200" b="1" dirty="0" smtClean="0">
                <a:solidFill>
                  <a:srgbClr val="0000CC"/>
                </a:solidFill>
                <a:latin typeface="楷体" pitchFamily="49" charset="-122"/>
                <a:ea typeface="楷体" pitchFamily="49" charset="-122"/>
              </a:rPr>
              <a:t>2</a:t>
            </a:r>
            <a:r>
              <a:rPr lang="zh-CN" altLang="en-US" sz="3200" b="1" dirty="0" smtClean="0">
                <a:solidFill>
                  <a:srgbClr val="0000CC"/>
                </a:solidFill>
                <a:latin typeface="楷体" pitchFamily="49" charset="-122"/>
                <a:ea typeface="楷体" pitchFamily="49" charset="-122"/>
              </a:rPr>
              <a:t>：工业革命的进展，促使了德国加快统一的步伐，最终确立起君主立宪制。民主政体的确立，推动了德国工业革命的进展，使德国成为第二次工业革命的主导国。</a:t>
            </a:r>
            <a:endParaRPr lang="zh-CN" altLang="en-US" sz="3200" b="1" dirty="0">
              <a:solidFill>
                <a:srgbClr val="0000CC"/>
              </a:solidFill>
              <a:latin typeface="楷体" pitchFamily="49" charset="-122"/>
              <a:ea typeface="楷体" pitchFamily="49" charset="-122"/>
            </a:endParaRPr>
          </a:p>
        </p:txBody>
      </p:sp>
    </p:spTree>
    <p:extLst>
      <p:ext uri="{BB962C8B-B14F-4D97-AF65-F5344CB8AC3E}">
        <p14:creationId xmlns:p14="http://schemas.microsoft.com/office/powerpoint/2010/main" val="276665174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小结</a:t>
            </a:r>
            <a:r>
              <a:rPr lang="en-US" altLang="zh-CN" dirty="0" smtClean="0"/>
              <a:t>:</a:t>
            </a:r>
            <a:r>
              <a:rPr lang="zh-CN" altLang="en-US" dirty="0" smtClean="0"/>
              <a:t>论证题</a:t>
            </a:r>
            <a:endParaRPr lang="zh-CN" altLang="en-US" dirty="0"/>
          </a:p>
        </p:txBody>
      </p:sp>
      <p:sp>
        <p:nvSpPr>
          <p:cNvPr id="3" name="内容占位符 2"/>
          <p:cNvSpPr>
            <a:spLocks noGrp="1"/>
          </p:cNvSpPr>
          <p:nvPr>
            <p:ph idx="1"/>
          </p:nvPr>
        </p:nvSpPr>
        <p:spPr/>
        <p:txBody>
          <a:bodyPr>
            <a:normAutofit/>
          </a:bodyPr>
          <a:lstStyle/>
          <a:p>
            <a:pPr marL="0" indent="0">
              <a:buNone/>
            </a:pPr>
            <a:r>
              <a:rPr lang="zh-CN" altLang="en-US" sz="3600" dirty="0">
                <a:latin typeface="黑体" panose="02010609060101010101" pitchFamily="49" charset="-122"/>
                <a:ea typeface="黑体" panose="02010609060101010101" pitchFamily="49" charset="-122"/>
              </a:rPr>
              <a:t>第一步</a:t>
            </a:r>
            <a:r>
              <a:rPr lang="zh-CN" altLang="en-US" sz="3600" dirty="0" smtClean="0">
                <a:latin typeface="黑体" panose="02010609060101010101" pitchFamily="49" charset="-122"/>
                <a:ea typeface="黑体" panose="02010609060101010101" pitchFamily="49" charset="-122"/>
              </a:rPr>
              <a:t>：</a:t>
            </a:r>
            <a:r>
              <a:rPr lang="zh-CN" altLang="en-US" sz="3600" dirty="0" smtClean="0">
                <a:solidFill>
                  <a:prstClr val="black"/>
                </a:solidFill>
                <a:latin typeface="黑体" panose="02010609060101010101" pitchFamily="49" charset="-122"/>
                <a:ea typeface="黑体" panose="02010609060101010101" pitchFamily="49" charset="-122"/>
              </a:rPr>
              <a:t>分析</a:t>
            </a:r>
            <a:r>
              <a:rPr lang="zh-CN" altLang="en-US" sz="3600" dirty="0">
                <a:solidFill>
                  <a:prstClr val="black"/>
                </a:solidFill>
                <a:latin typeface="黑体" panose="02010609060101010101" pitchFamily="49" charset="-122"/>
                <a:ea typeface="黑体" panose="02010609060101010101" pitchFamily="49" charset="-122"/>
              </a:rPr>
              <a:t>题目要求论证什么</a:t>
            </a:r>
            <a:r>
              <a:rPr lang="zh-CN" altLang="en-US" sz="3600" dirty="0" smtClean="0">
                <a:solidFill>
                  <a:prstClr val="black"/>
                </a:solidFill>
                <a:latin typeface="黑体" panose="02010609060101010101" pitchFamily="49" charset="-122"/>
                <a:ea typeface="黑体" panose="02010609060101010101" pitchFamily="49" charset="-122"/>
              </a:rPr>
              <a:t>观点</a:t>
            </a:r>
            <a:endParaRPr lang="en-US" altLang="zh-CN" sz="3600" dirty="0" smtClean="0">
              <a:latin typeface="黑体" panose="02010609060101010101" pitchFamily="49" charset="-122"/>
              <a:ea typeface="黑体" panose="02010609060101010101" pitchFamily="49" charset="-122"/>
            </a:endParaRPr>
          </a:p>
          <a:p>
            <a:pPr marL="0" indent="0">
              <a:buNone/>
            </a:pPr>
            <a:r>
              <a:rPr lang="zh-CN" altLang="en-US" sz="3600" dirty="0">
                <a:solidFill>
                  <a:prstClr val="black"/>
                </a:solidFill>
                <a:latin typeface="黑体" panose="02010609060101010101" pitchFamily="49" charset="-122"/>
                <a:ea typeface="黑体" panose="02010609060101010101" pitchFamily="49" charset="-122"/>
              </a:rPr>
              <a:t>第二步</a:t>
            </a:r>
            <a:r>
              <a:rPr lang="zh-CN" altLang="en-US" sz="3600" dirty="0" smtClean="0">
                <a:solidFill>
                  <a:prstClr val="black"/>
                </a:solidFill>
                <a:latin typeface="黑体" panose="02010609060101010101" pitchFamily="49" charset="-122"/>
                <a:ea typeface="黑体" panose="02010609060101010101" pitchFamily="49" charset="-122"/>
              </a:rPr>
              <a:t>：找出与</a:t>
            </a:r>
            <a:r>
              <a:rPr lang="zh-CN" altLang="en-US" sz="3600" dirty="0">
                <a:solidFill>
                  <a:prstClr val="black"/>
                </a:solidFill>
                <a:latin typeface="黑体" panose="02010609060101010101" pitchFamily="49" charset="-122"/>
                <a:ea typeface="黑体" panose="02010609060101010101" pitchFamily="49" charset="-122"/>
              </a:rPr>
              <a:t>观点对应的史实</a:t>
            </a:r>
            <a:endParaRPr lang="en-US" altLang="zh-CN" sz="3600" dirty="0">
              <a:solidFill>
                <a:prstClr val="black"/>
              </a:solidFill>
              <a:latin typeface="黑体" panose="02010609060101010101" pitchFamily="49" charset="-122"/>
              <a:ea typeface="黑体" panose="02010609060101010101" pitchFamily="49" charset="-122"/>
            </a:endParaRPr>
          </a:p>
          <a:p>
            <a:pPr marL="0" indent="0">
              <a:buNone/>
            </a:pPr>
            <a:r>
              <a:rPr lang="zh-CN" altLang="en-US" sz="3600" dirty="0" smtClean="0">
                <a:solidFill>
                  <a:prstClr val="black"/>
                </a:solidFill>
                <a:latin typeface="黑体" panose="02010609060101010101" pitchFamily="49" charset="-122"/>
                <a:ea typeface="黑体" panose="02010609060101010101" pitchFamily="49" charset="-122"/>
                <a:cs typeface="+mj-cs"/>
              </a:rPr>
              <a:t>第三</a:t>
            </a:r>
            <a:r>
              <a:rPr lang="zh-CN" altLang="en-US" sz="3600" dirty="0">
                <a:solidFill>
                  <a:prstClr val="black"/>
                </a:solidFill>
                <a:latin typeface="黑体" panose="02010609060101010101" pitchFamily="49" charset="-122"/>
                <a:ea typeface="黑体" panose="02010609060101010101" pitchFamily="49" charset="-122"/>
                <a:cs typeface="+mj-cs"/>
              </a:rPr>
              <a:t>步</a:t>
            </a:r>
            <a:r>
              <a:rPr lang="zh-CN" altLang="en-US" sz="3600" dirty="0" smtClean="0">
                <a:solidFill>
                  <a:prstClr val="black"/>
                </a:solidFill>
                <a:latin typeface="黑体" panose="02010609060101010101" pitchFamily="49" charset="-122"/>
                <a:ea typeface="黑体" panose="02010609060101010101" pitchFamily="49" charset="-122"/>
                <a:cs typeface="+mj-cs"/>
              </a:rPr>
              <a:t>：</a:t>
            </a:r>
            <a:r>
              <a:rPr lang="zh-CN" altLang="en-US" sz="3600" dirty="0" smtClean="0">
                <a:solidFill>
                  <a:prstClr val="black"/>
                </a:solidFill>
                <a:latin typeface="黑体" panose="02010609060101010101" pitchFamily="49" charset="-122"/>
                <a:ea typeface="黑体" panose="02010609060101010101" pitchFamily="49" charset="-122"/>
              </a:rPr>
              <a:t>按</a:t>
            </a:r>
            <a:r>
              <a:rPr lang="zh-CN" altLang="en-US" sz="3600" dirty="0">
                <a:solidFill>
                  <a:prstClr val="black"/>
                </a:solidFill>
                <a:latin typeface="黑体" panose="02010609060101010101" pitchFamily="49" charset="-122"/>
                <a:ea typeface="黑体" panose="02010609060101010101" pitchFamily="49" charset="-122"/>
              </a:rPr>
              <a:t>一定逻辑进行论证</a:t>
            </a:r>
            <a:endParaRPr lang="en-US" altLang="zh-CN" sz="3600" dirty="0">
              <a:solidFill>
                <a:prstClr val="black"/>
              </a:solidFill>
              <a:latin typeface="黑体" panose="02010609060101010101" pitchFamily="49" charset="-122"/>
              <a:ea typeface="黑体" panose="02010609060101010101" pitchFamily="49" charset="-122"/>
            </a:endParaRPr>
          </a:p>
          <a:p>
            <a:pPr marL="0" indent="0">
              <a:buNone/>
            </a:pPr>
            <a:r>
              <a:rPr lang="zh-CN" altLang="en-US" dirty="0" smtClean="0">
                <a:latin typeface="黑体" panose="02010609060101010101" pitchFamily="49" charset="-122"/>
                <a:ea typeface="黑体" panose="02010609060101010101" pitchFamily="49" charset="-122"/>
              </a:rPr>
              <a:t>注意</a:t>
            </a:r>
            <a:r>
              <a:rPr lang="en-US" altLang="zh-CN" dirty="0" smtClean="0">
                <a:latin typeface="黑体" panose="02010609060101010101" pitchFamily="49" charset="-122"/>
                <a:ea typeface="黑体" panose="02010609060101010101" pitchFamily="49" charset="-122"/>
              </a:rPr>
              <a:t>:</a:t>
            </a:r>
          </a:p>
          <a:p>
            <a:pPr marL="0" indent="0">
              <a:buNone/>
            </a:pPr>
            <a:r>
              <a:rPr lang="zh-CN" altLang="en-US" dirty="0" smtClean="0">
                <a:latin typeface="黑体" panose="02010609060101010101" pitchFamily="49" charset="-122"/>
                <a:ea typeface="黑体" panose="02010609060101010101" pitchFamily="49" charset="-122"/>
              </a:rPr>
              <a:t>时刻围绕论点</a:t>
            </a:r>
            <a:r>
              <a:rPr lang="en-US" altLang="zh-CN" dirty="0" smtClean="0">
                <a:latin typeface="黑体" panose="02010609060101010101" pitchFamily="49" charset="-122"/>
                <a:ea typeface="黑体" panose="02010609060101010101" pitchFamily="49" charset="-122"/>
              </a:rPr>
              <a:t>;</a:t>
            </a:r>
          </a:p>
          <a:p>
            <a:pPr marL="0" indent="0">
              <a:buNone/>
            </a:pPr>
            <a:r>
              <a:rPr lang="zh-CN" altLang="en-US" dirty="0" smtClean="0">
                <a:latin typeface="黑体" panose="02010609060101010101" pitchFamily="49" charset="-122"/>
                <a:ea typeface="黑体" panose="02010609060101010101" pitchFamily="49" charset="-122"/>
              </a:rPr>
              <a:t>寻找说服力的史实（</a:t>
            </a:r>
            <a:r>
              <a:rPr lang="en-US" altLang="zh-CN" dirty="0" smtClean="0">
                <a:latin typeface="黑体" panose="02010609060101010101" pitchFamily="49" charset="-122"/>
                <a:ea typeface="黑体" panose="02010609060101010101" pitchFamily="49" charset="-122"/>
              </a:rPr>
              <a:t>2</a:t>
            </a:r>
            <a:r>
              <a:rPr lang="zh-CN" altLang="en-US" dirty="0" smtClean="0">
                <a:latin typeface="黑体" panose="02010609060101010101" pitchFamily="49" charset="-122"/>
                <a:ea typeface="黑体" panose="02010609060101010101" pitchFamily="49" charset="-122"/>
              </a:rPr>
              <a:t>个）</a:t>
            </a:r>
            <a:endParaRPr lang="en-US" altLang="zh-CN" dirty="0" smtClean="0">
              <a:latin typeface="黑体" panose="02010609060101010101" pitchFamily="49" charset="-122"/>
              <a:ea typeface="黑体" panose="02010609060101010101" pitchFamily="49" charset="-122"/>
            </a:endParaRPr>
          </a:p>
          <a:p>
            <a:pPr marL="0" indent="0">
              <a:buNone/>
            </a:pPr>
            <a:r>
              <a:rPr lang="zh-CN" altLang="en-US" dirty="0" smtClean="0">
                <a:latin typeface="黑体" panose="02010609060101010101" pitchFamily="49" charset="-122"/>
                <a:ea typeface="黑体" panose="02010609060101010101" pitchFamily="49" charset="-122"/>
              </a:rPr>
              <a:t>分论一、二论证</a:t>
            </a:r>
            <a:endParaRPr lang="en-US" altLang="zh-CN" dirty="0" smtClean="0">
              <a:latin typeface="黑体" panose="02010609060101010101" pitchFamily="49" charset="-122"/>
              <a:ea typeface="黑体" panose="02010609060101010101" pitchFamily="49" charset="-122"/>
            </a:endParaRPr>
          </a:p>
          <a:p>
            <a:pPr marL="0" indent="0">
              <a:buNone/>
            </a:pPr>
            <a:endParaRPr lang="en-US" altLang="zh-CN" dirty="0">
              <a:latin typeface="黑体" panose="02010609060101010101" pitchFamily="49" charset="-122"/>
              <a:ea typeface="黑体" panose="02010609060101010101" pitchFamily="49" charset="-122"/>
            </a:endParaRPr>
          </a:p>
          <a:p>
            <a:pPr marL="0" indent="0">
              <a:buNone/>
            </a:pPr>
            <a:endParaRPr lang="zh-CN" altLang="en-US" dirty="0"/>
          </a:p>
        </p:txBody>
      </p:sp>
    </p:spTree>
    <p:extLst>
      <p:ext uri="{BB962C8B-B14F-4D97-AF65-F5344CB8AC3E}">
        <p14:creationId xmlns:p14="http://schemas.microsoft.com/office/powerpoint/2010/main" val="207112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矩形 1"/>
          <p:cNvSpPr>
            <a:spLocks noChangeArrowheads="1"/>
          </p:cNvSpPr>
          <p:nvPr/>
        </p:nvSpPr>
        <p:spPr bwMode="auto">
          <a:xfrm>
            <a:off x="1893792" y="428771"/>
            <a:ext cx="7133684" cy="646331"/>
          </a:xfrm>
          <a:prstGeom prst="rect">
            <a:avLst/>
          </a:prstGeom>
          <a:noFill/>
          <a:ln w="9525">
            <a:noFill/>
            <a:miter lim="800000"/>
          </a:ln>
        </p:spPr>
        <p:txBody>
          <a:bodyPr wrap="none">
            <a:spAutoFit/>
          </a:bodyPr>
          <a:lstStyle/>
          <a:p>
            <a:r>
              <a:rPr lang="zh-CN" altLang="zh-CN" sz="3600" b="1" dirty="0">
                <a:latin typeface="黑体" panose="02010609060101010101" pitchFamily="2" charset="-122"/>
                <a:ea typeface="黑体" panose="02010609060101010101" pitchFamily="2" charset="-122"/>
              </a:rPr>
              <a:t>历史试题“素养立意”的五个方面</a:t>
            </a:r>
            <a:endParaRPr lang="zh-CN" altLang="en-US" sz="3600" b="1" dirty="0">
              <a:latin typeface="黑体" panose="02010609060101010101" pitchFamily="2" charset="-122"/>
              <a:ea typeface="黑体" panose="02010609060101010101" pitchFamily="2" charset="-122"/>
            </a:endParaRPr>
          </a:p>
        </p:txBody>
      </p:sp>
      <p:sp>
        <p:nvSpPr>
          <p:cNvPr id="107523" name="矩形 2"/>
          <p:cNvSpPr>
            <a:spLocks noChangeArrowheads="1"/>
          </p:cNvSpPr>
          <p:nvPr/>
        </p:nvSpPr>
        <p:spPr bwMode="auto">
          <a:xfrm>
            <a:off x="2268741" y="1428636"/>
            <a:ext cx="5594801" cy="523220"/>
          </a:xfrm>
          <a:prstGeom prst="rect">
            <a:avLst/>
          </a:prstGeom>
          <a:noFill/>
          <a:ln w="9525">
            <a:noFill/>
            <a:miter lim="800000"/>
          </a:ln>
        </p:spPr>
        <p:txBody>
          <a:bodyPr wrap="none">
            <a:spAutoFit/>
          </a:bodyPr>
          <a:lstStyle/>
          <a:p>
            <a:r>
              <a:rPr lang="zh-CN" altLang="en-US" sz="2800" b="1" dirty="0">
                <a:solidFill>
                  <a:srgbClr val="0000FF"/>
                </a:solidFill>
              </a:rPr>
              <a:t>一、</a:t>
            </a:r>
            <a:r>
              <a:rPr lang="zh-CN" altLang="zh-CN" sz="2800" b="1" dirty="0">
                <a:solidFill>
                  <a:srgbClr val="0000FF"/>
                </a:solidFill>
              </a:rPr>
              <a:t>“准确通达的历史</a:t>
            </a:r>
            <a:r>
              <a:rPr lang="zh-CN" altLang="zh-CN" sz="2800" b="1" dirty="0">
                <a:solidFill>
                  <a:srgbClr val="FF0000"/>
                </a:solidFill>
              </a:rPr>
              <a:t>时空观念</a:t>
            </a:r>
            <a:r>
              <a:rPr lang="zh-CN" altLang="zh-CN" sz="2800" b="1" dirty="0">
                <a:solidFill>
                  <a:srgbClr val="0000FF"/>
                </a:solidFill>
              </a:rPr>
              <a:t>”</a:t>
            </a:r>
            <a:endParaRPr lang="zh-CN" altLang="en-US" sz="2800" b="1" dirty="0">
              <a:solidFill>
                <a:srgbClr val="0000FF"/>
              </a:solidFill>
            </a:endParaRPr>
          </a:p>
        </p:txBody>
      </p:sp>
      <p:sp>
        <p:nvSpPr>
          <p:cNvPr id="107524" name="矩形 3"/>
          <p:cNvSpPr>
            <a:spLocks noChangeArrowheads="1"/>
          </p:cNvSpPr>
          <p:nvPr/>
        </p:nvSpPr>
        <p:spPr bwMode="auto">
          <a:xfrm>
            <a:off x="2268741" y="2214244"/>
            <a:ext cx="5594801" cy="523220"/>
          </a:xfrm>
          <a:prstGeom prst="rect">
            <a:avLst/>
          </a:prstGeom>
          <a:noFill/>
          <a:ln w="9525">
            <a:noFill/>
            <a:miter lim="800000"/>
          </a:ln>
        </p:spPr>
        <p:txBody>
          <a:bodyPr wrap="none">
            <a:spAutoFit/>
          </a:bodyPr>
          <a:lstStyle/>
          <a:p>
            <a:r>
              <a:rPr lang="zh-CN" altLang="en-US" sz="2800" b="1" dirty="0">
                <a:solidFill>
                  <a:srgbClr val="0000FF"/>
                </a:solidFill>
              </a:rPr>
              <a:t>二、</a:t>
            </a:r>
            <a:r>
              <a:rPr lang="zh-CN" altLang="zh-CN" sz="2800" b="1" dirty="0">
                <a:solidFill>
                  <a:srgbClr val="0000FF"/>
                </a:solidFill>
              </a:rPr>
              <a:t>“求真求实的历史</a:t>
            </a:r>
            <a:r>
              <a:rPr lang="zh-CN" altLang="zh-CN" sz="2800" b="1" dirty="0">
                <a:solidFill>
                  <a:srgbClr val="FF0000"/>
                </a:solidFill>
              </a:rPr>
              <a:t>证据意识</a:t>
            </a:r>
            <a:r>
              <a:rPr lang="zh-CN" altLang="zh-CN" sz="2800" b="1" dirty="0">
                <a:solidFill>
                  <a:srgbClr val="0000FF"/>
                </a:solidFill>
              </a:rPr>
              <a:t>”</a:t>
            </a:r>
            <a:endParaRPr lang="zh-CN" altLang="en-US" sz="2800" b="1" dirty="0">
              <a:solidFill>
                <a:srgbClr val="0000FF"/>
              </a:solidFill>
            </a:endParaRPr>
          </a:p>
        </p:txBody>
      </p:sp>
      <p:sp>
        <p:nvSpPr>
          <p:cNvPr id="107525" name="矩形 4"/>
          <p:cNvSpPr>
            <a:spLocks noChangeArrowheads="1"/>
          </p:cNvSpPr>
          <p:nvPr/>
        </p:nvSpPr>
        <p:spPr bwMode="auto">
          <a:xfrm>
            <a:off x="2268741" y="3071271"/>
            <a:ext cx="5594801" cy="523220"/>
          </a:xfrm>
          <a:prstGeom prst="rect">
            <a:avLst/>
          </a:prstGeom>
          <a:noFill/>
          <a:ln w="9525">
            <a:noFill/>
            <a:miter lim="800000"/>
          </a:ln>
        </p:spPr>
        <p:txBody>
          <a:bodyPr wrap="none">
            <a:spAutoFit/>
          </a:bodyPr>
          <a:lstStyle/>
          <a:p>
            <a:r>
              <a:rPr lang="zh-CN" altLang="en-US" sz="2800" b="1" dirty="0">
                <a:solidFill>
                  <a:srgbClr val="0000FF"/>
                </a:solidFill>
              </a:rPr>
              <a:t>三、</a:t>
            </a:r>
            <a:r>
              <a:rPr lang="zh-CN" altLang="zh-CN" sz="2800" b="1" dirty="0">
                <a:solidFill>
                  <a:srgbClr val="0000FF"/>
                </a:solidFill>
              </a:rPr>
              <a:t>“回到现场的历史</a:t>
            </a:r>
            <a:r>
              <a:rPr lang="zh-CN" altLang="zh-CN" sz="2800" b="1" dirty="0">
                <a:solidFill>
                  <a:srgbClr val="FF0000"/>
                </a:solidFill>
              </a:rPr>
              <a:t>思维特征</a:t>
            </a:r>
            <a:r>
              <a:rPr lang="zh-CN" altLang="zh-CN" sz="2800" b="1" dirty="0">
                <a:solidFill>
                  <a:srgbClr val="0000FF"/>
                </a:solidFill>
              </a:rPr>
              <a:t>”</a:t>
            </a:r>
            <a:endParaRPr lang="zh-CN" altLang="en-US" sz="2800" b="1" dirty="0">
              <a:solidFill>
                <a:srgbClr val="0000FF"/>
              </a:solidFill>
            </a:endParaRPr>
          </a:p>
        </p:txBody>
      </p:sp>
      <p:sp>
        <p:nvSpPr>
          <p:cNvPr id="107526" name="矩形 5"/>
          <p:cNvSpPr>
            <a:spLocks noChangeArrowheads="1"/>
          </p:cNvSpPr>
          <p:nvPr/>
        </p:nvSpPr>
        <p:spPr bwMode="auto">
          <a:xfrm>
            <a:off x="2268741" y="3856879"/>
            <a:ext cx="5594801" cy="523220"/>
          </a:xfrm>
          <a:prstGeom prst="rect">
            <a:avLst/>
          </a:prstGeom>
          <a:noFill/>
          <a:ln w="9525">
            <a:noFill/>
            <a:miter lim="800000"/>
          </a:ln>
        </p:spPr>
        <p:txBody>
          <a:bodyPr wrap="none">
            <a:spAutoFit/>
          </a:bodyPr>
          <a:lstStyle/>
          <a:p>
            <a:r>
              <a:rPr lang="zh-CN" altLang="en-US" sz="2800" b="1" dirty="0">
                <a:solidFill>
                  <a:srgbClr val="0000FF"/>
                </a:solidFill>
              </a:rPr>
              <a:t>四、</a:t>
            </a:r>
            <a:r>
              <a:rPr lang="zh-CN" altLang="zh-CN" sz="2800" b="1" dirty="0">
                <a:solidFill>
                  <a:srgbClr val="0000FF"/>
                </a:solidFill>
              </a:rPr>
              <a:t>“关照现实的历史</a:t>
            </a:r>
            <a:r>
              <a:rPr lang="zh-CN" altLang="zh-CN" sz="2800" b="1" dirty="0">
                <a:solidFill>
                  <a:srgbClr val="FF0000"/>
                </a:solidFill>
              </a:rPr>
              <a:t>价值引领</a:t>
            </a:r>
            <a:r>
              <a:rPr lang="zh-CN" altLang="zh-CN" sz="2800" b="1" dirty="0">
                <a:solidFill>
                  <a:srgbClr val="0000FF"/>
                </a:solidFill>
              </a:rPr>
              <a:t>”</a:t>
            </a:r>
            <a:endParaRPr lang="zh-CN" altLang="en-US" sz="2800" b="1" dirty="0">
              <a:solidFill>
                <a:srgbClr val="0000FF"/>
              </a:solidFill>
            </a:endParaRPr>
          </a:p>
        </p:txBody>
      </p:sp>
      <p:sp>
        <p:nvSpPr>
          <p:cNvPr id="107527" name="矩形 6"/>
          <p:cNvSpPr>
            <a:spLocks noChangeArrowheads="1"/>
          </p:cNvSpPr>
          <p:nvPr/>
        </p:nvSpPr>
        <p:spPr bwMode="auto">
          <a:xfrm>
            <a:off x="2268741" y="4675815"/>
            <a:ext cx="5594801" cy="523220"/>
          </a:xfrm>
          <a:prstGeom prst="rect">
            <a:avLst/>
          </a:prstGeom>
          <a:noFill/>
          <a:ln w="9525">
            <a:noFill/>
            <a:miter lim="800000"/>
          </a:ln>
        </p:spPr>
        <p:txBody>
          <a:bodyPr wrap="none">
            <a:spAutoFit/>
          </a:bodyPr>
          <a:lstStyle/>
          <a:p>
            <a:r>
              <a:rPr lang="zh-CN" altLang="en-US" sz="2800" b="1" dirty="0">
                <a:solidFill>
                  <a:srgbClr val="0000FF"/>
                </a:solidFill>
              </a:rPr>
              <a:t>五、</a:t>
            </a:r>
            <a:r>
              <a:rPr lang="zh-CN" altLang="zh-CN" sz="2800" b="1" dirty="0">
                <a:solidFill>
                  <a:srgbClr val="0000FF"/>
                </a:solidFill>
              </a:rPr>
              <a:t>“合乎逻辑的历史</a:t>
            </a:r>
            <a:r>
              <a:rPr lang="zh-CN" altLang="zh-CN" sz="2800" b="1" dirty="0">
                <a:solidFill>
                  <a:srgbClr val="FF0000"/>
                </a:solidFill>
              </a:rPr>
              <a:t>推理意识</a:t>
            </a:r>
            <a:r>
              <a:rPr lang="zh-CN" altLang="zh-CN" sz="2800" b="1" dirty="0">
                <a:solidFill>
                  <a:srgbClr val="0000FF"/>
                </a:solidFill>
              </a:rPr>
              <a:t>”</a:t>
            </a:r>
            <a:endParaRPr lang="zh-CN" altLang="en-US" sz="2800" b="1" dirty="0">
              <a:solidFill>
                <a:srgbClr val="0000FF"/>
              </a:solidFill>
            </a:endParaRPr>
          </a:p>
        </p:txBody>
      </p:sp>
      <p:sp>
        <p:nvSpPr>
          <p:cNvPr id="107528" name="矩形 7"/>
          <p:cNvSpPr>
            <a:spLocks noChangeArrowheads="1"/>
          </p:cNvSpPr>
          <p:nvPr/>
        </p:nvSpPr>
        <p:spPr bwMode="auto">
          <a:xfrm>
            <a:off x="2528888" y="5668645"/>
            <a:ext cx="5800725" cy="646331"/>
          </a:xfrm>
          <a:prstGeom prst="rect">
            <a:avLst/>
          </a:prstGeom>
          <a:noFill/>
          <a:ln w="9525">
            <a:noFill/>
            <a:miter lim="800000"/>
          </a:ln>
        </p:spPr>
        <p:txBody>
          <a:bodyPr wrap="square">
            <a:spAutoFit/>
          </a:bodyPr>
          <a:lstStyle/>
          <a:p>
            <a:r>
              <a:rPr lang="en-US" altLang="zh-CN" b="1" dirty="0"/>
              <a:t>——</a:t>
            </a:r>
            <a:r>
              <a:rPr lang="zh-CN" altLang="en-US" b="1"/>
              <a:t>胡军哲：</a:t>
            </a:r>
            <a:r>
              <a:rPr lang="zh-CN" altLang="zh-CN" b="1"/>
              <a:t>《素养立意：新课标全国卷Ⅰ历史试题评析与教学启示》</a:t>
            </a:r>
            <a:endParaRPr lang="zh-CN" altLang="en-US" b="1"/>
          </a:p>
        </p:txBody>
      </p:sp>
    </p:spTree>
    <p:extLst>
      <p:ext uri="{BB962C8B-B14F-4D97-AF65-F5344CB8AC3E}">
        <p14:creationId xmlns:p14="http://schemas.microsoft.com/office/powerpoint/2010/main" val="507939720"/>
      </p:ext>
    </p:extLst>
  </p:cSld>
  <p:clrMapOvr>
    <a:masterClrMapping/>
  </p:clrMapOvr>
  <p:transition spd="slow">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图片 3" descr="屏保.jpg"/>
          <p:cNvPicPr>
            <a:picLocks noChangeAspect="1"/>
          </p:cNvPicPr>
          <p:nvPr/>
        </p:nvPicPr>
        <p:blipFill>
          <a:blip r:embed="rId2"/>
          <a:srcRect l="7014" t="2023" r="3613" b="475"/>
          <a:stretch>
            <a:fillRect/>
          </a:stretch>
        </p:blipFill>
        <p:spPr bwMode="auto">
          <a:xfrm>
            <a:off x="0" y="35"/>
            <a:ext cx="9144000" cy="6215063"/>
          </a:xfrm>
          <a:prstGeom prst="rect">
            <a:avLst/>
          </a:prstGeom>
          <a:noFill/>
          <a:ln w="9525">
            <a:noFill/>
            <a:miter lim="800000"/>
            <a:headEnd/>
            <a:tailEnd/>
          </a:ln>
        </p:spPr>
      </p:pic>
      <p:sp>
        <p:nvSpPr>
          <p:cNvPr id="55299" name="TextBox 7"/>
          <p:cNvSpPr txBox="1">
            <a:spLocks noChangeArrowheads="1"/>
          </p:cNvSpPr>
          <p:nvPr/>
        </p:nvSpPr>
        <p:spPr bwMode="auto">
          <a:xfrm>
            <a:off x="6962779" y="3214688"/>
            <a:ext cx="1857375" cy="1077218"/>
          </a:xfrm>
          <a:prstGeom prst="rect">
            <a:avLst/>
          </a:prstGeom>
          <a:noFill/>
          <a:ln w="9525">
            <a:noFill/>
            <a:miter lim="800000"/>
            <a:headEnd/>
            <a:tailEnd/>
          </a:ln>
        </p:spPr>
        <p:txBody>
          <a:bodyPr>
            <a:spAutoFit/>
          </a:bodyPr>
          <a:lstStyle/>
          <a:p>
            <a:pPr algn="ctr"/>
            <a:r>
              <a:rPr lang="zh-CN" altLang="en-US" sz="3200" b="1">
                <a:solidFill>
                  <a:srgbClr val="FFFF00"/>
                </a:solidFill>
                <a:latin typeface="汉仪大黑简" pitchFamily="49" charset="-122"/>
                <a:ea typeface="汉仪大黑简" pitchFamily="49" charset="-122"/>
              </a:rPr>
              <a:t>谢谢</a:t>
            </a:r>
            <a:r>
              <a:rPr lang="en-US" altLang="zh-CN" sz="3200" b="1">
                <a:solidFill>
                  <a:srgbClr val="FFFF00"/>
                </a:solidFill>
                <a:latin typeface="汉仪大黑简" pitchFamily="49" charset="-122"/>
                <a:ea typeface="汉仪大黑简" pitchFamily="49" charset="-122"/>
              </a:rPr>
              <a:t>!</a:t>
            </a:r>
          </a:p>
          <a:p>
            <a:pPr algn="ctr"/>
            <a:r>
              <a:rPr lang="en-US" altLang="en-US" sz="3200" b="1">
                <a:solidFill>
                  <a:srgbClr val="FFFF00"/>
                </a:solidFill>
                <a:latin typeface="汉仪大黑简" pitchFamily="49" charset="-122"/>
                <a:ea typeface="汉仪大黑简" pitchFamily="49" charset="-122"/>
              </a:rPr>
              <a:t>Thanks</a:t>
            </a:r>
            <a:endParaRPr lang="zh-CN" altLang="en-US" sz="3200" b="1">
              <a:solidFill>
                <a:srgbClr val="FFFF00"/>
              </a:solidFill>
              <a:latin typeface="汉仪大黑简" pitchFamily="49" charset="-122"/>
              <a:ea typeface="汉仪大黑简" pitchFamily="49" charset="-122"/>
            </a:endParaRPr>
          </a:p>
        </p:txBody>
      </p:sp>
      <p:sp>
        <p:nvSpPr>
          <p:cNvPr id="55300" name="TextBox 1"/>
          <p:cNvSpPr txBox="1">
            <a:spLocks noChangeArrowheads="1"/>
          </p:cNvSpPr>
          <p:nvPr/>
        </p:nvSpPr>
        <p:spPr bwMode="auto">
          <a:xfrm>
            <a:off x="1331933" y="1130301"/>
            <a:ext cx="6480175" cy="1938992"/>
          </a:xfrm>
          <a:prstGeom prst="rect">
            <a:avLst/>
          </a:prstGeom>
          <a:noFill/>
          <a:ln w="9525">
            <a:noFill/>
            <a:miter lim="800000"/>
            <a:headEnd/>
            <a:tailEnd/>
          </a:ln>
        </p:spPr>
        <p:txBody>
          <a:bodyPr>
            <a:spAutoFit/>
          </a:bodyPr>
          <a:lstStyle/>
          <a:p>
            <a:r>
              <a:rPr lang="zh-CN" altLang="en-US" sz="4000" b="1" dirty="0" smtClean="0">
                <a:solidFill>
                  <a:srgbClr val="FFFF00"/>
                </a:solidFill>
              </a:rPr>
              <a:t>       祝</a:t>
            </a:r>
            <a:r>
              <a:rPr lang="en-US" altLang="zh-CN" sz="4000" b="1" dirty="0" smtClean="0">
                <a:solidFill>
                  <a:srgbClr val="FFFF00"/>
                </a:solidFill>
              </a:rPr>
              <a:t> </a:t>
            </a:r>
            <a:r>
              <a:rPr lang="zh-CN" altLang="en-US" sz="4000" b="1" dirty="0" smtClean="0">
                <a:solidFill>
                  <a:srgbClr val="FFFF00"/>
                </a:solidFill>
              </a:rPr>
              <a:t> 工作</a:t>
            </a:r>
            <a:r>
              <a:rPr lang="zh-CN" altLang="en-US" sz="4000" b="1" dirty="0">
                <a:solidFill>
                  <a:srgbClr val="FFFF00"/>
                </a:solidFill>
              </a:rPr>
              <a:t>顺利！</a:t>
            </a:r>
            <a:endParaRPr lang="en-US" altLang="zh-CN" sz="4000" b="1" dirty="0">
              <a:solidFill>
                <a:srgbClr val="FFFF00"/>
              </a:solidFill>
            </a:endParaRPr>
          </a:p>
          <a:p>
            <a:r>
              <a:rPr lang="en-US" altLang="zh-CN" sz="4000" b="1" dirty="0">
                <a:solidFill>
                  <a:srgbClr val="FFFF00"/>
                </a:solidFill>
              </a:rPr>
              <a:t>            </a:t>
            </a:r>
            <a:r>
              <a:rPr lang="zh-CN" altLang="en-US" sz="4000" b="1" dirty="0">
                <a:solidFill>
                  <a:srgbClr val="FFFF00"/>
                </a:solidFill>
              </a:rPr>
              <a:t>生活愉快！</a:t>
            </a:r>
            <a:endParaRPr lang="en-US" altLang="zh-CN" sz="4000" b="1" dirty="0">
              <a:solidFill>
                <a:srgbClr val="FFFF00"/>
              </a:solidFill>
            </a:endParaRPr>
          </a:p>
          <a:p>
            <a:r>
              <a:rPr lang="zh-CN" altLang="en-US" sz="4000" b="1" dirty="0">
                <a:solidFill>
                  <a:srgbClr val="FFFF00"/>
                </a:solidFill>
              </a:rPr>
              <a:t>            身体健康！</a:t>
            </a:r>
          </a:p>
        </p:txBody>
      </p:sp>
      <p:sp>
        <p:nvSpPr>
          <p:cNvPr id="6" name="灯片编号占位符 5"/>
          <p:cNvSpPr>
            <a:spLocks noGrp="1"/>
          </p:cNvSpPr>
          <p:nvPr>
            <p:ph type="sldNum" sz="quarter" idx="11"/>
          </p:nvPr>
        </p:nvSpPr>
        <p:spPr/>
        <p:txBody>
          <a:bodyPr/>
          <a:lstStyle/>
          <a:p>
            <a:pPr>
              <a:defRPr/>
            </a:pPr>
            <a:fld id="{2F49FC0B-0628-40C8-B2D8-213DD624428E}" type="slidenum">
              <a:rPr lang="zh-CN" altLang="en-US" smtClean="0"/>
              <a:pPr>
                <a:defRPr/>
              </a:pPr>
              <a:t>53</a:t>
            </a:fld>
            <a:endParaRPr lang="zh-CN" altLang="en-US"/>
          </a:p>
        </p:txBody>
      </p:sp>
    </p:spTree>
    <p:extLst>
      <p:ext uri="{BB962C8B-B14F-4D97-AF65-F5344CB8AC3E}">
        <p14:creationId xmlns:p14="http://schemas.microsoft.com/office/powerpoint/2010/main" val="21541897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4" name="MH_Entry_1"/>
          <p:cNvSpPr txBox="1"/>
          <p:nvPr/>
        </p:nvSpPr>
        <p:spPr>
          <a:xfrm>
            <a:off x="3551192" y="930159"/>
            <a:ext cx="5592808" cy="1063469"/>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lvl1pPr>
              <a:defRPr sz="2800">
                <a:solidFill>
                  <a:srgbClr val="000000"/>
                </a:solidFill>
              </a:defRPr>
            </a:lvl1pPr>
          </a:lstStyle>
          <a:p>
            <a:r>
              <a:rPr lang="zh-CN" altLang="en-US" b="1" dirty="0" smtClean="0">
                <a:latin typeface="黑体" panose="02010609060101010101" pitchFamily="49" charset="-122"/>
                <a:ea typeface="黑体" panose="02010609060101010101" pitchFamily="49" charset="-122"/>
              </a:rPr>
              <a:t>目标：贯通</a:t>
            </a:r>
            <a:r>
              <a:rPr lang="zh-CN" altLang="en-US" b="1" dirty="0">
                <a:latin typeface="黑体" panose="02010609060101010101" pitchFamily="49" charset="-122"/>
                <a:ea typeface="黑体" panose="02010609060101010101" pitchFamily="49" charset="-122"/>
              </a:rPr>
              <a:t>、</a:t>
            </a:r>
            <a:r>
              <a:rPr lang="zh-CN" altLang="en-US" b="1" dirty="0" smtClean="0">
                <a:latin typeface="黑体" panose="02010609060101010101" pitchFamily="49" charset="-122"/>
                <a:ea typeface="黑体" panose="02010609060101010101" pitchFamily="49" charset="-122"/>
              </a:rPr>
              <a:t>突破</a:t>
            </a:r>
            <a:r>
              <a:rPr lang="zh-CN" altLang="en-US" b="1" dirty="0">
                <a:latin typeface="黑体" panose="02010609060101010101" pitchFamily="49" charset="-122"/>
                <a:ea typeface="黑体" panose="02010609060101010101" pitchFamily="49" charset="-122"/>
              </a:rPr>
              <a:t>、</a:t>
            </a:r>
            <a:r>
              <a:rPr lang="zh-CN" altLang="en-US" b="1" dirty="0" smtClean="0">
                <a:latin typeface="黑体" panose="02010609060101010101" pitchFamily="49" charset="-122"/>
                <a:ea typeface="黑体" panose="02010609060101010101" pitchFamily="49" charset="-122"/>
              </a:rPr>
              <a:t>提升</a:t>
            </a:r>
            <a:endParaRPr lang="en-US" altLang="zh-CN" b="1" dirty="0">
              <a:latin typeface="黑体" panose="02010609060101010101" pitchFamily="49" charset="-122"/>
              <a:ea typeface="黑体" panose="02010609060101010101" pitchFamily="49" charset="-122"/>
            </a:endParaRPr>
          </a:p>
          <a:p>
            <a:r>
              <a:rPr lang="en-US" b="1" dirty="0" smtClean="0">
                <a:latin typeface="黑体" panose="02010609060101010101" pitchFamily="49" charset="-122"/>
                <a:ea typeface="黑体" panose="02010609060101010101" pitchFamily="49" charset="-122"/>
              </a:rPr>
              <a:t>         </a:t>
            </a:r>
            <a:r>
              <a:rPr b="1" dirty="0" err="1" smtClean="0">
                <a:latin typeface="黑体" panose="02010609060101010101" pitchFamily="49" charset="-122"/>
                <a:ea typeface="黑体" panose="02010609060101010101" pitchFamily="49" charset="-122"/>
              </a:rPr>
              <a:t>完善知识</a:t>
            </a:r>
            <a:r>
              <a:rPr lang="en-US" altLang="zh-CN" b="1" dirty="0" smtClean="0">
                <a:latin typeface="黑体" panose="02010609060101010101" pitchFamily="49" charset="-122"/>
                <a:ea typeface="黑体" panose="02010609060101010101" pitchFamily="49" charset="-122"/>
              </a:rPr>
              <a:t>+</a:t>
            </a:r>
            <a:r>
              <a:rPr lang="zh-CN" altLang="en-US" b="1" dirty="0" smtClean="0">
                <a:latin typeface="黑体" panose="02010609060101010101" pitchFamily="49" charset="-122"/>
                <a:ea typeface="黑体" panose="02010609060101010101" pitchFamily="49" charset="-122"/>
              </a:rPr>
              <a:t>深化</a:t>
            </a:r>
            <a:r>
              <a:rPr b="1" dirty="0" err="1" smtClean="0">
                <a:latin typeface="黑体" panose="02010609060101010101" pitchFamily="49" charset="-122"/>
                <a:ea typeface="黑体" panose="02010609060101010101" pitchFamily="49" charset="-122"/>
              </a:rPr>
              <a:t>思维</a:t>
            </a:r>
            <a:endParaRPr b="1" dirty="0">
              <a:latin typeface="黑体" panose="02010609060101010101" pitchFamily="49" charset="-122"/>
              <a:ea typeface="黑体" panose="02010609060101010101" pitchFamily="49" charset="-122"/>
            </a:endParaRPr>
          </a:p>
        </p:txBody>
      </p:sp>
      <p:sp>
        <p:nvSpPr>
          <p:cNvPr id="1875" name="MH_Entry_2"/>
          <p:cNvSpPr txBox="1"/>
          <p:nvPr/>
        </p:nvSpPr>
        <p:spPr>
          <a:xfrm>
            <a:off x="4515615" y="3524906"/>
            <a:ext cx="4472412" cy="76756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p>
            <a:r>
              <a:rPr sz="2800" b="1" dirty="0" err="1" smtClean="0">
                <a:latin typeface="黑体" panose="02010609060101010101" pitchFamily="49" charset="-122"/>
                <a:ea typeface="黑体" panose="02010609060101010101" pitchFamily="49" charset="-122"/>
              </a:rPr>
              <a:t>时政热点</a:t>
            </a:r>
            <a:r>
              <a:rPr lang="zh-CN" altLang="en-US" sz="2800" b="1" dirty="0" smtClean="0">
                <a:latin typeface="黑体" panose="02010609060101010101" pitchFamily="49" charset="-122"/>
                <a:ea typeface="黑体" panose="02010609060101010101" pitchFamily="49" charset="-122"/>
              </a:rPr>
              <a:t>专题</a:t>
            </a:r>
            <a:endParaRPr sz="2800" b="1" dirty="0">
              <a:latin typeface="黑体" panose="02010609060101010101" pitchFamily="49" charset="-122"/>
              <a:ea typeface="黑体" panose="02010609060101010101" pitchFamily="49" charset="-122"/>
            </a:endParaRPr>
          </a:p>
        </p:txBody>
      </p:sp>
      <p:sp>
        <p:nvSpPr>
          <p:cNvPr id="1876" name="MH_Entry_3"/>
          <p:cNvSpPr txBox="1"/>
          <p:nvPr/>
        </p:nvSpPr>
        <p:spPr>
          <a:xfrm>
            <a:off x="4424390" y="2309190"/>
            <a:ext cx="4654862" cy="76756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fontScale="92500"/>
          </a:bodyPr>
          <a:lstStyle/>
          <a:p>
            <a:r>
              <a:rPr lang="zh-CN" altLang="en-US" sz="2800" b="1" dirty="0" smtClean="0">
                <a:solidFill>
                  <a:srgbClr val="FF0000"/>
                </a:solidFill>
                <a:latin typeface="黑体" panose="02010609060101010101" pitchFamily="49" charset="-122"/>
                <a:ea typeface="黑体" panose="02010609060101010101" pitchFamily="49" charset="-122"/>
              </a:rPr>
              <a:t>通史背景下大专题和小专题结合</a:t>
            </a:r>
            <a:endParaRPr sz="2800" b="1" dirty="0">
              <a:solidFill>
                <a:srgbClr val="FF0000"/>
              </a:solidFill>
              <a:latin typeface="黑体" panose="02010609060101010101" pitchFamily="49" charset="-122"/>
              <a:ea typeface="黑体" panose="02010609060101010101" pitchFamily="49" charset="-122"/>
            </a:endParaRPr>
          </a:p>
        </p:txBody>
      </p:sp>
      <p:grpSp>
        <p:nvGrpSpPr>
          <p:cNvPr id="1891" name="组合 15"/>
          <p:cNvGrpSpPr/>
          <p:nvPr/>
        </p:nvGrpSpPr>
        <p:grpSpPr>
          <a:xfrm>
            <a:off x="384173" y="1367073"/>
            <a:ext cx="3936564" cy="3855189"/>
            <a:chOff x="-1" y="0"/>
            <a:chExt cx="3936563" cy="3855188"/>
          </a:xfrm>
        </p:grpSpPr>
        <p:sp>
          <p:nvSpPr>
            <p:cNvPr id="1877" name="MH_Others_1"/>
            <p:cNvSpPr/>
            <p:nvPr/>
          </p:nvSpPr>
          <p:spPr>
            <a:xfrm>
              <a:off x="816158" y="956703"/>
              <a:ext cx="2044490" cy="2044491"/>
            </a:xfrm>
            <a:prstGeom prst="ellipse">
              <a:avLst/>
            </a:prstGeom>
            <a:solidFill>
              <a:srgbClr val="45BDFF"/>
            </a:solidFill>
            <a:ln w="12700" cap="flat">
              <a:noFill/>
              <a:miter lim="400000"/>
            </a:ln>
            <a:effectLst/>
          </p:spPr>
          <p:txBody>
            <a:bodyPr wrap="square" lIns="45719" tIns="45719" rIns="45719" bIns="45719" numCol="1" anchor="ctr">
              <a:noAutofit/>
            </a:bodyPr>
            <a:lstStyle/>
            <a:p>
              <a:pPr algn="ctr">
                <a:lnSpc>
                  <a:spcPct val="100000"/>
                </a:lnSpc>
                <a:defRPr sz="1800" u="none">
                  <a:solidFill>
                    <a:srgbClr val="FFFFFF"/>
                  </a:solidFill>
                  <a:latin typeface="Arial"/>
                  <a:ea typeface="Arial"/>
                  <a:cs typeface="Arial"/>
                  <a:sym typeface="Arial"/>
                </a:defRPr>
              </a:pPr>
              <a:endParaRPr/>
            </a:p>
          </p:txBody>
        </p:sp>
        <p:sp>
          <p:nvSpPr>
            <p:cNvPr id="1878" name="MH_Others_2"/>
            <p:cNvSpPr/>
            <p:nvPr/>
          </p:nvSpPr>
          <p:spPr>
            <a:xfrm>
              <a:off x="-1" y="133289"/>
              <a:ext cx="3721901" cy="3721899"/>
            </a:xfrm>
            <a:prstGeom prst="ellipse">
              <a:avLst/>
            </a:prstGeom>
            <a:noFill/>
            <a:ln w="12700" cap="flat">
              <a:solidFill>
                <a:srgbClr val="45BDFF"/>
              </a:solidFill>
              <a:prstDash val="dash"/>
              <a:miter lim="800000"/>
            </a:ln>
            <a:effectLst/>
          </p:spPr>
          <p:txBody>
            <a:bodyPr wrap="square" lIns="45719" tIns="45719" rIns="45719" bIns="45719" numCol="1" anchor="ctr">
              <a:noAutofit/>
            </a:bodyPr>
            <a:lstStyle/>
            <a:p>
              <a:pPr algn="ctr">
                <a:lnSpc>
                  <a:spcPct val="100000"/>
                </a:lnSpc>
                <a:defRPr sz="1800" u="none">
                  <a:solidFill>
                    <a:srgbClr val="FFFFFF"/>
                  </a:solidFill>
                  <a:latin typeface="Arial"/>
                  <a:ea typeface="Arial"/>
                  <a:cs typeface="Arial"/>
                  <a:sym typeface="Arial"/>
                </a:defRPr>
              </a:pPr>
              <a:endParaRPr/>
            </a:p>
          </p:txBody>
        </p:sp>
        <p:grpSp>
          <p:nvGrpSpPr>
            <p:cNvPr id="1881" name="MH_Others_3"/>
            <p:cNvGrpSpPr/>
            <p:nvPr/>
          </p:nvGrpSpPr>
          <p:grpSpPr>
            <a:xfrm>
              <a:off x="957732" y="1116514"/>
              <a:ext cx="1744469" cy="1744469"/>
              <a:chOff x="-1" y="-1"/>
              <a:chExt cx="1744468" cy="1744468"/>
            </a:xfrm>
          </p:grpSpPr>
          <p:sp>
            <p:nvSpPr>
              <p:cNvPr id="1879" name="圆形"/>
              <p:cNvSpPr/>
              <p:nvPr/>
            </p:nvSpPr>
            <p:spPr>
              <a:xfrm>
                <a:off x="-1" y="-1"/>
                <a:ext cx="1744468" cy="1744468"/>
              </a:xfrm>
              <a:prstGeom prst="ellipse">
                <a:avLst/>
              </a:prstGeom>
              <a:solidFill>
                <a:srgbClr val="006196"/>
              </a:solidFill>
              <a:ln w="12700" cap="flat">
                <a:noFill/>
                <a:miter lim="400000"/>
              </a:ln>
              <a:effectLst/>
            </p:spPr>
            <p:txBody>
              <a:bodyPr wrap="square" lIns="45719" tIns="45719" rIns="45719" bIns="45719" numCol="1" anchor="ctr">
                <a:noAutofit/>
              </a:bodyPr>
              <a:lstStyle/>
              <a:p>
                <a:pPr algn="ctr">
                  <a:lnSpc>
                    <a:spcPct val="100000"/>
                  </a:lnSpc>
                  <a:defRPr sz="1200" u="none">
                    <a:solidFill>
                      <a:srgbClr val="FFFFFF"/>
                    </a:solidFill>
                    <a:latin typeface="华文细黑"/>
                    <a:ea typeface="华文细黑"/>
                    <a:cs typeface="华文细黑"/>
                    <a:sym typeface="华文细黑"/>
                  </a:defRPr>
                </a:pPr>
                <a:endParaRPr/>
              </a:p>
            </p:txBody>
          </p:sp>
          <p:sp>
            <p:nvSpPr>
              <p:cNvPr id="1880" name="二轮攻略"/>
              <p:cNvSpPr txBox="1"/>
              <p:nvPr/>
            </p:nvSpPr>
            <p:spPr>
              <a:xfrm>
                <a:off x="255470" y="255470"/>
                <a:ext cx="1385504" cy="123352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rmAutofit fontScale="62500" lnSpcReduction="20000"/>
              </a:bodyPr>
              <a:lstStyle>
                <a:lvl1pPr algn="ctr">
                  <a:defRPr sz="4000" b="1">
                    <a:solidFill>
                      <a:srgbClr val="FFFFFF"/>
                    </a:solidFill>
                    <a:latin typeface="华文细黑"/>
                    <a:ea typeface="华文细黑"/>
                    <a:cs typeface="华文细黑"/>
                    <a:sym typeface="华文细黑"/>
                  </a:defRPr>
                </a:lvl1pPr>
              </a:lstStyle>
              <a:p>
                <a:r>
                  <a:rPr dirty="0" err="1" smtClean="0">
                    <a:latin typeface="黑体" panose="02010609060101010101" pitchFamily="49" charset="-122"/>
                    <a:ea typeface="黑体" panose="02010609060101010101" pitchFamily="49" charset="-122"/>
                  </a:rPr>
                  <a:t>二轮</a:t>
                </a:r>
                <a:r>
                  <a:rPr lang="zh-CN" altLang="en-US" dirty="0" smtClean="0">
                    <a:latin typeface="黑体" panose="02010609060101010101" pitchFamily="49" charset="-122"/>
                    <a:ea typeface="黑体" panose="02010609060101010101" pitchFamily="49" charset="-122"/>
                  </a:rPr>
                  <a:t>复习</a:t>
                </a:r>
                <a:endParaRPr lang="en-US" altLang="zh-CN" dirty="0" smtClean="0">
                  <a:latin typeface="黑体" panose="02010609060101010101" pitchFamily="49" charset="-122"/>
                  <a:ea typeface="黑体" panose="02010609060101010101" pitchFamily="49" charset="-122"/>
                </a:endParaRPr>
              </a:p>
              <a:p>
                <a:r>
                  <a:rPr lang="zh-CN" altLang="en-US" dirty="0" smtClean="0">
                    <a:latin typeface="黑体" panose="02010609060101010101" pitchFamily="49" charset="-122"/>
                    <a:ea typeface="黑体" panose="02010609060101010101" pitchFamily="49" charset="-122"/>
                  </a:rPr>
                  <a:t>专题规划</a:t>
                </a:r>
                <a:endParaRPr dirty="0">
                  <a:latin typeface="黑体" panose="02010609060101010101" pitchFamily="49" charset="-122"/>
                  <a:ea typeface="黑体" panose="02010609060101010101" pitchFamily="49" charset="-122"/>
                </a:endParaRPr>
              </a:p>
            </p:txBody>
          </p:sp>
        </p:grpSp>
        <p:grpSp>
          <p:nvGrpSpPr>
            <p:cNvPr id="1884" name="MH_Number_1"/>
            <p:cNvGrpSpPr/>
            <p:nvPr/>
          </p:nvGrpSpPr>
          <p:grpSpPr>
            <a:xfrm>
              <a:off x="2422400" y="0"/>
              <a:ext cx="665769" cy="650837"/>
              <a:chOff x="0" y="0"/>
              <a:chExt cx="665767" cy="650835"/>
            </a:xfrm>
          </p:grpSpPr>
          <p:sp>
            <p:nvSpPr>
              <p:cNvPr id="1882" name="椭圆形"/>
              <p:cNvSpPr/>
              <p:nvPr/>
            </p:nvSpPr>
            <p:spPr>
              <a:xfrm>
                <a:off x="0" y="0"/>
                <a:ext cx="665768" cy="650836"/>
              </a:xfrm>
              <a:prstGeom prst="ellipse">
                <a:avLst/>
              </a:prstGeom>
              <a:solidFill>
                <a:schemeClr val="accent1"/>
              </a:solidFill>
              <a:ln w="12700" cap="flat">
                <a:noFill/>
                <a:miter lim="400000"/>
              </a:ln>
              <a:effectLst/>
            </p:spPr>
            <p:txBody>
              <a:bodyPr wrap="square" lIns="45719" tIns="45719" rIns="45719" bIns="45719" numCol="1" anchor="ctr">
                <a:noAutofit/>
              </a:bodyPr>
              <a:lstStyle/>
              <a:p>
                <a:pPr algn="ctr">
                  <a:lnSpc>
                    <a:spcPct val="100000"/>
                  </a:lnSpc>
                  <a:defRPr sz="3600" b="1" u="none">
                    <a:solidFill>
                      <a:srgbClr val="FFFFFF"/>
                    </a:solidFill>
                    <a:latin typeface="Arial"/>
                    <a:ea typeface="Arial"/>
                    <a:cs typeface="Arial"/>
                    <a:sym typeface="Arial"/>
                  </a:defRPr>
                </a:pPr>
                <a:endParaRPr/>
              </a:p>
            </p:txBody>
          </p:sp>
          <p:sp>
            <p:nvSpPr>
              <p:cNvPr id="1883" name="1"/>
              <p:cNvSpPr txBox="1"/>
              <p:nvPr/>
            </p:nvSpPr>
            <p:spPr>
              <a:xfrm>
                <a:off x="97498" y="20476"/>
                <a:ext cx="470772" cy="60988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3600" b="1">
                    <a:solidFill>
                      <a:srgbClr val="FFFFFF"/>
                    </a:solidFill>
                    <a:latin typeface="Arial"/>
                    <a:ea typeface="Arial"/>
                    <a:cs typeface="Arial"/>
                    <a:sym typeface="Arial"/>
                  </a:defRPr>
                </a:lvl1pPr>
              </a:lstStyle>
              <a:p>
                <a:r>
                  <a:t>1</a:t>
                </a:r>
              </a:p>
            </p:txBody>
          </p:sp>
        </p:grpSp>
        <p:grpSp>
          <p:nvGrpSpPr>
            <p:cNvPr id="1887" name="MH_Number_2"/>
            <p:cNvGrpSpPr/>
            <p:nvPr/>
          </p:nvGrpSpPr>
          <p:grpSpPr>
            <a:xfrm>
              <a:off x="3363352" y="1050287"/>
              <a:ext cx="551227" cy="551227"/>
              <a:chOff x="0" y="0"/>
              <a:chExt cx="551225" cy="551225"/>
            </a:xfrm>
          </p:grpSpPr>
          <p:sp>
            <p:nvSpPr>
              <p:cNvPr id="1885" name="圆形"/>
              <p:cNvSpPr/>
              <p:nvPr/>
            </p:nvSpPr>
            <p:spPr>
              <a:xfrm>
                <a:off x="0" y="0"/>
                <a:ext cx="551226" cy="551226"/>
              </a:xfrm>
              <a:prstGeom prst="ellipse">
                <a:avLst/>
              </a:prstGeom>
              <a:solidFill>
                <a:schemeClr val="accent1"/>
              </a:solidFill>
              <a:ln w="12700" cap="flat">
                <a:noFill/>
                <a:miter lim="400000"/>
              </a:ln>
              <a:effectLst/>
            </p:spPr>
            <p:txBody>
              <a:bodyPr wrap="square" lIns="45719" tIns="45719" rIns="45719" bIns="45719" numCol="1" anchor="ctr">
                <a:noAutofit/>
              </a:bodyPr>
              <a:lstStyle/>
              <a:p>
                <a:pPr algn="ctr">
                  <a:lnSpc>
                    <a:spcPct val="100000"/>
                  </a:lnSpc>
                  <a:defRPr sz="3200" b="1" u="none">
                    <a:solidFill>
                      <a:srgbClr val="FFFFFF"/>
                    </a:solidFill>
                    <a:latin typeface="Arial"/>
                    <a:ea typeface="Arial"/>
                    <a:cs typeface="Arial"/>
                    <a:sym typeface="Arial"/>
                  </a:defRPr>
                </a:pPr>
                <a:endParaRPr/>
              </a:p>
            </p:txBody>
          </p:sp>
          <p:sp>
            <p:nvSpPr>
              <p:cNvPr id="1886" name="2"/>
              <p:cNvSpPr txBox="1"/>
              <p:nvPr/>
            </p:nvSpPr>
            <p:spPr>
              <a:xfrm>
                <a:off x="80724" y="1590"/>
                <a:ext cx="389778" cy="54804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3200" b="1">
                    <a:solidFill>
                      <a:srgbClr val="FFFFFF"/>
                    </a:solidFill>
                    <a:latin typeface="Arial"/>
                    <a:ea typeface="Arial"/>
                    <a:cs typeface="Arial"/>
                    <a:sym typeface="Arial"/>
                  </a:defRPr>
                </a:lvl1pPr>
              </a:lstStyle>
              <a:p>
                <a:r>
                  <a:t>2</a:t>
                </a:r>
              </a:p>
            </p:txBody>
          </p:sp>
        </p:grpSp>
        <p:grpSp>
          <p:nvGrpSpPr>
            <p:cNvPr id="1890" name="MH_Number_3"/>
            <p:cNvGrpSpPr/>
            <p:nvPr/>
          </p:nvGrpSpPr>
          <p:grpSpPr>
            <a:xfrm>
              <a:off x="3385336" y="2309755"/>
              <a:ext cx="551226" cy="551227"/>
              <a:chOff x="0" y="0"/>
              <a:chExt cx="551225" cy="551225"/>
            </a:xfrm>
          </p:grpSpPr>
          <p:sp>
            <p:nvSpPr>
              <p:cNvPr id="1888" name="圆形"/>
              <p:cNvSpPr/>
              <p:nvPr/>
            </p:nvSpPr>
            <p:spPr>
              <a:xfrm>
                <a:off x="0" y="0"/>
                <a:ext cx="551226" cy="551226"/>
              </a:xfrm>
              <a:prstGeom prst="ellipse">
                <a:avLst/>
              </a:prstGeom>
              <a:solidFill>
                <a:schemeClr val="accent1"/>
              </a:solidFill>
              <a:ln w="12700" cap="flat">
                <a:noFill/>
                <a:miter lim="400000"/>
              </a:ln>
              <a:effectLst/>
            </p:spPr>
            <p:txBody>
              <a:bodyPr wrap="square" lIns="45719" tIns="45719" rIns="45719" bIns="45719" numCol="1" anchor="ctr">
                <a:noAutofit/>
              </a:bodyPr>
              <a:lstStyle/>
              <a:p>
                <a:pPr algn="ctr">
                  <a:lnSpc>
                    <a:spcPct val="100000"/>
                  </a:lnSpc>
                  <a:defRPr sz="3200" b="1" u="none">
                    <a:solidFill>
                      <a:srgbClr val="FFFFFF"/>
                    </a:solidFill>
                    <a:latin typeface="Arial"/>
                    <a:ea typeface="Arial"/>
                    <a:cs typeface="Arial"/>
                    <a:sym typeface="Arial"/>
                  </a:defRPr>
                </a:pPr>
                <a:endParaRPr/>
              </a:p>
            </p:txBody>
          </p:sp>
          <p:sp>
            <p:nvSpPr>
              <p:cNvPr id="1889" name="3"/>
              <p:cNvSpPr txBox="1"/>
              <p:nvPr/>
            </p:nvSpPr>
            <p:spPr>
              <a:xfrm>
                <a:off x="80724" y="1590"/>
                <a:ext cx="389778" cy="54804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3200" b="1">
                    <a:solidFill>
                      <a:srgbClr val="FFFFFF"/>
                    </a:solidFill>
                    <a:latin typeface="Arial"/>
                    <a:ea typeface="Arial"/>
                    <a:cs typeface="Arial"/>
                    <a:sym typeface="Arial"/>
                  </a:defRPr>
                </a:lvl1pPr>
              </a:lstStyle>
              <a:p>
                <a:r>
                  <a:t>3</a:t>
                </a:r>
              </a:p>
            </p:txBody>
          </p:sp>
        </p:grpSp>
      </p:grpSp>
      <p:sp>
        <p:nvSpPr>
          <p:cNvPr id="1892" name="灯片编号占位符 2"/>
          <p:cNvSpPr txBox="1">
            <a:spLocks noGrp="1"/>
          </p:cNvSpPr>
          <p:nvPr>
            <p:ph type="sldNum" sz="quarter" idx="12"/>
          </p:nvPr>
        </p:nvSpPr>
        <p:spPr/>
        <p:txBody>
          <a:bodyPr/>
          <a:lstStyle/>
          <a:p>
            <a:fld id="{86CB4B4D-7CA3-9044-876B-883B54F8677D}" type="slidenum">
              <a:rPr lang="en-US" altLang="zh-CN" smtClean="0"/>
              <a:pPr/>
              <a:t>6</a:t>
            </a:fld>
            <a:endParaRPr lang="zh-CN" altLang="en-US"/>
          </a:p>
        </p:txBody>
      </p:sp>
      <p:grpSp>
        <p:nvGrpSpPr>
          <p:cNvPr id="1895" name="MH_Number_3"/>
          <p:cNvGrpSpPr/>
          <p:nvPr/>
        </p:nvGrpSpPr>
        <p:grpSpPr>
          <a:xfrm>
            <a:off x="2982882" y="4752152"/>
            <a:ext cx="551227" cy="551227"/>
            <a:chOff x="0" y="0"/>
            <a:chExt cx="551225" cy="551225"/>
          </a:xfrm>
        </p:grpSpPr>
        <p:sp>
          <p:nvSpPr>
            <p:cNvPr id="1893" name="圆形"/>
            <p:cNvSpPr/>
            <p:nvPr/>
          </p:nvSpPr>
          <p:spPr>
            <a:xfrm>
              <a:off x="0" y="0"/>
              <a:ext cx="551226" cy="551226"/>
            </a:xfrm>
            <a:prstGeom prst="ellipse">
              <a:avLst/>
            </a:prstGeom>
            <a:solidFill>
              <a:schemeClr val="accent1"/>
            </a:solidFill>
            <a:ln w="12700" cap="flat">
              <a:noFill/>
              <a:miter lim="400000"/>
            </a:ln>
            <a:effectLst/>
          </p:spPr>
          <p:txBody>
            <a:bodyPr wrap="square" lIns="45719" tIns="45719" rIns="45719" bIns="45719" numCol="1" anchor="ctr">
              <a:noAutofit/>
            </a:bodyPr>
            <a:lstStyle/>
            <a:p>
              <a:pPr algn="ctr">
                <a:lnSpc>
                  <a:spcPct val="100000"/>
                </a:lnSpc>
                <a:defRPr sz="3200" b="1" u="none">
                  <a:solidFill>
                    <a:srgbClr val="FFFFFF"/>
                  </a:solidFill>
                  <a:latin typeface="Arial"/>
                  <a:ea typeface="Arial"/>
                  <a:cs typeface="Arial"/>
                  <a:sym typeface="Arial"/>
                </a:defRPr>
              </a:pPr>
              <a:endParaRPr/>
            </a:p>
          </p:txBody>
        </p:sp>
        <p:sp>
          <p:nvSpPr>
            <p:cNvPr id="1894" name="4"/>
            <p:cNvSpPr txBox="1"/>
            <p:nvPr/>
          </p:nvSpPr>
          <p:spPr>
            <a:xfrm>
              <a:off x="80724" y="1590"/>
              <a:ext cx="389778" cy="54804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3200" b="1">
                  <a:solidFill>
                    <a:srgbClr val="FFFFFF"/>
                  </a:solidFill>
                  <a:latin typeface="Arial"/>
                  <a:ea typeface="Arial"/>
                  <a:cs typeface="Arial"/>
                  <a:sym typeface="Arial"/>
                </a:defRPr>
              </a:lvl1pPr>
            </a:lstStyle>
            <a:p>
              <a:r>
                <a:t>4</a:t>
              </a:r>
            </a:p>
          </p:txBody>
        </p:sp>
      </p:grpSp>
      <p:sp>
        <p:nvSpPr>
          <p:cNvPr id="1896" name="MH_Entry_3"/>
          <p:cNvSpPr txBox="1"/>
          <p:nvPr/>
        </p:nvSpPr>
        <p:spPr>
          <a:xfrm>
            <a:off x="3696017" y="4838478"/>
            <a:ext cx="4472412" cy="76756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p>
            <a:r>
              <a:rPr lang="zh-CN" altLang="en-US" sz="2800" b="1" dirty="0" smtClean="0">
                <a:solidFill>
                  <a:srgbClr val="000000"/>
                </a:solidFill>
                <a:latin typeface="黑体" panose="02010609060101010101" pitchFamily="49" charset="-122"/>
                <a:ea typeface="黑体" panose="02010609060101010101" pitchFamily="49" charset="-122"/>
              </a:rPr>
              <a:t>加强高阶思维试题训练</a:t>
            </a:r>
            <a:endParaRPr lang="en-US" altLang="zh-CN" sz="2800" b="1" dirty="0" smtClean="0">
              <a:solidFill>
                <a:srgbClr val="000000"/>
              </a:solidFill>
              <a:latin typeface="黑体" panose="02010609060101010101" pitchFamily="49" charset="-122"/>
              <a:ea typeface="黑体" panose="02010609060101010101" pitchFamily="49" charset="-122"/>
            </a:endParaRPr>
          </a:p>
          <a:p>
            <a:endParaRPr sz="2800" b="1" dirty="0">
              <a:solidFill>
                <a:srgbClr val="000000"/>
              </a:solidFill>
              <a:latin typeface="黑体" panose="02010609060101010101" pitchFamily="49" charset="-122"/>
              <a:ea typeface="黑体" panose="02010609060101010101" pitchFamily="49" charset="-122"/>
            </a:endParaRPr>
          </a:p>
        </p:txBody>
      </p:sp>
      <p:sp>
        <p:nvSpPr>
          <p:cNvPr id="26" name="Text Box 192"/>
          <p:cNvSpPr txBox="1">
            <a:spLocks noChangeArrowheads="1"/>
          </p:cNvSpPr>
          <p:nvPr/>
        </p:nvSpPr>
        <p:spPr bwMode="auto">
          <a:xfrm>
            <a:off x="19889" y="1272340"/>
            <a:ext cx="1667933" cy="533400"/>
          </a:xfrm>
          <a:prstGeom prst="rect">
            <a:avLst/>
          </a:prstGeom>
          <a:solidFill>
            <a:srgbClr val="C00000"/>
          </a:solidFill>
          <a:ln w="9525">
            <a:noFill/>
            <a:miter lim="800000"/>
          </a:ln>
        </p:spPr>
        <p:txBody>
          <a:bodyPr lIns="121917" tIns="60958" rIns="121917" bIns="60958">
            <a:spAutoFit/>
          </a:bodyPr>
          <a:lstStyle/>
          <a:p>
            <a:pPr eaLnBrk="0" hangingPunct="0">
              <a:spcBef>
                <a:spcPct val="50000"/>
              </a:spcBef>
            </a:pPr>
            <a:r>
              <a:rPr lang="zh-CN" altLang="en-US" sz="2700" b="1" dirty="0">
                <a:solidFill>
                  <a:prstClr val="white"/>
                </a:solidFill>
                <a:latin typeface="Arial" panose="020B0604020202020204" pitchFamily="34" charset="0"/>
                <a:ea typeface="微软雅黑" panose="020B0503020204020204" charset="-122"/>
                <a:cs typeface="微软雅黑" panose="020B0503020204020204" charset="-122"/>
              </a:rPr>
              <a:t>查漏补缺</a:t>
            </a:r>
          </a:p>
        </p:txBody>
      </p:sp>
      <p:sp>
        <p:nvSpPr>
          <p:cNvPr id="27" name="Text Box 194"/>
          <p:cNvSpPr txBox="1">
            <a:spLocks noChangeArrowheads="1"/>
          </p:cNvSpPr>
          <p:nvPr/>
        </p:nvSpPr>
        <p:spPr bwMode="auto">
          <a:xfrm>
            <a:off x="-43486" y="2282363"/>
            <a:ext cx="1642533" cy="533400"/>
          </a:xfrm>
          <a:prstGeom prst="rect">
            <a:avLst/>
          </a:prstGeom>
          <a:solidFill>
            <a:srgbClr val="C00000"/>
          </a:solidFill>
          <a:ln w="9525">
            <a:noFill/>
            <a:miter lim="800000"/>
          </a:ln>
        </p:spPr>
        <p:txBody>
          <a:bodyPr lIns="121917" tIns="60958" rIns="121917" bIns="60958">
            <a:spAutoFit/>
          </a:bodyPr>
          <a:lstStyle/>
          <a:p>
            <a:pPr eaLnBrk="0" hangingPunct="0">
              <a:spcBef>
                <a:spcPct val="50000"/>
              </a:spcBef>
            </a:pPr>
            <a:r>
              <a:rPr lang="zh-CN" altLang="en-US" sz="2700" b="1" dirty="0" smtClean="0">
                <a:solidFill>
                  <a:prstClr val="white"/>
                </a:solidFill>
                <a:latin typeface="Arial" panose="020B0604020202020204" pitchFamily="34" charset="0"/>
                <a:ea typeface="微软雅黑" panose="020B0503020204020204" charset="-122"/>
                <a:cs typeface="微软雅黑" panose="020B0503020204020204" charset="-122"/>
              </a:rPr>
              <a:t>突出主干</a:t>
            </a:r>
            <a:endParaRPr lang="zh-CN" altLang="en-US" sz="2700" b="1" dirty="0">
              <a:solidFill>
                <a:prstClr val="white"/>
              </a:solidFill>
              <a:latin typeface="Arial" panose="020B0604020202020204" pitchFamily="34" charset="0"/>
              <a:ea typeface="微软雅黑" panose="020B0503020204020204" charset="-122"/>
              <a:cs typeface="微软雅黑" panose="020B0503020204020204" charset="-122"/>
            </a:endParaRPr>
          </a:p>
        </p:txBody>
      </p:sp>
      <p:sp>
        <p:nvSpPr>
          <p:cNvPr id="28" name="Text Box 196"/>
          <p:cNvSpPr txBox="1">
            <a:spLocks noChangeArrowheads="1"/>
          </p:cNvSpPr>
          <p:nvPr/>
        </p:nvSpPr>
        <p:spPr bwMode="auto">
          <a:xfrm>
            <a:off x="33336" y="3626380"/>
            <a:ext cx="1667933" cy="533400"/>
          </a:xfrm>
          <a:prstGeom prst="rect">
            <a:avLst/>
          </a:prstGeom>
          <a:solidFill>
            <a:srgbClr val="C00000"/>
          </a:solidFill>
          <a:ln w="9525">
            <a:noFill/>
            <a:miter lim="800000"/>
          </a:ln>
        </p:spPr>
        <p:txBody>
          <a:bodyPr lIns="121917" tIns="60958" rIns="121917" bIns="60958">
            <a:spAutoFit/>
          </a:bodyPr>
          <a:lstStyle/>
          <a:p>
            <a:pPr eaLnBrk="0" hangingPunct="0">
              <a:spcBef>
                <a:spcPct val="50000"/>
              </a:spcBef>
            </a:pPr>
            <a:r>
              <a:rPr lang="zh-CN" altLang="en-US" sz="2700" b="1" dirty="0" smtClean="0">
                <a:solidFill>
                  <a:prstClr val="white"/>
                </a:solidFill>
                <a:latin typeface="Arial" panose="020B0604020202020204" pitchFamily="34" charset="0"/>
                <a:ea typeface="微软雅黑" panose="020B0503020204020204" charset="-122"/>
                <a:cs typeface="微软雅黑" panose="020B0503020204020204" charset="-122"/>
              </a:rPr>
              <a:t>整合构建</a:t>
            </a:r>
            <a:endParaRPr lang="zh-CN" altLang="en-US" sz="2700" b="1" dirty="0">
              <a:solidFill>
                <a:prstClr val="white"/>
              </a:solidFill>
              <a:latin typeface="Arial" panose="020B0604020202020204" pitchFamily="34" charset="0"/>
              <a:ea typeface="微软雅黑" panose="020B0503020204020204" charset="-122"/>
              <a:cs typeface="微软雅黑" panose="020B0503020204020204" charset="-122"/>
            </a:endParaRPr>
          </a:p>
        </p:txBody>
      </p:sp>
      <p:sp>
        <p:nvSpPr>
          <p:cNvPr id="29" name="Rectangle 198"/>
          <p:cNvSpPr>
            <a:spLocks noChangeArrowheads="1"/>
          </p:cNvSpPr>
          <p:nvPr/>
        </p:nvSpPr>
        <p:spPr bwMode="auto">
          <a:xfrm>
            <a:off x="19889" y="4571778"/>
            <a:ext cx="1627717" cy="533400"/>
          </a:xfrm>
          <a:prstGeom prst="rect">
            <a:avLst/>
          </a:prstGeom>
          <a:solidFill>
            <a:srgbClr val="C00000"/>
          </a:solidFill>
          <a:ln w="9525">
            <a:noFill/>
            <a:miter lim="800000"/>
          </a:ln>
        </p:spPr>
        <p:txBody>
          <a:bodyPr lIns="121917" tIns="60958" rIns="121917" bIns="60958">
            <a:spAutoFit/>
          </a:bodyPr>
          <a:lstStyle/>
          <a:p>
            <a:pPr eaLnBrk="0" hangingPunct="0">
              <a:spcBef>
                <a:spcPct val="50000"/>
              </a:spcBef>
            </a:pPr>
            <a:r>
              <a:rPr lang="zh-CN" altLang="en-US" sz="2700" b="1" dirty="0">
                <a:solidFill>
                  <a:prstClr val="white"/>
                </a:solidFill>
                <a:latin typeface="Arial" panose="020B0604020202020204" pitchFamily="34" charset="0"/>
                <a:ea typeface="微软雅黑" panose="020B0503020204020204" charset="-122"/>
                <a:cs typeface="微软雅黑" panose="020B0503020204020204" charset="-122"/>
              </a:rPr>
              <a:t>强化规范 </a:t>
            </a:r>
          </a:p>
        </p:txBody>
      </p:sp>
    </p:spTree>
    <p:extLst>
      <p:ext uri="{BB962C8B-B14F-4D97-AF65-F5344CB8AC3E}">
        <p14:creationId xmlns:p14="http://schemas.microsoft.com/office/powerpoint/2010/main" val="36085316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22015" y="207795"/>
            <a:ext cx="8229600" cy="674095"/>
          </a:xfrm>
        </p:spPr>
        <p:txBody>
          <a:bodyPr/>
          <a:lstStyle/>
          <a:p>
            <a:r>
              <a:rPr lang="zh-CN" altLang="en-US" sz="3200" b="1" dirty="0">
                <a:latin typeface="黑体" panose="02010609060101010101" pitchFamily="49" charset="-122"/>
                <a:ea typeface="黑体" panose="02010609060101010101" pitchFamily="49" charset="-122"/>
              </a:rPr>
              <a:t>专题与通史互补</a:t>
            </a:r>
            <a:r>
              <a:rPr lang="en-US" altLang="zh-CN" sz="3200" b="1" dirty="0">
                <a:latin typeface="黑体" panose="02010609060101010101" pitchFamily="49" charset="-122"/>
                <a:ea typeface="黑体" panose="02010609060101010101" pitchFamily="49" charset="-122"/>
              </a:rPr>
              <a:t>——</a:t>
            </a:r>
            <a:r>
              <a:rPr lang="zh-CN" altLang="en-US" sz="3200" b="1" dirty="0">
                <a:latin typeface="黑体" panose="02010609060101010101" pitchFamily="49" charset="-122"/>
                <a:ea typeface="黑体" panose="02010609060101010101" pitchFamily="49" charset="-122"/>
              </a:rPr>
              <a:t>获得新知和</a:t>
            </a:r>
            <a:r>
              <a:rPr lang="zh-CN" altLang="en-US" sz="3200" b="1" dirty="0" smtClean="0">
                <a:latin typeface="黑体" panose="02010609060101010101" pitchFamily="49" charset="-122"/>
                <a:ea typeface="黑体" panose="02010609060101010101" pitchFamily="49" charset="-122"/>
              </a:rPr>
              <a:t>能力</a:t>
            </a:r>
            <a:endParaRPr lang="zh-CN" altLang="en-US" sz="3200" b="1"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pPr>
              <a:defRPr/>
            </a:pPr>
            <a:fld id="{DC6B5FF7-8919-435B-AB40-0302FCF71B07}" type="slidenum">
              <a:rPr lang="zh-CN" altLang="en-US" smtClean="0"/>
              <a:pPr>
                <a:defRPr/>
              </a:pPr>
              <a:t>7</a:t>
            </a:fld>
            <a:endParaRPr lang="zh-CN" altLang="en-US"/>
          </a:p>
        </p:txBody>
      </p:sp>
      <p:sp>
        <p:nvSpPr>
          <p:cNvPr id="5" name="矩形 4"/>
          <p:cNvSpPr/>
          <p:nvPr/>
        </p:nvSpPr>
        <p:spPr>
          <a:xfrm>
            <a:off x="360912" y="3247462"/>
            <a:ext cx="8594001" cy="830997"/>
          </a:xfrm>
          <a:prstGeom prst="rect">
            <a:avLst/>
          </a:prstGeom>
        </p:spPr>
        <p:txBody>
          <a:bodyPr wrap="square">
            <a:spAutoFit/>
          </a:bodyPr>
          <a:lstStyle/>
          <a:p>
            <a:pPr fontAlgn="auto">
              <a:spcBef>
                <a:spcPts val="0"/>
              </a:spcBef>
              <a:spcAft>
                <a:spcPts val="0"/>
              </a:spcAft>
              <a:defRPr/>
            </a:pPr>
            <a:r>
              <a:rPr lang="zh-CN" altLang="en-US" sz="2400" b="1" dirty="0" smtClean="0">
                <a:solidFill>
                  <a:srgbClr val="FF0000"/>
                </a:solidFill>
                <a:latin typeface="黑体" panose="02010609060101010101" pitchFamily="49" charset="-122"/>
                <a:ea typeface="黑体" panose="02010609060101010101" pitchFamily="49" charset="-122"/>
              </a:rPr>
              <a:t>知识上：</a:t>
            </a:r>
            <a:r>
              <a:rPr lang="zh-CN" altLang="en-US" sz="2400" b="1" dirty="0" smtClean="0">
                <a:latin typeface="黑体" panose="02010609060101010101" pitchFamily="49" charset="-122"/>
                <a:ea typeface="黑体" panose="02010609060101010101" pitchFamily="49" charset="-122"/>
              </a:rPr>
              <a:t>完善</a:t>
            </a:r>
            <a:r>
              <a:rPr lang="zh-CN" altLang="en-US" sz="2400" b="1" dirty="0">
                <a:latin typeface="黑体" panose="02010609060101010101" pitchFamily="49" charset="-122"/>
                <a:ea typeface="黑体" panose="02010609060101010101" pitchFamily="49" charset="-122"/>
              </a:rPr>
              <a:t>网络（横看特征、纵看发展</a:t>
            </a:r>
            <a:r>
              <a:rPr lang="zh-CN" altLang="en-US" sz="2400" b="1" dirty="0" smtClean="0">
                <a:latin typeface="黑体" panose="02010609060101010101" pitchFamily="49" charset="-122"/>
                <a:ea typeface="黑体" panose="02010609060101010101" pitchFamily="49" charset="-122"/>
              </a:rPr>
              <a:t>）、查</a:t>
            </a:r>
            <a:r>
              <a:rPr lang="zh-CN" altLang="en-US" sz="2400" b="1" dirty="0">
                <a:latin typeface="黑体" panose="02010609060101010101" pitchFamily="49" charset="-122"/>
                <a:ea typeface="黑体" panose="02010609060101010101" pitchFamily="49" charset="-122"/>
              </a:rPr>
              <a:t>漏补阙（找出漏洞，拾遗补阙</a:t>
            </a:r>
            <a:r>
              <a:rPr lang="zh-CN" altLang="en-US" sz="2400" b="1" dirty="0" smtClean="0">
                <a:latin typeface="黑体" panose="02010609060101010101" pitchFamily="49" charset="-122"/>
                <a:ea typeface="黑体" panose="02010609060101010101" pitchFamily="49" charset="-122"/>
              </a:rPr>
              <a:t>）、融会贯通（找</a:t>
            </a:r>
            <a:r>
              <a:rPr lang="zh-CN" altLang="en-US" sz="2400" b="1" dirty="0">
                <a:latin typeface="黑体" panose="02010609060101010101" pitchFamily="49" charset="-122"/>
                <a:ea typeface="黑体" panose="02010609060101010101" pitchFamily="49" charset="-122"/>
              </a:rPr>
              <a:t>角度，串联知识）</a:t>
            </a:r>
            <a:endParaRPr lang="en-US" altLang="zh-CN" sz="2400" b="1" dirty="0">
              <a:latin typeface="黑体" panose="02010609060101010101" pitchFamily="49" charset="-122"/>
              <a:ea typeface="黑体" panose="02010609060101010101" pitchFamily="49" charset="-122"/>
            </a:endParaRPr>
          </a:p>
        </p:txBody>
      </p:sp>
      <p:sp>
        <p:nvSpPr>
          <p:cNvPr id="6" name="矩形 5"/>
          <p:cNvSpPr/>
          <p:nvPr/>
        </p:nvSpPr>
        <p:spPr>
          <a:xfrm>
            <a:off x="318717" y="4605171"/>
            <a:ext cx="8636196" cy="1200329"/>
          </a:xfrm>
          <a:prstGeom prst="rect">
            <a:avLst/>
          </a:prstGeom>
        </p:spPr>
        <p:txBody>
          <a:bodyPr wrap="square">
            <a:spAutoFit/>
          </a:bodyPr>
          <a:lstStyle/>
          <a:p>
            <a:pPr fontAlgn="auto">
              <a:spcBef>
                <a:spcPts val="0"/>
              </a:spcBef>
              <a:spcAft>
                <a:spcPts val="0"/>
              </a:spcAft>
              <a:defRPr/>
            </a:pPr>
            <a:r>
              <a:rPr lang="zh-CN" altLang="en-US" sz="2400" b="1" dirty="0" smtClean="0">
                <a:solidFill>
                  <a:srgbClr val="FF0000"/>
                </a:solidFill>
                <a:latin typeface="黑体" panose="02010609060101010101" pitchFamily="49" charset="-122"/>
                <a:ea typeface="黑体" panose="02010609060101010101" pitchFamily="49" charset="-122"/>
              </a:rPr>
              <a:t>能力方法</a:t>
            </a:r>
            <a:r>
              <a:rPr lang="zh-CN" altLang="en-US" sz="2400" b="1" dirty="0">
                <a:solidFill>
                  <a:srgbClr val="FF0000"/>
                </a:solidFill>
                <a:latin typeface="黑体" panose="02010609060101010101" pitchFamily="49" charset="-122"/>
                <a:ea typeface="黑体" panose="02010609060101010101" pitchFamily="49" charset="-122"/>
              </a:rPr>
              <a:t>上</a:t>
            </a:r>
            <a:r>
              <a:rPr lang="zh-CN" altLang="en-US" sz="2400" b="1" dirty="0" smtClean="0">
                <a:solidFill>
                  <a:srgbClr val="FF0000"/>
                </a:solidFill>
                <a:latin typeface="黑体" panose="02010609060101010101" pitchFamily="49" charset="-122"/>
                <a:ea typeface="黑体" panose="02010609060101010101" pitchFamily="49" charset="-122"/>
              </a:rPr>
              <a:t>：</a:t>
            </a:r>
            <a:r>
              <a:rPr lang="zh-CN" altLang="en-US" sz="2400" b="1" dirty="0" smtClean="0">
                <a:latin typeface="黑体" panose="02010609060101010101" pitchFamily="49" charset="-122"/>
                <a:ea typeface="黑体" panose="02010609060101010101" pitchFamily="49" charset="-122"/>
              </a:rPr>
              <a:t>总结</a:t>
            </a:r>
            <a:r>
              <a:rPr lang="zh-CN" altLang="en-US" sz="2400" b="1" dirty="0">
                <a:latin typeface="黑体" panose="02010609060101010101" pitchFamily="49" charset="-122"/>
                <a:ea typeface="黑体" panose="02010609060101010101" pitchFamily="49" charset="-122"/>
              </a:rPr>
              <a:t>各种题型的思考角度、操作</a:t>
            </a:r>
            <a:r>
              <a:rPr lang="zh-CN" altLang="en-US" sz="2400" b="1" dirty="0" smtClean="0">
                <a:latin typeface="黑体" panose="02010609060101010101" pitchFamily="49" charset="-122"/>
                <a:ea typeface="黑体" panose="02010609060101010101" pitchFamily="49" charset="-122"/>
              </a:rPr>
              <a:t>步骤，对不</a:t>
            </a:r>
            <a:r>
              <a:rPr lang="zh-CN" altLang="en-US" sz="2400" b="1" dirty="0">
                <a:latin typeface="黑体" panose="02010609060101010101" pitchFamily="49" charset="-122"/>
                <a:ea typeface="黑体" panose="02010609060101010101" pitchFamily="49" charset="-122"/>
              </a:rPr>
              <a:t>擅长的题型多思考、总结、</a:t>
            </a:r>
            <a:r>
              <a:rPr lang="zh-CN" altLang="en-US" sz="2400" b="1" dirty="0" smtClean="0">
                <a:latin typeface="黑体" panose="02010609060101010101" pitchFamily="49" charset="-122"/>
                <a:ea typeface="黑体" panose="02010609060101010101" pitchFamily="49" charset="-122"/>
              </a:rPr>
              <a:t>训练（审题</a:t>
            </a:r>
            <a:r>
              <a:rPr lang="zh-CN" altLang="en-US" sz="2400" b="1" dirty="0">
                <a:latin typeface="黑体" panose="02010609060101010101" pitchFamily="49" charset="-122"/>
                <a:ea typeface="黑体" panose="02010609060101010101" pitchFamily="49" charset="-122"/>
              </a:rPr>
              <a:t>、信息、逻辑、表达各</a:t>
            </a:r>
            <a:r>
              <a:rPr lang="zh-CN" altLang="en-US" sz="2400" b="1" dirty="0" smtClean="0">
                <a:latin typeface="黑体" panose="02010609060101010101" pitchFamily="49" charset="-122"/>
                <a:ea typeface="黑体" panose="02010609060101010101" pitchFamily="49" charset="-122"/>
              </a:rPr>
              <a:t>环节），</a:t>
            </a:r>
            <a:r>
              <a:rPr lang="zh-CN" altLang="en-US" sz="2400" b="1" dirty="0">
                <a:latin typeface="黑体" panose="02010609060101010101" pitchFamily="49" charset="-122"/>
                <a:ea typeface="黑体" panose="02010609060101010101" pitchFamily="49" charset="-122"/>
              </a:rPr>
              <a:t>养成多角度看问题的</a:t>
            </a:r>
            <a:r>
              <a:rPr lang="zh-CN" altLang="en-US" sz="2400" b="1" dirty="0" smtClean="0">
                <a:latin typeface="黑体" panose="02010609060101010101" pitchFamily="49" charset="-122"/>
                <a:ea typeface="黑体" panose="02010609060101010101" pitchFamily="49" charset="-122"/>
              </a:rPr>
              <a:t>习惯。</a:t>
            </a:r>
            <a:endParaRPr lang="zh-CN" altLang="en-US" sz="2400" b="1" dirty="0">
              <a:latin typeface="黑体" panose="02010609060101010101" pitchFamily="49" charset="-122"/>
              <a:ea typeface="黑体" panose="02010609060101010101" pitchFamily="49" charset="-122"/>
            </a:endParaRPr>
          </a:p>
        </p:txBody>
      </p:sp>
      <p:sp>
        <p:nvSpPr>
          <p:cNvPr id="7" name="矩形 6"/>
          <p:cNvSpPr/>
          <p:nvPr/>
        </p:nvSpPr>
        <p:spPr>
          <a:xfrm>
            <a:off x="227778" y="1160737"/>
            <a:ext cx="8818075" cy="1717393"/>
          </a:xfrm>
          <a:prstGeom prst="rect">
            <a:avLst/>
          </a:prstGeom>
        </p:spPr>
        <p:txBody>
          <a:bodyPr wrap="square">
            <a:spAutoFit/>
          </a:bodyPr>
          <a:lstStyle/>
          <a:p>
            <a:pPr indent="-216000" fontAlgn="auto">
              <a:lnSpc>
                <a:spcPct val="110000"/>
              </a:lnSpc>
              <a:spcBef>
                <a:spcPts val="0"/>
              </a:spcBef>
              <a:spcAft>
                <a:spcPts val="0"/>
              </a:spcAft>
            </a:pPr>
            <a:r>
              <a:rPr lang="zh-CN" altLang="en-US" sz="2400" b="1" dirty="0" smtClean="0">
                <a:solidFill>
                  <a:prstClr val="black"/>
                </a:solidFill>
                <a:latin typeface="黑体" panose="02010609060101010101" pitchFamily="49" charset="-122"/>
                <a:ea typeface="黑体" panose="02010609060101010101" pitchFamily="49" charset="-122"/>
              </a:rPr>
              <a:t>    </a:t>
            </a:r>
            <a:r>
              <a:rPr lang="zh-CN" altLang="en-US" sz="2400" b="1" dirty="0" smtClean="0">
                <a:solidFill>
                  <a:srgbClr val="FF0000"/>
                </a:solidFill>
                <a:latin typeface="黑体" panose="02010609060101010101" pitchFamily="49" charset="-122"/>
                <a:ea typeface="黑体" panose="02010609060101010101" pitchFamily="49" charset="-122"/>
              </a:rPr>
              <a:t>专题</a:t>
            </a:r>
            <a:r>
              <a:rPr lang="zh-CN" altLang="en-US" sz="2400" b="1" dirty="0">
                <a:solidFill>
                  <a:prstClr val="black"/>
                </a:solidFill>
                <a:latin typeface="黑体" panose="02010609060101010101" pitchFamily="49" charset="-122"/>
                <a:ea typeface="黑体" panose="02010609060101010101" pitchFamily="49" charset="-122"/>
              </a:rPr>
              <a:t>是通史</a:t>
            </a:r>
            <a:r>
              <a:rPr lang="zh-CN" altLang="en-US" sz="2400" b="1" dirty="0" smtClean="0">
                <a:solidFill>
                  <a:prstClr val="black"/>
                </a:solidFill>
                <a:latin typeface="黑体" panose="02010609060101010101" pitchFamily="49" charset="-122"/>
                <a:ea typeface="黑体" panose="02010609060101010101" pitchFamily="49" charset="-122"/>
              </a:rPr>
              <a:t>的补充</a:t>
            </a:r>
            <a:r>
              <a:rPr lang="zh-CN" altLang="en-US" sz="2400" b="1" dirty="0" smtClean="0">
                <a:solidFill>
                  <a:prstClr val="black"/>
                </a:solidFill>
                <a:latin typeface="黑体" panose="02010609060101010101" pitchFamily="49" charset="-122"/>
                <a:ea typeface="黑体" panose="02010609060101010101" pitchFamily="49" charset="-122"/>
              </a:rPr>
              <a:t>，有利于</a:t>
            </a:r>
            <a:r>
              <a:rPr lang="zh-CN" altLang="en-US" sz="2400" b="1" dirty="0" smtClean="0">
                <a:solidFill>
                  <a:prstClr val="black"/>
                </a:solidFill>
                <a:latin typeface="黑体" panose="02010609060101010101" pitchFamily="49" charset="-122"/>
                <a:ea typeface="黑体" panose="02010609060101010101" pitchFamily="49" charset="-122"/>
              </a:rPr>
              <a:t>形成对同</a:t>
            </a:r>
            <a:r>
              <a:rPr lang="zh-CN" altLang="en-US" sz="2400" b="1" dirty="0">
                <a:solidFill>
                  <a:prstClr val="black"/>
                </a:solidFill>
                <a:latin typeface="黑体" panose="02010609060101010101" pitchFamily="49" charset="-122"/>
                <a:ea typeface="黑体" panose="02010609060101010101" pitchFamily="49" charset="-122"/>
              </a:rPr>
              <a:t>一话题的规律性认识</a:t>
            </a:r>
            <a:r>
              <a:rPr lang="zh-CN" altLang="en-US" sz="2400" b="1" dirty="0" smtClean="0">
                <a:solidFill>
                  <a:prstClr val="black"/>
                </a:solidFill>
                <a:latin typeface="黑体" panose="02010609060101010101" pitchFamily="49" charset="-122"/>
                <a:ea typeface="黑体" panose="02010609060101010101" pitchFamily="49" charset="-122"/>
              </a:rPr>
              <a:t>；有利于</a:t>
            </a:r>
            <a:r>
              <a:rPr lang="zh-CN" altLang="en-US" sz="2400" b="1" dirty="0" smtClean="0">
                <a:solidFill>
                  <a:prstClr val="black"/>
                </a:solidFill>
                <a:latin typeface="黑体" panose="02010609060101010101" pitchFamily="49" charset="-122"/>
                <a:ea typeface="黑体" panose="02010609060101010101" pitchFamily="49" charset="-122"/>
              </a:rPr>
              <a:t>培养学科</a:t>
            </a:r>
            <a:r>
              <a:rPr lang="zh-CN" altLang="en-US" sz="2400" b="1" dirty="0">
                <a:solidFill>
                  <a:prstClr val="black"/>
                </a:solidFill>
                <a:latin typeface="黑体" panose="02010609060101010101" pitchFamily="49" charset="-122"/>
                <a:ea typeface="黑体" panose="02010609060101010101" pitchFamily="49" charset="-122"/>
              </a:rPr>
              <a:t>思维</a:t>
            </a:r>
            <a:r>
              <a:rPr lang="zh-CN" altLang="en-US" sz="2400" b="1" dirty="0" smtClean="0">
                <a:solidFill>
                  <a:prstClr val="black"/>
                </a:solidFill>
                <a:latin typeface="黑体" panose="02010609060101010101" pitchFamily="49" charset="-122"/>
                <a:ea typeface="黑体" panose="02010609060101010101" pitchFamily="49" charset="-122"/>
              </a:rPr>
              <a:t>能力。</a:t>
            </a:r>
            <a:r>
              <a:rPr lang="zh-CN" altLang="en-US" sz="2400" b="1" dirty="0" smtClean="0">
                <a:solidFill>
                  <a:prstClr val="black"/>
                </a:solidFill>
                <a:latin typeface="黑体" panose="02010609060101010101" pitchFamily="49" charset="-122"/>
                <a:ea typeface="黑体" panose="02010609060101010101" pitchFamily="49" charset="-122"/>
                <a:cs typeface="Microsoft JhengHei UI Light" panose="020B0304030504040204" pitchFamily="34" charset="-122"/>
              </a:rPr>
              <a:t>专题</a:t>
            </a:r>
            <a:r>
              <a:rPr lang="zh-CN" altLang="en-US" sz="2400" b="1" dirty="0" smtClean="0">
                <a:solidFill>
                  <a:prstClr val="black"/>
                </a:solidFill>
                <a:latin typeface="黑体" panose="02010609060101010101" pitchFamily="49" charset="-122"/>
                <a:ea typeface="黑体" panose="02010609060101010101" pitchFamily="49" charset="-122"/>
                <a:cs typeface="Microsoft JhengHei UI Light" panose="020B0304030504040204" pitchFamily="34" charset="-122"/>
              </a:rPr>
              <a:t>复习是在</a:t>
            </a:r>
            <a:r>
              <a:rPr lang="zh-CN" altLang="en-US" sz="2400" b="1" dirty="0" smtClean="0">
                <a:latin typeface="黑体" panose="02010609060101010101" pitchFamily="49" charset="-122"/>
                <a:ea typeface="黑体" panose="02010609060101010101" pitchFamily="49" charset="-122"/>
                <a:cs typeface="Microsoft JhengHei UI Light" panose="020B0304030504040204" pitchFamily="34" charset="-122"/>
              </a:rPr>
              <a:t>通史框架下，</a:t>
            </a:r>
            <a:r>
              <a:rPr lang="zh-CN" altLang="en-US" sz="2400" b="1" dirty="0" smtClean="0">
                <a:solidFill>
                  <a:prstClr val="black"/>
                </a:solidFill>
                <a:latin typeface="黑体" panose="02010609060101010101" pitchFamily="49" charset="-122"/>
                <a:ea typeface="黑体" panose="02010609060101010101" pitchFamily="49" charset="-122"/>
                <a:cs typeface="Microsoft JhengHei UI Light" panose="020B0304030504040204" pitchFamily="34" charset="-122"/>
              </a:rPr>
              <a:t>按</a:t>
            </a:r>
            <a:r>
              <a:rPr lang="zh-CN" altLang="en-US" sz="2400" b="1" dirty="0" smtClean="0">
                <a:latin typeface="黑体" panose="02010609060101010101" pitchFamily="49" charset="-122"/>
                <a:ea typeface="黑体" panose="02010609060101010101" pitchFamily="49" charset="-122"/>
                <a:cs typeface="Microsoft JhengHei UI Light" panose="020B0304030504040204" pitchFamily="34" charset="-122"/>
              </a:rPr>
              <a:t>不同角度</a:t>
            </a:r>
            <a:r>
              <a:rPr lang="zh-CN" altLang="en-US" sz="2400" b="1" dirty="0" smtClean="0">
                <a:solidFill>
                  <a:prstClr val="black"/>
                </a:solidFill>
                <a:latin typeface="黑体" panose="02010609060101010101" pitchFamily="49" charset="-122"/>
                <a:ea typeface="黑体" panose="02010609060101010101" pitchFamily="49" charset="-122"/>
                <a:cs typeface="Microsoft JhengHei UI Light" panose="020B0304030504040204" pitchFamily="34" charset="-122"/>
              </a:rPr>
              <a:t>，对通史复习中的重点、难点和漏洞加以梳理</a:t>
            </a:r>
            <a:r>
              <a:rPr lang="zh-CN" altLang="en-US" sz="2400" b="1" dirty="0" smtClean="0">
                <a:solidFill>
                  <a:prstClr val="black"/>
                </a:solidFill>
                <a:latin typeface="黑体" panose="02010609060101010101" pitchFamily="49" charset="-122"/>
                <a:ea typeface="黑体" panose="02010609060101010101" pitchFamily="49" charset="-122"/>
                <a:cs typeface="Microsoft JhengHei UI Light" panose="020B0304030504040204" pitchFamily="34" charset="-122"/>
              </a:rPr>
              <a:t>。</a:t>
            </a:r>
            <a:endParaRPr lang="en-US" altLang="zh-CN" sz="2400" b="1" dirty="0" smtClean="0">
              <a:solidFill>
                <a:prstClr val="black"/>
              </a:solidFill>
              <a:latin typeface="黑体" panose="02010609060101010101" pitchFamily="49" charset="-122"/>
              <a:ea typeface="黑体" panose="02010609060101010101" pitchFamily="49" charset="-122"/>
              <a:cs typeface="Microsoft JhengHei UI Light" panose="020B0304030504040204" pitchFamily="34" charset="-122"/>
            </a:endParaRPr>
          </a:p>
          <a:p>
            <a:pPr indent="-216000" fontAlgn="auto">
              <a:lnSpc>
                <a:spcPct val="110000"/>
              </a:lnSpc>
              <a:spcBef>
                <a:spcPts val="0"/>
              </a:spcBef>
              <a:spcAft>
                <a:spcPts val="0"/>
              </a:spcAft>
            </a:pPr>
            <a:r>
              <a:rPr lang="en-US" altLang="zh-CN" sz="2400" b="1" dirty="0">
                <a:solidFill>
                  <a:prstClr val="black"/>
                </a:solidFill>
                <a:latin typeface="黑体" panose="02010609060101010101" pitchFamily="49" charset="-122"/>
                <a:ea typeface="黑体" panose="02010609060101010101" pitchFamily="49" charset="-122"/>
                <a:cs typeface="Microsoft JhengHei UI Light" panose="020B0304030504040204" pitchFamily="34" charset="-122"/>
              </a:rPr>
              <a:t> </a:t>
            </a:r>
            <a:r>
              <a:rPr lang="en-US" altLang="zh-CN" sz="2400" b="1" dirty="0" smtClean="0">
                <a:solidFill>
                  <a:prstClr val="black"/>
                </a:solidFill>
                <a:latin typeface="黑体" panose="02010609060101010101" pitchFamily="49" charset="-122"/>
                <a:ea typeface="黑体" panose="02010609060101010101" pitchFamily="49" charset="-122"/>
                <a:cs typeface="Microsoft JhengHei UI Light" panose="020B0304030504040204" pitchFamily="34" charset="-122"/>
              </a:rPr>
              <a:t>        </a:t>
            </a:r>
            <a:r>
              <a:rPr lang="zh-CN" altLang="en-US" sz="2400" b="1" dirty="0" smtClean="0">
                <a:solidFill>
                  <a:prstClr val="black"/>
                </a:solidFill>
                <a:latin typeface="黑体" panose="02010609060101010101" pitchFamily="49" charset="-122"/>
                <a:ea typeface="黑体" panose="02010609060101010101" pitchFamily="49" charset="-122"/>
                <a:cs typeface="Microsoft JhengHei UI Light" panose="020B0304030504040204" pitchFamily="34" charset="-122"/>
              </a:rPr>
              <a:t>（</a:t>
            </a:r>
            <a:r>
              <a:rPr lang="zh-CN" altLang="en-US" sz="2400" b="1" dirty="0" smtClean="0">
                <a:solidFill>
                  <a:srgbClr val="FF0000"/>
                </a:solidFill>
                <a:latin typeface="黑体" panose="02010609060101010101" pitchFamily="49" charset="-122"/>
                <a:ea typeface="黑体" panose="02010609060101010101" pitchFamily="49" charset="-122"/>
                <a:cs typeface="Microsoft JhengHei UI Light" panose="020B0304030504040204" pitchFamily="34" charset="-122"/>
              </a:rPr>
              <a:t>学习专题不能脱离通史意识</a:t>
            </a:r>
            <a:r>
              <a:rPr lang="zh-CN" altLang="en-US" sz="2400" b="1" dirty="0" smtClean="0">
                <a:solidFill>
                  <a:prstClr val="black"/>
                </a:solidFill>
                <a:latin typeface="黑体" panose="02010609060101010101" pitchFamily="49" charset="-122"/>
                <a:ea typeface="黑体" panose="02010609060101010101" pitchFamily="49" charset="-122"/>
                <a:cs typeface="Microsoft JhengHei UI Light" panose="020B0304030504040204" pitchFamily="34" charset="-122"/>
              </a:rPr>
              <a:t>）</a:t>
            </a:r>
            <a:endParaRPr lang="en-US" altLang="zh-CN" sz="2400" b="1" dirty="0">
              <a:solidFill>
                <a:prstClr val="black"/>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9924989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AutoShape 2"/>
          <p:cNvSpPr>
            <a:spLocks noChangeArrowheads="1"/>
          </p:cNvSpPr>
          <p:nvPr/>
        </p:nvSpPr>
        <p:spPr bwMode="auto">
          <a:xfrm>
            <a:off x="1631050" y="4044059"/>
            <a:ext cx="7512044" cy="715963"/>
          </a:xfrm>
          <a:prstGeom prst="roundRect">
            <a:avLst>
              <a:gd name="adj" fmla="val 50000"/>
            </a:avLst>
          </a:prstGeom>
          <a:solidFill>
            <a:schemeClr val="bg1"/>
          </a:solidFill>
          <a:ln w="9525" algn="ctr">
            <a:solidFill>
              <a:srgbClr val="B2B2B2"/>
            </a:solidFill>
            <a:round/>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None/>
            </a:pPr>
            <a:r>
              <a:rPr lang="zh-CN" altLang="en-US" b="1" dirty="0" smtClean="0">
                <a:solidFill>
                  <a:srgbClr val="FF0000"/>
                </a:solidFill>
                <a:latin typeface="微软雅黑" panose="020B0503020204020204" pitchFamily="34" charset="-122"/>
                <a:ea typeface="微软雅黑" panose="020B0503020204020204" pitchFamily="34" charset="-122"/>
              </a:rPr>
              <a:t>专题复习：</a:t>
            </a:r>
            <a:r>
              <a:rPr lang="zh-CN" altLang="en-US" b="1" dirty="0">
                <a:solidFill>
                  <a:srgbClr val="FF0000"/>
                </a:solidFill>
                <a:latin typeface="微软雅黑" panose="020B0503020204020204" pitchFamily="34" charset="-122"/>
                <a:ea typeface="微软雅黑" panose="020B0503020204020204" pitchFamily="34" charset="-122"/>
              </a:rPr>
              <a:t>联系、建构、整合</a:t>
            </a:r>
          </a:p>
        </p:txBody>
      </p:sp>
      <p:sp>
        <p:nvSpPr>
          <p:cNvPr id="4100" name="AutoShape 3"/>
          <p:cNvSpPr>
            <a:spLocks noChangeArrowheads="1"/>
          </p:cNvSpPr>
          <p:nvPr/>
        </p:nvSpPr>
        <p:spPr bwMode="auto">
          <a:xfrm>
            <a:off x="1587599" y="1805910"/>
            <a:ext cx="7304883" cy="715963"/>
          </a:xfrm>
          <a:prstGeom prst="roundRect">
            <a:avLst>
              <a:gd name="adj" fmla="val 50000"/>
            </a:avLst>
          </a:prstGeom>
          <a:solidFill>
            <a:schemeClr val="bg1"/>
          </a:solidFill>
          <a:ln w="9525" algn="ctr">
            <a:solidFill>
              <a:srgbClr val="C0C0C0"/>
            </a:solidFill>
            <a:round/>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None/>
            </a:pPr>
            <a:r>
              <a:rPr lang="zh-CN" altLang="en-US" b="1" dirty="0">
                <a:latin typeface="微软雅黑" panose="020B0503020204020204" pitchFamily="34" charset="-122"/>
                <a:ea typeface="微软雅黑" panose="020B0503020204020204" pitchFamily="34" charset="-122"/>
              </a:rPr>
              <a:t>高考</a:t>
            </a:r>
            <a:r>
              <a:rPr lang="zh-CN" altLang="en-US" b="1" dirty="0" smtClean="0">
                <a:latin typeface="微软雅黑" panose="020B0503020204020204" pitchFamily="34" charset="-122"/>
                <a:ea typeface="微软雅黑" panose="020B0503020204020204" pitchFamily="34" charset="-122"/>
              </a:rPr>
              <a:t>能力要求与学生问题分析</a:t>
            </a:r>
            <a:endParaRPr lang="zh-CN" altLang="en-US" b="1" dirty="0">
              <a:latin typeface="微软雅黑" panose="020B0503020204020204" pitchFamily="34" charset="-122"/>
              <a:ea typeface="微软雅黑" panose="020B0503020204020204" pitchFamily="34" charset="-122"/>
            </a:endParaRPr>
          </a:p>
        </p:txBody>
      </p:sp>
      <p:sp>
        <p:nvSpPr>
          <p:cNvPr id="4101" name="AutoShape 4"/>
          <p:cNvSpPr>
            <a:spLocks noChangeArrowheads="1"/>
          </p:cNvSpPr>
          <p:nvPr/>
        </p:nvSpPr>
        <p:spPr bwMode="auto">
          <a:xfrm>
            <a:off x="1659690" y="2910174"/>
            <a:ext cx="7530985" cy="715962"/>
          </a:xfrm>
          <a:prstGeom prst="roundRect">
            <a:avLst>
              <a:gd name="adj" fmla="val 50000"/>
            </a:avLst>
          </a:prstGeom>
          <a:solidFill>
            <a:schemeClr val="bg1"/>
          </a:solidFill>
          <a:ln w="9525" algn="ctr">
            <a:solidFill>
              <a:srgbClr val="B2B2B2"/>
            </a:solidFill>
            <a:round/>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None/>
            </a:pPr>
            <a:r>
              <a:rPr lang="zh-CN" altLang="en-US" b="1" dirty="0" smtClean="0">
                <a:latin typeface="微软雅黑" panose="020B0503020204020204" pitchFamily="34" charset="-122"/>
                <a:ea typeface="微软雅黑" panose="020B0503020204020204" pitchFamily="34" charset="-122"/>
              </a:rPr>
              <a:t>       二轮复习规划</a:t>
            </a:r>
            <a:endParaRPr lang="zh-CN" altLang="en-US" b="1" dirty="0">
              <a:latin typeface="微软雅黑" panose="020B0503020204020204" pitchFamily="34" charset="-122"/>
              <a:ea typeface="微软雅黑" panose="020B0503020204020204" pitchFamily="34" charset="-122"/>
            </a:endParaRPr>
          </a:p>
        </p:txBody>
      </p:sp>
      <p:sp>
        <p:nvSpPr>
          <p:cNvPr id="4102" name="Line 5"/>
          <p:cNvSpPr>
            <a:spLocks noChangeShapeType="1"/>
          </p:cNvSpPr>
          <p:nvPr/>
        </p:nvSpPr>
        <p:spPr bwMode="auto">
          <a:xfrm>
            <a:off x="1359585" y="1971625"/>
            <a:ext cx="0" cy="3095625"/>
          </a:xfrm>
          <a:prstGeom prst="line">
            <a:avLst/>
          </a:prstGeom>
          <a:noFill/>
          <a:ln w="25400" cap="rnd">
            <a:solidFill>
              <a:schemeClr val="accent1"/>
            </a:solidFill>
            <a:prstDash val="sysDot"/>
            <a:round/>
            <a:headEnd/>
            <a:tailEn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zh-CN" altLang="en-US" smtClean="0">
              <a:solidFill>
                <a:srgbClr val="000000"/>
              </a:solidFill>
            </a:endParaRPr>
          </a:p>
        </p:txBody>
      </p:sp>
      <p:sp>
        <p:nvSpPr>
          <p:cNvPr id="4103" name="Oval 6"/>
          <p:cNvSpPr>
            <a:spLocks noChangeArrowheads="1"/>
          </p:cNvSpPr>
          <p:nvPr/>
        </p:nvSpPr>
        <p:spPr bwMode="auto">
          <a:xfrm>
            <a:off x="1076327" y="1840718"/>
            <a:ext cx="542925" cy="536575"/>
          </a:xfrm>
          <a:prstGeom prst="ellipse">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fontAlgn="base" hangingPunct="1">
              <a:spcBef>
                <a:spcPct val="0"/>
              </a:spcBef>
              <a:spcAft>
                <a:spcPct val="0"/>
              </a:spcAft>
              <a:buFontTx/>
              <a:buNone/>
            </a:pPr>
            <a:endParaRPr lang="zh-CN" altLang="en-US" sz="4000" b="1" smtClean="0">
              <a:solidFill>
                <a:srgbClr val="000000"/>
              </a:solidFill>
              <a:ea typeface="微软雅黑" pitchFamily="34" charset="-122"/>
            </a:endParaRPr>
          </a:p>
        </p:txBody>
      </p:sp>
      <p:sp>
        <p:nvSpPr>
          <p:cNvPr id="4105" name="Oval 8"/>
          <p:cNvSpPr>
            <a:spLocks noChangeArrowheads="1"/>
          </p:cNvSpPr>
          <p:nvPr/>
        </p:nvSpPr>
        <p:spPr bwMode="auto">
          <a:xfrm>
            <a:off x="1044671" y="4044059"/>
            <a:ext cx="542925" cy="536575"/>
          </a:xfrm>
          <a:prstGeom prst="ellipse">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fontAlgn="base" hangingPunct="1">
              <a:spcBef>
                <a:spcPct val="0"/>
              </a:spcBef>
              <a:spcAft>
                <a:spcPct val="0"/>
              </a:spcAft>
              <a:buFontTx/>
              <a:buNone/>
            </a:pPr>
            <a:endParaRPr lang="zh-CN" altLang="en-US" sz="4000" b="1" smtClean="0">
              <a:solidFill>
                <a:srgbClr val="000000"/>
              </a:solidFill>
              <a:ea typeface="微软雅黑" pitchFamily="34" charset="-122"/>
            </a:endParaRPr>
          </a:p>
        </p:txBody>
      </p:sp>
      <p:sp>
        <p:nvSpPr>
          <p:cNvPr id="4107" name="Oval 10"/>
          <p:cNvSpPr>
            <a:spLocks noChangeArrowheads="1"/>
          </p:cNvSpPr>
          <p:nvPr/>
        </p:nvSpPr>
        <p:spPr bwMode="auto">
          <a:xfrm>
            <a:off x="1069184" y="2910186"/>
            <a:ext cx="542925" cy="536575"/>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fontAlgn="base" hangingPunct="1">
              <a:spcBef>
                <a:spcPct val="0"/>
              </a:spcBef>
              <a:spcAft>
                <a:spcPct val="0"/>
              </a:spcAft>
              <a:buFontTx/>
              <a:buNone/>
            </a:pPr>
            <a:endParaRPr lang="zh-CN" altLang="en-US" sz="4000" b="1" smtClean="0">
              <a:solidFill>
                <a:srgbClr val="000000"/>
              </a:solidFill>
              <a:ea typeface="微软雅黑" pitchFamily="34" charset="-122"/>
            </a:endParaRPr>
          </a:p>
        </p:txBody>
      </p:sp>
      <p:sp>
        <p:nvSpPr>
          <p:cNvPr id="4108" name="WordArt 11"/>
          <p:cNvSpPr>
            <a:spLocks noChangeArrowheads="1" noChangeShapeType="1" noTextEdit="1"/>
          </p:cNvSpPr>
          <p:nvPr/>
        </p:nvSpPr>
        <p:spPr bwMode="auto">
          <a:xfrm>
            <a:off x="1619258" y="3933825"/>
            <a:ext cx="201613" cy="2730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fontAlgn="base">
              <a:spcBef>
                <a:spcPct val="0"/>
              </a:spcBef>
              <a:spcAft>
                <a:spcPct val="0"/>
              </a:spcAft>
            </a:pPr>
            <a:endParaRPr lang="zh-CN" altLang="en-US" sz="3600" b="1" kern="10" dirty="0" smtClean="0">
              <a:solidFill>
                <a:srgbClr val="FFFFFF"/>
              </a:solidFill>
              <a:latin typeface="黑体"/>
              <a:ea typeface="黑体"/>
            </a:endParaRPr>
          </a:p>
        </p:txBody>
      </p:sp>
      <p:sp>
        <p:nvSpPr>
          <p:cNvPr id="4109" name="AutoShape 13"/>
          <p:cNvSpPr>
            <a:spLocks noChangeArrowheads="1"/>
          </p:cNvSpPr>
          <p:nvPr/>
        </p:nvSpPr>
        <p:spPr bwMode="auto">
          <a:xfrm>
            <a:off x="3419873" y="692699"/>
            <a:ext cx="2880321" cy="619125"/>
          </a:xfrm>
          <a:prstGeom prst="roundRect">
            <a:avLst>
              <a:gd name="adj" fmla="val 13681"/>
            </a:avLst>
          </a:prstGeom>
          <a:solidFill>
            <a:schemeClr val="bg1"/>
          </a:solidFill>
          <a:ln>
            <a:solidFill>
              <a:schemeClr val="bg1"/>
            </a:solidFill>
          </a:ln>
          <a:effectLst>
            <a:prstShdw prst="shdw17" dist="17961" dir="2700000">
              <a:srgbClr val="999900"/>
            </a:prstShdw>
          </a:effectLs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fontAlgn="base" hangingPunct="1">
              <a:spcBef>
                <a:spcPct val="0"/>
              </a:spcBef>
              <a:spcAft>
                <a:spcPct val="0"/>
              </a:spcAft>
              <a:buFontTx/>
              <a:buNone/>
            </a:pPr>
            <a:r>
              <a:rPr lang="zh-CN" altLang="en-US" sz="4400" b="1" dirty="0" smtClean="0">
                <a:solidFill>
                  <a:srgbClr val="000000"/>
                </a:solidFill>
                <a:latin typeface="微软雅黑" pitchFamily="34" charset="-122"/>
                <a:ea typeface="微软雅黑" pitchFamily="34" charset="-122"/>
              </a:rPr>
              <a:t>内容要点</a:t>
            </a:r>
            <a:endParaRPr lang="en-US" altLang="zh-CN" sz="4400" b="1" dirty="0" smtClean="0">
              <a:solidFill>
                <a:srgbClr val="000000"/>
              </a:solidFill>
              <a:latin typeface="微软雅黑" pitchFamily="34" charset="-122"/>
              <a:ea typeface="微软雅黑" pitchFamily="34" charset="-122"/>
            </a:endParaRPr>
          </a:p>
        </p:txBody>
      </p:sp>
      <p:sp>
        <p:nvSpPr>
          <p:cNvPr id="15" name="Oval 10"/>
          <p:cNvSpPr>
            <a:spLocks noChangeArrowheads="1"/>
          </p:cNvSpPr>
          <p:nvPr/>
        </p:nvSpPr>
        <p:spPr bwMode="auto">
          <a:xfrm>
            <a:off x="1088123" y="5067258"/>
            <a:ext cx="542925" cy="536575"/>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fontAlgn="base" hangingPunct="1">
              <a:spcBef>
                <a:spcPct val="0"/>
              </a:spcBef>
              <a:spcAft>
                <a:spcPct val="0"/>
              </a:spcAft>
              <a:buFontTx/>
              <a:buNone/>
            </a:pPr>
            <a:endParaRPr lang="zh-CN" altLang="en-US" sz="4000" b="1" smtClean="0">
              <a:solidFill>
                <a:srgbClr val="000000"/>
              </a:solidFill>
              <a:ea typeface="微软雅黑" pitchFamily="34" charset="-122"/>
            </a:endParaRPr>
          </a:p>
        </p:txBody>
      </p:sp>
      <p:sp>
        <p:nvSpPr>
          <p:cNvPr id="16" name="AutoShape 2"/>
          <p:cNvSpPr>
            <a:spLocks noChangeArrowheads="1"/>
          </p:cNvSpPr>
          <p:nvPr/>
        </p:nvSpPr>
        <p:spPr bwMode="auto">
          <a:xfrm>
            <a:off x="1631049" y="5067258"/>
            <a:ext cx="7113106" cy="715963"/>
          </a:xfrm>
          <a:prstGeom prst="roundRect">
            <a:avLst>
              <a:gd name="adj" fmla="val 50000"/>
            </a:avLst>
          </a:prstGeom>
          <a:solidFill>
            <a:schemeClr val="bg1"/>
          </a:solidFill>
          <a:ln w="9525" algn="ctr">
            <a:solidFill>
              <a:srgbClr val="B2B2B2"/>
            </a:solidFill>
            <a:round/>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None/>
            </a:pPr>
            <a:r>
              <a:rPr lang="zh-CN" altLang="en-US" b="1" dirty="0">
                <a:solidFill>
                  <a:srgbClr val="000000"/>
                </a:solidFill>
                <a:latin typeface="微软雅黑" panose="020B0503020204020204" pitchFamily="34" charset="-122"/>
                <a:ea typeface="微软雅黑" panose="020B0503020204020204" pitchFamily="34" charset="-122"/>
              </a:rPr>
              <a:t>试题研究：关注解题思路、学科方法</a:t>
            </a:r>
            <a:endParaRPr lang="en-US" altLang="zh-CN" b="1" dirty="0" smtClean="0">
              <a:solidFill>
                <a:srgbClr val="0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37025877"/>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35030" y="171129"/>
            <a:ext cx="8292045" cy="708984"/>
          </a:xfrm>
        </p:spPr>
        <p:txBody>
          <a:bodyPr/>
          <a:lstStyle/>
          <a:p>
            <a:pPr algn="ctr"/>
            <a:r>
              <a:rPr lang="zh-CN" altLang="en-US" dirty="0">
                <a:solidFill>
                  <a:srgbClr val="0000FF"/>
                </a:solidFill>
              </a:rPr>
              <a:t>高中三年学习内容（框架）</a:t>
            </a:r>
          </a:p>
        </p:txBody>
      </p:sp>
      <p:graphicFrame>
        <p:nvGraphicFramePr>
          <p:cNvPr id="3" name="表格 2"/>
          <p:cNvGraphicFramePr>
            <a:graphicFrameLocks noGrp="1"/>
          </p:cNvGraphicFramePr>
          <p:nvPr>
            <p:extLst>
              <p:ext uri="{D42A27DB-BD31-4B8C-83A1-F6EECF244321}">
                <p14:modId xmlns:p14="http://schemas.microsoft.com/office/powerpoint/2010/main" val="3861323392"/>
              </p:ext>
            </p:extLst>
          </p:nvPr>
        </p:nvGraphicFramePr>
        <p:xfrm>
          <a:off x="353086" y="1092055"/>
          <a:ext cx="8455935" cy="4124369"/>
        </p:xfrm>
        <a:graphic>
          <a:graphicData uri="http://schemas.openxmlformats.org/drawingml/2006/table">
            <a:tbl>
              <a:tblPr firstRow="1" firstCol="1" bandRow="1">
                <a:tableStyleId>{3B4B98B0-60AC-42C2-AFA5-B58CD77FA1E5}</a:tableStyleId>
              </a:tblPr>
              <a:tblGrid>
                <a:gridCol w="1249650">
                  <a:extLst>
                    <a:ext uri="{9D8B030D-6E8A-4147-A177-3AD203B41FA5}">
                      <a16:colId xmlns:a16="http://schemas.microsoft.com/office/drawing/2014/main" xmlns="" val="2534905939"/>
                    </a:ext>
                  </a:extLst>
                </a:gridCol>
                <a:gridCol w="1167940">
                  <a:extLst>
                    <a:ext uri="{9D8B030D-6E8A-4147-A177-3AD203B41FA5}">
                      <a16:colId xmlns:a16="http://schemas.microsoft.com/office/drawing/2014/main" xmlns="" val="3470108097"/>
                    </a:ext>
                  </a:extLst>
                </a:gridCol>
                <a:gridCol w="1207669">
                  <a:extLst>
                    <a:ext uri="{9D8B030D-6E8A-4147-A177-3AD203B41FA5}">
                      <a16:colId xmlns:a16="http://schemas.microsoft.com/office/drawing/2014/main" xmlns="" val="1684896749"/>
                    </a:ext>
                  </a:extLst>
                </a:gridCol>
                <a:gridCol w="1207669">
                  <a:extLst>
                    <a:ext uri="{9D8B030D-6E8A-4147-A177-3AD203B41FA5}">
                      <a16:colId xmlns:a16="http://schemas.microsoft.com/office/drawing/2014/main" xmlns="" val="2592809998"/>
                    </a:ext>
                  </a:extLst>
                </a:gridCol>
                <a:gridCol w="1207669">
                  <a:extLst>
                    <a:ext uri="{9D8B030D-6E8A-4147-A177-3AD203B41FA5}">
                      <a16:colId xmlns:a16="http://schemas.microsoft.com/office/drawing/2014/main" xmlns="" val="1630806241"/>
                    </a:ext>
                  </a:extLst>
                </a:gridCol>
                <a:gridCol w="1207669">
                  <a:extLst>
                    <a:ext uri="{9D8B030D-6E8A-4147-A177-3AD203B41FA5}">
                      <a16:colId xmlns:a16="http://schemas.microsoft.com/office/drawing/2014/main" xmlns="" val="1625857692"/>
                    </a:ext>
                  </a:extLst>
                </a:gridCol>
                <a:gridCol w="1207669">
                  <a:extLst>
                    <a:ext uri="{9D8B030D-6E8A-4147-A177-3AD203B41FA5}">
                      <a16:colId xmlns:a16="http://schemas.microsoft.com/office/drawing/2014/main" xmlns="" val="4089349141"/>
                    </a:ext>
                  </a:extLst>
                </a:gridCol>
              </a:tblGrid>
              <a:tr h="1080777">
                <a:tc>
                  <a:txBody>
                    <a:bodyPr/>
                    <a:lstStyle/>
                    <a:p>
                      <a:pPr algn="ctr">
                        <a:spcAft>
                          <a:spcPts val="0"/>
                        </a:spcAft>
                      </a:pPr>
                      <a:r>
                        <a:rPr lang="zh-CN" sz="2800" kern="100" dirty="0">
                          <a:solidFill>
                            <a:schemeClr val="tx1">
                              <a:lumMod val="50000"/>
                            </a:schemeClr>
                          </a:solidFill>
                          <a:effectLst/>
                        </a:rPr>
                        <a:t>历史阶段</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R w="28575" cap="flat" cmpd="sng" algn="ctr">
                      <a:solidFill>
                        <a:srgbClr val="00B0F0"/>
                      </a:solidFill>
                      <a:prstDash val="solid"/>
                      <a:round/>
                      <a:headEnd type="none" w="med" len="med"/>
                      <a:tailEnd type="none" w="med" len="med"/>
                    </a:lnR>
                    <a:lnB w="28575" cap="flat" cmpd="sng" algn="ctr">
                      <a:solidFill>
                        <a:srgbClr val="00B0F0"/>
                      </a:solidFill>
                      <a:prstDash val="solid"/>
                      <a:round/>
                      <a:headEnd type="none" w="med" len="med"/>
                      <a:tailEnd type="none" w="med" len="med"/>
                    </a:lnB>
                  </a:tcPr>
                </a:tc>
                <a:tc>
                  <a:txBody>
                    <a:bodyPr/>
                    <a:lstStyle/>
                    <a:p>
                      <a:pPr algn="ctr">
                        <a:spcAft>
                          <a:spcPts val="0"/>
                        </a:spcAft>
                      </a:pPr>
                      <a:r>
                        <a:rPr lang="zh-CN" sz="2800" kern="100" dirty="0">
                          <a:solidFill>
                            <a:schemeClr val="tx1">
                              <a:lumMod val="50000"/>
                            </a:schemeClr>
                          </a:solidFill>
                          <a:effectLst/>
                        </a:rPr>
                        <a:t>阶段特征</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28575" cap="flat" cmpd="sng" algn="ctr">
                      <a:solidFill>
                        <a:srgbClr val="00B0F0"/>
                      </a:solidFill>
                      <a:prstDash val="solid"/>
                      <a:round/>
                      <a:headEnd type="none" w="med" len="med"/>
                      <a:tailEnd type="none" w="med" len="med"/>
                    </a:lnL>
                    <a:lnR w="28575" cap="flat" cmpd="sng" algn="ctr">
                      <a:solidFill>
                        <a:srgbClr val="00B0F0"/>
                      </a:solidFill>
                      <a:prstDash val="solid"/>
                      <a:round/>
                      <a:headEnd type="none" w="med" len="med"/>
                      <a:tailEnd type="none" w="med" len="med"/>
                    </a:lnR>
                    <a:lnB w="28575" cap="flat" cmpd="sng" algn="ctr">
                      <a:solidFill>
                        <a:srgbClr val="00B0F0"/>
                      </a:solidFill>
                      <a:prstDash val="solid"/>
                      <a:round/>
                      <a:headEnd type="none" w="med" len="med"/>
                      <a:tailEnd type="none" w="med" len="med"/>
                    </a:lnB>
                  </a:tcPr>
                </a:tc>
                <a:tc>
                  <a:txBody>
                    <a:bodyPr/>
                    <a:lstStyle/>
                    <a:p>
                      <a:pPr algn="ctr">
                        <a:spcAft>
                          <a:spcPts val="0"/>
                        </a:spcAft>
                      </a:pPr>
                      <a:r>
                        <a:rPr lang="zh-CN" sz="2800" kern="100" dirty="0">
                          <a:solidFill>
                            <a:schemeClr val="tx1">
                              <a:lumMod val="50000"/>
                            </a:schemeClr>
                          </a:solidFill>
                          <a:effectLst/>
                        </a:rPr>
                        <a:t>政治</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28575" cap="flat" cmpd="sng" algn="ctr">
                      <a:solidFill>
                        <a:srgbClr val="00B0F0"/>
                      </a:solidFill>
                      <a:prstDash val="solid"/>
                      <a:round/>
                      <a:headEnd type="none" w="med" len="med"/>
                      <a:tailEnd type="none" w="med" len="med"/>
                    </a:lnL>
                    <a:lnR w="28575" cap="flat" cmpd="sng" algn="ctr">
                      <a:solidFill>
                        <a:srgbClr val="00B0F0"/>
                      </a:solidFill>
                      <a:prstDash val="solid"/>
                      <a:round/>
                      <a:headEnd type="none" w="med" len="med"/>
                      <a:tailEnd type="none" w="med" len="med"/>
                    </a:lnR>
                    <a:lnB w="28575" cap="flat" cmpd="sng" algn="ctr">
                      <a:solidFill>
                        <a:srgbClr val="00B0F0"/>
                      </a:solidFill>
                      <a:prstDash val="solid"/>
                      <a:round/>
                      <a:headEnd type="none" w="med" len="med"/>
                      <a:tailEnd type="none" w="med" len="med"/>
                    </a:lnB>
                  </a:tcPr>
                </a:tc>
                <a:tc>
                  <a:txBody>
                    <a:bodyPr/>
                    <a:lstStyle/>
                    <a:p>
                      <a:pPr algn="ctr">
                        <a:spcAft>
                          <a:spcPts val="0"/>
                        </a:spcAft>
                      </a:pPr>
                      <a:r>
                        <a:rPr lang="zh-CN" sz="2800" kern="100">
                          <a:solidFill>
                            <a:schemeClr val="tx1">
                              <a:lumMod val="50000"/>
                            </a:schemeClr>
                          </a:solidFill>
                          <a:effectLst/>
                        </a:rPr>
                        <a:t>经济</a:t>
                      </a:r>
                      <a:endParaRPr lang="zh-CN" sz="2800" kern="10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28575" cap="flat" cmpd="sng" algn="ctr">
                      <a:solidFill>
                        <a:srgbClr val="00B0F0"/>
                      </a:solidFill>
                      <a:prstDash val="solid"/>
                      <a:round/>
                      <a:headEnd type="none" w="med" len="med"/>
                      <a:tailEnd type="none" w="med" len="med"/>
                    </a:lnL>
                    <a:lnR w="28575" cap="flat" cmpd="sng" algn="ctr">
                      <a:solidFill>
                        <a:srgbClr val="00B0F0"/>
                      </a:solidFill>
                      <a:prstDash val="solid"/>
                      <a:round/>
                      <a:headEnd type="none" w="med" len="med"/>
                      <a:tailEnd type="none" w="med" len="med"/>
                    </a:lnR>
                    <a:lnB w="28575" cap="flat" cmpd="sng" algn="ctr">
                      <a:solidFill>
                        <a:srgbClr val="00B0F0"/>
                      </a:solidFill>
                      <a:prstDash val="solid"/>
                      <a:round/>
                      <a:headEnd type="none" w="med" len="med"/>
                      <a:tailEnd type="none" w="med" len="med"/>
                    </a:lnB>
                  </a:tcPr>
                </a:tc>
                <a:tc>
                  <a:txBody>
                    <a:bodyPr/>
                    <a:lstStyle/>
                    <a:p>
                      <a:pPr algn="ctr">
                        <a:spcAft>
                          <a:spcPts val="0"/>
                        </a:spcAft>
                      </a:pPr>
                      <a:r>
                        <a:rPr lang="zh-CN" sz="2800" kern="100">
                          <a:solidFill>
                            <a:schemeClr val="tx1">
                              <a:lumMod val="50000"/>
                            </a:schemeClr>
                          </a:solidFill>
                          <a:effectLst/>
                        </a:rPr>
                        <a:t>文化</a:t>
                      </a:r>
                      <a:endParaRPr lang="zh-CN" sz="2800" kern="10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28575" cap="flat" cmpd="sng" algn="ctr">
                      <a:solidFill>
                        <a:srgbClr val="00B0F0"/>
                      </a:solidFill>
                      <a:prstDash val="solid"/>
                      <a:round/>
                      <a:headEnd type="none" w="med" len="med"/>
                      <a:tailEnd type="none" w="med" len="med"/>
                    </a:lnL>
                    <a:lnR w="28575" cap="flat" cmpd="sng" algn="ctr">
                      <a:solidFill>
                        <a:srgbClr val="00B0F0"/>
                      </a:solidFill>
                      <a:prstDash val="solid"/>
                      <a:round/>
                      <a:headEnd type="none" w="med" len="med"/>
                      <a:tailEnd type="none" w="med" len="med"/>
                    </a:lnR>
                    <a:lnB w="28575" cap="flat" cmpd="sng" algn="ctr">
                      <a:solidFill>
                        <a:srgbClr val="00B0F0"/>
                      </a:solidFill>
                      <a:prstDash val="solid"/>
                      <a:round/>
                      <a:headEnd type="none" w="med" len="med"/>
                      <a:tailEnd type="none" w="med" len="med"/>
                    </a:lnB>
                  </a:tcPr>
                </a:tc>
                <a:tc>
                  <a:txBody>
                    <a:bodyPr/>
                    <a:lstStyle/>
                    <a:p>
                      <a:pPr algn="ctr">
                        <a:spcAft>
                          <a:spcPts val="0"/>
                        </a:spcAft>
                      </a:pPr>
                      <a:r>
                        <a:rPr lang="zh-CN" altLang="en-US" sz="2800" kern="100" dirty="0">
                          <a:solidFill>
                            <a:schemeClr val="tx1">
                              <a:lumMod val="50000"/>
                            </a:schemeClr>
                          </a:solidFill>
                          <a:effectLst/>
                        </a:rPr>
                        <a:t>改革</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28575" cap="flat" cmpd="sng" algn="ctr">
                      <a:solidFill>
                        <a:srgbClr val="00B0F0"/>
                      </a:solidFill>
                      <a:prstDash val="solid"/>
                      <a:round/>
                      <a:headEnd type="none" w="med" len="med"/>
                      <a:tailEnd type="none" w="med" len="med"/>
                    </a:lnL>
                    <a:lnR w="28575" cap="flat" cmpd="sng" algn="ctr">
                      <a:solidFill>
                        <a:srgbClr val="00B0F0"/>
                      </a:solidFill>
                      <a:prstDash val="solid"/>
                      <a:round/>
                      <a:headEnd type="none" w="med" len="med"/>
                      <a:tailEnd type="none" w="med" len="med"/>
                    </a:lnR>
                    <a:lnB w="28575" cap="flat" cmpd="sng" algn="ctr">
                      <a:solidFill>
                        <a:srgbClr val="00B0F0"/>
                      </a:solidFill>
                      <a:prstDash val="solid"/>
                      <a:round/>
                      <a:headEnd type="none" w="med" len="med"/>
                      <a:tailEnd type="none" w="med" len="med"/>
                    </a:lnB>
                  </a:tcPr>
                </a:tc>
                <a:tc>
                  <a:txBody>
                    <a:bodyPr/>
                    <a:lstStyle/>
                    <a:p>
                      <a:pPr algn="ctr">
                        <a:spcAft>
                          <a:spcPts val="0"/>
                        </a:spcAft>
                      </a:pPr>
                      <a:r>
                        <a:rPr lang="zh-CN" altLang="en-US" sz="2800" kern="100" dirty="0">
                          <a:solidFill>
                            <a:schemeClr val="tx1">
                              <a:lumMod val="50000"/>
                            </a:schemeClr>
                          </a:solidFill>
                          <a:effectLst/>
                        </a:rPr>
                        <a:t>人物</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28575" cap="flat" cmpd="sng" algn="ctr">
                      <a:solidFill>
                        <a:srgbClr val="00B0F0"/>
                      </a:solidFill>
                      <a:prstDash val="solid"/>
                      <a:round/>
                      <a:headEnd type="none" w="med" len="med"/>
                      <a:tailEnd type="none" w="med" len="med"/>
                    </a:lnL>
                    <a:lnB w="28575" cap="flat" cmpd="sng" algn="ctr">
                      <a:solidFill>
                        <a:srgbClr val="00B0F0"/>
                      </a:solidFill>
                      <a:prstDash val="solid"/>
                      <a:round/>
                      <a:headEnd type="none" w="med" len="med"/>
                      <a:tailEnd type="none" w="med" len="med"/>
                    </a:lnB>
                  </a:tcPr>
                </a:tc>
                <a:extLst>
                  <a:ext uri="{0D108BD9-81ED-4DB2-BD59-A6C34878D82A}">
                    <a16:rowId xmlns:a16="http://schemas.microsoft.com/office/drawing/2014/main" xmlns="" val="824211564"/>
                  </a:ext>
                </a:extLst>
              </a:tr>
              <a:tr h="536910">
                <a:tc>
                  <a:txBody>
                    <a:bodyPr/>
                    <a:lstStyle/>
                    <a:p>
                      <a:pPr algn="ctr">
                        <a:spcAft>
                          <a:spcPts val="0"/>
                        </a:spcAft>
                      </a:pPr>
                      <a:r>
                        <a:rPr lang="zh-CN" sz="2800" kern="100" dirty="0">
                          <a:solidFill>
                            <a:schemeClr val="tx1">
                              <a:lumMod val="50000"/>
                            </a:schemeClr>
                          </a:solidFill>
                          <a:effectLst/>
                        </a:rPr>
                        <a:t>古代</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R w="12700" cap="flat" cmpd="sng" algn="ctr">
                      <a:solidFill>
                        <a:srgbClr val="00B0F0"/>
                      </a:solidFill>
                      <a:prstDash val="solid"/>
                      <a:round/>
                      <a:headEnd type="none" w="med" len="med"/>
                      <a:tailEnd type="none" w="med" len="med"/>
                    </a:lnR>
                    <a:lnT w="28575"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r>
                        <a:rPr lang="en-US" sz="2800" kern="100" dirty="0">
                          <a:solidFill>
                            <a:schemeClr val="tx1">
                              <a:lumMod val="50000"/>
                            </a:schemeClr>
                          </a:solidFill>
                          <a:effectLst/>
                        </a:rPr>
                        <a:t> </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28575"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r>
                        <a:rPr lang="en-US" sz="2800" kern="100" dirty="0">
                          <a:solidFill>
                            <a:schemeClr val="tx1">
                              <a:lumMod val="50000"/>
                            </a:schemeClr>
                          </a:solidFill>
                          <a:effectLst/>
                        </a:rPr>
                        <a:t> </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28575"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r>
                        <a:rPr lang="en-US" sz="2800" kern="100" dirty="0">
                          <a:solidFill>
                            <a:schemeClr val="tx1">
                              <a:lumMod val="50000"/>
                            </a:schemeClr>
                          </a:solidFill>
                          <a:effectLst/>
                        </a:rPr>
                        <a:t> </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28575"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r>
                        <a:rPr lang="en-US" sz="2800" kern="100" dirty="0">
                          <a:solidFill>
                            <a:schemeClr val="tx1">
                              <a:lumMod val="50000"/>
                            </a:schemeClr>
                          </a:solidFill>
                          <a:effectLst/>
                        </a:rPr>
                        <a:t> </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28575"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endParaRPr lang="zh-CN" sz="2800" kern="10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28575"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endParaRPr lang="zh-CN" sz="2800" kern="10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T w="28575"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extLst>
                  <a:ext uri="{0D108BD9-81ED-4DB2-BD59-A6C34878D82A}">
                    <a16:rowId xmlns:a16="http://schemas.microsoft.com/office/drawing/2014/main" xmlns="" val="659347649"/>
                  </a:ext>
                </a:extLst>
              </a:tr>
              <a:tr h="552261">
                <a:tc>
                  <a:txBody>
                    <a:bodyPr/>
                    <a:lstStyle/>
                    <a:p>
                      <a:pPr algn="ctr">
                        <a:spcAft>
                          <a:spcPts val="0"/>
                        </a:spcAft>
                      </a:pPr>
                      <a:r>
                        <a:rPr lang="zh-CN" sz="2800" kern="100">
                          <a:solidFill>
                            <a:schemeClr val="tx1">
                              <a:lumMod val="50000"/>
                            </a:schemeClr>
                          </a:solidFill>
                          <a:effectLst/>
                        </a:rPr>
                        <a:t>近代</a:t>
                      </a:r>
                      <a:endParaRPr lang="zh-CN" sz="2800" kern="10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r>
                        <a:rPr lang="en-US" sz="2800" kern="100" dirty="0">
                          <a:solidFill>
                            <a:schemeClr val="tx1">
                              <a:lumMod val="50000"/>
                            </a:schemeClr>
                          </a:solidFill>
                          <a:effectLst/>
                        </a:rPr>
                        <a:t> </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r>
                        <a:rPr lang="en-US" sz="2800" kern="100" dirty="0">
                          <a:solidFill>
                            <a:schemeClr val="tx1">
                              <a:lumMod val="50000"/>
                            </a:schemeClr>
                          </a:solidFill>
                          <a:effectLst/>
                        </a:rPr>
                        <a:t> </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r>
                        <a:rPr lang="en-US" sz="2800" kern="100" dirty="0">
                          <a:solidFill>
                            <a:schemeClr val="tx1">
                              <a:lumMod val="50000"/>
                            </a:schemeClr>
                          </a:solidFill>
                          <a:effectLst/>
                        </a:rPr>
                        <a:t> </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r>
                        <a:rPr lang="en-US" sz="2800" kern="100" dirty="0">
                          <a:solidFill>
                            <a:schemeClr val="tx1">
                              <a:lumMod val="50000"/>
                            </a:schemeClr>
                          </a:solidFill>
                          <a:effectLst/>
                        </a:rPr>
                        <a:t> </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endParaRPr lang="zh-CN" sz="2800" kern="10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endParaRPr lang="zh-CN" sz="2800" kern="10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extLst>
                  <a:ext uri="{0D108BD9-81ED-4DB2-BD59-A6C34878D82A}">
                    <a16:rowId xmlns:a16="http://schemas.microsoft.com/office/drawing/2014/main" xmlns="" val="1202110483"/>
                  </a:ext>
                </a:extLst>
              </a:tr>
              <a:tr h="561315">
                <a:tc>
                  <a:txBody>
                    <a:bodyPr/>
                    <a:lstStyle/>
                    <a:p>
                      <a:pPr algn="ctr">
                        <a:spcAft>
                          <a:spcPts val="0"/>
                        </a:spcAft>
                      </a:pPr>
                      <a:r>
                        <a:rPr lang="zh-CN" sz="2800" kern="100">
                          <a:solidFill>
                            <a:schemeClr val="tx1">
                              <a:lumMod val="50000"/>
                            </a:schemeClr>
                          </a:solidFill>
                          <a:effectLst/>
                        </a:rPr>
                        <a:t>现代</a:t>
                      </a:r>
                      <a:endParaRPr lang="zh-CN" sz="2800" kern="10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r>
                        <a:rPr lang="en-US" sz="2800" kern="100">
                          <a:solidFill>
                            <a:schemeClr val="tx1">
                              <a:lumMod val="50000"/>
                            </a:schemeClr>
                          </a:solidFill>
                          <a:effectLst/>
                        </a:rPr>
                        <a:t> </a:t>
                      </a:r>
                      <a:endParaRPr lang="zh-CN" sz="2800" kern="10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r>
                        <a:rPr lang="en-US" sz="2800" kern="100" dirty="0">
                          <a:solidFill>
                            <a:schemeClr val="tx1">
                              <a:lumMod val="50000"/>
                            </a:schemeClr>
                          </a:solidFill>
                          <a:effectLst/>
                        </a:rPr>
                        <a:t> </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r>
                        <a:rPr lang="en-US" sz="2800" kern="100" dirty="0">
                          <a:solidFill>
                            <a:schemeClr val="tx1">
                              <a:lumMod val="50000"/>
                            </a:schemeClr>
                          </a:solidFill>
                          <a:effectLst/>
                        </a:rPr>
                        <a:t> </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r>
                        <a:rPr lang="en-US" sz="2800" kern="100" dirty="0">
                          <a:solidFill>
                            <a:schemeClr val="tx1">
                              <a:lumMod val="50000"/>
                            </a:schemeClr>
                          </a:solidFill>
                          <a:effectLst/>
                        </a:rPr>
                        <a:t> </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extLst>
                  <a:ext uri="{0D108BD9-81ED-4DB2-BD59-A6C34878D82A}">
                    <a16:rowId xmlns:a16="http://schemas.microsoft.com/office/drawing/2014/main" xmlns="" val="1985759314"/>
                  </a:ext>
                </a:extLst>
              </a:tr>
              <a:tr h="588475">
                <a:tc>
                  <a:txBody>
                    <a:bodyPr/>
                    <a:lstStyle/>
                    <a:p>
                      <a:pPr algn="ctr">
                        <a:spcAft>
                          <a:spcPts val="0"/>
                        </a:spcAft>
                      </a:pPr>
                      <a:r>
                        <a:rPr lang="en-US" sz="2800" kern="100">
                          <a:solidFill>
                            <a:schemeClr val="tx1">
                              <a:lumMod val="50000"/>
                            </a:schemeClr>
                          </a:solidFill>
                          <a:effectLst/>
                        </a:rPr>
                        <a:t> </a:t>
                      </a:r>
                      <a:endParaRPr lang="zh-CN" sz="2800" kern="10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r>
                        <a:rPr lang="en-US" sz="2800" kern="100">
                          <a:solidFill>
                            <a:schemeClr val="tx1">
                              <a:lumMod val="50000"/>
                            </a:schemeClr>
                          </a:solidFill>
                          <a:effectLst/>
                        </a:rPr>
                        <a:t> </a:t>
                      </a:r>
                      <a:endParaRPr lang="zh-CN" sz="2800" kern="10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r>
                        <a:rPr lang="en-US" sz="2800" kern="100" dirty="0">
                          <a:solidFill>
                            <a:schemeClr val="tx1">
                              <a:lumMod val="50000"/>
                            </a:schemeClr>
                          </a:solidFill>
                          <a:effectLst/>
                        </a:rPr>
                        <a:t> </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r>
                        <a:rPr lang="en-US" sz="2800" kern="100" dirty="0">
                          <a:solidFill>
                            <a:schemeClr val="tx1">
                              <a:lumMod val="50000"/>
                            </a:schemeClr>
                          </a:solidFill>
                          <a:effectLst/>
                        </a:rPr>
                        <a:t> </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r>
                        <a:rPr lang="en-US" sz="2800" kern="100" dirty="0">
                          <a:solidFill>
                            <a:schemeClr val="tx1">
                              <a:lumMod val="50000"/>
                            </a:schemeClr>
                          </a:solidFill>
                          <a:effectLst/>
                        </a:rPr>
                        <a:t> </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spcAft>
                          <a:spcPts val="0"/>
                        </a:spcAft>
                      </a:pP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extLst>
                  <a:ext uri="{0D108BD9-81ED-4DB2-BD59-A6C34878D82A}">
                    <a16:rowId xmlns:a16="http://schemas.microsoft.com/office/drawing/2014/main" xmlns="" val="327110489"/>
                  </a:ext>
                </a:extLst>
              </a:tr>
              <a:tr h="804631">
                <a:tc gridSpan="2">
                  <a:txBody>
                    <a:bodyPr/>
                    <a:lstStyle/>
                    <a:p>
                      <a:pPr algn="ctr">
                        <a:spcAft>
                          <a:spcPts val="0"/>
                        </a:spcAft>
                      </a:pPr>
                      <a:r>
                        <a:rPr lang="zh-CN" sz="2800" kern="100" dirty="0">
                          <a:solidFill>
                            <a:srgbClr val="FF0000"/>
                          </a:solidFill>
                          <a:effectLst/>
                        </a:rPr>
                        <a:t>通史（时序性）</a:t>
                      </a:r>
                      <a:endParaRPr lang="zh-CN" sz="2800" kern="100" dirty="0">
                        <a:solidFill>
                          <a:srgbClr val="FF0000"/>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tcPr>
                </a:tc>
                <a:tc hMerge="1">
                  <a:txBody>
                    <a:bodyPr/>
                    <a:lstStyle/>
                    <a:p>
                      <a:endParaRPr lang="zh-CN" altLang="en-US"/>
                    </a:p>
                  </a:txBody>
                  <a:tcPr/>
                </a:tc>
                <a:tc>
                  <a:txBody>
                    <a:bodyPr/>
                    <a:lstStyle/>
                    <a:p>
                      <a:pPr algn="ctr">
                        <a:spcAft>
                          <a:spcPts val="0"/>
                        </a:spcAft>
                      </a:pPr>
                      <a:r>
                        <a:rPr lang="zh-CN" sz="2800" kern="100">
                          <a:solidFill>
                            <a:schemeClr val="tx1">
                              <a:lumMod val="50000"/>
                            </a:schemeClr>
                          </a:solidFill>
                          <a:effectLst/>
                        </a:rPr>
                        <a:t>专题</a:t>
                      </a:r>
                      <a:r>
                        <a:rPr lang="en-US" sz="2800" kern="100">
                          <a:solidFill>
                            <a:schemeClr val="tx1">
                              <a:lumMod val="50000"/>
                            </a:schemeClr>
                          </a:solidFill>
                          <a:effectLst/>
                        </a:rPr>
                        <a:t>1</a:t>
                      </a:r>
                      <a:endParaRPr lang="zh-CN" sz="2800" kern="10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tcPr>
                </a:tc>
                <a:tc>
                  <a:txBody>
                    <a:bodyPr/>
                    <a:lstStyle/>
                    <a:p>
                      <a:pPr algn="ctr">
                        <a:spcAft>
                          <a:spcPts val="0"/>
                        </a:spcAft>
                      </a:pPr>
                      <a:r>
                        <a:rPr lang="zh-CN" sz="2800" kern="100">
                          <a:solidFill>
                            <a:schemeClr val="tx1">
                              <a:lumMod val="50000"/>
                            </a:schemeClr>
                          </a:solidFill>
                          <a:effectLst/>
                        </a:rPr>
                        <a:t>专题</a:t>
                      </a:r>
                      <a:r>
                        <a:rPr lang="en-US" sz="2800" kern="100">
                          <a:solidFill>
                            <a:schemeClr val="tx1">
                              <a:lumMod val="50000"/>
                            </a:schemeClr>
                          </a:solidFill>
                          <a:effectLst/>
                        </a:rPr>
                        <a:t>2</a:t>
                      </a:r>
                      <a:endParaRPr lang="zh-CN" sz="2800" kern="10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tcPr>
                </a:tc>
                <a:tc>
                  <a:txBody>
                    <a:bodyPr/>
                    <a:lstStyle/>
                    <a:p>
                      <a:pPr algn="ctr">
                        <a:spcAft>
                          <a:spcPts val="0"/>
                        </a:spcAft>
                      </a:pPr>
                      <a:r>
                        <a:rPr lang="zh-CN" sz="2800" kern="100" dirty="0">
                          <a:solidFill>
                            <a:schemeClr val="tx1">
                              <a:lumMod val="50000"/>
                            </a:schemeClr>
                          </a:solidFill>
                          <a:effectLst/>
                        </a:rPr>
                        <a:t>专题</a:t>
                      </a:r>
                      <a:r>
                        <a:rPr lang="en-US" sz="2800" kern="100" dirty="0">
                          <a:solidFill>
                            <a:schemeClr val="tx1">
                              <a:lumMod val="50000"/>
                            </a:schemeClr>
                          </a:solidFill>
                          <a:effectLst/>
                        </a:rPr>
                        <a:t>3</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tcPr>
                </a:tc>
                <a:tc>
                  <a:txBody>
                    <a:bodyPr/>
                    <a:lstStyle/>
                    <a:p>
                      <a:pPr algn="ctr">
                        <a:spcAft>
                          <a:spcPts val="0"/>
                        </a:spcAft>
                      </a:pPr>
                      <a:r>
                        <a:rPr lang="zh-CN" altLang="en-US" sz="2800" kern="100" dirty="0">
                          <a:solidFill>
                            <a:schemeClr val="tx1">
                              <a:lumMod val="50000"/>
                            </a:schemeClr>
                          </a:solidFill>
                          <a:effectLst/>
                        </a:rPr>
                        <a:t>专题</a:t>
                      </a:r>
                      <a:r>
                        <a:rPr lang="en-US" altLang="zh-CN" sz="2800" kern="100" dirty="0">
                          <a:solidFill>
                            <a:schemeClr val="tx1">
                              <a:lumMod val="50000"/>
                            </a:schemeClr>
                          </a:solidFill>
                          <a:effectLst/>
                        </a:rPr>
                        <a:t>4</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tcPr>
                </a:tc>
                <a:tc>
                  <a:txBody>
                    <a:bodyPr/>
                    <a:lstStyle/>
                    <a:p>
                      <a:pPr algn="ctr">
                        <a:spcAft>
                          <a:spcPts val="0"/>
                        </a:spcAft>
                      </a:pPr>
                      <a:r>
                        <a:rPr lang="zh-CN" altLang="en-US" sz="2800" kern="100" dirty="0">
                          <a:solidFill>
                            <a:schemeClr val="tx1">
                              <a:lumMod val="50000"/>
                            </a:schemeClr>
                          </a:solidFill>
                          <a:effectLst/>
                        </a:rPr>
                        <a:t>专题</a:t>
                      </a:r>
                      <a:r>
                        <a:rPr lang="en-US" altLang="zh-CN" sz="2800" kern="100" dirty="0">
                          <a:solidFill>
                            <a:schemeClr val="tx1">
                              <a:lumMod val="50000"/>
                            </a:schemeClr>
                          </a:solidFill>
                          <a:effectLst/>
                        </a:rPr>
                        <a:t>5</a:t>
                      </a:r>
                      <a:endParaRPr lang="zh-CN" sz="2800" kern="100" dirty="0">
                        <a:solidFill>
                          <a:schemeClr val="tx1">
                            <a:lumMod val="50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txBody>
                  <a:tcPr marL="68580" marR="68580" marT="0" marB="0">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tcPr>
                </a:tc>
                <a:extLst>
                  <a:ext uri="{0D108BD9-81ED-4DB2-BD59-A6C34878D82A}">
                    <a16:rowId xmlns:a16="http://schemas.microsoft.com/office/drawing/2014/main" xmlns="" val="390001004"/>
                  </a:ext>
                </a:extLst>
              </a:tr>
            </a:tbl>
          </a:graphicData>
        </a:graphic>
      </p:graphicFrame>
      <p:sp>
        <p:nvSpPr>
          <p:cNvPr id="4" name="文本框 3"/>
          <p:cNvSpPr txBox="1"/>
          <p:nvPr/>
        </p:nvSpPr>
        <p:spPr>
          <a:xfrm>
            <a:off x="2897109" y="5640309"/>
            <a:ext cx="3947311" cy="669286"/>
          </a:xfrm>
          <a:prstGeom prst="rect">
            <a:avLst/>
          </a:prstGeom>
          <a:noFill/>
        </p:spPr>
        <p:txBody>
          <a:bodyPr wrap="square" rtlCol="0">
            <a:spAutoFit/>
          </a:bodyPr>
          <a:lstStyle/>
          <a:p>
            <a:pPr algn="ctr">
              <a:lnSpc>
                <a:spcPct val="130000"/>
              </a:lnSpc>
            </a:pPr>
            <a:r>
              <a:rPr lang="zh-CN" altLang="en-US" sz="3200" dirty="0">
                <a:solidFill>
                  <a:schemeClr val="tx1">
                    <a:lumMod val="50000"/>
                  </a:schemeClr>
                </a:solidFill>
                <a:latin typeface="Arial" panose="020B0604020202020204" pitchFamily="34" charset="0"/>
                <a:ea typeface="微软雅黑" panose="020B0503020204020204" pitchFamily="34" charset="-122"/>
              </a:rPr>
              <a:t>史料</a:t>
            </a:r>
            <a:r>
              <a:rPr lang="en-US" altLang="zh-CN" sz="3200" dirty="0">
                <a:solidFill>
                  <a:schemeClr val="tx1">
                    <a:lumMod val="50000"/>
                  </a:schemeClr>
                </a:solidFill>
                <a:latin typeface="Arial" panose="020B0604020202020204" pitchFamily="34" charset="0"/>
                <a:ea typeface="微软雅黑" panose="020B0503020204020204" pitchFamily="34" charset="-122"/>
              </a:rPr>
              <a:t>+</a:t>
            </a:r>
            <a:r>
              <a:rPr lang="zh-CN" altLang="en-US" sz="3200" dirty="0">
                <a:solidFill>
                  <a:schemeClr val="tx1">
                    <a:lumMod val="50000"/>
                  </a:schemeClr>
                </a:solidFill>
                <a:latin typeface="Arial" panose="020B0604020202020204" pitchFamily="34" charset="0"/>
                <a:ea typeface="微软雅黑" panose="020B0503020204020204" pitchFamily="34" charset="-122"/>
              </a:rPr>
              <a:t>史实</a:t>
            </a:r>
            <a:r>
              <a:rPr lang="en-US" altLang="zh-CN" sz="3200" dirty="0">
                <a:solidFill>
                  <a:schemeClr val="tx1">
                    <a:lumMod val="50000"/>
                  </a:schemeClr>
                </a:solidFill>
                <a:latin typeface="Arial" panose="020B0604020202020204" pitchFamily="34" charset="0"/>
                <a:ea typeface="微软雅黑" panose="020B0503020204020204" pitchFamily="34" charset="-122"/>
              </a:rPr>
              <a:t>+</a:t>
            </a:r>
            <a:r>
              <a:rPr lang="zh-CN" altLang="en-US" sz="3200" dirty="0">
                <a:solidFill>
                  <a:schemeClr val="tx1">
                    <a:lumMod val="50000"/>
                  </a:schemeClr>
                </a:solidFill>
                <a:latin typeface="Arial" panose="020B0604020202020204" pitchFamily="34" charset="0"/>
                <a:ea typeface="微软雅黑" panose="020B0503020204020204" pitchFamily="34" charset="-122"/>
              </a:rPr>
              <a:t>评价</a:t>
            </a:r>
          </a:p>
        </p:txBody>
      </p:sp>
      <p:sp>
        <p:nvSpPr>
          <p:cNvPr id="5" name="矩形: 圆角 4"/>
          <p:cNvSpPr/>
          <p:nvPr/>
        </p:nvSpPr>
        <p:spPr>
          <a:xfrm>
            <a:off x="235390" y="1013988"/>
            <a:ext cx="2562131" cy="4327557"/>
          </a:xfrm>
          <a:prstGeom prst="roundRect">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7" name="灯片编号占位符 6"/>
          <p:cNvSpPr>
            <a:spLocks noGrp="1"/>
          </p:cNvSpPr>
          <p:nvPr>
            <p:ph type="sldNum" sz="quarter" idx="12"/>
          </p:nvPr>
        </p:nvSpPr>
        <p:spPr/>
        <p:txBody>
          <a:bodyPr/>
          <a:lstStyle/>
          <a:p>
            <a:fld id="{B87A401E-EEA8-4B09-B7ED-CDED4AD7BA15}" type="slidenum">
              <a:rPr lang="zh-CN" altLang="en-US" smtClean="0"/>
              <a:t>9</a:t>
            </a:fld>
            <a:endParaRPr lang="zh-CN" altLang="en-US"/>
          </a:p>
        </p:txBody>
      </p:sp>
    </p:spTree>
    <p:extLst>
      <p:ext uri="{BB962C8B-B14F-4D97-AF65-F5344CB8AC3E}">
        <p14:creationId xmlns:p14="http://schemas.microsoft.com/office/powerpoint/2010/main" val="1934863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JvuZ+Pb0e+6RD4mVkp+8YtTQP88EQ6/HfZWSLxBQg9tRS5jwNE7/M2Nfwi98zbbY+fD1wiWXpYyTQIY9moKCTA="/>
</p:tagLst>
</file>

<file path=ppt/theme/theme1.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默认设计模板">
  <a:themeElements>
    <a:clrScheme name="默认设计模板 1">
      <a:dk1>
        <a:srgbClr val="000000"/>
      </a:dk1>
      <a:lt1>
        <a:srgbClr val="FFFFFF"/>
      </a:lt1>
      <a:dk2>
        <a:srgbClr val="000000"/>
      </a:dk2>
      <a:lt2>
        <a:srgbClr val="808080"/>
      </a:lt2>
      <a:accent1>
        <a:srgbClr val="CFDEF3"/>
      </a:accent1>
      <a:accent2>
        <a:srgbClr val="333399"/>
      </a:accent2>
      <a:accent3>
        <a:srgbClr val="FFFFFF"/>
      </a:accent3>
      <a:accent4>
        <a:srgbClr val="000000"/>
      </a:accent4>
      <a:accent5>
        <a:srgbClr val="E4ECF8"/>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CFDEF3"/>
        </a:accent1>
        <a:accent2>
          <a:srgbClr val="333399"/>
        </a:accent2>
        <a:accent3>
          <a:srgbClr val="FFFFFF"/>
        </a:accent3>
        <a:accent4>
          <a:srgbClr val="000000"/>
        </a:accent4>
        <a:accent5>
          <a:srgbClr val="E4ECF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7CCFF"/>
        </a:accent1>
        <a:accent2>
          <a:srgbClr val="CCCCFF"/>
        </a:accent2>
        <a:accent3>
          <a:srgbClr val="FFFFFF"/>
        </a:accent3>
        <a:accent4>
          <a:srgbClr val="000000"/>
        </a:accent4>
        <a:accent5>
          <a:srgbClr val="C9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主题">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zh-CN" alt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zh-CN" alt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Office 主题">
  <a:themeElements>
    <a:clrScheme name="Office 主题 3">
      <a:dk1>
        <a:srgbClr val="003366"/>
      </a:dk1>
      <a:lt1>
        <a:srgbClr val="FFFFFF"/>
      </a:lt1>
      <a:dk2>
        <a:srgbClr val="6542AA"/>
      </a:dk2>
      <a:lt2>
        <a:srgbClr val="C0C0C0"/>
      </a:lt2>
      <a:accent1>
        <a:srgbClr val="269DD8"/>
      </a:accent1>
      <a:accent2>
        <a:srgbClr val="85BA54"/>
      </a:accent2>
      <a:accent3>
        <a:srgbClr val="FFFFFF"/>
      </a:accent3>
      <a:accent4>
        <a:srgbClr val="002A56"/>
      </a:accent4>
      <a:accent5>
        <a:srgbClr val="ACCCE9"/>
      </a:accent5>
      <a:accent6>
        <a:srgbClr val="78A84B"/>
      </a:accent6>
      <a:hlink>
        <a:srgbClr val="4C59D2"/>
      </a:hlink>
      <a:folHlink>
        <a:srgbClr val="A0B5C4"/>
      </a:folHlink>
    </a:clrScheme>
    <a:fontScheme name="Office 主题">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prstShdw prst="shdw12">
            <a:schemeClr val="bg2">
              <a:alpha val="50000"/>
            </a:schemeClr>
          </a:prstShdw>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zh-CN" altLang="en-US" sz="2400" b="0" i="0" u="none" strike="noStrike" cap="none" normalizeH="0" baseline="0" smtClean="0">
            <a:ln>
              <a:noFill/>
            </a:ln>
            <a:solidFill>
              <a:schemeClr val="tx1"/>
            </a:solidFill>
            <a:effectLst/>
            <a:latin typeface="Tahoma"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prstShdw prst="shdw12">
            <a:schemeClr val="bg2">
              <a:alpha val="50000"/>
            </a:schemeClr>
          </a:prstShdw>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zh-CN" altLang="en-US" sz="2400" b="0" i="0" u="none" strike="noStrike" cap="none" normalizeH="0" baseline="0" smtClean="0">
            <a:ln>
              <a:noFill/>
            </a:ln>
            <a:solidFill>
              <a:schemeClr val="tx1"/>
            </a:solidFill>
            <a:effectLst/>
            <a:latin typeface="Tahoma" pitchFamily="34" charset="0"/>
            <a:ea typeface="宋体" pitchFamily="2" charset="-122"/>
          </a:defRPr>
        </a:defPPr>
      </a:lstStyle>
    </a:lnDef>
  </a:objectDefaults>
  <a:extraClrSchemeLst>
    <a:extraClrScheme>
      <a:clrScheme name="Office 主题 1">
        <a:dk1>
          <a:srgbClr val="5F5F5F"/>
        </a:dk1>
        <a:lt1>
          <a:srgbClr val="FFFFFF"/>
        </a:lt1>
        <a:dk2>
          <a:srgbClr val="8D8D8D"/>
        </a:dk2>
        <a:lt2>
          <a:srgbClr val="C0C0C0"/>
        </a:lt2>
        <a:accent1>
          <a:srgbClr val="8EC072"/>
        </a:accent1>
        <a:accent2>
          <a:srgbClr val="5DB8CD"/>
        </a:accent2>
        <a:accent3>
          <a:srgbClr val="FFFFFF"/>
        </a:accent3>
        <a:accent4>
          <a:srgbClr val="505050"/>
        </a:accent4>
        <a:accent5>
          <a:srgbClr val="C6DCBC"/>
        </a:accent5>
        <a:accent6>
          <a:srgbClr val="53A6BA"/>
        </a:accent6>
        <a:hlink>
          <a:srgbClr val="D68B40"/>
        </a:hlink>
        <a:folHlink>
          <a:srgbClr val="D5D179"/>
        </a:folHlink>
      </a:clrScheme>
      <a:clrMap bg1="lt1" tx1="dk1" bg2="lt2" tx2="dk2" accent1="accent1" accent2="accent2" accent3="accent3" accent4="accent4" accent5="accent5" accent6="accent6" hlink="hlink" folHlink="folHlink"/>
    </a:extraClrScheme>
    <a:extraClrScheme>
      <a:clrScheme name="Office 主题 2">
        <a:dk1>
          <a:srgbClr val="006666"/>
        </a:dk1>
        <a:lt1>
          <a:srgbClr val="FFFFFF"/>
        </a:lt1>
        <a:dk2>
          <a:srgbClr val="003366"/>
        </a:dk2>
        <a:lt2>
          <a:srgbClr val="C0C0C0"/>
        </a:lt2>
        <a:accent1>
          <a:srgbClr val="54AA36"/>
        </a:accent1>
        <a:accent2>
          <a:srgbClr val="D4BA3A"/>
        </a:accent2>
        <a:accent3>
          <a:srgbClr val="FFFFFF"/>
        </a:accent3>
        <a:accent4>
          <a:srgbClr val="005656"/>
        </a:accent4>
        <a:accent5>
          <a:srgbClr val="B3D2AE"/>
        </a:accent5>
        <a:accent6>
          <a:srgbClr val="C0A834"/>
        </a:accent6>
        <a:hlink>
          <a:srgbClr val="21B7A9"/>
        </a:hlink>
        <a:folHlink>
          <a:srgbClr val="BAC4A0"/>
        </a:folHlink>
      </a:clrScheme>
      <a:clrMap bg1="lt1" tx1="dk1" bg2="lt2" tx2="dk2" accent1="accent1" accent2="accent2" accent3="accent3" accent4="accent4" accent5="accent5" accent6="accent6" hlink="hlink" folHlink="folHlink"/>
    </a:extraClrScheme>
    <a:extraClrScheme>
      <a:clrScheme name="Office 主题 3">
        <a:dk1>
          <a:srgbClr val="003366"/>
        </a:dk1>
        <a:lt1>
          <a:srgbClr val="FFFFFF"/>
        </a:lt1>
        <a:dk2>
          <a:srgbClr val="6542AA"/>
        </a:dk2>
        <a:lt2>
          <a:srgbClr val="C0C0C0"/>
        </a:lt2>
        <a:accent1>
          <a:srgbClr val="269DD8"/>
        </a:accent1>
        <a:accent2>
          <a:srgbClr val="85BA54"/>
        </a:accent2>
        <a:accent3>
          <a:srgbClr val="FFFFFF"/>
        </a:accent3>
        <a:accent4>
          <a:srgbClr val="002A56"/>
        </a:accent4>
        <a:accent5>
          <a:srgbClr val="ACCCE9"/>
        </a:accent5>
        <a:accent6>
          <a:srgbClr val="78A84B"/>
        </a:accent6>
        <a:hlink>
          <a:srgbClr val="4C59D2"/>
        </a:hlink>
        <a:folHlink>
          <a:srgbClr val="A0B5C4"/>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8540</TotalTime>
  <Words>7640</Words>
  <Application>Microsoft Office PowerPoint</Application>
  <PresentationFormat>全屏显示(4:3)</PresentationFormat>
  <Paragraphs>649</Paragraphs>
  <Slides>53</Slides>
  <Notes>4</Notes>
  <HiddenSlides>0</HiddenSlides>
  <MMClips>0</MMClips>
  <ScaleCrop>false</ScaleCrop>
  <HeadingPairs>
    <vt:vector size="6" baseType="variant">
      <vt:variant>
        <vt:lpstr>已用的字体</vt:lpstr>
      </vt:variant>
      <vt:variant>
        <vt:i4>23</vt:i4>
      </vt:variant>
      <vt:variant>
        <vt:lpstr>主题</vt:lpstr>
      </vt:variant>
      <vt:variant>
        <vt:i4>5</vt:i4>
      </vt:variant>
      <vt:variant>
        <vt:lpstr>幻灯片标题</vt:lpstr>
      </vt:variant>
      <vt:variant>
        <vt:i4>53</vt:i4>
      </vt:variant>
    </vt:vector>
  </HeadingPairs>
  <TitlesOfParts>
    <vt:vector size="81" baseType="lpstr">
      <vt:lpstr>Microsoft JhengHei UI Light</vt:lpstr>
      <vt:lpstr>方正粗雅宋_GBK</vt:lpstr>
      <vt:lpstr>方正姚体</vt:lpstr>
      <vt:lpstr>仿宋</vt:lpstr>
      <vt:lpstr>汉仪大黑简</vt:lpstr>
      <vt:lpstr>黑体</vt:lpstr>
      <vt:lpstr>华文仿宋</vt:lpstr>
      <vt:lpstr>华文行楷</vt:lpstr>
      <vt:lpstr>华文楷体</vt:lpstr>
      <vt:lpstr>华文细黑</vt:lpstr>
      <vt:lpstr>华文中宋</vt:lpstr>
      <vt:lpstr>楷体</vt:lpstr>
      <vt:lpstr>宋体</vt:lpstr>
      <vt:lpstr>微软雅黑</vt:lpstr>
      <vt:lpstr>幼圆</vt:lpstr>
      <vt:lpstr>Arial</vt:lpstr>
      <vt:lpstr>Calibri</vt:lpstr>
      <vt:lpstr>Courier New</vt:lpstr>
      <vt:lpstr>Tahoma</vt:lpstr>
      <vt:lpstr>Times New Roman</vt:lpstr>
      <vt:lpstr>Verdana</vt:lpstr>
      <vt:lpstr>Webdings</vt:lpstr>
      <vt:lpstr>Wingdings</vt:lpstr>
      <vt:lpstr>2_Office 主题</vt:lpstr>
      <vt:lpstr>5_默认设计模板</vt:lpstr>
      <vt:lpstr>3_Office 主题</vt:lpstr>
      <vt:lpstr>1_Office 主题</vt:lpstr>
      <vt:lpstr>5_Office 主题</vt:lpstr>
      <vt:lpstr>PowerPoint 演示文稿</vt:lpstr>
      <vt:lpstr>PowerPoint 演示文稿</vt:lpstr>
      <vt:lpstr>PowerPoint 演示文稿</vt:lpstr>
      <vt:lpstr>PowerPoint 演示文稿</vt:lpstr>
      <vt:lpstr>PowerPoint 演示文稿</vt:lpstr>
      <vt:lpstr>PowerPoint 演示文稿</vt:lpstr>
      <vt:lpstr>专题与通史互补——获得新知和能力</vt:lpstr>
      <vt:lpstr>PowerPoint 演示文稿</vt:lpstr>
      <vt:lpstr>高中三年学习内容（框架）</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早期资产阶级革命与启蒙运动之间的关系</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全球视野下的中国外交历程</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时人时评“新政”</vt:lpstr>
      <vt:lpstr>PowerPoint 演示文稿</vt:lpstr>
      <vt:lpstr>PowerPoint 演示文稿</vt:lpstr>
      <vt:lpstr>PowerPoint 演示文稿</vt:lpstr>
      <vt:lpstr>PowerPoint 演示文稿</vt:lpstr>
      <vt:lpstr>PowerPoint 演示文稿</vt:lpstr>
      <vt:lpstr>PowerPoint 演示文稿</vt:lpstr>
      <vt:lpstr>论证题</vt:lpstr>
      <vt:lpstr>PowerPoint 演示文稿</vt:lpstr>
      <vt:lpstr>PowerPoint 演示文稿</vt:lpstr>
      <vt:lpstr>PowerPoint 演示文稿</vt:lpstr>
      <vt:lpstr>小结:论证题</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李晓明</dc:creator>
  <cp:lastModifiedBy>whxb</cp:lastModifiedBy>
  <cp:revision>711</cp:revision>
  <dcterms:modified xsi:type="dcterms:W3CDTF">2018-04-19T15:05:45Z</dcterms:modified>
</cp:coreProperties>
</file>