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8" r:id="rId3"/>
    <p:sldId id="554" r:id="rId4"/>
    <p:sldId id="504" r:id="rId5"/>
    <p:sldId id="583" r:id="rId6"/>
    <p:sldId id="582" r:id="rId7"/>
    <p:sldId id="567" r:id="rId8"/>
    <p:sldId id="568" r:id="rId9"/>
    <p:sldId id="569" r:id="rId10"/>
    <p:sldId id="559" r:id="rId11"/>
    <p:sldId id="602" r:id="rId12"/>
    <p:sldId id="603" r:id="rId13"/>
    <p:sldId id="606" r:id="rId14"/>
    <p:sldId id="605" r:id="rId15"/>
    <p:sldId id="604" r:id="rId16"/>
    <p:sldId id="579" r:id="rId17"/>
    <p:sldId id="580" r:id="rId18"/>
    <p:sldId id="581" r:id="rId19"/>
    <p:sldId id="596" r:id="rId20"/>
    <p:sldId id="597" r:id="rId21"/>
    <p:sldId id="620" r:id="rId22"/>
    <p:sldId id="599" r:id="rId23"/>
    <p:sldId id="598" r:id="rId24"/>
    <p:sldId id="611" r:id="rId25"/>
    <p:sldId id="600" r:id="rId26"/>
    <p:sldId id="601" r:id="rId27"/>
    <p:sldId id="619" r:id="rId28"/>
    <p:sldId id="591" r:id="rId29"/>
    <p:sldId id="592" r:id="rId30"/>
    <p:sldId id="593" r:id="rId31"/>
    <p:sldId id="594" r:id="rId32"/>
    <p:sldId id="560" r:id="rId33"/>
    <p:sldId id="584" r:id="rId34"/>
    <p:sldId id="573" r:id="rId35"/>
    <p:sldId id="589" r:id="rId36"/>
    <p:sldId id="564" r:id="rId37"/>
    <p:sldId id="565" r:id="rId38"/>
    <p:sldId id="566" r:id="rId39"/>
    <p:sldId id="590" r:id="rId40"/>
    <p:sldId id="614" r:id="rId41"/>
    <p:sldId id="607" r:id="rId42"/>
    <p:sldId id="608" r:id="rId43"/>
    <p:sldId id="615" r:id="rId44"/>
    <p:sldId id="616" r:id="rId45"/>
    <p:sldId id="617" r:id="rId46"/>
    <p:sldId id="618" r:id="rId47"/>
    <p:sldId id="561" r:id="rId48"/>
    <p:sldId id="576" r:id="rId49"/>
    <p:sldId id="577" r:id="rId50"/>
    <p:sldId id="578" r:id="rId51"/>
    <p:sldId id="613" r:id="rId52"/>
    <p:sldId id="585" r:id="rId53"/>
    <p:sldId id="586" r:id="rId54"/>
    <p:sldId id="588" r:id="rId55"/>
    <p:sldId id="545" r:id="rId56"/>
    <p:sldId id="444" r:id="rId57"/>
    <p:sldId id="467" r:id="rId58"/>
    <p:sldId id="468" r:id="rId59"/>
  </p:sldIdLst>
  <p:sldSz cx="12192000" cy="6858000"/>
  <p:notesSz cx="6858000" cy="9144000"/>
  <p:custDataLst>
    <p:tags r:id="rId63"/>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59" userDrawn="1">
          <p15:clr>
            <a:srgbClr val="A4A3A4"/>
          </p15:clr>
        </p15:guide>
        <p15:guide id="2" pos="380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53C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75" d="100"/>
          <a:sy n="75" d="100"/>
        </p:scale>
        <p:origin x="504" y="72"/>
      </p:cViewPr>
      <p:guideLst>
        <p:guide orient="horz" pos="2159"/>
        <p:guide pos="380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3" Type="http://schemas.openxmlformats.org/officeDocument/2006/relationships/tags" Target="tags/tag1.xml"/><Relationship Id="rId62" Type="http://schemas.openxmlformats.org/officeDocument/2006/relationships/tableStyles" Target="tableStyles.xml"/><Relationship Id="rId61" Type="http://schemas.openxmlformats.org/officeDocument/2006/relationships/viewProps" Target="viewProps.xml"/><Relationship Id="rId60" Type="http://schemas.openxmlformats.org/officeDocument/2006/relationships/presProps" Target="presProps.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chemeClr val="bg1"/>
        </a:solidFill>
        <a:effectLst/>
      </p:bgPr>
    </p:bg>
    <p:spTree>
      <p:nvGrpSpPr>
        <p:cNvPr id="1" name=""/>
        <p:cNvGrpSpPr/>
        <p:nvPr/>
      </p:nvGrpSpPr>
      <p:grpSpPr>
        <a:xfrm>
          <a:off x="0" y="0"/>
          <a:ext cx="0" cy="0"/>
          <a:chOff x="0" y="0"/>
          <a:chExt cx="0" cy="0"/>
        </a:xfrm>
      </p:grpSpPr>
      <p:sp>
        <p:nvSpPr>
          <p:cNvPr id="3074" name="Freeform 2"/>
          <p:cNvSpPr/>
          <p:nvPr/>
        </p:nvSpPr>
        <p:spPr>
          <a:xfrm>
            <a:off x="6348413" y="20638"/>
            <a:ext cx="5918200" cy="403860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0" b="0"/>
            <a:pathLst>
              <a:path w="546" h="497">
                <a:moveTo>
                  <a:pt x="23" y="4"/>
                </a:moveTo>
                <a:cubicBezTo>
                  <a:pt x="23" y="4"/>
                  <a:pt x="0" y="34"/>
                  <a:pt x="11" y="71"/>
                </a:cubicBezTo>
                <a:cubicBezTo>
                  <a:pt x="19" y="100"/>
                  <a:pt x="25" y="393"/>
                  <a:pt x="25" y="393"/>
                </a:cubicBezTo>
                <a:cubicBezTo>
                  <a:pt x="25" y="393"/>
                  <a:pt x="42" y="452"/>
                  <a:pt x="54" y="457"/>
                </a:cubicBezTo>
                <a:cubicBezTo>
                  <a:pt x="66" y="462"/>
                  <a:pt x="158" y="482"/>
                  <a:pt x="158" y="482"/>
                </a:cubicBezTo>
                <a:cubicBezTo>
                  <a:pt x="158" y="482"/>
                  <a:pt x="191" y="497"/>
                  <a:pt x="204" y="495"/>
                </a:cubicBezTo>
                <a:cubicBezTo>
                  <a:pt x="217" y="494"/>
                  <a:pt x="506" y="487"/>
                  <a:pt x="520" y="475"/>
                </a:cubicBezTo>
                <a:cubicBezTo>
                  <a:pt x="533" y="463"/>
                  <a:pt x="546" y="218"/>
                  <a:pt x="533" y="167"/>
                </a:cubicBezTo>
                <a:cubicBezTo>
                  <a:pt x="520" y="117"/>
                  <a:pt x="404" y="14"/>
                  <a:pt x="369" y="16"/>
                </a:cubicBezTo>
                <a:cubicBezTo>
                  <a:pt x="335" y="17"/>
                  <a:pt x="249" y="29"/>
                  <a:pt x="249" y="29"/>
                </a:cubicBezTo>
                <a:lnTo>
                  <a:pt x="198" y="11"/>
                </a:lnTo>
                <a:lnTo>
                  <a:pt x="151" y="2"/>
                </a:lnTo>
                <a:cubicBezTo>
                  <a:pt x="151" y="2"/>
                  <a:pt x="79" y="0"/>
                  <a:pt x="23" y="4"/>
                </a:cubicBezTo>
                <a:close/>
              </a:path>
            </a:pathLst>
          </a:custGeom>
          <a:solidFill>
            <a:schemeClr val="accent2"/>
          </a:solidFill>
          <a:ln w="9525">
            <a:noFill/>
          </a:ln>
        </p:spPr>
        <p:txBody>
          <a:bodyPr/>
          <a:lstStyle/>
          <a:p>
            <a:endParaRPr lang="zh-CN" altLang="en-US"/>
          </a:p>
        </p:txBody>
      </p:sp>
      <p:grpSp>
        <p:nvGrpSpPr>
          <p:cNvPr id="3075" name="Group 3"/>
          <p:cNvGrpSpPr/>
          <p:nvPr/>
        </p:nvGrpSpPr>
        <p:grpSpPr>
          <a:xfrm>
            <a:off x="6096000" y="28575"/>
            <a:ext cx="6342063" cy="4338638"/>
            <a:chOff x="2918" y="18"/>
            <a:chExt cx="2958" cy="2699"/>
          </a:xfrm>
        </p:grpSpPr>
        <p:sp>
          <p:nvSpPr>
            <p:cNvPr id="3076" name="Freeform 4"/>
            <p:cNvSpPr/>
            <p:nvPr/>
          </p:nvSpPr>
          <p:spPr>
            <a:xfrm>
              <a:off x="3060" y="18"/>
              <a:ext cx="490" cy="187"/>
            </a:xfrm>
            <a:custGeom>
              <a:avLst/>
              <a:gdLst/>
              <a:ahLst/>
              <a:cxnLst>
                <a:cxn ang="0">
                  <a:pos x="0" y="1370371686"/>
                </a:cxn>
                <a:cxn ang="0">
                  <a:pos x="0" y="1097457796"/>
                </a:cxn>
                <a:cxn ang="0">
                  <a:pos x="0" y="936161790"/>
                </a:cxn>
                <a:cxn ang="0">
                  <a:pos x="0" y="0"/>
                </a:cxn>
                <a:cxn ang="0">
                  <a:pos x="1362439322" y="0"/>
                </a:cxn>
                <a:cxn ang="0">
                  <a:pos x="552490998" y="1206872886"/>
                </a:cxn>
                <a:cxn ang="0">
                  <a:pos x="0" y="1370371686"/>
                </a:cxn>
              </a:cxnLst>
              <a:rect l="0" t="0" r="0" b="0"/>
              <a:pathLst>
                <a:path w="97" h="37">
                  <a:moveTo>
                    <a:pt x="71" y="25"/>
                  </a:moveTo>
                  <a:cubicBezTo>
                    <a:pt x="81" y="22"/>
                    <a:pt x="87" y="21"/>
                    <a:pt x="91" y="20"/>
                  </a:cubicBezTo>
                  <a:cubicBezTo>
                    <a:pt x="91" y="19"/>
                    <a:pt x="91" y="19"/>
                    <a:pt x="92" y="17"/>
                  </a:cubicBezTo>
                  <a:cubicBezTo>
                    <a:pt x="97" y="11"/>
                    <a:pt x="95" y="4"/>
                    <a:pt x="88" y="0"/>
                  </a:cubicBezTo>
                  <a:lnTo>
                    <a:pt x="25" y="0"/>
                  </a:lnTo>
                  <a:cubicBezTo>
                    <a:pt x="10" y="3"/>
                    <a:pt x="0" y="10"/>
                    <a:pt x="10" y="22"/>
                  </a:cubicBezTo>
                  <a:cubicBezTo>
                    <a:pt x="10" y="22"/>
                    <a:pt x="28" y="37"/>
                    <a:pt x="71" y="25"/>
                  </a:cubicBezTo>
                  <a:close/>
                </a:path>
              </a:pathLst>
            </a:custGeom>
            <a:solidFill>
              <a:schemeClr val="bg1"/>
            </a:solidFill>
            <a:ln w="9525">
              <a:noFill/>
            </a:ln>
          </p:spPr>
          <p:txBody>
            <a:bodyPr/>
            <a:lstStyle/>
            <a:p>
              <a:endParaRPr lang="zh-CN" altLang="en-US"/>
            </a:p>
          </p:txBody>
        </p:sp>
        <p:sp>
          <p:nvSpPr>
            <p:cNvPr id="3077" name="Freeform 5"/>
            <p:cNvSpPr>
              <a:spLocks noEditPoints="1"/>
            </p:cNvSpPr>
            <p:nvPr/>
          </p:nvSpPr>
          <p:spPr>
            <a:xfrm>
              <a:off x="2918" y="18"/>
              <a:ext cx="2958" cy="2699"/>
            </a:xfrm>
            <a:custGeom>
              <a:avLst/>
              <a:gdLst/>
              <a:ahLst/>
              <a:cxnLst>
                <a:cxn ang="0">
                  <a:pos x="0" y="53682124"/>
                </a:cxn>
                <a:cxn ang="0">
                  <a:pos x="0" y="0"/>
                </a:cxn>
                <a:cxn ang="0">
                  <a:pos x="0" y="1153720306"/>
                </a:cxn>
                <a:cxn ang="0">
                  <a:pos x="0" y="2143881608"/>
                </a:cxn>
                <a:cxn ang="0">
                  <a:pos x="0" y="0"/>
                </a:cxn>
                <a:cxn ang="0">
                  <a:pos x="0" y="0"/>
                </a:cxn>
                <a:cxn ang="0">
                  <a:pos x="1430212123"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0" b="0"/>
              <a:pathLst>
                <a:path w="585" h="534">
                  <a:moveTo>
                    <a:pt x="554" y="76"/>
                  </a:moveTo>
                  <a:cubicBezTo>
                    <a:pt x="551" y="32"/>
                    <a:pt x="543" y="9"/>
                    <a:pt x="504" y="1"/>
                  </a:cubicBezTo>
                  <a:cubicBezTo>
                    <a:pt x="500" y="1"/>
                    <a:pt x="494" y="0"/>
                    <a:pt x="486" y="0"/>
                  </a:cubicBezTo>
                  <a:lnTo>
                    <a:pt x="157" y="0"/>
                  </a:lnTo>
                  <a:cubicBezTo>
                    <a:pt x="156" y="5"/>
                    <a:pt x="153" y="17"/>
                    <a:pt x="158" y="17"/>
                  </a:cubicBezTo>
                  <a:cubicBezTo>
                    <a:pt x="171" y="17"/>
                    <a:pt x="223" y="21"/>
                    <a:pt x="225" y="21"/>
                  </a:cubicBezTo>
                  <a:cubicBezTo>
                    <a:pt x="226" y="21"/>
                    <a:pt x="250" y="16"/>
                    <a:pt x="237" y="28"/>
                  </a:cubicBezTo>
                  <a:cubicBezTo>
                    <a:pt x="223" y="41"/>
                    <a:pt x="192" y="41"/>
                    <a:pt x="174" y="39"/>
                  </a:cubicBezTo>
                  <a:cubicBezTo>
                    <a:pt x="131" y="36"/>
                    <a:pt x="152" y="56"/>
                    <a:pt x="168" y="56"/>
                  </a:cubicBezTo>
                  <a:cubicBezTo>
                    <a:pt x="218" y="56"/>
                    <a:pt x="228" y="68"/>
                    <a:pt x="207" y="71"/>
                  </a:cubicBezTo>
                  <a:cubicBezTo>
                    <a:pt x="186" y="74"/>
                    <a:pt x="182" y="73"/>
                    <a:pt x="162" y="76"/>
                  </a:cubicBezTo>
                  <a:cubicBezTo>
                    <a:pt x="7" y="101"/>
                    <a:pt x="59" y="60"/>
                    <a:pt x="74" y="60"/>
                  </a:cubicBezTo>
                  <a:cubicBezTo>
                    <a:pt x="139" y="59"/>
                    <a:pt x="123" y="37"/>
                    <a:pt x="107" y="42"/>
                  </a:cubicBezTo>
                  <a:cubicBezTo>
                    <a:pt x="91" y="46"/>
                    <a:pt x="34" y="27"/>
                    <a:pt x="26" y="63"/>
                  </a:cubicBezTo>
                  <a:cubicBezTo>
                    <a:pt x="19" y="100"/>
                    <a:pt x="42" y="282"/>
                    <a:pt x="36" y="317"/>
                  </a:cubicBezTo>
                  <a:cubicBezTo>
                    <a:pt x="0" y="534"/>
                    <a:pt x="199" y="487"/>
                    <a:pt x="199" y="487"/>
                  </a:cubicBezTo>
                  <a:cubicBezTo>
                    <a:pt x="156" y="453"/>
                    <a:pt x="174" y="421"/>
                    <a:pt x="171" y="403"/>
                  </a:cubicBezTo>
                  <a:cubicBezTo>
                    <a:pt x="161" y="345"/>
                    <a:pt x="154" y="337"/>
                    <a:pt x="144" y="341"/>
                  </a:cubicBezTo>
                  <a:cubicBezTo>
                    <a:pt x="121" y="352"/>
                    <a:pt x="123" y="358"/>
                    <a:pt x="126" y="367"/>
                  </a:cubicBezTo>
                  <a:cubicBezTo>
                    <a:pt x="142" y="416"/>
                    <a:pt x="105" y="376"/>
                    <a:pt x="105" y="376"/>
                  </a:cubicBezTo>
                  <a:cubicBezTo>
                    <a:pt x="98" y="380"/>
                    <a:pt x="95" y="390"/>
                    <a:pt x="99" y="399"/>
                  </a:cubicBezTo>
                  <a:cubicBezTo>
                    <a:pt x="131" y="463"/>
                    <a:pt x="101" y="446"/>
                    <a:pt x="94" y="435"/>
                  </a:cubicBezTo>
                  <a:cubicBezTo>
                    <a:pt x="61" y="390"/>
                    <a:pt x="92" y="366"/>
                    <a:pt x="88" y="352"/>
                  </a:cubicBezTo>
                  <a:cubicBezTo>
                    <a:pt x="75" y="295"/>
                    <a:pt x="118" y="274"/>
                    <a:pt x="124" y="265"/>
                  </a:cubicBezTo>
                  <a:cubicBezTo>
                    <a:pt x="130" y="256"/>
                    <a:pt x="127" y="253"/>
                    <a:pt x="129" y="234"/>
                  </a:cubicBezTo>
                  <a:cubicBezTo>
                    <a:pt x="136" y="195"/>
                    <a:pt x="155" y="216"/>
                    <a:pt x="153" y="228"/>
                  </a:cubicBezTo>
                  <a:cubicBezTo>
                    <a:pt x="148" y="274"/>
                    <a:pt x="176" y="242"/>
                    <a:pt x="186" y="228"/>
                  </a:cubicBezTo>
                  <a:cubicBezTo>
                    <a:pt x="218" y="186"/>
                    <a:pt x="214" y="229"/>
                    <a:pt x="209" y="237"/>
                  </a:cubicBezTo>
                  <a:cubicBezTo>
                    <a:pt x="203" y="244"/>
                    <a:pt x="198" y="255"/>
                    <a:pt x="200" y="260"/>
                  </a:cubicBezTo>
                  <a:cubicBezTo>
                    <a:pt x="208" y="283"/>
                    <a:pt x="193" y="305"/>
                    <a:pt x="188" y="306"/>
                  </a:cubicBezTo>
                  <a:cubicBezTo>
                    <a:pt x="184" y="308"/>
                    <a:pt x="170" y="314"/>
                    <a:pt x="170" y="332"/>
                  </a:cubicBezTo>
                  <a:cubicBezTo>
                    <a:pt x="171" y="350"/>
                    <a:pt x="192" y="382"/>
                    <a:pt x="192" y="395"/>
                  </a:cubicBezTo>
                  <a:cubicBezTo>
                    <a:pt x="193" y="492"/>
                    <a:pt x="236" y="499"/>
                    <a:pt x="255" y="497"/>
                  </a:cubicBezTo>
                  <a:cubicBezTo>
                    <a:pt x="275" y="496"/>
                    <a:pt x="445" y="490"/>
                    <a:pt x="515" y="483"/>
                  </a:cubicBezTo>
                  <a:cubicBezTo>
                    <a:pt x="585" y="477"/>
                    <a:pt x="538" y="458"/>
                    <a:pt x="518" y="458"/>
                  </a:cubicBezTo>
                  <a:cubicBezTo>
                    <a:pt x="467" y="458"/>
                    <a:pt x="454" y="427"/>
                    <a:pt x="454" y="427"/>
                  </a:cubicBezTo>
                  <a:cubicBezTo>
                    <a:pt x="454" y="427"/>
                    <a:pt x="453" y="405"/>
                    <a:pt x="431" y="400"/>
                  </a:cubicBezTo>
                  <a:cubicBezTo>
                    <a:pt x="376" y="385"/>
                    <a:pt x="411" y="353"/>
                    <a:pt x="425" y="345"/>
                  </a:cubicBezTo>
                  <a:cubicBezTo>
                    <a:pt x="438" y="338"/>
                    <a:pt x="430" y="335"/>
                    <a:pt x="420" y="329"/>
                  </a:cubicBezTo>
                  <a:cubicBezTo>
                    <a:pt x="398" y="316"/>
                    <a:pt x="394" y="300"/>
                    <a:pt x="396" y="270"/>
                  </a:cubicBezTo>
                  <a:cubicBezTo>
                    <a:pt x="397" y="240"/>
                    <a:pt x="416" y="249"/>
                    <a:pt x="416" y="249"/>
                  </a:cubicBezTo>
                  <a:cubicBezTo>
                    <a:pt x="416" y="249"/>
                    <a:pt x="448" y="262"/>
                    <a:pt x="460" y="256"/>
                  </a:cubicBezTo>
                  <a:cubicBezTo>
                    <a:pt x="472" y="250"/>
                    <a:pt x="467" y="239"/>
                    <a:pt x="461" y="244"/>
                  </a:cubicBezTo>
                  <a:cubicBezTo>
                    <a:pt x="455" y="248"/>
                    <a:pt x="412" y="244"/>
                    <a:pt x="407" y="223"/>
                  </a:cubicBezTo>
                  <a:cubicBezTo>
                    <a:pt x="403" y="202"/>
                    <a:pt x="418" y="213"/>
                    <a:pt x="422" y="214"/>
                  </a:cubicBezTo>
                  <a:cubicBezTo>
                    <a:pt x="427" y="216"/>
                    <a:pt x="427" y="220"/>
                    <a:pt x="439" y="226"/>
                  </a:cubicBezTo>
                  <a:cubicBezTo>
                    <a:pt x="468" y="241"/>
                    <a:pt x="454" y="224"/>
                    <a:pt x="454" y="224"/>
                  </a:cubicBezTo>
                  <a:cubicBezTo>
                    <a:pt x="454" y="224"/>
                    <a:pt x="454" y="224"/>
                    <a:pt x="438" y="209"/>
                  </a:cubicBezTo>
                  <a:cubicBezTo>
                    <a:pt x="423" y="194"/>
                    <a:pt x="406" y="199"/>
                    <a:pt x="389" y="199"/>
                  </a:cubicBezTo>
                  <a:cubicBezTo>
                    <a:pt x="373" y="199"/>
                    <a:pt x="376" y="211"/>
                    <a:pt x="376" y="211"/>
                  </a:cubicBezTo>
                  <a:cubicBezTo>
                    <a:pt x="376" y="211"/>
                    <a:pt x="373" y="242"/>
                    <a:pt x="370" y="291"/>
                  </a:cubicBezTo>
                  <a:cubicBezTo>
                    <a:pt x="368" y="341"/>
                    <a:pt x="360" y="347"/>
                    <a:pt x="357" y="343"/>
                  </a:cubicBezTo>
                  <a:cubicBezTo>
                    <a:pt x="354" y="338"/>
                    <a:pt x="350" y="313"/>
                    <a:pt x="350" y="305"/>
                  </a:cubicBezTo>
                  <a:cubicBezTo>
                    <a:pt x="350" y="298"/>
                    <a:pt x="345" y="264"/>
                    <a:pt x="347" y="230"/>
                  </a:cubicBezTo>
                  <a:cubicBezTo>
                    <a:pt x="350" y="195"/>
                    <a:pt x="356" y="210"/>
                    <a:pt x="334" y="201"/>
                  </a:cubicBezTo>
                  <a:cubicBezTo>
                    <a:pt x="311" y="192"/>
                    <a:pt x="323" y="182"/>
                    <a:pt x="331" y="182"/>
                  </a:cubicBezTo>
                  <a:cubicBezTo>
                    <a:pt x="338" y="182"/>
                    <a:pt x="350" y="189"/>
                    <a:pt x="352" y="181"/>
                  </a:cubicBezTo>
                  <a:cubicBezTo>
                    <a:pt x="356" y="160"/>
                    <a:pt x="359" y="141"/>
                    <a:pt x="347" y="136"/>
                  </a:cubicBezTo>
                  <a:cubicBezTo>
                    <a:pt x="322" y="127"/>
                    <a:pt x="332" y="121"/>
                    <a:pt x="341" y="118"/>
                  </a:cubicBezTo>
                  <a:cubicBezTo>
                    <a:pt x="350" y="115"/>
                    <a:pt x="352" y="94"/>
                    <a:pt x="339" y="99"/>
                  </a:cubicBezTo>
                  <a:cubicBezTo>
                    <a:pt x="313" y="107"/>
                    <a:pt x="316" y="85"/>
                    <a:pt x="321" y="82"/>
                  </a:cubicBezTo>
                  <a:cubicBezTo>
                    <a:pt x="325" y="79"/>
                    <a:pt x="334" y="83"/>
                    <a:pt x="331" y="62"/>
                  </a:cubicBezTo>
                  <a:cubicBezTo>
                    <a:pt x="328" y="41"/>
                    <a:pt x="347" y="34"/>
                    <a:pt x="351" y="53"/>
                  </a:cubicBezTo>
                  <a:cubicBezTo>
                    <a:pt x="354" y="73"/>
                    <a:pt x="363" y="112"/>
                    <a:pt x="369" y="103"/>
                  </a:cubicBezTo>
                  <a:cubicBezTo>
                    <a:pt x="375" y="94"/>
                    <a:pt x="385" y="57"/>
                    <a:pt x="395" y="41"/>
                  </a:cubicBezTo>
                  <a:cubicBezTo>
                    <a:pt x="406" y="24"/>
                    <a:pt x="418" y="38"/>
                    <a:pt x="415" y="47"/>
                  </a:cubicBezTo>
                  <a:cubicBezTo>
                    <a:pt x="401" y="88"/>
                    <a:pt x="426" y="90"/>
                    <a:pt x="426" y="90"/>
                  </a:cubicBezTo>
                  <a:cubicBezTo>
                    <a:pt x="426" y="90"/>
                    <a:pt x="423" y="96"/>
                    <a:pt x="409" y="95"/>
                  </a:cubicBezTo>
                  <a:cubicBezTo>
                    <a:pt x="382" y="92"/>
                    <a:pt x="393" y="110"/>
                    <a:pt x="405" y="115"/>
                  </a:cubicBezTo>
                  <a:cubicBezTo>
                    <a:pt x="431" y="124"/>
                    <a:pt x="414" y="130"/>
                    <a:pt x="401" y="130"/>
                  </a:cubicBezTo>
                  <a:cubicBezTo>
                    <a:pt x="387" y="130"/>
                    <a:pt x="381" y="134"/>
                    <a:pt x="378" y="148"/>
                  </a:cubicBezTo>
                  <a:cubicBezTo>
                    <a:pt x="369" y="191"/>
                    <a:pt x="401" y="181"/>
                    <a:pt x="401" y="181"/>
                  </a:cubicBezTo>
                  <a:cubicBezTo>
                    <a:pt x="452" y="195"/>
                    <a:pt x="528" y="188"/>
                    <a:pt x="528" y="188"/>
                  </a:cubicBezTo>
                  <a:cubicBezTo>
                    <a:pt x="543" y="192"/>
                    <a:pt x="552" y="189"/>
                    <a:pt x="558" y="181"/>
                  </a:cubicBezTo>
                  <a:lnTo>
                    <a:pt x="558" y="103"/>
                  </a:lnTo>
                  <a:cubicBezTo>
                    <a:pt x="556" y="93"/>
                    <a:pt x="555" y="84"/>
                    <a:pt x="554" y="76"/>
                  </a:cubicBezTo>
                  <a:close/>
                  <a:moveTo>
                    <a:pt x="231" y="77"/>
                  </a:moveTo>
                  <a:cubicBezTo>
                    <a:pt x="233" y="65"/>
                    <a:pt x="249" y="69"/>
                    <a:pt x="249" y="69"/>
                  </a:cubicBezTo>
                  <a:cubicBezTo>
                    <a:pt x="249" y="69"/>
                    <a:pt x="278" y="79"/>
                    <a:pt x="290" y="78"/>
                  </a:cubicBezTo>
                  <a:cubicBezTo>
                    <a:pt x="301" y="76"/>
                    <a:pt x="318" y="93"/>
                    <a:pt x="293" y="93"/>
                  </a:cubicBezTo>
                  <a:cubicBezTo>
                    <a:pt x="267" y="93"/>
                    <a:pt x="228" y="104"/>
                    <a:pt x="231" y="77"/>
                  </a:cubicBezTo>
                  <a:close/>
                  <a:moveTo>
                    <a:pt x="171" y="195"/>
                  </a:moveTo>
                  <a:cubicBezTo>
                    <a:pt x="153" y="195"/>
                    <a:pt x="46" y="237"/>
                    <a:pt x="45" y="128"/>
                  </a:cubicBezTo>
                  <a:cubicBezTo>
                    <a:pt x="45" y="104"/>
                    <a:pt x="39" y="83"/>
                    <a:pt x="69" y="98"/>
                  </a:cubicBezTo>
                  <a:cubicBezTo>
                    <a:pt x="99" y="112"/>
                    <a:pt x="72" y="111"/>
                    <a:pt x="137" y="108"/>
                  </a:cubicBezTo>
                  <a:cubicBezTo>
                    <a:pt x="137" y="108"/>
                    <a:pt x="184" y="110"/>
                    <a:pt x="191" y="106"/>
                  </a:cubicBezTo>
                  <a:cubicBezTo>
                    <a:pt x="199" y="101"/>
                    <a:pt x="192" y="91"/>
                    <a:pt x="207" y="91"/>
                  </a:cubicBezTo>
                  <a:cubicBezTo>
                    <a:pt x="222" y="90"/>
                    <a:pt x="220" y="105"/>
                    <a:pt x="220" y="105"/>
                  </a:cubicBezTo>
                  <a:cubicBezTo>
                    <a:pt x="220" y="105"/>
                    <a:pt x="207" y="124"/>
                    <a:pt x="305" y="111"/>
                  </a:cubicBezTo>
                  <a:cubicBezTo>
                    <a:pt x="317" y="109"/>
                    <a:pt x="327" y="121"/>
                    <a:pt x="302" y="121"/>
                  </a:cubicBezTo>
                  <a:cubicBezTo>
                    <a:pt x="290" y="122"/>
                    <a:pt x="272" y="128"/>
                    <a:pt x="278" y="143"/>
                  </a:cubicBezTo>
                  <a:cubicBezTo>
                    <a:pt x="284" y="158"/>
                    <a:pt x="276" y="256"/>
                    <a:pt x="276" y="256"/>
                  </a:cubicBezTo>
                  <a:cubicBezTo>
                    <a:pt x="276" y="256"/>
                    <a:pt x="271" y="274"/>
                    <a:pt x="262" y="245"/>
                  </a:cubicBezTo>
                  <a:cubicBezTo>
                    <a:pt x="259" y="235"/>
                    <a:pt x="262" y="144"/>
                    <a:pt x="260" y="137"/>
                  </a:cubicBezTo>
                  <a:cubicBezTo>
                    <a:pt x="259" y="129"/>
                    <a:pt x="217" y="122"/>
                    <a:pt x="215" y="154"/>
                  </a:cubicBezTo>
                  <a:cubicBezTo>
                    <a:pt x="214" y="185"/>
                    <a:pt x="205" y="195"/>
                    <a:pt x="171" y="195"/>
                  </a:cubicBezTo>
                  <a:close/>
                  <a:moveTo>
                    <a:pt x="237" y="231"/>
                  </a:moveTo>
                  <a:cubicBezTo>
                    <a:pt x="230" y="240"/>
                    <a:pt x="219" y="247"/>
                    <a:pt x="223" y="225"/>
                  </a:cubicBezTo>
                  <a:cubicBezTo>
                    <a:pt x="228" y="202"/>
                    <a:pt x="232" y="170"/>
                    <a:pt x="232" y="155"/>
                  </a:cubicBezTo>
                  <a:cubicBezTo>
                    <a:pt x="232" y="155"/>
                    <a:pt x="244" y="135"/>
                    <a:pt x="247" y="158"/>
                  </a:cubicBezTo>
                  <a:cubicBezTo>
                    <a:pt x="250" y="181"/>
                    <a:pt x="244" y="221"/>
                    <a:pt x="237" y="231"/>
                  </a:cubicBezTo>
                  <a:close/>
                  <a:moveTo>
                    <a:pt x="326" y="292"/>
                  </a:moveTo>
                  <a:cubicBezTo>
                    <a:pt x="327" y="320"/>
                    <a:pt x="355" y="400"/>
                    <a:pt x="286" y="399"/>
                  </a:cubicBezTo>
                  <a:cubicBezTo>
                    <a:pt x="217" y="398"/>
                    <a:pt x="214" y="409"/>
                    <a:pt x="215" y="321"/>
                  </a:cubicBezTo>
                  <a:cubicBezTo>
                    <a:pt x="216" y="236"/>
                    <a:pt x="225" y="253"/>
                    <a:pt x="230" y="264"/>
                  </a:cubicBezTo>
                  <a:cubicBezTo>
                    <a:pt x="230" y="264"/>
                    <a:pt x="253" y="318"/>
                    <a:pt x="309" y="277"/>
                  </a:cubicBezTo>
                  <a:cubicBezTo>
                    <a:pt x="319" y="269"/>
                    <a:pt x="324" y="263"/>
                    <a:pt x="326" y="292"/>
                  </a:cubicBezTo>
                  <a:close/>
                  <a:moveTo>
                    <a:pt x="318" y="133"/>
                  </a:moveTo>
                  <a:cubicBezTo>
                    <a:pt x="338" y="148"/>
                    <a:pt x="316" y="165"/>
                    <a:pt x="316" y="165"/>
                  </a:cubicBezTo>
                  <a:cubicBezTo>
                    <a:pt x="316" y="165"/>
                    <a:pt x="302" y="189"/>
                    <a:pt x="313" y="213"/>
                  </a:cubicBezTo>
                  <a:cubicBezTo>
                    <a:pt x="324" y="237"/>
                    <a:pt x="324" y="265"/>
                    <a:pt x="301" y="239"/>
                  </a:cubicBezTo>
                  <a:cubicBezTo>
                    <a:pt x="279" y="214"/>
                    <a:pt x="293" y="156"/>
                    <a:pt x="299" y="144"/>
                  </a:cubicBezTo>
                  <a:cubicBezTo>
                    <a:pt x="299" y="144"/>
                    <a:pt x="299" y="118"/>
                    <a:pt x="318" y="133"/>
                  </a:cubicBezTo>
                  <a:close/>
                  <a:moveTo>
                    <a:pt x="507" y="179"/>
                  </a:moveTo>
                  <a:cubicBezTo>
                    <a:pt x="498" y="185"/>
                    <a:pt x="507" y="179"/>
                    <a:pt x="465" y="177"/>
                  </a:cubicBezTo>
                  <a:cubicBezTo>
                    <a:pt x="423" y="176"/>
                    <a:pt x="461" y="162"/>
                    <a:pt x="461" y="162"/>
                  </a:cubicBezTo>
                  <a:cubicBezTo>
                    <a:pt x="565" y="166"/>
                    <a:pt x="516" y="173"/>
                    <a:pt x="507" y="179"/>
                  </a:cubicBezTo>
                  <a:close/>
                </a:path>
              </a:pathLst>
            </a:custGeom>
            <a:solidFill>
              <a:schemeClr val="bg1"/>
            </a:solidFill>
            <a:ln w="9525">
              <a:noFill/>
            </a:ln>
          </p:spPr>
          <p:txBody>
            <a:bodyPr/>
            <a:lstStyle/>
            <a:p>
              <a:endParaRPr lang="zh-CN" altLang="en-US"/>
            </a:p>
          </p:txBody>
        </p:sp>
        <p:sp>
          <p:nvSpPr>
            <p:cNvPr id="3078" name="Freeform 6"/>
            <p:cNvSpPr/>
            <p:nvPr/>
          </p:nvSpPr>
          <p:spPr>
            <a:xfrm>
              <a:off x="3621" y="1287"/>
              <a:ext cx="238" cy="283"/>
            </a:xfrm>
            <a:custGeom>
              <a:avLst/>
              <a:gdLst/>
              <a:ahLst/>
              <a:cxnLst>
                <a:cxn ang="0">
                  <a:pos x="0" y="825677035"/>
                </a:cxn>
                <a:cxn ang="0">
                  <a:pos x="1519245083" y="0"/>
                </a:cxn>
                <a:cxn ang="0">
                  <a:pos x="0" y="825677035"/>
                </a:cxn>
              </a:cxnLst>
              <a:rect l="0" t="0" r="0" b="0"/>
              <a:pathLst>
                <a:path w="47" h="56">
                  <a:moveTo>
                    <a:pt x="40" y="15"/>
                  </a:moveTo>
                  <a:cubicBezTo>
                    <a:pt x="37" y="0"/>
                    <a:pt x="0" y="23"/>
                    <a:pt x="27" y="56"/>
                  </a:cubicBezTo>
                  <a:cubicBezTo>
                    <a:pt x="27" y="56"/>
                    <a:pt x="47" y="49"/>
                    <a:pt x="40" y="15"/>
                  </a:cubicBezTo>
                  <a:close/>
                </a:path>
              </a:pathLst>
            </a:custGeom>
            <a:solidFill>
              <a:schemeClr val="bg1"/>
            </a:solidFill>
            <a:ln w="9525">
              <a:noFill/>
            </a:ln>
          </p:spPr>
          <p:txBody>
            <a:bodyPr/>
            <a:lstStyle/>
            <a:p>
              <a:endParaRPr lang="zh-CN" altLang="en-US"/>
            </a:p>
          </p:txBody>
        </p:sp>
        <p:sp>
          <p:nvSpPr>
            <p:cNvPr id="3079" name="Freeform 7"/>
            <p:cNvSpPr/>
            <p:nvPr/>
          </p:nvSpPr>
          <p:spPr>
            <a:xfrm>
              <a:off x="3403" y="1403"/>
              <a:ext cx="208" cy="379"/>
            </a:xfrm>
            <a:custGeom>
              <a:avLst/>
              <a:gdLst/>
              <a:ahLst/>
              <a:cxnLst>
                <a:cxn ang="0">
                  <a:pos x="1084209015" y="1476388572"/>
                </a:cxn>
                <a:cxn ang="0">
                  <a:pos x="688011822" y="0"/>
                </a:cxn>
                <a:cxn ang="0">
                  <a:pos x="0" y="0"/>
                </a:cxn>
                <a:cxn ang="0">
                  <a:pos x="2123636035" y="1313131725"/>
                </a:cxn>
                <a:cxn ang="0">
                  <a:pos x="1084209015" y="1476388572"/>
                </a:cxn>
              </a:cxnLst>
              <a:rect l="0" t="0" r="0" b="0"/>
              <a:pathLst>
                <a:path w="41" h="75">
                  <a:moveTo>
                    <a:pt x="19" y="27"/>
                  </a:moveTo>
                  <a:cubicBezTo>
                    <a:pt x="0" y="54"/>
                    <a:pt x="6" y="63"/>
                    <a:pt x="12" y="69"/>
                  </a:cubicBezTo>
                  <a:cubicBezTo>
                    <a:pt x="18" y="75"/>
                    <a:pt x="30" y="74"/>
                    <a:pt x="40" y="45"/>
                  </a:cubicBezTo>
                  <a:cubicBezTo>
                    <a:pt x="40" y="45"/>
                    <a:pt x="32" y="31"/>
                    <a:pt x="37" y="24"/>
                  </a:cubicBezTo>
                  <a:cubicBezTo>
                    <a:pt x="41" y="16"/>
                    <a:pt x="38" y="0"/>
                    <a:pt x="19" y="27"/>
                  </a:cubicBezTo>
                  <a:close/>
                </a:path>
              </a:pathLst>
            </a:custGeom>
            <a:solidFill>
              <a:schemeClr val="bg1"/>
            </a:solidFill>
            <a:ln w="9525">
              <a:noFill/>
            </a:ln>
          </p:spPr>
          <p:txBody>
            <a:bodyPr/>
            <a:lstStyle/>
            <a:p>
              <a:endParaRPr lang="zh-CN" altLang="en-US"/>
            </a:p>
          </p:txBody>
        </p:sp>
        <p:sp>
          <p:nvSpPr>
            <p:cNvPr id="3080" name="Freeform 8"/>
            <p:cNvSpPr/>
            <p:nvPr/>
          </p:nvSpPr>
          <p:spPr>
            <a:xfrm>
              <a:off x="3272" y="645"/>
              <a:ext cx="683" cy="318"/>
            </a:xfrm>
            <a:custGeom>
              <a:avLst/>
              <a:gdLst/>
              <a:ahLst/>
              <a:cxnLst>
                <a:cxn ang="0">
                  <a:pos x="0" y="214897161"/>
                </a:cxn>
                <a:cxn ang="0">
                  <a:pos x="1328870617" y="214897161"/>
                </a:cxn>
                <a:cxn ang="0">
                  <a:pos x="110711674" y="1352708410"/>
                </a:cxn>
                <a:cxn ang="0">
                  <a:pos x="0" y="0"/>
                </a:cxn>
                <a:cxn ang="0">
                  <a:pos x="0" y="0"/>
                </a:cxn>
                <a:cxn ang="0">
                  <a:pos x="0" y="0"/>
                </a:cxn>
                <a:cxn ang="0">
                  <a:pos x="0" y="214897161"/>
                </a:cxn>
              </a:cxnLst>
              <a:rect l="0" t="0" r="0" b="0"/>
              <a:pathLst>
                <a:path w="135" h="63">
                  <a:moveTo>
                    <a:pt x="112" y="4"/>
                  </a:moveTo>
                  <a:cubicBezTo>
                    <a:pt x="105" y="9"/>
                    <a:pt x="24" y="4"/>
                    <a:pt x="24" y="4"/>
                  </a:cubicBezTo>
                  <a:cubicBezTo>
                    <a:pt x="15" y="4"/>
                    <a:pt x="3" y="1"/>
                    <a:pt x="2" y="25"/>
                  </a:cubicBezTo>
                  <a:cubicBezTo>
                    <a:pt x="0" y="63"/>
                    <a:pt x="48" y="58"/>
                    <a:pt x="60" y="58"/>
                  </a:cubicBezTo>
                  <a:cubicBezTo>
                    <a:pt x="72" y="58"/>
                    <a:pt x="84" y="48"/>
                    <a:pt x="96" y="54"/>
                  </a:cubicBezTo>
                  <a:cubicBezTo>
                    <a:pt x="96" y="54"/>
                    <a:pt x="107" y="63"/>
                    <a:pt x="113" y="53"/>
                  </a:cubicBezTo>
                  <a:cubicBezTo>
                    <a:pt x="135" y="13"/>
                    <a:pt x="120" y="0"/>
                    <a:pt x="112" y="4"/>
                  </a:cubicBezTo>
                  <a:close/>
                </a:path>
              </a:pathLst>
            </a:custGeom>
            <a:solidFill>
              <a:schemeClr val="bg1"/>
            </a:solidFill>
            <a:ln w="9525">
              <a:noFill/>
            </a:ln>
          </p:spPr>
          <p:txBody>
            <a:bodyPr/>
            <a:lstStyle/>
            <a:p>
              <a:endParaRPr lang="zh-CN" altLang="en-US"/>
            </a:p>
          </p:txBody>
        </p:sp>
        <p:sp>
          <p:nvSpPr>
            <p:cNvPr id="3081" name="Freeform 9"/>
            <p:cNvSpPr/>
            <p:nvPr/>
          </p:nvSpPr>
          <p:spPr>
            <a:xfrm>
              <a:off x="4046" y="1545"/>
              <a:ext cx="490" cy="515"/>
            </a:xfrm>
            <a:custGeom>
              <a:avLst/>
              <a:gdLst/>
              <a:ahLst/>
              <a:cxnLst>
                <a:cxn ang="0">
                  <a:pos x="0" y="268584516"/>
                </a:cxn>
                <a:cxn ang="0">
                  <a:pos x="1698613465" y="268584516"/>
                </a:cxn>
                <a:cxn ang="0">
                  <a:pos x="659769385" y="0"/>
                </a:cxn>
                <a:cxn ang="0">
                  <a:pos x="0" y="0"/>
                </a:cxn>
                <a:cxn ang="0">
                  <a:pos x="0" y="268584516"/>
                </a:cxn>
              </a:cxnLst>
              <a:rect l="0" t="0" r="0" b="0"/>
              <a:pathLst>
                <a:path w="97" h="102">
                  <a:moveTo>
                    <a:pt x="67" y="5"/>
                  </a:moveTo>
                  <a:cubicBezTo>
                    <a:pt x="55" y="10"/>
                    <a:pt x="31" y="5"/>
                    <a:pt x="31" y="5"/>
                  </a:cubicBezTo>
                  <a:cubicBezTo>
                    <a:pt x="0" y="6"/>
                    <a:pt x="16" y="39"/>
                    <a:pt x="12" y="57"/>
                  </a:cubicBezTo>
                  <a:cubicBezTo>
                    <a:pt x="8" y="76"/>
                    <a:pt x="63" y="102"/>
                    <a:pt x="79" y="62"/>
                  </a:cubicBezTo>
                  <a:cubicBezTo>
                    <a:pt x="97" y="20"/>
                    <a:pt x="79" y="0"/>
                    <a:pt x="67" y="5"/>
                  </a:cubicBezTo>
                  <a:close/>
                </a:path>
              </a:pathLst>
            </a:custGeom>
            <a:solidFill>
              <a:schemeClr val="bg1"/>
            </a:solidFill>
            <a:ln w="9525">
              <a:noFill/>
            </a:ln>
          </p:spPr>
          <p:txBody>
            <a:bodyPr/>
            <a:lstStyle/>
            <a:p>
              <a:endParaRPr lang="zh-CN" altLang="en-US"/>
            </a:p>
          </p:txBody>
        </p:sp>
        <p:sp>
          <p:nvSpPr>
            <p:cNvPr id="3082" name="Freeform 10"/>
            <p:cNvSpPr/>
            <p:nvPr/>
          </p:nvSpPr>
          <p:spPr>
            <a:xfrm>
              <a:off x="5173" y="1024"/>
              <a:ext cx="501" cy="96"/>
            </a:xfrm>
            <a:custGeom>
              <a:avLst/>
              <a:gdLst/>
              <a:ahLst/>
              <a:cxnLst>
                <a:cxn ang="0">
                  <a:pos x="837918244" y="0"/>
                </a:cxn>
                <a:cxn ang="0">
                  <a:pos x="0" y="824023417"/>
                </a:cxn>
                <a:cxn ang="0">
                  <a:pos x="837918244" y="0"/>
                </a:cxn>
              </a:cxnLst>
              <a:rect l="0" t="0" r="0" b="0"/>
              <a:pathLst>
                <a:path w="99" h="19">
                  <a:moveTo>
                    <a:pt x="15" y="0"/>
                  </a:moveTo>
                  <a:cubicBezTo>
                    <a:pt x="0" y="0"/>
                    <a:pt x="19" y="19"/>
                    <a:pt x="40" y="15"/>
                  </a:cubicBezTo>
                  <a:cubicBezTo>
                    <a:pt x="99" y="1"/>
                    <a:pt x="15" y="0"/>
                    <a:pt x="15" y="0"/>
                  </a:cubicBezTo>
                  <a:close/>
                </a:path>
              </a:pathLst>
            </a:custGeom>
            <a:solidFill>
              <a:schemeClr val="bg1"/>
            </a:solidFill>
            <a:ln w="9525">
              <a:noFill/>
            </a:ln>
          </p:spPr>
          <p:txBody>
            <a:bodyPr/>
            <a:lstStyle/>
            <a:p>
              <a:endParaRPr lang="zh-CN" altLang="en-US"/>
            </a:p>
          </p:txBody>
        </p:sp>
        <p:sp>
          <p:nvSpPr>
            <p:cNvPr id="3083" name="Freeform 11"/>
            <p:cNvSpPr/>
            <p:nvPr/>
          </p:nvSpPr>
          <p:spPr>
            <a:xfrm>
              <a:off x="5340" y="1004"/>
              <a:ext cx="385" cy="237"/>
            </a:xfrm>
            <a:custGeom>
              <a:avLst/>
              <a:gdLst/>
              <a:ahLst/>
              <a:cxnLst>
                <a:cxn ang="0">
                  <a:pos x="1179642299" y="1987683399"/>
                </a:cxn>
                <a:cxn ang="0">
                  <a:pos x="0" y="914624187"/>
                </a:cxn>
                <a:cxn ang="0">
                  <a:pos x="0" y="160075316"/>
                </a:cxn>
                <a:cxn ang="0">
                  <a:pos x="1067750747" y="1711803877"/>
                </a:cxn>
                <a:cxn ang="0">
                  <a:pos x="1179642299" y="1987683399"/>
                </a:cxn>
              </a:cxnLst>
              <a:rect l="0" t="0" r="0" b="0"/>
              <a:pathLst>
                <a:path w="76" h="47">
                  <a:moveTo>
                    <a:pt x="21" y="37"/>
                  </a:moveTo>
                  <a:cubicBezTo>
                    <a:pt x="21" y="37"/>
                    <a:pt x="50" y="47"/>
                    <a:pt x="70" y="17"/>
                  </a:cubicBezTo>
                  <a:cubicBezTo>
                    <a:pt x="76" y="7"/>
                    <a:pt x="65" y="0"/>
                    <a:pt x="48" y="3"/>
                  </a:cubicBezTo>
                  <a:cubicBezTo>
                    <a:pt x="39" y="5"/>
                    <a:pt x="39" y="32"/>
                    <a:pt x="19" y="32"/>
                  </a:cubicBezTo>
                  <a:cubicBezTo>
                    <a:pt x="0" y="32"/>
                    <a:pt x="21" y="37"/>
                    <a:pt x="21" y="37"/>
                  </a:cubicBezTo>
                  <a:close/>
                </a:path>
              </a:pathLst>
            </a:custGeom>
            <a:solidFill>
              <a:schemeClr val="bg1"/>
            </a:solidFill>
            <a:ln w="9525">
              <a:noFill/>
            </a:ln>
          </p:spPr>
          <p:txBody>
            <a:bodyPr/>
            <a:lstStyle/>
            <a:p>
              <a:endParaRPr lang="zh-CN" altLang="en-US"/>
            </a:p>
          </p:txBody>
        </p:sp>
        <p:sp>
          <p:nvSpPr>
            <p:cNvPr id="3084" name="Freeform 12"/>
            <p:cNvSpPr/>
            <p:nvPr/>
          </p:nvSpPr>
          <p:spPr>
            <a:xfrm>
              <a:off x="5325" y="1201"/>
              <a:ext cx="415" cy="187"/>
            </a:xfrm>
            <a:custGeom>
              <a:avLst/>
              <a:gdLst/>
              <a:ahLst/>
              <a:cxnLst>
                <a:cxn ang="0">
                  <a:pos x="0" y="326994350"/>
                </a:cxn>
                <a:cxn ang="0">
                  <a:pos x="1332972322" y="936161790"/>
                </a:cxn>
                <a:cxn ang="0">
                  <a:pos x="947729867" y="1424452152"/>
                </a:cxn>
                <a:cxn ang="0">
                  <a:pos x="0" y="1260956697"/>
                </a:cxn>
                <a:cxn ang="0">
                  <a:pos x="0" y="1097457796"/>
                </a:cxn>
                <a:cxn ang="0">
                  <a:pos x="0" y="0"/>
                </a:cxn>
                <a:cxn ang="0">
                  <a:pos x="0" y="326994350"/>
                </a:cxn>
              </a:cxnLst>
              <a:rect l="0" t="0" r="0" b="0"/>
              <a:pathLst>
                <a:path w="82" h="37">
                  <a:moveTo>
                    <a:pt x="72" y="6"/>
                  </a:moveTo>
                  <a:cubicBezTo>
                    <a:pt x="57" y="23"/>
                    <a:pt x="24" y="17"/>
                    <a:pt x="24" y="17"/>
                  </a:cubicBezTo>
                  <a:cubicBezTo>
                    <a:pt x="24" y="17"/>
                    <a:pt x="0" y="16"/>
                    <a:pt x="17" y="26"/>
                  </a:cubicBezTo>
                  <a:cubicBezTo>
                    <a:pt x="33" y="37"/>
                    <a:pt x="53" y="32"/>
                    <a:pt x="76" y="23"/>
                  </a:cubicBezTo>
                  <a:cubicBezTo>
                    <a:pt x="78" y="22"/>
                    <a:pt x="80" y="21"/>
                    <a:pt x="82" y="20"/>
                  </a:cubicBezTo>
                  <a:lnTo>
                    <a:pt x="82" y="0"/>
                  </a:lnTo>
                  <a:cubicBezTo>
                    <a:pt x="79" y="1"/>
                    <a:pt x="75" y="2"/>
                    <a:pt x="72" y="6"/>
                  </a:cubicBezTo>
                  <a:close/>
                </a:path>
              </a:pathLst>
            </a:custGeom>
            <a:solidFill>
              <a:schemeClr val="bg1"/>
            </a:solidFill>
            <a:ln w="9525">
              <a:noFill/>
            </a:ln>
          </p:spPr>
          <p:txBody>
            <a:bodyPr/>
            <a:lstStyle/>
            <a:p>
              <a:endParaRPr lang="zh-CN" altLang="en-US"/>
            </a:p>
          </p:txBody>
        </p:sp>
        <p:sp>
          <p:nvSpPr>
            <p:cNvPr id="3085" name="Freeform 13"/>
            <p:cNvSpPr/>
            <p:nvPr/>
          </p:nvSpPr>
          <p:spPr>
            <a:xfrm>
              <a:off x="5001" y="1378"/>
              <a:ext cx="698" cy="167"/>
            </a:xfrm>
            <a:custGeom>
              <a:avLst/>
              <a:gdLst/>
              <a:ahLst/>
              <a:cxnLst>
                <a:cxn ang="0">
                  <a:pos x="1161278310" y="54654575"/>
                </a:cxn>
                <a:cxn ang="0">
                  <a:pos x="437771700" y="781568223"/>
                </a:cxn>
                <a:cxn ang="0">
                  <a:pos x="0" y="1223312468"/>
                </a:cxn>
                <a:cxn ang="0">
                  <a:pos x="0" y="1277967044"/>
                </a:cxn>
                <a:cxn ang="0">
                  <a:pos x="0" y="439610106"/>
                </a:cxn>
                <a:cxn ang="0">
                  <a:pos x="0" y="165576659"/>
                </a:cxn>
                <a:cxn ang="0">
                  <a:pos x="1161278310" y="54654575"/>
                </a:cxn>
              </a:cxnLst>
              <a:rect l="0" t="0" r="0" b="0"/>
              <a:pathLst>
                <a:path w="138" h="33">
                  <a:moveTo>
                    <a:pt x="21" y="1"/>
                  </a:moveTo>
                  <a:cubicBezTo>
                    <a:pt x="21" y="1"/>
                    <a:pt x="0" y="8"/>
                    <a:pt x="8" y="14"/>
                  </a:cubicBezTo>
                  <a:cubicBezTo>
                    <a:pt x="15" y="20"/>
                    <a:pt x="48" y="22"/>
                    <a:pt x="57" y="22"/>
                  </a:cubicBezTo>
                  <a:cubicBezTo>
                    <a:pt x="66" y="22"/>
                    <a:pt x="96" y="33"/>
                    <a:pt x="117" y="23"/>
                  </a:cubicBezTo>
                  <a:cubicBezTo>
                    <a:pt x="138" y="12"/>
                    <a:pt x="123" y="9"/>
                    <a:pt x="114" y="8"/>
                  </a:cubicBezTo>
                  <a:cubicBezTo>
                    <a:pt x="105" y="6"/>
                    <a:pt x="102" y="0"/>
                    <a:pt x="82" y="3"/>
                  </a:cubicBezTo>
                  <a:cubicBezTo>
                    <a:pt x="37" y="11"/>
                    <a:pt x="21" y="1"/>
                    <a:pt x="21" y="1"/>
                  </a:cubicBezTo>
                  <a:close/>
                </a:path>
              </a:pathLst>
            </a:custGeom>
            <a:solidFill>
              <a:schemeClr val="bg1"/>
            </a:solidFill>
            <a:ln w="9525">
              <a:noFill/>
            </a:ln>
          </p:spPr>
          <p:txBody>
            <a:bodyPr/>
            <a:lstStyle/>
            <a:p>
              <a:endParaRPr lang="zh-CN" altLang="en-US"/>
            </a:p>
          </p:txBody>
        </p:sp>
        <p:sp>
          <p:nvSpPr>
            <p:cNvPr id="3086" name="Freeform 14"/>
            <p:cNvSpPr/>
            <p:nvPr/>
          </p:nvSpPr>
          <p:spPr>
            <a:xfrm>
              <a:off x="5077" y="1540"/>
              <a:ext cx="567" cy="146"/>
            </a:xfrm>
            <a:custGeom>
              <a:avLst/>
              <a:gdLst/>
              <a:ahLst/>
              <a:cxnLst>
                <a:cxn ang="0">
                  <a:pos x="0" y="1003705656"/>
                </a:cxn>
                <a:cxn ang="0">
                  <a:pos x="0" y="209689877"/>
                </a:cxn>
                <a:cxn ang="0">
                  <a:pos x="0" y="523735892"/>
                </a:cxn>
                <a:cxn ang="0">
                  <a:pos x="2011760296" y="313638705"/>
                </a:cxn>
                <a:cxn ang="0">
                  <a:pos x="111306261" y="209689877"/>
                </a:cxn>
                <a:cxn ang="0">
                  <a:pos x="0" y="1003705656"/>
                </a:cxn>
              </a:cxnLst>
              <a:rect l="0" t="0" r="0" b="0"/>
              <a:pathLst>
                <a:path w="112" h="29">
                  <a:moveTo>
                    <a:pt x="98" y="19"/>
                  </a:moveTo>
                  <a:cubicBezTo>
                    <a:pt x="112" y="13"/>
                    <a:pt x="111" y="0"/>
                    <a:pt x="103" y="4"/>
                  </a:cubicBezTo>
                  <a:cubicBezTo>
                    <a:pt x="96" y="9"/>
                    <a:pt x="83" y="10"/>
                    <a:pt x="74" y="10"/>
                  </a:cubicBezTo>
                  <a:cubicBezTo>
                    <a:pt x="65" y="11"/>
                    <a:pt x="45" y="3"/>
                    <a:pt x="36" y="6"/>
                  </a:cubicBezTo>
                  <a:cubicBezTo>
                    <a:pt x="27" y="9"/>
                    <a:pt x="2" y="4"/>
                    <a:pt x="2" y="4"/>
                  </a:cubicBezTo>
                  <a:cubicBezTo>
                    <a:pt x="0" y="29"/>
                    <a:pt x="83" y="25"/>
                    <a:pt x="98" y="19"/>
                  </a:cubicBezTo>
                  <a:close/>
                </a:path>
              </a:pathLst>
            </a:custGeom>
            <a:solidFill>
              <a:schemeClr val="bg1"/>
            </a:solidFill>
            <a:ln w="9525">
              <a:noFill/>
            </a:ln>
          </p:spPr>
          <p:txBody>
            <a:bodyPr/>
            <a:lstStyle/>
            <a:p>
              <a:endParaRPr lang="zh-CN" altLang="en-US"/>
            </a:p>
          </p:txBody>
        </p:sp>
        <p:sp>
          <p:nvSpPr>
            <p:cNvPr id="3087" name="Freeform 15"/>
            <p:cNvSpPr/>
            <p:nvPr/>
          </p:nvSpPr>
          <p:spPr>
            <a:xfrm>
              <a:off x="5042" y="1656"/>
              <a:ext cx="581" cy="480"/>
            </a:xfrm>
            <a:custGeom>
              <a:avLst/>
              <a:gdLst/>
              <a:ahLst/>
              <a:cxnLst>
                <a:cxn ang="0">
                  <a:pos x="162980730" y="0"/>
                </a:cxn>
                <a:cxn ang="0">
                  <a:pos x="1419830036" y="0"/>
                </a:cxn>
                <a:cxn ang="0">
                  <a:pos x="0" y="0"/>
                </a:cxn>
                <a:cxn ang="0">
                  <a:pos x="0" y="0"/>
                </a:cxn>
                <a:cxn ang="0">
                  <a:pos x="0" y="0"/>
                </a:cxn>
                <a:cxn ang="0">
                  <a:pos x="0" y="0"/>
                </a:cxn>
                <a:cxn ang="0">
                  <a:pos x="0" y="1474359723"/>
                </a:cxn>
                <a:cxn ang="0">
                  <a:pos x="2026311605" y="877995557"/>
                </a:cxn>
                <a:cxn ang="0">
                  <a:pos x="660426266" y="0"/>
                </a:cxn>
                <a:cxn ang="0">
                  <a:pos x="162980730" y="0"/>
                </a:cxn>
              </a:cxnLst>
              <a:rect l="0" t="0" r="0" b="0"/>
              <a:pathLst>
                <a:path w="115" h="95">
                  <a:moveTo>
                    <a:pt x="3" y="53"/>
                  </a:moveTo>
                  <a:cubicBezTo>
                    <a:pt x="5" y="60"/>
                    <a:pt x="14" y="68"/>
                    <a:pt x="26" y="54"/>
                  </a:cubicBezTo>
                  <a:cubicBezTo>
                    <a:pt x="48" y="29"/>
                    <a:pt x="48" y="72"/>
                    <a:pt x="50" y="77"/>
                  </a:cubicBezTo>
                  <a:cubicBezTo>
                    <a:pt x="51" y="81"/>
                    <a:pt x="54" y="95"/>
                    <a:pt x="59" y="84"/>
                  </a:cubicBezTo>
                  <a:cubicBezTo>
                    <a:pt x="63" y="74"/>
                    <a:pt x="70" y="39"/>
                    <a:pt x="81" y="52"/>
                  </a:cubicBezTo>
                  <a:cubicBezTo>
                    <a:pt x="100" y="76"/>
                    <a:pt x="115" y="54"/>
                    <a:pt x="111" y="52"/>
                  </a:cubicBezTo>
                  <a:cubicBezTo>
                    <a:pt x="106" y="51"/>
                    <a:pt x="79" y="37"/>
                    <a:pt x="79" y="27"/>
                  </a:cubicBezTo>
                  <a:cubicBezTo>
                    <a:pt x="79" y="16"/>
                    <a:pt x="42" y="0"/>
                    <a:pt x="37" y="16"/>
                  </a:cubicBezTo>
                  <a:cubicBezTo>
                    <a:pt x="33" y="33"/>
                    <a:pt x="12" y="41"/>
                    <a:pt x="12" y="41"/>
                  </a:cubicBezTo>
                  <a:cubicBezTo>
                    <a:pt x="0" y="44"/>
                    <a:pt x="2" y="45"/>
                    <a:pt x="3" y="53"/>
                  </a:cubicBezTo>
                  <a:close/>
                </a:path>
              </a:pathLst>
            </a:custGeom>
            <a:solidFill>
              <a:schemeClr val="bg1"/>
            </a:solidFill>
            <a:ln w="9525">
              <a:noFill/>
            </a:ln>
          </p:spPr>
          <p:txBody>
            <a:bodyPr/>
            <a:lstStyle/>
            <a:p>
              <a:endParaRPr lang="zh-CN" altLang="en-US"/>
            </a:p>
          </p:txBody>
        </p:sp>
        <p:sp>
          <p:nvSpPr>
            <p:cNvPr id="3088" name="Freeform 16"/>
            <p:cNvSpPr/>
            <p:nvPr/>
          </p:nvSpPr>
          <p:spPr>
            <a:xfrm>
              <a:off x="5421" y="1464"/>
              <a:ext cx="329" cy="854"/>
            </a:xfrm>
            <a:custGeom>
              <a:avLst/>
              <a:gdLst/>
              <a:ahLst/>
              <a:cxnLst>
                <a:cxn ang="0">
                  <a:pos x="0" y="0"/>
                </a:cxn>
                <a:cxn ang="0">
                  <a:pos x="1225572183" y="0"/>
                </a:cxn>
                <a:cxn ang="0">
                  <a:pos x="1225572183" y="0"/>
                </a:cxn>
                <a:cxn ang="0">
                  <a:pos x="0" y="0"/>
                </a:cxn>
                <a:cxn ang="0">
                  <a:pos x="1899298090" y="0"/>
                </a:cxn>
                <a:cxn ang="0">
                  <a:pos x="0" y="0"/>
                </a:cxn>
                <a:cxn ang="0">
                  <a:pos x="948632090" y="0"/>
                </a:cxn>
                <a:cxn ang="0">
                  <a:pos x="0" y="0"/>
                </a:cxn>
                <a:cxn ang="0">
                  <a:pos x="0" y="0"/>
                </a:cxn>
                <a:cxn ang="0">
                  <a:pos x="0" y="0"/>
                </a:cxn>
                <a:cxn ang="0">
                  <a:pos x="0" y="0"/>
                </a:cxn>
              </a:cxnLst>
              <a:rect l="0" t="0" r="0" b="0"/>
              <a:pathLst>
                <a:path w="65" h="169">
                  <a:moveTo>
                    <a:pt x="51" y="40"/>
                  </a:moveTo>
                  <a:cubicBezTo>
                    <a:pt x="44" y="46"/>
                    <a:pt x="30" y="49"/>
                    <a:pt x="22" y="49"/>
                  </a:cubicBezTo>
                  <a:cubicBezTo>
                    <a:pt x="13" y="48"/>
                    <a:pt x="14" y="56"/>
                    <a:pt x="22" y="59"/>
                  </a:cubicBezTo>
                  <a:cubicBezTo>
                    <a:pt x="30" y="62"/>
                    <a:pt x="49" y="75"/>
                    <a:pt x="50" y="90"/>
                  </a:cubicBezTo>
                  <a:cubicBezTo>
                    <a:pt x="50" y="104"/>
                    <a:pt x="51" y="115"/>
                    <a:pt x="34" y="118"/>
                  </a:cubicBezTo>
                  <a:cubicBezTo>
                    <a:pt x="18" y="122"/>
                    <a:pt x="3" y="124"/>
                    <a:pt x="0" y="148"/>
                  </a:cubicBezTo>
                  <a:cubicBezTo>
                    <a:pt x="0" y="148"/>
                    <a:pt x="10" y="154"/>
                    <a:pt x="17" y="155"/>
                  </a:cubicBezTo>
                  <a:cubicBezTo>
                    <a:pt x="23" y="155"/>
                    <a:pt x="42" y="163"/>
                    <a:pt x="47" y="166"/>
                  </a:cubicBezTo>
                  <a:cubicBezTo>
                    <a:pt x="51" y="169"/>
                    <a:pt x="58" y="167"/>
                    <a:pt x="63" y="162"/>
                  </a:cubicBezTo>
                  <a:lnTo>
                    <a:pt x="65" y="0"/>
                  </a:lnTo>
                  <a:cubicBezTo>
                    <a:pt x="64" y="8"/>
                    <a:pt x="58" y="36"/>
                    <a:pt x="51" y="40"/>
                  </a:cubicBezTo>
                  <a:close/>
                </a:path>
              </a:pathLst>
            </a:custGeom>
            <a:solidFill>
              <a:schemeClr val="bg1"/>
            </a:solidFill>
            <a:ln w="9525">
              <a:noFill/>
            </a:ln>
          </p:spPr>
          <p:txBody>
            <a:bodyPr/>
            <a:lstStyle/>
            <a:p>
              <a:endParaRPr lang="zh-CN" altLang="en-US"/>
            </a:p>
          </p:txBody>
        </p:sp>
      </p:grpSp>
      <p:grpSp>
        <p:nvGrpSpPr>
          <p:cNvPr id="3089" name="Group 17"/>
          <p:cNvGrpSpPr/>
          <p:nvPr/>
        </p:nvGrpSpPr>
        <p:grpSpPr>
          <a:xfrm>
            <a:off x="738188" y="36513"/>
            <a:ext cx="10521950" cy="6821487"/>
            <a:chOff x="349" y="23"/>
            <a:chExt cx="4971" cy="4297"/>
          </a:xfrm>
        </p:grpSpPr>
        <p:sp>
          <p:nvSpPr>
            <p:cNvPr id="3090" name="Rectangle 18"/>
            <p:cNvSpPr/>
            <p:nvPr/>
          </p:nvSpPr>
          <p:spPr>
            <a:xfrm>
              <a:off x="384" y="23"/>
              <a:ext cx="21" cy="101"/>
            </a:xfrm>
            <a:prstGeom prst="rect">
              <a:avLst/>
            </a:prstGeom>
            <a:solidFill>
              <a:schemeClr val="bg2">
                <a:alpha val="50194"/>
              </a:schemeClr>
            </a:solidFill>
            <a:ln w="9525">
              <a:noFill/>
            </a:ln>
          </p:spPr>
          <p:txBody>
            <a:bodyPr anchor="t" anchorCtr="0"/>
            <a:lstStyle/>
            <a:p>
              <a:pPr lvl="0"/>
              <a:endParaRPr lang="zh-CN" altLang="en-US" sz="2400" b="1">
                <a:solidFill>
                  <a:srgbClr val="E40000"/>
                </a:solidFill>
                <a:latin typeface="华文行楷" panose="02010800040101010101" pitchFamily="2" charset="-122"/>
                <a:ea typeface="华文行楷" panose="02010800040101010101" pitchFamily="2" charset="-122"/>
              </a:endParaRPr>
            </a:p>
          </p:txBody>
        </p:sp>
        <p:sp>
          <p:nvSpPr>
            <p:cNvPr id="3091" name="Freeform 19"/>
            <p:cNvSpPr>
              <a:spLocks noEditPoints="1"/>
            </p:cNvSpPr>
            <p:nvPr/>
          </p:nvSpPr>
          <p:spPr>
            <a:xfrm>
              <a:off x="384" y="225"/>
              <a:ext cx="21" cy="304"/>
            </a:xfrm>
            <a:custGeom>
              <a:avLst/>
              <a:gdLst/>
              <a:ahLst/>
              <a:cxnLst>
                <a:cxn ang="0">
                  <a:pos x="0" y="0"/>
                </a:cxn>
                <a:cxn ang="0">
                  <a:pos x="0" y="1126546267"/>
                </a:cxn>
                <a:cxn ang="0">
                  <a:pos x="333644309" y="1126546267"/>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092" name="Freeform 20"/>
            <p:cNvSpPr>
              <a:spLocks noEditPoints="1"/>
            </p:cNvSpPr>
            <p:nvPr/>
          </p:nvSpPr>
          <p:spPr>
            <a:xfrm>
              <a:off x="384" y="630"/>
              <a:ext cx="21" cy="303"/>
            </a:xfrm>
            <a:custGeom>
              <a:avLst/>
              <a:gdLst/>
              <a:ahLst/>
              <a:cxnLst>
                <a:cxn ang="0">
                  <a:pos x="0" y="0"/>
                </a:cxn>
                <a:cxn ang="0">
                  <a:pos x="0" y="1089634606"/>
                </a:cxn>
                <a:cxn ang="0">
                  <a:pos x="333644309" y="1089634606"/>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093" name="Freeform 21"/>
            <p:cNvSpPr>
              <a:spLocks noEditPoints="1"/>
            </p:cNvSpPr>
            <p:nvPr/>
          </p:nvSpPr>
          <p:spPr>
            <a:xfrm>
              <a:off x="384" y="1034"/>
              <a:ext cx="21" cy="303"/>
            </a:xfrm>
            <a:custGeom>
              <a:avLst/>
              <a:gdLst/>
              <a:ahLst/>
              <a:cxnLst>
                <a:cxn ang="0">
                  <a:pos x="0" y="0"/>
                </a:cxn>
                <a:cxn ang="0">
                  <a:pos x="0" y="1089634606"/>
                </a:cxn>
                <a:cxn ang="0">
                  <a:pos x="333644309" y="1089634606"/>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094" name="Freeform 22"/>
            <p:cNvSpPr>
              <a:spLocks noEditPoints="1"/>
            </p:cNvSpPr>
            <p:nvPr/>
          </p:nvSpPr>
          <p:spPr>
            <a:xfrm>
              <a:off x="384" y="1438"/>
              <a:ext cx="21" cy="304"/>
            </a:xfrm>
            <a:custGeom>
              <a:avLst/>
              <a:gdLst/>
              <a:ahLst/>
              <a:cxnLst>
                <a:cxn ang="0">
                  <a:pos x="0" y="0"/>
                </a:cxn>
                <a:cxn ang="0">
                  <a:pos x="0" y="1126546267"/>
                </a:cxn>
                <a:cxn ang="0">
                  <a:pos x="333644309" y="1126546267"/>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095" name="Freeform 23"/>
            <p:cNvSpPr>
              <a:spLocks noEditPoints="1"/>
            </p:cNvSpPr>
            <p:nvPr/>
          </p:nvSpPr>
          <p:spPr>
            <a:xfrm>
              <a:off x="384" y="1843"/>
              <a:ext cx="21" cy="303"/>
            </a:xfrm>
            <a:custGeom>
              <a:avLst/>
              <a:gdLst/>
              <a:ahLst/>
              <a:cxnLst>
                <a:cxn ang="0">
                  <a:pos x="0" y="0"/>
                </a:cxn>
                <a:cxn ang="0">
                  <a:pos x="0" y="1089634606"/>
                </a:cxn>
                <a:cxn ang="0">
                  <a:pos x="333644309" y="1089634606"/>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096" name="Freeform 24"/>
            <p:cNvSpPr>
              <a:spLocks noEditPoints="1"/>
            </p:cNvSpPr>
            <p:nvPr/>
          </p:nvSpPr>
          <p:spPr>
            <a:xfrm>
              <a:off x="384" y="2247"/>
              <a:ext cx="21" cy="304"/>
            </a:xfrm>
            <a:custGeom>
              <a:avLst/>
              <a:gdLst/>
              <a:ahLst/>
              <a:cxnLst>
                <a:cxn ang="0">
                  <a:pos x="0" y="0"/>
                </a:cxn>
                <a:cxn ang="0">
                  <a:pos x="0" y="1126546267"/>
                </a:cxn>
                <a:cxn ang="0">
                  <a:pos x="333644309" y="1126546267"/>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097" name="Freeform 25"/>
            <p:cNvSpPr>
              <a:spLocks noEditPoints="1"/>
            </p:cNvSpPr>
            <p:nvPr/>
          </p:nvSpPr>
          <p:spPr>
            <a:xfrm>
              <a:off x="384" y="2652"/>
              <a:ext cx="21" cy="303"/>
            </a:xfrm>
            <a:custGeom>
              <a:avLst/>
              <a:gdLst/>
              <a:ahLst/>
              <a:cxnLst>
                <a:cxn ang="0">
                  <a:pos x="0" y="0"/>
                </a:cxn>
                <a:cxn ang="0">
                  <a:pos x="0" y="1089634606"/>
                </a:cxn>
                <a:cxn ang="0">
                  <a:pos x="333644309" y="1089634606"/>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098" name="Freeform 26"/>
            <p:cNvSpPr>
              <a:spLocks noEditPoints="1"/>
            </p:cNvSpPr>
            <p:nvPr/>
          </p:nvSpPr>
          <p:spPr>
            <a:xfrm>
              <a:off x="384" y="3056"/>
              <a:ext cx="21" cy="303"/>
            </a:xfrm>
            <a:custGeom>
              <a:avLst/>
              <a:gdLst/>
              <a:ahLst/>
              <a:cxnLst>
                <a:cxn ang="0">
                  <a:pos x="0" y="0"/>
                </a:cxn>
                <a:cxn ang="0">
                  <a:pos x="0" y="1089634606"/>
                </a:cxn>
                <a:cxn ang="0">
                  <a:pos x="333644309" y="1089634606"/>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099" name="Freeform 27"/>
            <p:cNvSpPr>
              <a:spLocks noEditPoints="1"/>
            </p:cNvSpPr>
            <p:nvPr/>
          </p:nvSpPr>
          <p:spPr>
            <a:xfrm>
              <a:off x="384" y="3461"/>
              <a:ext cx="21" cy="303"/>
            </a:xfrm>
            <a:custGeom>
              <a:avLst/>
              <a:gdLst/>
              <a:ahLst/>
              <a:cxnLst>
                <a:cxn ang="0">
                  <a:pos x="0" y="0"/>
                </a:cxn>
                <a:cxn ang="0">
                  <a:pos x="0" y="1089634606"/>
                </a:cxn>
                <a:cxn ang="0">
                  <a:pos x="333644309" y="1089634606"/>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00" name="Freeform 28"/>
            <p:cNvSpPr>
              <a:spLocks noEditPoints="1"/>
            </p:cNvSpPr>
            <p:nvPr/>
          </p:nvSpPr>
          <p:spPr>
            <a:xfrm>
              <a:off x="384" y="3865"/>
              <a:ext cx="21" cy="303"/>
            </a:xfrm>
            <a:custGeom>
              <a:avLst/>
              <a:gdLst/>
              <a:ahLst/>
              <a:cxnLst>
                <a:cxn ang="0">
                  <a:pos x="0" y="0"/>
                </a:cxn>
                <a:cxn ang="0">
                  <a:pos x="0" y="1089634606"/>
                </a:cxn>
                <a:cxn ang="0">
                  <a:pos x="333644309" y="1089634606"/>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01" name="Rectangle 29"/>
            <p:cNvSpPr/>
            <p:nvPr/>
          </p:nvSpPr>
          <p:spPr>
            <a:xfrm>
              <a:off x="384" y="4269"/>
              <a:ext cx="21" cy="51"/>
            </a:xfrm>
            <a:prstGeom prst="rect">
              <a:avLst/>
            </a:prstGeom>
            <a:solidFill>
              <a:schemeClr val="bg2">
                <a:alpha val="50194"/>
              </a:schemeClr>
            </a:solidFill>
            <a:ln w="9525">
              <a:noFill/>
            </a:ln>
          </p:spPr>
          <p:txBody>
            <a:bodyPr anchor="t" anchorCtr="0"/>
            <a:lstStyle/>
            <a:p>
              <a:pPr lvl="0"/>
              <a:endParaRPr lang="zh-CN" altLang="en-US" sz="2400" b="1">
                <a:solidFill>
                  <a:srgbClr val="E40000"/>
                </a:solidFill>
                <a:latin typeface="华文行楷" panose="02010800040101010101" pitchFamily="2" charset="-122"/>
                <a:ea typeface="华文行楷" panose="02010800040101010101" pitchFamily="2" charset="-122"/>
              </a:endParaRPr>
            </a:p>
          </p:txBody>
        </p:sp>
        <p:sp>
          <p:nvSpPr>
            <p:cNvPr id="3102" name="Rectangle 30"/>
            <p:cNvSpPr/>
            <p:nvPr/>
          </p:nvSpPr>
          <p:spPr>
            <a:xfrm>
              <a:off x="829" y="23"/>
              <a:ext cx="21" cy="101"/>
            </a:xfrm>
            <a:prstGeom prst="rect">
              <a:avLst/>
            </a:prstGeom>
            <a:solidFill>
              <a:schemeClr val="bg2">
                <a:alpha val="50194"/>
              </a:schemeClr>
            </a:solidFill>
            <a:ln w="9525">
              <a:noFill/>
            </a:ln>
          </p:spPr>
          <p:txBody>
            <a:bodyPr anchor="t" anchorCtr="0"/>
            <a:lstStyle/>
            <a:p>
              <a:pPr lvl="0"/>
              <a:endParaRPr lang="zh-CN" altLang="en-US" sz="2400" b="1">
                <a:solidFill>
                  <a:srgbClr val="E40000"/>
                </a:solidFill>
                <a:latin typeface="华文行楷" panose="02010800040101010101" pitchFamily="2" charset="-122"/>
                <a:ea typeface="华文行楷" panose="02010800040101010101" pitchFamily="2" charset="-122"/>
              </a:endParaRPr>
            </a:p>
          </p:txBody>
        </p:sp>
        <p:sp>
          <p:nvSpPr>
            <p:cNvPr id="3103" name="Freeform 31"/>
            <p:cNvSpPr>
              <a:spLocks noEditPoints="1"/>
            </p:cNvSpPr>
            <p:nvPr/>
          </p:nvSpPr>
          <p:spPr>
            <a:xfrm>
              <a:off x="829" y="225"/>
              <a:ext cx="21" cy="304"/>
            </a:xfrm>
            <a:custGeom>
              <a:avLst/>
              <a:gdLst/>
              <a:ahLst/>
              <a:cxnLst>
                <a:cxn ang="0">
                  <a:pos x="0" y="0"/>
                </a:cxn>
                <a:cxn ang="0">
                  <a:pos x="0" y="1126546267"/>
                </a:cxn>
                <a:cxn ang="0">
                  <a:pos x="333644309" y="1126546267"/>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04" name="Freeform 32"/>
            <p:cNvSpPr>
              <a:spLocks noEditPoints="1"/>
            </p:cNvSpPr>
            <p:nvPr/>
          </p:nvSpPr>
          <p:spPr>
            <a:xfrm>
              <a:off x="829" y="630"/>
              <a:ext cx="21" cy="303"/>
            </a:xfrm>
            <a:custGeom>
              <a:avLst/>
              <a:gdLst/>
              <a:ahLst/>
              <a:cxnLst>
                <a:cxn ang="0">
                  <a:pos x="0" y="0"/>
                </a:cxn>
                <a:cxn ang="0">
                  <a:pos x="0" y="1089634606"/>
                </a:cxn>
                <a:cxn ang="0">
                  <a:pos x="333644309" y="1089634606"/>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05" name="Freeform 33"/>
            <p:cNvSpPr>
              <a:spLocks noEditPoints="1"/>
            </p:cNvSpPr>
            <p:nvPr/>
          </p:nvSpPr>
          <p:spPr>
            <a:xfrm>
              <a:off x="829" y="1034"/>
              <a:ext cx="21" cy="303"/>
            </a:xfrm>
            <a:custGeom>
              <a:avLst/>
              <a:gdLst/>
              <a:ahLst/>
              <a:cxnLst>
                <a:cxn ang="0">
                  <a:pos x="0" y="0"/>
                </a:cxn>
                <a:cxn ang="0">
                  <a:pos x="0" y="1089634606"/>
                </a:cxn>
                <a:cxn ang="0">
                  <a:pos x="333644309" y="1089634606"/>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06" name="Freeform 34"/>
            <p:cNvSpPr>
              <a:spLocks noEditPoints="1"/>
            </p:cNvSpPr>
            <p:nvPr/>
          </p:nvSpPr>
          <p:spPr>
            <a:xfrm>
              <a:off x="829" y="1438"/>
              <a:ext cx="21" cy="304"/>
            </a:xfrm>
            <a:custGeom>
              <a:avLst/>
              <a:gdLst/>
              <a:ahLst/>
              <a:cxnLst>
                <a:cxn ang="0">
                  <a:pos x="0" y="0"/>
                </a:cxn>
                <a:cxn ang="0">
                  <a:pos x="0" y="1126546267"/>
                </a:cxn>
                <a:cxn ang="0">
                  <a:pos x="333644309" y="1126546267"/>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07" name="Freeform 35"/>
            <p:cNvSpPr>
              <a:spLocks noEditPoints="1"/>
            </p:cNvSpPr>
            <p:nvPr/>
          </p:nvSpPr>
          <p:spPr>
            <a:xfrm>
              <a:off x="829" y="1843"/>
              <a:ext cx="21" cy="303"/>
            </a:xfrm>
            <a:custGeom>
              <a:avLst/>
              <a:gdLst/>
              <a:ahLst/>
              <a:cxnLst>
                <a:cxn ang="0">
                  <a:pos x="0" y="0"/>
                </a:cxn>
                <a:cxn ang="0">
                  <a:pos x="0" y="1089634606"/>
                </a:cxn>
                <a:cxn ang="0">
                  <a:pos x="333644309" y="1089634606"/>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08" name="Freeform 36"/>
            <p:cNvSpPr>
              <a:spLocks noEditPoints="1"/>
            </p:cNvSpPr>
            <p:nvPr/>
          </p:nvSpPr>
          <p:spPr>
            <a:xfrm>
              <a:off x="829" y="2247"/>
              <a:ext cx="21" cy="304"/>
            </a:xfrm>
            <a:custGeom>
              <a:avLst/>
              <a:gdLst/>
              <a:ahLst/>
              <a:cxnLst>
                <a:cxn ang="0">
                  <a:pos x="0" y="0"/>
                </a:cxn>
                <a:cxn ang="0">
                  <a:pos x="0" y="1126546267"/>
                </a:cxn>
                <a:cxn ang="0">
                  <a:pos x="333644309" y="1126546267"/>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09" name="Freeform 37"/>
            <p:cNvSpPr>
              <a:spLocks noEditPoints="1"/>
            </p:cNvSpPr>
            <p:nvPr/>
          </p:nvSpPr>
          <p:spPr>
            <a:xfrm>
              <a:off x="829" y="2652"/>
              <a:ext cx="21" cy="303"/>
            </a:xfrm>
            <a:custGeom>
              <a:avLst/>
              <a:gdLst/>
              <a:ahLst/>
              <a:cxnLst>
                <a:cxn ang="0">
                  <a:pos x="0" y="0"/>
                </a:cxn>
                <a:cxn ang="0">
                  <a:pos x="0" y="1089634606"/>
                </a:cxn>
                <a:cxn ang="0">
                  <a:pos x="333644309" y="1089634606"/>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10" name="Freeform 38"/>
            <p:cNvSpPr>
              <a:spLocks noEditPoints="1"/>
            </p:cNvSpPr>
            <p:nvPr/>
          </p:nvSpPr>
          <p:spPr>
            <a:xfrm>
              <a:off x="829" y="3056"/>
              <a:ext cx="21" cy="303"/>
            </a:xfrm>
            <a:custGeom>
              <a:avLst/>
              <a:gdLst/>
              <a:ahLst/>
              <a:cxnLst>
                <a:cxn ang="0">
                  <a:pos x="0" y="0"/>
                </a:cxn>
                <a:cxn ang="0">
                  <a:pos x="0" y="1089634606"/>
                </a:cxn>
                <a:cxn ang="0">
                  <a:pos x="333644309" y="1089634606"/>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11" name="Freeform 39"/>
            <p:cNvSpPr>
              <a:spLocks noEditPoints="1"/>
            </p:cNvSpPr>
            <p:nvPr/>
          </p:nvSpPr>
          <p:spPr>
            <a:xfrm>
              <a:off x="829" y="3461"/>
              <a:ext cx="21" cy="303"/>
            </a:xfrm>
            <a:custGeom>
              <a:avLst/>
              <a:gdLst/>
              <a:ahLst/>
              <a:cxnLst>
                <a:cxn ang="0">
                  <a:pos x="0" y="0"/>
                </a:cxn>
                <a:cxn ang="0">
                  <a:pos x="0" y="1089634606"/>
                </a:cxn>
                <a:cxn ang="0">
                  <a:pos x="333644309" y="1089634606"/>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12" name="Freeform 40"/>
            <p:cNvSpPr>
              <a:spLocks noEditPoints="1"/>
            </p:cNvSpPr>
            <p:nvPr/>
          </p:nvSpPr>
          <p:spPr>
            <a:xfrm>
              <a:off x="829" y="3865"/>
              <a:ext cx="21" cy="303"/>
            </a:xfrm>
            <a:custGeom>
              <a:avLst/>
              <a:gdLst/>
              <a:ahLst/>
              <a:cxnLst>
                <a:cxn ang="0">
                  <a:pos x="0" y="0"/>
                </a:cxn>
                <a:cxn ang="0">
                  <a:pos x="0" y="1089634606"/>
                </a:cxn>
                <a:cxn ang="0">
                  <a:pos x="333644309" y="1089634606"/>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13" name="Rectangle 41"/>
            <p:cNvSpPr/>
            <p:nvPr/>
          </p:nvSpPr>
          <p:spPr>
            <a:xfrm>
              <a:off x="829" y="4269"/>
              <a:ext cx="21" cy="51"/>
            </a:xfrm>
            <a:prstGeom prst="rect">
              <a:avLst/>
            </a:prstGeom>
            <a:solidFill>
              <a:schemeClr val="bg2">
                <a:alpha val="50194"/>
              </a:schemeClr>
            </a:solidFill>
            <a:ln w="9525">
              <a:noFill/>
            </a:ln>
          </p:spPr>
          <p:txBody>
            <a:bodyPr anchor="t" anchorCtr="0"/>
            <a:lstStyle/>
            <a:p>
              <a:pPr lvl="0"/>
              <a:endParaRPr lang="zh-CN" altLang="en-US" sz="2400" b="1">
                <a:solidFill>
                  <a:srgbClr val="E40000"/>
                </a:solidFill>
                <a:latin typeface="华文行楷" panose="02010800040101010101" pitchFamily="2" charset="-122"/>
                <a:ea typeface="华文行楷" panose="02010800040101010101" pitchFamily="2" charset="-122"/>
              </a:endParaRPr>
            </a:p>
          </p:txBody>
        </p:sp>
        <p:sp>
          <p:nvSpPr>
            <p:cNvPr id="3114" name="Rectangle 42"/>
            <p:cNvSpPr/>
            <p:nvPr/>
          </p:nvSpPr>
          <p:spPr>
            <a:xfrm>
              <a:off x="1279" y="23"/>
              <a:ext cx="21" cy="101"/>
            </a:xfrm>
            <a:prstGeom prst="rect">
              <a:avLst/>
            </a:prstGeom>
            <a:solidFill>
              <a:schemeClr val="bg2">
                <a:alpha val="50194"/>
              </a:schemeClr>
            </a:solidFill>
            <a:ln w="9525">
              <a:noFill/>
            </a:ln>
          </p:spPr>
          <p:txBody>
            <a:bodyPr anchor="t" anchorCtr="0"/>
            <a:lstStyle/>
            <a:p>
              <a:pPr lvl="0"/>
              <a:endParaRPr lang="zh-CN" altLang="en-US" sz="2400" b="1">
                <a:solidFill>
                  <a:srgbClr val="E40000"/>
                </a:solidFill>
                <a:latin typeface="华文行楷" panose="02010800040101010101" pitchFamily="2" charset="-122"/>
                <a:ea typeface="华文行楷" panose="02010800040101010101" pitchFamily="2" charset="-122"/>
              </a:endParaRPr>
            </a:p>
          </p:txBody>
        </p:sp>
        <p:sp>
          <p:nvSpPr>
            <p:cNvPr id="3115" name="Freeform 43"/>
            <p:cNvSpPr>
              <a:spLocks noEditPoints="1"/>
            </p:cNvSpPr>
            <p:nvPr/>
          </p:nvSpPr>
          <p:spPr>
            <a:xfrm>
              <a:off x="1279" y="225"/>
              <a:ext cx="21" cy="304"/>
            </a:xfrm>
            <a:custGeom>
              <a:avLst/>
              <a:gdLst/>
              <a:ahLst/>
              <a:cxnLst>
                <a:cxn ang="0">
                  <a:pos x="0" y="0"/>
                </a:cxn>
                <a:cxn ang="0">
                  <a:pos x="0" y="1126546267"/>
                </a:cxn>
                <a:cxn ang="0">
                  <a:pos x="333644309" y="1126546267"/>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16" name="Freeform 44"/>
            <p:cNvSpPr>
              <a:spLocks noEditPoints="1"/>
            </p:cNvSpPr>
            <p:nvPr/>
          </p:nvSpPr>
          <p:spPr>
            <a:xfrm>
              <a:off x="1279" y="630"/>
              <a:ext cx="21" cy="303"/>
            </a:xfrm>
            <a:custGeom>
              <a:avLst/>
              <a:gdLst/>
              <a:ahLst/>
              <a:cxnLst>
                <a:cxn ang="0">
                  <a:pos x="0" y="0"/>
                </a:cxn>
                <a:cxn ang="0">
                  <a:pos x="0" y="1089634606"/>
                </a:cxn>
                <a:cxn ang="0">
                  <a:pos x="333644309" y="1089634606"/>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17" name="Freeform 45"/>
            <p:cNvSpPr>
              <a:spLocks noEditPoints="1"/>
            </p:cNvSpPr>
            <p:nvPr/>
          </p:nvSpPr>
          <p:spPr>
            <a:xfrm>
              <a:off x="1279" y="1034"/>
              <a:ext cx="21" cy="303"/>
            </a:xfrm>
            <a:custGeom>
              <a:avLst/>
              <a:gdLst/>
              <a:ahLst/>
              <a:cxnLst>
                <a:cxn ang="0">
                  <a:pos x="0" y="0"/>
                </a:cxn>
                <a:cxn ang="0">
                  <a:pos x="0" y="1089634606"/>
                </a:cxn>
                <a:cxn ang="0">
                  <a:pos x="333644309" y="1089634606"/>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18" name="Freeform 46"/>
            <p:cNvSpPr>
              <a:spLocks noEditPoints="1"/>
            </p:cNvSpPr>
            <p:nvPr/>
          </p:nvSpPr>
          <p:spPr>
            <a:xfrm>
              <a:off x="1279" y="1438"/>
              <a:ext cx="21" cy="304"/>
            </a:xfrm>
            <a:custGeom>
              <a:avLst/>
              <a:gdLst/>
              <a:ahLst/>
              <a:cxnLst>
                <a:cxn ang="0">
                  <a:pos x="0" y="0"/>
                </a:cxn>
                <a:cxn ang="0">
                  <a:pos x="0" y="1126546267"/>
                </a:cxn>
                <a:cxn ang="0">
                  <a:pos x="333644309" y="1126546267"/>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19" name="Freeform 47"/>
            <p:cNvSpPr>
              <a:spLocks noEditPoints="1"/>
            </p:cNvSpPr>
            <p:nvPr/>
          </p:nvSpPr>
          <p:spPr>
            <a:xfrm>
              <a:off x="1279" y="1843"/>
              <a:ext cx="21" cy="303"/>
            </a:xfrm>
            <a:custGeom>
              <a:avLst/>
              <a:gdLst/>
              <a:ahLst/>
              <a:cxnLst>
                <a:cxn ang="0">
                  <a:pos x="0" y="0"/>
                </a:cxn>
                <a:cxn ang="0">
                  <a:pos x="0" y="1089634606"/>
                </a:cxn>
                <a:cxn ang="0">
                  <a:pos x="333644309" y="1089634606"/>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20" name="Freeform 48"/>
            <p:cNvSpPr>
              <a:spLocks noEditPoints="1"/>
            </p:cNvSpPr>
            <p:nvPr/>
          </p:nvSpPr>
          <p:spPr>
            <a:xfrm>
              <a:off x="1279" y="2247"/>
              <a:ext cx="21" cy="304"/>
            </a:xfrm>
            <a:custGeom>
              <a:avLst/>
              <a:gdLst/>
              <a:ahLst/>
              <a:cxnLst>
                <a:cxn ang="0">
                  <a:pos x="0" y="0"/>
                </a:cxn>
                <a:cxn ang="0">
                  <a:pos x="0" y="1126546267"/>
                </a:cxn>
                <a:cxn ang="0">
                  <a:pos x="333644309" y="1126546267"/>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21" name="Freeform 49"/>
            <p:cNvSpPr>
              <a:spLocks noEditPoints="1"/>
            </p:cNvSpPr>
            <p:nvPr/>
          </p:nvSpPr>
          <p:spPr>
            <a:xfrm>
              <a:off x="1279" y="2652"/>
              <a:ext cx="21" cy="303"/>
            </a:xfrm>
            <a:custGeom>
              <a:avLst/>
              <a:gdLst/>
              <a:ahLst/>
              <a:cxnLst>
                <a:cxn ang="0">
                  <a:pos x="0" y="0"/>
                </a:cxn>
                <a:cxn ang="0">
                  <a:pos x="0" y="1089634606"/>
                </a:cxn>
                <a:cxn ang="0">
                  <a:pos x="333644309" y="1089634606"/>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22" name="Freeform 50"/>
            <p:cNvSpPr>
              <a:spLocks noEditPoints="1"/>
            </p:cNvSpPr>
            <p:nvPr/>
          </p:nvSpPr>
          <p:spPr>
            <a:xfrm>
              <a:off x="1279" y="3056"/>
              <a:ext cx="21" cy="303"/>
            </a:xfrm>
            <a:custGeom>
              <a:avLst/>
              <a:gdLst/>
              <a:ahLst/>
              <a:cxnLst>
                <a:cxn ang="0">
                  <a:pos x="0" y="0"/>
                </a:cxn>
                <a:cxn ang="0">
                  <a:pos x="0" y="1089634606"/>
                </a:cxn>
                <a:cxn ang="0">
                  <a:pos x="333644309" y="1089634606"/>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23" name="Freeform 51"/>
            <p:cNvSpPr>
              <a:spLocks noEditPoints="1"/>
            </p:cNvSpPr>
            <p:nvPr/>
          </p:nvSpPr>
          <p:spPr>
            <a:xfrm>
              <a:off x="1279" y="3461"/>
              <a:ext cx="21" cy="303"/>
            </a:xfrm>
            <a:custGeom>
              <a:avLst/>
              <a:gdLst/>
              <a:ahLst/>
              <a:cxnLst>
                <a:cxn ang="0">
                  <a:pos x="0" y="0"/>
                </a:cxn>
                <a:cxn ang="0">
                  <a:pos x="0" y="1089634606"/>
                </a:cxn>
                <a:cxn ang="0">
                  <a:pos x="333644309" y="1089634606"/>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24" name="Freeform 52"/>
            <p:cNvSpPr>
              <a:spLocks noEditPoints="1"/>
            </p:cNvSpPr>
            <p:nvPr/>
          </p:nvSpPr>
          <p:spPr>
            <a:xfrm>
              <a:off x="1279" y="3865"/>
              <a:ext cx="21" cy="303"/>
            </a:xfrm>
            <a:custGeom>
              <a:avLst/>
              <a:gdLst/>
              <a:ahLst/>
              <a:cxnLst>
                <a:cxn ang="0">
                  <a:pos x="0" y="0"/>
                </a:cxn>
                <a:cxn ang="0">
                  <a:pos x="0" y="1089634606"/>
                </a:cxn>
                <a:cxn ang="0">
                  <a:pos x="333644309" y="1089634606"/>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25" name="Rectangle 53"/>
            <p:cNvSpPr/>
            <p:nvPr/>
          </p:nvSpPr>
          <p:spPr>
            <a:xfrm>
              <a:off x="1279" y="4269"/>
              <a:ext cx="21" cy="51"/>
            </a:xfrm>
            <a:prstGeom prst="rect">
              <a:avLst/>
            </a:prstGeom>
            <a:solidFill>
              <a:schemeClr val="bg2">
                <a:alpha val="50194"/>
              </a:schemeClr>
            </a:solidFill>
            <a:ln w="9525">
              <a:noFill/>
            </a:ln>
          </p:spPr>
          <p:txBody>
            <a:bodyPr anchor="t" anchorCtr="0"/>
            <a:lstStyle/>
            <a:p>
              <a:pPr lvl="0"/>
              <a:endParaRPr lang="zh-CN" altLang="en-US" sz="2400" b="1">
                <a:solidFill>
                  <a:srgbClr val="E40000"/>
                </a:solidFill>
                <a:latin typeface="华文行楷" panose="02010800040101010101" pitchFamily="2" charset="-122"/>
                <a:ea typeface="华文行楷" panose="02010800040101010101" pitchFamily="2" charset="-122"/>
              </a:endParaRPr>
            </a:p>
          </p:txBody>
        </p:sp>
        <p:sp>
          <p:nvSpPr>
            <p:cNvPr id="3126" name="Rectangle 54"/>
            <p:cNvSpPr/>
            <p:nvPr/>
          </p:nvSpPr>
          <p:spPr>
            <a:xfrm>
              <a:off x="1724" y="23"/>
              <a:ext cx="21" cy="101"/>
            </a:xfrm>
            <a:prstGeom prst="rect">
              <a:avLst/>
            </a:prstGeom>
            <a:solidFill>
              <a:schemeClr val="bg2">
                <a:alpha val="50194"/>
              </a:schemeClr>
            </a:solidFill>
            <a:ln w="9525">
              <a:noFill/>
            </a:ln>
          </p:spPr>
          <p:txBody>
            <a:bodyPr anchor="t" anchorCtr="0"/>
            <a:lstStyle/>
            <a:p>
              <a:pPr lvl="0"/>
              <a:endParaRPr lang="zh-CN" altLang="en-US" sz="2400" b="1">
                <a:solidFill>
                  <a:srgbClr val="E40000"/>
                </a:solidFill>
                <a:latin typeface="华文行楷" panose="02010800040101010101" pitchFamily="2" charset="-122"/>
                <a:ea typeface="华文行楷" panose="02010800040101010101" pitchFamily="2" charset="-122"/>
              </a:endParaRPr>
            </a:p>
          </p:txBody>
        </p:sp>
        <p:sp>
          <p:nvSpPr>
            <p:cNvPr id="3127" name="Freeform 55"/>
            <p:cNvSpPr>
              <a:spLocks noEditPoints="1"/>
            </p:cNvSpPr>
            <p:nvPr/>
          </p:nvSpPr>
          <p:spPr>
            <a:xfrm>
              <a:off x="1724" y="225"/>
              <a:ext cx="21" cy="304"/>
            </a:xfrm>
            <a:custGeom>
              <a:avLst/>
              <a:gdLst/>
              <a:ahLst/>
              <a:cxnLst>
                <a:cxn ang="0">
                  <a:pos x="0" y="0"/>
                </a:cxn>
                <a:cxn ang="0">
                  <a:pos x="0" y="1126546267"/>
                </a:cxn>
                <a:cxn ang="0">
                  <a:pos x="333644309" y="1126546267"/>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28" name="Freeform 56"/>
            <p:cNvSpPr>
              <a:spLocks noEditPoints="1"/>
            </p:cNvSpPr>
            <p:nvPr/>
          </p:nvSpPr>
          <p:spPr>
            <a:xfrm>
              <a:off x="1724" y="630"/>
              <a:ext cx="21" cy="303"/>
            </a:xfrm>
            <a:custGeom>
              <a:avLst/>
              <a:gdLst/>
              <a:ahLst/>
              <a:cxnLst>
                <a:cxn ang="0">
                  <a:pos x="0" y="0"/>
                </a:cxn>
                <a:cxn ang="0">
                  <a:pos x="0" y="1089634606"/>
                </a:cxn>
                <a:cxn ang="0">
                  <a:pos x="333644309" y="1089634606"/>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29" name="Freeform 57"/>
            <p:cNvSpPr>
              <a:spLocks noEditPoints="1"/>
            </p:cNvSpPr>
            <p:nvPr/>
          </p:nvSpPr>
          <p:spPr>
            <a:xfrm>
              <a:off x="1724" y="1034"/>
              <a:ext cx="21" cy="303"/>
            </a:xfrm>
            <a:custGeom>
              <a:avLst/>
              <a:gdLst/>
              <a:ahLst/>
              <a:cxnLst>
                <a:cxn ang="0">
                  <a:pos x="0" y="0"/>
                </a:cxn>
                <a:cxn ang="0">
                  <a:pos x="0" y="1089634606"/>
                </a:cxn>
                <a:cxn ang="0">
                  <a:pos x="333644309" y="1089634606"/>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30" name="Freeform 58"/>
            <p:cNvSpPr>
              <a:spLocks noEditPoints="1"/>
            </p:cNvSpPr>
            <p:nvPr/>
          </p:nvSpPr>
          <p:spPr>
            <a:xfrm>
              <a:off x="1724" y="1438"/>
              <a:ext cx="21" cy="304"/>
            </a:xfrm>
            <a:custGeom>
              <a:avLst/>
              <a:gdLst/>
              <a:ahLst/>
              <a:cxnLst>
                <a:cxn ang="0">
                  <a:pos x="0" y="0"/>
                </a:cxn>
                <a:cxn ang="0">
                  <a:pos x="0" y="1126546267"/>
                </a:cxn>
                <a:cxn ang="0">
                  <a:pos x="333644309" y="1126546267"/>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31" name="Freeform 59"/>
            <p:cNvSpPr>
              <a:spLocks noEditPoints="1"/>
            </p:cNvSpPr>
            <p:nvPr/>
          </p:nvSpPr>
          <p:spPr>
            <a:xfrm>
              <a:off x="1724" y="1843"/>
              <a:ext cx="21" cy="303"/>
            </a:xfrm>
            <a:custGeom>
              <a:avLst/>
              <a:gdLst/>
              <a:ahLst/>
              <a:cxnLst>
                <a:cxn ang="0">
                  <a:pos x="0" y="0"/>
                </a:cxn>
                <a:cxn ang="0">
                  <a:pos x="0" y="1089634606"/>
                </a:cxn>
                <a:cxn ang="0">
                  <a:pos x="333644309" y="1089634606"/>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32" name="Freeform 60"/>
            <p:cNvSpPr>
              <a:spLocks noEditPoints="1"/>
            </p:cNvSpPr>
            <p:nvPr/>
          </p:nvSpPr>
          <p:spPr>
            <a:xfrm>
              <a:off x="1724" y="2247"/>
              <a:ext cx="21" cy="304"/>
            </a:xfrm>
            <a:custGeom>
              <a:avLst/>
              <a:gdLst/>
              <a:ahLst/>
              <a:cxnLst>
                <a:cxn ang="0">
                  <a:pos x="0" y="0"/>
                </a:cxn>
                <a:cxn ang="0">
                  <a:pos x="0" y="1126546267"/>
                </a:cxn>
                <a:cxn ang="0">
                  <a:pos x="333644309" y="1126546267"/>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33" name="Freeform 61"/>
            <p:cNvSpPr>
              <a:spLocks noEditPoints="1"/>
            </p:cNvSpPr>
            <p:nvPr/>
          </p:nvSpPr>
          <p:spPr>
            <a:xfrm>
              <a:off x="1724" y="2652"/>
              <a:ext cx="21" cy="303"/>
            </a:xfrm>
            <a:custGeom>
              <a:avLst/>
              <a:gdLst/>
              <a:ahLst/>
              <a:cxnLst>
                <a:cxn ang="0">
                  <a:pos x="0" y="0"/>
                </a:cxn>
                <a:cxn ang="0">
                  <a:pos x="0" y="1089634606"/>
                </a:cxn>
                <a:cxn ang="0">
                  <a:pos x="333644309" y="1089634606"/>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34" name="Freeform 62"/>
            <p:cNvSpPr>
              <a:spLocks noEditPoints="1"/>
            </p:cNvSpPr>
            <p:nvPr/>
          </p:nvSpPr>
          <p:spPr>
            <a:xfrm>
              <a:off x="1724" y="3056"/>
              <a:ext cx="21" cy="303"/>
            </a:xfrm>
            <a:custGeom>
              <a:avLst/>
              <a:gdLst/>
              <a:ahLst/>
              <a:cxnLst>
                <a:cxn ang="0">
                  <a:pos x="0" y="0"/>
                </a:cxn>
                <a:cxn ang="0">
                  <a:pos x="0" y="1089634606"/>
                </a:cxn>
                <a:cxn ang="0">
                  <a:pos x="333644309" y="1089634606"/>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35" name="Freeform 63"/>
            <p:cNvSpPr>
              <a:spLocks noEditPoints="1"/>
            </p:cNvSpPr>
            <p:nvPr/>
          </p:nvSpPr>
          <p:spPr>
            <a:xfrm>
              <a:off x="1724" y="3461"/>
              <a:ext cx="21" cy="303"/>
            </a:xfrm>
            <a:custGeom>
              <a:avLst/>
              <a:gdLst/>
              <a:ahLst/>
              <a:cxnLst>
                <a:cxn ang="0">
                  <a:pos x="0" y="0"/>
                </a:cxn>
                <a:cxn ang="0">
                  <a:pos x="0" y="1089634606"/>
                </a:cxn>
                <a:cxn ang="0">
                  <a:pos x="333644309" y="1089634606"/>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36" name="Freeform 64"/>
            <p:cNvSpPr>
              <a:spLocks noEditPoints="1"/>
            </p:cNvSpPr>
            <p:nvPr/>
          </p:nvSpPr>
          <p:spPr>
            <a:xfrm>
              <a:off x="1724" y="3865"/>
              <a:ext cx="21" cy="303"/>
            </a:xfrm>
            <a:custGeom>
              <a:avLst/>
              <a:gdLst/>
              <a:ahLst/>
              <a:cxnLst>
                <a:cxn ang="0">
                  <a:pos x="0" y="0"/>
                </a:cxn>
                <a:cxn ang="0">
                  <a:pos x="0" y="1089634606"/>
                </a:cxn>
                <a:cxn ang="0">
                  <a:pos x="333644309" y="1089634606"/>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37" name="Rectangle 65"/>
            <p:cNvSpPr/>
            <p:nvPr/>
          </p:nvSpPr>
          <p:spPr>
            <a:xfrm>
              <a:off x="1724" y="4269"/>
              <a:ext cx="21" cy="51"/>
            </a:xfrm>
            <a:prstGeom prst="rect">
              <a:avLst/>
            </a:prstGeom>
            <a:solidFill>
              <a:schemeClr val="bg2">
                <a:alpha val="50194"/>
              </a:schemeClr>
            </a:solidFill>
            <a:ln w="9525">
              <a:noFill/>
            </a:ln>
          </p:spPr>
          <p:txBody>
            <a:bodyPr anchor="t" anchorCtr="0"/>
            <a:lstStyle/>
            <a:p>
              <a:pPr lvl="0"/>
              <a:endParaRPr lang="zh-CN" altLang="en-US" sz="2400" b="1">
                <a:solidFill>
                  <a:srgbClr val="E40000"/>
                </a:solidFill>
                <a:latin typeface="华文行楷" panose="02010800040101010101" pitchFamily="2" charset="-122"/>
                <a:ea typeface="华文行楷" panose="02010800040101010101" pitchFamily="2" charset="-122"/>
              </a:endParaRPr>
            </a:p>
          </p:txBody>
        </p:sp>
        <p:sp>
          <p:nvSpPr>
            <p:cNvPr id="3138" name="Rectangle 66"/>
            <p:cNvSpPr/>
            <p:nvPr/>
          </p:nvSpPr>
          <p:spPr>
            <a:xfrm>
              <a:off x="2169" y="23"/>
              <a:ext cx="21" cy="101"/>
            </a:xfrm>
            <a:prstGeom prst="rect">
              <a:avLst/>
            </a:prstGeom>
            <a:solidFill>
              <a:schemeClr val="bg2">
                <a:alpha val="50194"/>
              </a:schemeClr>
            </a:solidFill>
            <a:ln w="9525">
              <a:noFill/>
            </a:ln>
          </p:spPr>
          <p:txBody>
            <a:bodyPr anchor="t" anchorCtr="0"/>
            <a:lstStyle/>
            <a:p>
              <a:pPr lvl="0"/>
              <a:endParaRPr lang="zh-CN" altLang="en-US" sz="2400" b="1">
                <a:solidFill>
                  <a:srgbClr val="E40000"/>
                </a:solidFill>
                <a:latin typeface="华文行楷" panose="02010800040101010101" pitchFamily="2" charset="-122"/>
                <a:ea typeface="华文行楷" panose="02010800040101010101" pitchFamily="2" charset="-122"/>
              </a:endParaRPr>
            </a:p>
          </p:txBody>
        </p:sp>
        <p:sp>
          <p:nvSpPr>
            <p:cNvPr id="3139" name="Freeform 67"/>
            <p:cNvSpPr>
              <a:spLocks noEditPoints="1"/>
            </p:cNvSpPr>
            <p:nvPr/>
          </p:nvSpPr>
          <p:spPr>
            <a:xfrm>
              <a:off x="2169" y="225"/>
              <a:ext cx="21" cy="304"/>
            </a:xfrm>
            <a:custGeom>
              <a:avLst/>
              <a:gdLst/>
              <a:ahLst/>
              <a:cxnLst>
                <a:cxn ang="0">
                  <a:pos x="0" y="0"/>
                </a:cxn>
                <a:cxn ang="0">
                  <a:pos x="0" y="1126546267"/>
                </a:cxn>
                <a:cxn ang="0">
                  <a:pos x="333644309" y="1126546267"/>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40" name="Freeform 68"/>
            <p:cNvSpPr>
              <a:spLocks noEditPoints="1"/>
            </p:cNvSpPr>
            <p:nvPr/>
          </p:nvSpPr>
          <p:spPr>
            <a:xfrm>
              <a:off x="2169" y="630"/>
              <a:ext cx="21" cy="303"/>
            </a:xfrm>
            <a:custGeom>
              <a:avLst/>
              <a:gdLst/>
              <a:ahLst/>
              <a:cxnLst>
                <a:cxn ang="0">
                  <a:pos x="0" y="0"/>
                </a:cxn>
                <a:cxn ang="0">
                  <a:pos x="0" y="1089634606"/>
                </a:cxn>
                <a:cxn ang="0">
                  <a:pos x="333644309" y="1089634606"/>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41" name="Freeform 69"/>
            <p:cNvSpPr>
              <a:spLocks noEditPoints="1"/>
            </p:cNvSpPr>
            <p:nvPr/>
          </p:nvSpPr>
          <p:spPr>
            <a:xfrm>
              <a:off x="2169" y="1034"/>
              <a:ext cx="21" cy="303"/>
            </a:xfrm>
            <a:custGeom>
              <a:avLst/>
              <a:gdLst/>
              <a:ahLst/>
              <a:cxnLst>
                <a:cxn ang="0">
                  <a:pos x="0" y="0"/>
                </a:cxn>
                <a:cxn ang="0">
                  <a:pos x="0" y="1089634606"/>
                </a:cxn>
                <a:cxn ang="0">
                  <a:pos x="333644309" y="1089634606"/>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42" name="Freeform 70"/>
            <p:cNvSpPr>
              <a:spLocks noEditPoints="1"/>
            </p:cNvSpPr>
            <p:nvPr/>
          </p:nvSpPr>
          <p:spPr>
            <a:xfrm>
              <a:off x="2169" y="1438"/>
              <a:ext cx="21" cy="304"/>
            </a:xfrm>
            <a:custGeom>
              <a:avLst/>
              <a:gdLst/>
              <a:ahLst/>
              <a:cxnLst>
                <a:cxn ang="0">
                  <a:pos x="0" y="0"/>
                </a:cxn>
                <a:cxn ang="0">
                  <a:pos x="0" y="1126546267"/>
                </a:cxn>
                <a:cxn ang="0">
                  <a:pos x="333644309" y="1126546267"/>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43" name="Freeform 71"/>
            <p:cNvSpPr>
              <a:spLocks noEditPoints="1"/>
            </p:cNvSpPr>
            <p:nvPr/>
          </p:nvSpPr>
          <p:spPr>
            <a:xfrm>
              <a:off x="2169" y="1843"/>
              <a:ext cx="21" cy="303"/>
            </a:xfrm>
            <a:custGeom>
              <a:avLst/>
              <a:gdLst/>
              <a:ahLst/>
              <a:cxnLst>
                <a:cxn ang="0">
                  <a:pos x="0" y="0"/>
                </a:cxn>
                <a:cxn ang="0">
                  <a:pos x="0" y="1089634606"/>
                </a:cxn>
                <a:cxn ang="0">
                  <a:pos x="333644309" y="1089634606"/>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44" name="Freeform 72"/>
            <p:cNvSpPr>
              <a:spLocks noEditPoints="1"/>
            </p:cNvSpPr>
            <p:nvPr/>
          </p:nvSpPr>
          <p:spPr>
            <a:xfrm>
              <a:off x="2169" y="2247"/>
              <a:ext cx="21" cy="304"/>
            </a:xfrm>
            <a:custGeom>
              <a:avLst/>
              <a:gdLst/>
              <a:ahLst/>
              <a:cxnLst>
                <a:cxn ang="0">
                  <a:pos x="0" y="0"/>
                </a:cxn>
                <a:cxn ang="0">
                  <a:pos x="0" y="1126546267"/>
                </a:cxn>
                <a:cxn ang="0">
                  <a:pos x="333644309" y="1126546267"/>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45" name="Freeform 73"/>
            <p:cNvSpPr>
              <a:spLocks noEditPoints="1"/>
            </p:cNvSpPr>
            <p:nvPr/>
          </p:nvSpPr>
          <p:spPr>
            <a:xfrm>
              <a:off x="2169" y="2652"/>
              <a:ext cx="21" cy="303"/>
            </a:xfrm>
            <a:custGeom>
              <a:avLst/>
              <a:gdLst/>
              <a:ahLst/>
              <a:cxnLst>
                <a:cxn ang="0">
                  <a:pos x="0" y="0"/>
                </a:cxn>
                <a:cxn ang="0">
                  <a:pos x="0" y="1089634606"/>
                </a:cxn>
                <a:cxn ang="0">
                  <a:pos x="333644309" y="1089634606"/>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46" name="Freeform 74"/>
            <p:cNvSpPr>
              <a:spLocks noEditPoints="1"/>
            </p:cNvSpPr>
            <p:nvPr/>
          </p:nvSpPr>
          <p:spPr>
            <a:xfrm>
              <a:off x="2169" y="3056"/>
              <a:ext cx="21" cy="303"/>
            </a:xfrm>
            <a:custGeom>
              <a:avLst/>
              <a:gdLst/>
              <a:ahLst/>
              <a:cxnLst>
                <a:cxn ang="0">
                  <a:pos x="0" y="0"/>
                </a:cxn>
                <a:cxn ang="0">
                  <a:pos x="0" y="1089634606"/>
                </a:cxn>
                <a:cxn ang="0">
                  <a:pos x="333644309" y="1089634606"/>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47" name="Freeform 75"/>
            <p:cNvSpPr>
              <a:spLocks noEditPoints="1"/>
            </p:cNvSpPr>
            <p:nvPr/>
          </p:nvSpPr>
          <p:spPr>
            <a:xfrm>
              <a:off x="2169" y="3461"/>
              <a:ext cx="21" cy="303"/>
            </a:xfrm>
            <a:custGeom>
              <a:avLst/>
              <a:gdLst/>
              <a:ahLst/>
              <a:cxnLst>
                <a:cxn ang="0">
                  <a:pos x="0" y="0"/>
                </a:cxn>
                <a:cxn ang="0">
                  <a:pos x="0" y="1089634606"/>
                </a:cxn>
                <a:cxn ang="0">
                  <a:pos x="333644309" y="1089634606"/>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48" name="Freeform 76"/>
            <p:cNvSpPr>
              <a:spLocks noEditPoints="1"/>
            </p:cNvSpPr>
            <p:nvPr/>
          </p:nvSpPr>
          <p:spPr>
            <a:xfrm>
              <a:off x="2169" y="3865"/>
              <a:ext cx="21" cy="303"/>
            </a:xfrm>
            <a:custGeom>
              <a:avLst/>
              <a:gdLst/>
              <a:ahLst/>
              <a:cxnLst>
                <a:cxn ang="0">
                  <a:pos x="0" y="0"/>
                </a:cxn>
                <a:cxn ang="0">
                  <a:pos x="0" y="1089634606"/>
                </a:cxn>
                <a:cxn ang="0">
                  <a:pos x="333644309" y="1089634606"/>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49" name="Rectangle 77"/>
            <p:cNvSpPr/>
            <p:nvPr/>
          </p:nvSpPr>
          <p:spPr>
            <a:xfrm>
              <a:off x="2169" y="4269"/>
              <a:ext cx="21" cy="51"/>
            </a:xfrm>
            <a:prstGeom prst="rect">
              <a:avLst/>
            </a:prstGeom>
            <a:solidFill>
              <a:schemeClr val="bg2">
                <a:alpha val="50194"/>
              </a:schemeClr>
            </a:solidFill>
            <a:ln w="9525">
              <a:noFill/>
            </a:ln>
          </p:spPr>
          <p:txBody>
            <a:bodyPr anchor="t" anchorCtr="0"/>
            <a:lstStyle/>
            <a:p>
              <a:pPr lvl="0"/>
              <a:endParaRPr lang="zh-CN" altLang="en-US" sz="2400" b="1">
                <a:solidFill>
                  <a:srgbClr val="E40000"/>
                </a:solidFill>
                <a:latin typeface="华文行楷" panose="02010800040101010101" pitchFamily="2" charset="-122"/>
                <a:ea typeface="华文行楷" panose="02010800040101010101" pitchFamily="2" charset="-122"/>
              </a:endParaRPr>
            </a:p>
          </p:txBody>
        </p:sp>
        <p:sp>
          <p:nvSpPr>
            <p:cNvPr id="3150" name="Rectangle 78"/>
            <p:cNvSpPr/>
            <p:nvPr/>
          </p:nvSpPr>
          <p:spPr>
            <a:xfrm>
              <a:off x="2620" y="23"/>
              <a:ext cx="20" cy="101"/>
            </a:xfrm>
            <a:prstGeom prst="rect">
              <a:avLst/>
            </a:prstGeom>
            <a:solidFill>
              <a:schemeClr val="bg2">
                <a:alpha val="50194"/>
              </a:schemeClr>
            </a:solidFill>
            <a:ln w="9525">
              <a:noFill/>
            </a:ln>
          </p:spPr>
          <p:txBody>
            <a:bodyPr anchor="t" anchorCtr="0"/>
            <a:lstStyle/>
            <a:p>
              <a:pPr lvl="0"/>
              <a:endParaRPr lang="zh-CN" altLang="en-US" sz="2400" b="1">
                <a:solidFill>
                  <a:srgbClr val="E40000"/>
                </a:solidFill>
                <a:latin typeface="华文行楷" panose="02010800040101010101" pitchFamily="2" charset="-122"/>
                <a:ea typeface="华文行楷" panose="02010800040101010101" pitchFamily="2" charset="-122"/>
              </a:endParaRPr>
            </a:p>
          </p:txBody>
        </p:sp>
        <p:sp>
          <p:nvSpPr>
            <p:cNvPr id="3151" name="Freeform 79"/>
            <p:cNvSpPr>
              <a:spLocks noEditPoints="1"/>
            </p:cNvSpPr>
            <p:nvPr/>
          </p:nvSpPr>
          <p:spPr>
            <a:xfrm>
              <a:off x="2620" y="225"/>
              <a:ext cx="20" cy="304"/>
            </a:xfrm>
            <a:custGeom>
              <a:avLst/>
              <a:gdLst/>
              <a:ahLst/>
              <a:cxnLst>
                <a:cxn ang="0">
                  <a:pos x="0" y="0"/>
                </a:cxn>
                <a:cxn ang="0">
                  <a:pos x="0" y="1126546267"/>
                </a:cxn>
                <a:cxn ang="0">
                  <a:pos x="195312500" y="1126546267"/>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52" name="Freeform 80"/>
            <p:cNvSpPr>
              <a:spLocks noEditPoints="1"/>
            </p:cNvSpPr>
            <p:nvPr/>
          </p:nvSpPr>
          <p:spPr>
            <a:xfrm>
              <a:off x="2620" y="630"/>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53" name="Freeform 81"/>
            <p:cNvSpPr>
              <a:spLocks noEditPoints="1"/>
            </p:cNvSpPr>
            <p:nvPr/>
          </p:nvSpPr>
          <p:spPr>
            <a:xfrm>
              <a:off x="2620" y="1034"/>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54" name="Freeform 82"/>
            <p:cNvSpPr>
              <a:spLocks noEditPoints="1"/>
            </p:cNvSpPr>
            <p:nvPr/>
          </p:nvSpPr>
          <p:spPr>
            <a:xfrm>
              <a:off x="2620" y="1438"/>
              <a:ext cx="20" cy="304"/>
            </a:xfrm>
            <a:custGeom>
              <a:avLst/>
              <a:gdLst/>
              <a:ahLst/>
              <a:cxnLst>
                <a:cxn ang="0">
                  <a:pos x="0" y="0"/>
                </a:cxn>
                <a:cxn ang="0">
                  <a:pos x="0" y="1126546267"/>
                </a:cxn>
                <a:cxn ang="0">
                  <a:pos x="195312500" y="1126546267"/>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55" name="Freeform 83"/>
            <p:cNvSpPr>
              <a:spLocks noEditPoints="1"/>
            </p:cNvSpPr>
            <p:nvPr/>
          </p:nvSpPr>
          <p:spPr>
            <a:xfrm>
              <a:off x="2620" y="1843"/>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56" name="Freeform 84"/>
            <p:cNvSpPr>
              <a:spLocks noEditPoints="1"/>
            </p:cNvSpPr>
            <p:nvPr/>
          </p:nvSpPr>
          <p:spPr>
            <a:xfrm>
              <a:off x="2620" y="2247"/>
              <a:ext cx="20" cy="304"/>
            </a:xfrm>
            <a:custGeom>
              <a:avLst/>
              <a:gdLst/>
              <a:ahLst/>
              <a:cxnLst>
                <a:cxn ang="0">
                  <a:pos x="0" y="0"/>
                </a:cxn>
                <a:cxn ang="0">
                  <a:pos x="0" y="1126546267"/>
                </a:cxn>
                <a:cxn ang="0">
                  <a:pos x="195312500" y="1126546267"/>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57" name="Freeform 85"/>
            <p:cNvSpPr>
              <a:spLocks noEditPoints="1"/>
            </p:cNvSpPr>
            <p:nvPr/>
          </p:nvSpPr>
          <p:spPr>
            <a:xfrm>
              <a:off x="2620" y="2652"/>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58" name="Freeform 86"/>
            <p:cNvSpPr>
              <a:spLocks noEditPoints="1"/>
            </p:cNvSpPr>
            <p:nvPr/>
          </p:nvSpPr>
          <p:spPr>
            <a:xfrm>
              <a:off x="2620" y="3056"/>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59" name="Freeform 87"/>
            <p:cNvSpPr>
              <a:spLocks noEditPoints="1"/>
            </p:cNvSpPr>
            <p:nvPr/>
          </p:nvSpPr>
          <p:spPr>
            <a:xfrm>
              <a:off x="2620" y="3461"/>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60" name="Freeform 88"/>
            <p:cNvSpPr>
              <a:spLocks noEditPoints="1"/>
            </p:cNvSpPr>
            <p:nvPr/>
          </p:nvSpPr>
          <p:spPr>
            <a:xfrm>
              <a:off x="2620" y="3865"/>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61" name="Rectangle 89"/>
            <p:cNvSpPr/>
            <p:nvPr/>
          </p:nvSpPr>
          <p:spPr>
            <a:xfrm>
              <a:off x="2620" y="4269"/>
              <a:ext cx="20" cy="51"/>
            </a:xfrm>
            <a:prstGeom prst="rect">
              <a:avLst/>
            </a:prstGeom>
            <a:solidFill>
              <a:schemeClr val="bg2">
                <a:alpha val="50194"/>
              </a:schemeClr>
            </a:solidFill>
            <a:ln w="9525">
              <a:noFill/>
            </a:ln>
          </p:spPr>
          <p:txBody>
            <a:bodyPr anchor="t" anchorCtr="0"/>
            <a:lstStyle/>
            <a:p>
              <a:pPr lvl="0"/>
              <a:endParaRPr lang="zh-CN" altLang="en-US" sz="2400" b="1">
                <a:solidFill>
                  <a:srgbClr val="E40000"/>
                </a:solidFill>
                <a:latin typeface="华文行楷" panose="02010800040101010101" pitchFamily="2" charset="-122"/>
                <a:ea typeface="华文行楷" panose="02010800040101010101" pitchFamily="2" charset="-122"/>
              </a:endParaRPr>
            </a:p>
          </p:txBody>
        </p:sp>
        <p:sp>
          <p:nvSpPr>
            <p:cNvPr id="3162" name="Rectangle 90"/>
            <p:cNvSpPr/>
            <p:nvPr/>
          </p:nvSpPr>
          <p:spPr>
            <a:xfrm>
              <a:off x="3065" y="23"/>
              <a:ext cx="20" cy="101"/>
            </a:xfrm>
            <a:prstGeom prst="rect">
              <a:avLst/>
            </a:prstGeom>
            <a:solidFill>
              <a:schemeClr val="bg2">
                <a:alpha val="50194"/>
              </a:schemeClr>
            </a:solidFill>
            <a:ln w="9525">
              <a:noFill/>
            </a:ln>
          </p:spPr>
          <p:txBody>
            <a:bodyPr anchor="t" anchorCtr="0"/>
            <a:lstStyle/>
            <a:p>
              <a:pPr lvl="0"/>
              <a:endParaRPr lang="zh-CN" altLang="en-US" sz="2400" b="1">
                <a:solidFill>
                  <a:srgbClr val="E40000"/>
                </a:solidFill>
                <a:latin typeface="华文行楷" panose="02010800040101010101" pitchFamily="2" charset="-122"/>
                <a:ea typeface="华文行楷" panose="02010800040101010101" pitchFamily="2" charset="-122"/>
              </a:endParaRPr>
            </a:p>
          </p:txBody>
        </p:sp>
        <p:sp>
          <p:nvSpPr>
            <p:cNvPr id="3163" name="Freeform 91"/>
            <p:cNvSpPr>
              <a:spLocks noEditPoints="1"/>
            </p:cNvSpPr>
            <p:nvPr/>
          </p:nvSpPr>
          <p:spPr>
            <a:xfrm>
              <a:off x="3065" y="225"/>
              <a:ext cx="20" cy="304"/>
            </a:xfrm>
            <a:custGeom>
              <a:avLst/>
              <a:gdLst/>
              <a:ahLst/>
              <a:cxnLst>
                <a:cxn ang="0">
                  <a:pos x="0" y="0"/>
                </a:cxn>
                <a:cxn ang="0">
                  <a:pos x="0" y="1126546267"/>
                </a:cxn>
                <a:cxn ang="0">
                  <a:pos x="195312500" y="1126546267"/>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64" name="Freeform 92"/>
            <p:cNvSpPr>
              <a:spLocks noEditPoints="1"/>
            </p:cNvSpPr>
            <p:nvPr/>
          </p:nvSpPr>
          <p:spPr>
            <a:xfrm>
              <a:off x="3065" y="630"/>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65" name="Freeform 93"/>
            <p:cNvSpPr>
              <a:spLocks noEditPoints="1"/>
            </p:cNvSpPr>
            <p:nvPr/>
          </p:nvSpPr>
          <p:spPr>
            <a:xfrm>
              <a:off x="3065" y="1034"/>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66" name="Freeform 94"/>
            <p:cNvSpPr>
              <a:spLocks noEditPoints="1"/>
            </p:cNvSpPr>
            <p:nvPr/>
          </p:nvSpPr>
          <p:spPr>
            <a:xfrm>
              <a:off x="3065" y="1438"/>
              <a:ext cx="20" cy="304"/>
            </a:xfrm>
            <a:custGeom>
              <a:avLst/>
              <a:gdLst/>
              <a:ahLst/>
              <a:cxnLst>
                <a:cxn ang="0">
                  <a:pos x="0" y="0"/>
                </a:cxn>
                <a:cxn ang="0">
                  <a:pos x="0" y="1126546267"/>
                </a:cxn>
                <a:cxn ang="0">
                  <a:pos x="195312500" y="1126546267"/>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67" name="Freeform 95"/>
            <p:cNvSpPr>
              <a:spLocks noEditPoints="1"/>
            </p:cNvSpPr>
            <p:nvPr/>
          </p:nvSpPr>
          <p:spPr>
            <a:xfrm>
              <a:off x="3065" y="1843"/>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68" name="Freeform 96"/>
            <p:cNvSpPr>
              <a:spLocks noEditPoints="1"/>
            </p:cNvSpPr>
            <p:nvPr/>
          </p:nvSpPr>
          <p:spPr>
            <a:xfrm>
              <a:off x="3065" y="2247"/>
              <a:ext cx="20" cy="304"/>
            </a:xfrm>
            <a:custGeom>
              <a:avLst/>
              <a:gdLst/>
              <a:ahLst/>
              <a:cxnLst>
                <a:cxn ang="0">
                  <a:pos x="0" y="0"/>
                </a:cxn>
                <a:cxn ang="0">
                  <a:pos x="0" y="1126546267"/>
                </a:cxn>
                <a:cxn ang="0">
                  <a:pos x="195312500" y="1126546267"/>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69" name="Freeform 97"/>
            <p:cNvSpPr>
              <a:spLocks noEditPoints="1"/>
            </p:cNvSpPr>
            <p:nvPr/>
          </p:nvSpPr>
          <p:spPr>
            <a:xfrm>
              <a:off x="3065" y="2652"/>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70" name="Freeform 98"/>
            <p:cNvSpPr>
              <a:spLocks noEditPoints="1"/>
            </p:cNvSpPr>
            <p:nvPr/>
          </p:nvSpPr>
          <p:spPr>
            <a:xfrm>
              <a:off x="3065" y="3056"/>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71" name="Freeform 99"/>
            <p:cNvSpPr>
              <a:spLocks noEditPoints="1"/>
            </p:cNvSpPr>
            <p:nvPr/>
          </p:nvSpPr>
          <p:spPr>
            <a:xfrm>
              <a:off x="3065" y="3461"/>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72" name="Freeform 100"/>
            <p:cNvSpPr>
              <a:spLocks noEditPoints="1"/>
            </p:cNvSpPr>
            <p:nvPr/>
          </p:nvSpPr>
          <p:spPr>
            <a:xfrm>
              <a:off x="3065" y="3865"/>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73" name="Rectangle 101"/>
            <p:cNvSpPr/>
            <p:nvPr/>
          </p:nvSpPr>
          <p:spPr>
            <a:xfrm>
              <a:off x="3065" y="4269"/>
              <a:ext cx="20" cy="51"/>
            </a:xfrm>
            <a:prstGeom prst="rect">
              <a:avLst/>
            </a:prstGeom>
            <a:solidFill>
              <a:schemeClr val="bg2">
                <a:alpha val="50194"/>
              </a:schemeClr>
            </a:solidFill>
            <a:ln w="9525">
              <a:noFill/>
            </a:ln>
          </p:spPr>
          <p:txBody>
            <a:bodyPr anchor="t" anchorCtr="0"/>
            <a:lstStyle/>
            <a:p>
              <a:pPr lvl="0"/>
              <a:endParaRPr lang="zh-CN" altLang="en-US" sz="2400" b="1">
                <a:solidFill>
                  <a:srgbClr val="E40000"/>
                </a:solidFill>
                <a:latin typeface="华文行楷" panose="02010800040101010101" pitchFamily="2" charset="-122"/>
                <a:ea typeface="华文行楷" panose="02010800040101010101" pitchFamily="2" charset="-122"/>
              </a:endParaRPr>
            </a:p>
          </p:txBody>
        </p:sp>
        <p:sp>
          <p:nvSpPr>
            <p:cNvPr id="3174" name="Rectangle 102"/>
            <p:cNvSpPr/>
            <p:nvPr/>
          </p:nvSpPr>
          <p:spPr>
            <a:xfrm>
              <a:off x="3510" y="23"/>
              <a:ext cx="20" cy="101"/>
            </a:xfrm>
            <a:prstGeom prst="rect">
              <a:avLst/>
            </a:prstGeom>
            <a:solidFill>
              <a:schemeClr val="bg2">
                <a:alpha val="50194"/>
              </a:schemeClr>
            </a:solidFill>
            <a:ln w="9525">
              <a:noFill/>
            </a:ln>
          </p:spPr>
          <p:txBody>
            <a:bodyPr anchor="t" anchorCtr="0"/>
            <a:lstStyle/>
            <a:p>
              <a:pPr lvl="0"/>
              <a:endParaRPr lang="zh-CN" altLang="en-US" sz="2400" b="1">
                <a:solidFill>
                  <a:srgbClr val="E40000"/>
                </a:solidFill>
                <a:latin typeface="华文行楷" panose="02010800040101010101" pitchFamily="2" charset="-122"/>
                <a:ea typeface="华文行楷" panose="02010800040101010101" pitchFamily="2" charset="-122"/>
              </a:endParaRPr>
            </a:p>
          </p:txBody>
        </p:sp>
        <p:sp>
          <p:nvSpPr>
            <p:cNvPr id="3175" name="Freeform 103"/>
            <p:cNvSpPr>
              <a:spLocks noEditPoints="1"/>
            </p:cNvSpPr>
            <p:nvPr/>
          </p:nvSpPr>
          <p:spPr>
            <a:xfrm>
              <a:off x="3510" y="225"/>
              <a:ext cx="20" cy="304"/>
            </a:xfrm>
            <a:custGeom>
              <a:avLst/>
              <a:gdLst/>
              <a:ahLst/>
              <a:cxnLst>
                <a:cxn ang="0">
                  <a:pos x="0" y="0"/>
                </a:cxn>
                <a:cxn ang="0">
                  <a:pos x="0" y="1126546267"/>
                </a:cxn>
                <a:cxn ang="0">
                  <a:pos x="195312500" y="1126546267"/>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76" name="Freeform 104"/>
            <p:cNvSpPr>
              <a:spLocks noEditPoints="1"/>
            </p:cNvSpPr>
            <p:nvPr/>
          </p:nvSpPr>
          <p:spPr>
            <a:xfrm>
              <a:off x="3510" y="630"/>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77" name="Freeform 105"/>
            <p:cNvSpPr>
              <a:spLocks noEditPoints="1"/>
            </p:cNvSpPr>
            <p:nvPr/>
          </p:nvSpPr>
          <p:spPr>
            <a:xfrm>
              <a:off x="3510" y="1034"/>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78" name="Freeform 106"/>
            <p:cNvSpPr>
              <a:spLocks noEditPoints="1"/>
            </p:cNvSpPr>
            <p:nvPr/>
          </p:nvSpPr>
          <p:spPr>
            <a:xfrm>
              <a:off x="3510" y="1438"/>
              <a:ext cx="20" cy="304"/>
            </a:xfrm>
            <a:custGeom>
              <a:avLst/>
              <a:gdLst/>
              <a:ahLst/>
              <a:cxnLst>
                <a:cxn ang="0">
                  <a:pos x="0" y="0"/>
                </a:cxn>
                <a:cxn ang="0">
                  <a:pos x="0" y="1126546267"/>
                </a:cxn>
                <a:cxn ang="0">
                  <a:pos x="195312500" y="1126546267"/>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79" name="Freeform 107"/>
            <p:cNvSpPr>
              <a:spLocks noEditPoints="1"/>
            </p:cNvSpPr>
            <p:nvPr/>
          </p:nvSpPr>
          <p:spPr>
            <a:xfrm>
              <a:off x="3510" y="1843"/>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80" name="Freeform 108"/>
            <p:cNvSpPr>
              <a:spLocks noEditPoints="1"/>
            </p:cNvSpPr>
            <p:nvPr/>
          </p:nvSpPr>
          <p:spPr>
            <a:xfrm>
              <a:off x="3510" y="2247"/>
              <a:ext cx="20" cy="304"/>
            </a:xfrm>
            <a:custGeom>
              <a:avLst/>
              <a:gdLst/>
              <a:ahLst/>
              <a:cxnLst>
                <a:cxn ang="0">
                  <a:pos x="0" y="0"/>
                </a:cxn>
                <a:cxn ang="0">
                  <a:pos x="0" y="1126546267"/>
                </a:cxn>
                <a:cxn ang="0">
                  <a:pos x="195312500" y="1126546267"/>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81" name="Freeform 109"/>
            <p:cNvSpPr>
              <a:spLocks noEditPoints="1"/>
            </p:cNvSpPr>
            <p:nvPr/>
          </p:nvSpPr>
          <p:spPr>
            <a:xfrm>
              <a:off x="3510" y="2652"/>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82" name="Freeform 110"/>
            <p:cNvSpPr>
              <a:spLocks noEditPoints="1"/>
            </p:cNvSpPr>
            <p:nvPr/>
          </p:nvSpPr>
          <p:spPr>
            <a:xfrm>
              <a:off x="3510" y="3056"/>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83" name="Freeform 111"/>
            <p:cNvSpPr>
              <a:spLocks noEditPoints="1"/>
            </p:cNvSpPr>
            <p:nvPr/>
          </p:nvSpPr>
          <p:spPr>
            <a:xfrm>
              <a:off x="3510" y="3461"/>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84" name="Freeform 112"/>
            <p:cNvSpPr>
              <a:spLocks noEditPoints="1"/>
            </p:cNvSpPr>
            <p:nvPr/>
          </p:nvSpPr>
          <p:spPr>
            <a:xfrm>
              <a:off x="3510" y="3865"/>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85" name="Rectangle 113"/>
            <p:cNvSpPr/>
            <p:nvPr/>
          </p:nvSpPr>
          <p:spPr>
            <a:xfrm>
              <a:off x="3510" y="4269"/>
              <a:ext cx="20" cy="51"/>
            </a:xfrm>
            <a:prstGeom prst="rect">
              <a:avLst/>
            </a:prstGeom>
            <a:solidFill>
              <a:schemeClr val="bg2">
                <a:alpha val="50194"/>
              </a:schemeClr>
            </a:solidFill>
            <a:ln w="9525">
              <a:noFill/>
            </a:ln>
          </p:spPr>
          <p:txBody>
            <a:bodyPr anchor="t" anchorCtr="0"/>
            <a:lstStyle/>
            <a:p>
              <a:pPr lvl="0"/>
              <a:endParaRPr lang="zh-CN" altLang="en-US" sz="2400" b="1">
                <a:solidFill>
                  <a:srgbClr val="E40000"/>
                </a:solidFill>
                <a:latin typeface="华文行楷" panose="02010800040101010101" pitchFamily="2" charset="-122"/>
                <a:ea typeface="华文行楷" panose="02010800040101010101" pitchFamily="2" charset="-122"/>
              </a:endParaRPr>
            </a:p>
          </p:txBody>
        </p:sp>
        <p:sp>
          <p:nvSpPr>
            <p:cNvPr id="3186" name="Rectangle 114"/>
            <p:cNvSpPr/>
            <p:nvPr/>
          </p:nvSpPr>
          <p:spPr>
            <a:xfrm>
              <a:off x="3960" y="23"/>
              <a:ext cx="20" cy="101"/>
            </a:xfrm>
            <a:prstGeom prst="rect">
              <a:avLst/>
            </a:prstGeom>
            <a:solidFill>
              <a:schemeClr val="bg2">
                <a:alpha val="50194"/>
              </a:schemeClr>
            </a:solidFill>
            <a:ln w="9525">
              <a:noFill/>
            </a:ln>
          </p:spPr>
          <p:txBody>
            <a:bodyPr anchor="t" anchorCtr="0"/>
            <a:lstStyle/>
            <a:p>
              <a:pPr lvl="0"/>
              <a:endParaRPr lang="zh-CN" altLang="en-US" sz="2400" b="1">
                <a:solidFill>
                  <a:srgbClr val="E40000"/>
                </a:solidFill>
                <a:latin typeface="华文行楷" panose="02010800040101010101" pitchFamily="2" charset="-122"/>
                <a:ea typeface="华文行楷" panose="02010800040101010101" pitchFamily="2" charset="-122"/>
              </a:endParaRPr>
            </a:p>
          </p:txBody>
        </p:sp>
        <p:sp>
          <p:nvSpPr>
            <p:cNvPr id="3187" name="Freeform 115"/>
            <p:cNvSpPr>
              <a:spLocks noEditPoints="1"/>
            </p:cNvSpPr>
            <p:nvPr/>
          </p:nvSpPr>
          <p:spPr>
            <a:xfrm>
              <a:off x="3960" y="225"/>
              <a:ext cx="20" cy="304"/>
            </a:xfrm>
            <a:custGeom>
              <a:avLst/>
              <a:gdLst/>
              <a:ahLst/>
              <a:cxnLst>
                <a:cxn ang="0">
                  <a:pos x="0" y="0"/>
                </a:cxn>
                <a:cxn ang="0">
                  <a:pos x="0" y="1126546267"/>
                </a:cxn>
                <a:cxn ang="0">
                  <a:pos x="195312500" y="1126546267"/>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88" name="Freeform 116"/>
            <p:cNvSpPr>
              <a:spLocks noEditPoints="1"/>
            </p:cNvSpPr>
            <p:nvPr/>
          </p:nvSpPr>
          <p:spPr>
            <a:xfrm>
              <a:off x="3960" y="630"/>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89" name="Freeform 117"/>
            <p:cNvSpPr>
              <a:spLocks noEditPoints="1"/>
            </p:cNvSpPr>
            <p:nvPr/>
          </p:nvSpPr>
          <p:spPr>
            <a:xfrm>
              <a:off x="3960" y="1034"/>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90" name="Freeform 118"/>
            <p:cNvSpPr>
              <a:spLocks noEditPoints="1"/>
            </p:cNvSpPr>
            <p:nvPr/>
          </p:nvSpPr>
          <p:spPr>
            <a:xfrm>
              <a:off x="3960" y="1438"/>
              <a:ext cx="20" cy="304"/>
            </a:xfrm>
            <a:custGeom>
              <a:avLst/>
              <a:gdLst/>
              <a:ahLst/>
              <a:cxnLst>
                <a:cxn ang="0">
                  <a:pos x="0" y="0"/>
                </a:cxn>
                <a:cxn ang="0">
                  <a:pos x="0" y="1126546267"/>
                </a:cxn>
                <a:cxn ang="0">
                  <a:pos x="195312500" y="1126546267"/>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91" name="Freeform 119"/>
            <p:cNvSpPr>
              <a:spLocks noEditPoints="1"/>
            </p:cNvSpPr>
            <p:nvPr/>
          </p:nvSpPr>
          <p:spPr>
            <a:xfrm>
              <a:off x="3960" y="1843"/>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92" name="Freeform 120"/>
            <p:cNvSpPr>
              <a:spLocks noEditPoints="1"/>
            </p:cNvSpPr>
            <p:nvPr/>
          </p:nvSpPr>
          <p:spPr>
            <a:xfrm>
              <a:off x="3960" y="2247"/>
              <a:ext cx="20" cy="304"/>
            </a:xfrm>
            <a:custGeom>
              <a:avLst/>
              <a:gdLst/>
              <a:ahLst/>
              <a:cxnLst>
                <a:cxn ang="0">
                  <a:pos x="0" y="0"/>
                </a:cxn>
                <a:cxn ang="0">
                  <a:pos x="0" y="1126546267"/>
                </a:cxn>
                <a:cxn ang="0">
                  <a:pos x="195312500" y="1126546267"/>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93" name="Freeform 121"/>
            <p:cNvSpPr>
              <a:spLocks noEditPoints="1"/>
            </p:cNvSpPr>
            <p:nvPr/>
          </p:nvSpPr>
          <p:spPr>
            <a:xfrm>
              <a:off x="3960" y="2652"/>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94" name="Freeform 122"/>
            <p:cNvSpPr>
              <a:spLocks noEditPoints="1"/>
            </p:cNvSpPr>
            <p:nvPr/>
          </p:nvSpPr>
          <p:spPr>
            <a:xfrm>
              <a:off x="3960" y="3056"/>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95" name="Freeform 123"/>
            <p:cNvSpPr>
              <a:spLocks noEditPoints="1"/>
            </p:cNvSpPr>
            <p:nvPr/>
          </p:nvSpPr>
          <p:spPr>
            <a:xfrm>
              <a:off x="3960" y="3461"/>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96" name="Freeform 124"/>
            <p:cNvSpPr>
              <a:spLocks noEditPoints="1"/>
            </p:cNvSpPr>
            <p:nvPr/>
          </p:nvSpPr>
          <p:spPr>
            <a:xfrm>
              <a:off x="3960" y="3865"/>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97" name="Rectangle 125"/>
            <p:cNvSpPr/>
            <p:nvPr/>
          </p:nvSpPr>
          <p:spPr>
            <a:xfrm>
              <a:off x="3960" y="4269"/>
              <a:ext cx="20" cy="51"/>
            </a:xfrm>
            <a:prstGeom prst="rect">
              <a:avLst/>
            </a:prstGeom>
            <a:solidFill>
              <a:schemeClr val="bg2">
                <a:alpha val="50194"/>
              </a:schemeClr>
            </a:solidFill>
            <a:ln w="9525">
              <a:noFill/>
            </a:ln>
          </p:spPr>
          <p:txBody>
            <a:bodyPr anchor="t" anchorCtr="0"/>
            <a:lstStyle/>
            <a:p>
              <a:pPr lvl="0"/>
              <a:endParaRPr lang="zh-CN" altLang="en-US" sz="2400" b="1">
                <a:solidFill>
                  <a:srgbClr val="E40000"/>
                </a:solidFill>
                <a:latin typeface="华文行楷" panose="02010800040101010101" pitchFamily="2" charset="-122"/>
                <a:ea typeface="华文行楷" panose="02010800040101010101" pitchFamily="2" charset="-122"/>
              </a:endParaRPr>
            </a:p>
          </p:txBody>
        </p:sp>
        <p:sp>
          <p:nvSpPr>
            <p:cNvPr id="3198" name="Rectangle 126"/>
            <p:cNvSpPr/>
            <p:nvPr/>
          </p:nvSpPr>
          <p:spPr>
            <a:xfrm>
              <a:off x="4405" y="23"/>
              <a:ext cx="20" cy="101"/>
            </a:xfrm>
            <a:prstGeom prst="rect">
              <a:avLst/>
            </a:prstGeom>
            <a:solidFill>
              <a:schemeClr val="bg2">
                <a:alpha val="50194"/>
              </a:schemeClr>
            </a:solidFill>
            <a:ln w="9525">
              <a:noFill/>
            </a:ln>
          </p:spPr>
          <p:txBody>
            <a:bodyPr anchor="t" anchorCtr="0"/>
            <a:lstStyle/>
            <a:p>
              <a:pPr lvl="0"/>
              <a:endParaRPr lang="zh-CN" altLang="en-US" sz="2400" b="1">
                <a:solidFill>
                  <a:srgbClr val="E40000"/>
                </a:solidFill>
                <a:latin typeface="华文行楷" panose="02010800040101010101" pitchFamily="2" charset="-122"/>
                <a:ea typeface="华文行楷" panose="02010800040101010101" pitchFamily="2" charset="-122"/>
              </a:endParaRPr>
            </a:p>
          </p:txBody>
        </p:sp>
        <p:sp>
          <p:nvSpPr>
            <p:cNvPr id="3199" name="Freeform 127"/>
            <p:cNvSpPr>
              <a:spLocks noEditPoints="1"/>
            </p:cNvSpPr>
            <p:nvPr/>
          </p:nvSpPr>
          <p:spPr>
            <a:xfrm>
              <a:off x="4405" y="225"/>
              <a:ext cx="20" cy="304"/>
            </a:xfrm>
            <a:custGeom>
              <a:avLst/>
              <a:gdLst/>
              <a:ahLst/>
              <a:cxnLst>
                <a:cxn ang="0">
                  <a:pos x="0" y="0"/>
                </a:cxn>
                <a:cxn ang="0">
                  <a:pos x="0" y="1126546267"/>
                </a:cxn>
                <a:cxn ang="0">
                  <a:pos x="195312500" y="1126546267"/>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200" name="Freeform 128"/>
            <p:cNvSpPr>
              <a:spLocks noEditPoints="1"/>
            </p:cNvSpPr>
            <p:nvPr/>
          </p:nvSpPr>
          <p:spPr>
            <a:xfrm>
              <a:off x="4405" y="630"/>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201" name="Freeform 129"/>
            <p:cNvSpPr>
              <a:spLocks noEditPoints="1"/>
            </p:cNvSpPr>
            <p:nvPr/>
          </p:nvSpPr>
          <p:spPr>
            <a:xfrm>
              <a:off x="4405" y="1034"/>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202" name="Freeform 130"/>
            <p:cNvSpPr>
              <a:spLocks noEditPoints="1"/>
            </p:cNvSpPr>
            <p:nvPr/>
          </p:nvSpPr>
          <p:spPr>
            <a:xfrm>
              <a:off x="4405" y="1438"/>
              <a:ext cx="20" cy="304"/>
            </a:xfrm>
            <a:custGeom>
              <a:avLst/>
              <a:gdLst/>
              <a:ahLst/>
              <a:cxnLst>
                <a:cxn ang="0">
                  <a:pos x="0" y="0"/>
                </a:cxn>
                <a:cxn ang="0">
                  <a:pos x="0" y="1126546267"/>
                </a:cxn>
                <a:cxn ang="0">
                  <a:pos x="195312500" y="1126546267"/>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203" name="Freeform 131"/>
            <p:cNvSpPr>
              <a:spLocks noEditPoints="1"/>
            </p:cNvSpPr>
            <p:nvPr/>
          </p:nvSpPr>
          <p:spPr>
            <a:xfrm>
              <a:off x="4405" y="1843"/>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204" name="Freeform 132"/>
            <p:cNvSpPr>
              <a:spLocks noEditPoints="1"/>
            </p:cNvSpPr>
            <p:nvPr/>
          </p:nvSpPr>
          <p:spPr>
            <a:xfrm>
              <a:off x="4405" y="2247"/>
              <a:ext cx="20" cy="304"/>
            </a:xfrm>
            <a:custGeom>
              <a:avLst/>
              <a:gdLst/>
              <a:ahLst/>
              <a:cxnLst>
                <a:cxn ang="0">
                  <a:pos x="0" y="0"/>
                </a:cxn>
                <a:cxn ang="0">
                  <a:pos x="0" y="1126546267"/>
                </a:cxn>
                <a:cxn ang="0">
                  <a:pos x="195312500" y="1126546267"/>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205" name="Freeform 133"/>
            <p:cNvSpPr>
              <a:spLocks noEditPoints="1"/>
            </p:cNvSpPr>
            <p:nvPr/>
          </p:nvSpPr>
          <p:spPr>
            <a:xfrm>
              <a:off x="4405" y="2652"/>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206" name="Freeform 134"/>
            <p:cNvSpPr>
              <a:spLocks noEditPoints="1"/>
            </p:cNvSpPr>
            <p:nvPr/>
          </p:nvSpPr>
          <p:spPr>
            <a:xfrm>
              <a:off x="4405" y="3056"/>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207" name="Freeform 135"/>
            <p:cNvSpPr>
              <a:spLocks noEditPoints="1"/>
            </p:cNvSpPr>
            <p:nvPr/>
          </p:nvSpPr>
          <p:spPr>
            <a:xfrm>
              <a:off x="4405" y="3461"/>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208" name="Freeform 136"/>
            <p:cNvSpPr>
              <a:spLocks noEditPoints="1"/>
            </p:cNvSpPr>
            <p:nvPr/>
          </p:nvSpPr>
          <p:spPr>
            <a:xfrm>
              <a:off x="4405" y="3865"/>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209" name="Rectangle 137"/>
            <p:cNvSpPr/>
            <p:nvPr/>
          </p:nvSpPr>
          <p:spPr>
            <a:xfrm>
              <a:off x="4405" y="4269"/>
              <a:ext cx="20" cy="51"/>
            </a:xfrm>
            <a:prstGeom prst="rect">
              <a:avLst/>
            </a:prstGeom>
            <a:solidFill>
              <a:schemeClr val="bg2">
                <a:alpha val="50194"/>
              </a:schemeClr>
            </a:solidFill>
            <a:ln w="9525">
              <a:noFill/>
            </a:ln>
          </p:spPr>
          <p:txBody>
            <a:bodyPr anchor="t" anchorCtr="0"/>
            <a:lstStyle/>
            <a:p>
              <a:pPr lvl="0"/>
              <a:endParaRPr lang="zh-CN" altLang="en-US" sz="2400" b="1">
                <a:solidFill>
                  <a:srgbClr val="E40000"/>
                </a:solidFill>
                <a:latin typeface="华文行楷" panose="02010800040101010101" pitchFamily="2" charset="-122"/>
                <a:ea typeface="华文行楷" panose="02010800040101010101" pitchFamily="2" charset="-122"/>
              </a:endParaRPr>
            </a:p>
          </p:txBody>
        </p:sp>
        <p:sp>
          <p:nvSpPr>
            <p:cNvPr id="3210" name="Rectangle 138"/>
            <p:cNvSpPr/>
            <p:nvPr/>
          </p:nvSpPr>
          <p:spPr>
            <a:xfrm>
              <a:off x="4850" y="23"/>
              <a:ext cx="20" cy="101"/>
            </a:xfrm>
            <a:prstGeom prst="rect">
              <a:avLst/>
            </a:prstGeom>
            <a:solidFill>
              <a:schemeClr val="bg2">
                <a:alpha val="50194"/>
              </a:schemeClr>
            </a:solidFill>
            <a:ln w="9525">
              <a:noFill/>
            </a:ln>
          </p:spPr>
          <p:txBody>
            <a:bodyPr anchor="t" anchorCtr="0"/>
            <a:lstStyle/>
            <a:p>
              <a:pPr lvl="0"/>
              <a:endParaRPr lang="zh-CN" altLang="en-US" sz="2400" b="1">
                <a:solidFill>
                  <a:srgbClr val="E40000"/>
                </a:solidFill>
                <a:latin typeface="华文行楷" panose="02010800040101010101" pitchFamily="2" charset="-122"/>
                <a:ea typeface="华文行楷" panose="02010800040101010101" pitchFamily="2" charset="-122"/>
              </a:endParaRPr>
            </a:p>
          </p:txBody>
        </p:sp>
        <p:sp>
          <p:nvSpPr>
            <p:cNvPr id="3211" name="Freeform 139"/>
            <p:cNvSpPr>
              <a:spLocks noEditPoints="1"/>
            </p:cNvSpPr>
            <p:nvPr/>
          </p:nvSpPr>
          <p:spPr>
            <a:xfrm>
              <a:off x="4850" y="225"/>
              <a:ext cx="20" cy="304"/>
            </a:xfrm>
            <a:custGeom>
              <a:avLst/>
              <a:gdLst/>
              <a:ahLst/>
              <a:cxnLst>
                <a:cxn ang="0">
                  <a:pos x="0" y="0"/>
                </a:cxn>
                <a:cxn ang="0">
                  <a:pos x="0" y="1126546267"/>
                </a:cxn>
                <a:cxn ang="0">
                  <a:pos x="195312500" y="1126546267"/>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212" name="Freeform 140"/>
            <p:cNvSpPr>
              <a:spLocks noEditPoints="1"/>
            </p:cNvSpPr>
            <p:nvPr/>
          </p:nvSpPr>
          <p:spPr>
            <a:xfrm>
              <a:off x="4850" y="630"/>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213" name="Freeform 141"/>
            <p:cNvSpPr>
              <a:spLocks noEditPoints="1"/>
            </p:cNvSpPr>
            <p:nvPr/>
          </p:nvSpPr>
          <p:spPr>
            <a:xfrm>
              <a:off x="4850" y="1034"/>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214" name="Freeform 142"/>
            <p:cNvSpPr>
              <a:spLocks noEditPoints="1"/>
            </p:cNvSpPr>
            <p:nvPr/>
          </p:nvSpPr>
          <p:spPr>
            <a:xfrm>
              <a:off x="4850" y="1438"/>
              <a:ext cx="20" cy="304"/>
            </a:xfrm>
            <a:custGeom>
              <a:avLst/>
              <a:gdLst/>
              <a:ahLst/>
              <a:cxnLst>
                <a:cxn ang="0">
                  <a:pos x="0" y="0"/>
                </a:cxn>
                <a:cxn ang="0">
                  <a:pos x="0" y="1126546267"/>
                </a:cxn>
                <a:cxn ang="0">
                  <a:pos x="195312500" y="1126546267"/>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215" name="Freeform 143"/>
            <p:cNvSpPr>
              <a:spLocks noEditPoints="1"/>
            </p:cNvSpPr>
            <p:nvPr/>
          </p:nvSpPr>
          <p:spPr>
            <a:xfrm>
              <a:off x="4850" y="1843"/>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216" name="Freeform 144"/>
            <p:cNvSpPr>
              <a:spLocks noEditPoints="1"/>
            </p:cNvSpPr>
            <p:nvPr/>
          </p:nvSpPr>
          <p:spPr>
            <a:xfrm>
              <a:off x="4850" y="2247"/>
              <a:ext cx="20" cy="304"/>
            </a:xfrm>
            <a:custGeom>
              <a:avLst/>
              <a:gdLst/>
              <a:ahLst/>
              <a:cxnLst>
                <a:cxn ang="0">
                  <a:pos x="0" y="0"/>
                </a:cxn>
                <a:cxn ang="0">
                  <a:pos x="0" y="1126546267"/>
                </a:cxn>
                <a:cxn ang="0">
                  <a:pos x="195312500" y="1126546267"/>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217" name="Freeform 145"/>
            <p:cNvSpPr>
              <a:spLocks noEditPoints="1"/>
            </p:cNvSpPr>
            <p:nvPr/>
          </p:nvSpPr>
          <p:spPr>
            <a:xfrm>
              <a:off x="4850" y="2652"/>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218" name="Freeform 146"/>
            <p:cNvSpPr>
              <a:spLocks noEditPoints="1"/>
            </p:cNvSpPr>
            <p:nvPr/>
          </p:nvSpPr>
          <p:spPr>
            <a:xfrm>
              <a:off x="4850" y="3056"/>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219" name="Freeform 147"/>
            <p:cNvSpPr>
              <a:spLocks noEditPoints="1"/>
            </p:cNvSpPr>
            <p:nvPr/>
          </p:nvSpPr>
          <p:spPr>
            <a:xfrm>
              <a:off x="4850" y="3461"/>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220" name="Freeform 148"/>
            <p:cNvSpPr>
              <a:spLocks noEditPoints="1"/>
            </p:cNvSpPr>
            <p:nvPr/>
          </p:nvSpPr>
          <p:spPr>
            <a:xfrm>
              <a:off x="4850" y="3865"/>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221" name="Rectangle 149"/>
            <p:cNvSpPr/>
            <p:nvPr/>
          </p:nvSpPr>
          <p:spPr>
            <a:xfrm>
              <a:off x="4850" y="4269"/>
              <a:ext cx="20" cy="51"/>
            </a:xfrm>
            <a:prstGeom prst="rect">
              <a:avLst/>
            </a:prstGeom>
            <a:solidFill>
              <a:schemeClr val="bg2">
                <a:alpha val="50194"/>
              </a:schemeClr>
            </a:solidFill>
            <a:ln w="9525">
              <a:noFill/>
            </a:ln>
          </p:spPr>
          <p:txBody>
            <a:bodyPr anchor="t" anchorCtr="0"/>
            <a:lstStyle/>
            <a:p>
              <a:pPr lvl="0"/>
              <a:endParaRPr lang="zh-CN" altLang="en-US" sz="2400" b="1">
                <a:solidFill>
                  <a:srgbClr val="E40000"/>
                </a:solidFill>
                <a:latin typeface="华文行楷" panose="02010800040101010101" pitchFamily="2" charset="-122"/>
                <a:ea typeface="华文行楷" panose="02010800040101010101" pitchFamily="2" charset="-122"/>
              </a:endParaRPr>
            </a:p>
          </p:txBody>
        </p:sp>
        <p:sp>
          <p:nvSpPr>
            <p:cNvPr id="3222" name="Rectangle 150"/>
            <p:cNvSpPr/>
            <p:nvPr/>
          </p:nvSpPr>
          <p:spPr>
            <a:xfrm>
              <a:off x="5300" y="23"/>
              <a:ext cx="20" cy="101"/>
            </a:xfrm>
            <a:prstGeom prst="rect">
              <a:avLst/>
            </a:prstGeom>
            <a:solidFill>
              <a:schemeClr val="bg2">
                <a:alpha val="50194"/>
              </a:schemeClr>
            </a:solidFill>
            <a:ln w="9525">
              <a:noFill/>
            </a:ln>
          </p:spPr>
          <p:txBody>
            <a:bodyPr anchor="t" anchorCtr="0"/>
            <a:lstStyle/>
            <a:p>
              <a:pPr lvl="0"/>
              <a:endParaRPr lang="zh-CN" altLang="en-US" sz="2400" b="1">
                <a:solidFill>
                  <a:srgbClr val="E40000"/>
                </a:solidFill>
                <a:latin typeface="华文行楷" panose="02010800040101010101" pitchFamily="2" charset="-122"/>
                <a:ea typeface="华文行楷" panose="02010800040101010101" pitchFamily="2" charset="-122"/>
              </a:endParaRPr>
            </a:p>
          </p:txBody>
        </p:sp>
        <p:sp>
          <p:nvSpPr>
            <p:cNvPr id="3223" name="Freeform 151"/>
            <p:cNvSpPr>
              <a:spLocks noEditPoints="1"/>
            </p:cNvSpPr>
            <p:nvPr/>
          </p:nvSpPr>
          <p:spPr>
            <a:xfrm>
              <a:off x="5300" y="225"/>
              <a:ext cx="20" cy="304"/>
            </a:xfrm>
            <a:custGeom>
              <a:avLst/>
              <a:gdLst/>
              <a:ahLst/>
              <a:cxnLst>
                <a:cxn ang="0">
                  <a:pos x="0" y="0"/>
                </a:cxn>
                <a:cxn ang="0">
                  <a:pos x="0" y="1126546267"/>
                </a:cxn>
                <a:cxn ang="0">
                  <a:pos x="195312500" y="1126546267"/>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224" name="Freeform 152"/>
            <p:cNvSpPr>
              <a:spLocks noEditPoints="1"/>
            </p:cNvSpPr>
            <p:nvPr/>
          </p:nvSpPr>
          <p:spPr>
            <a:xfrm>
              <a:off x="5300" y="630"/>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225" name="Freeform 153"/>
            <p:cNvSpPr>
              <a:spLocks noEditPoints="1"/>
            </p:cNvSpPr>
            <p:nvPr/>
          </p:nvSpPr>
          <p:spPr>
            <a:xfrm>
              <a:off x="5300" y="1034"/>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226" name="Freeform 154"/>
            <p:cNvSpPr>
              <a:spLocks noEditPoints="1"/>
            </p:cNvSpPr>
            <p:nvPr/>
          </p:nvSpPr>
          <p:spPr>
            <a:xfrm>
              <a:off x="5300" y="1438"/>
              <a:ext cx="20" cy="304"/>
            </a:xfrm>
            <a:custGeom>
              <a:avLst/>
              <a:gdLst/>
              <a:ahLst/>
              <a:cxnLst>
                <a:cxn ang="0">
                  <a:pos x="0" y="0"/>
                </a:cxn>
                <a:cxn ang="0">
                  <a:pos x="0" y="1126546267"/>
                </a:cxn>
                <a:cxn ang="0">
                  <a:pos x="195312500" y="1126546267"/>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227" name="Freeform 155"/>
            <p:cNvSpPr>
              <a:spLocks noEditPoints="1"/>
            </p:cNvSpPr>
            <p:nvPr/>
          </p:nvSpPr>
          <p:spPr>
            <a:xfrm>
              <a:off x="5300" y="1843"/>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228" name="Freeform 156"/>
            <p:cNvSpPr>
              <a:spLocks noEditPoints="1"/>
            </p:cNvSpPr>
            <p:nvPr/>
          </p:nvSpPr>
          <p:spPr>
            <a:xfrm>
              <a:off x="5300" y="2247"/>
              <a:ext cx="20" cy="304"/>
            </a:xfrm>
            <a:custGeom>
              <a:avLst/>
              <a:gdLst/>
              <a:ahLst/>
              <a:cxnLst>
                <a:cxn ang="0">
                  <a:pos x="0" y="0"/>
                </a:cxn>
                <a:cxn ang="0">
                  <a:pos x="0" y="1126546267"/>
                </a:cxn>
                <a:cxn ang="0">
                  <a:pos x="195312500" y="1126546267"/>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229" name="Freeform 157"/>
            <p:cNvSpPr>
              <a:spLocks noEditPoints="1"/>
            </p:cNvSpPr>
            <p:nvPr/>
          </p:nvSpPr>
          <p:spPr>
            <a:xfrm>
              <a:off x="5300" y="2652"/>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230" name="Freeform 158"/>
            <p:cNvSpPr>
              <a:spLocks noEditPoints="1"/>
            </p:cNvSpPr>
            <p:nvPr/>
          </p:nvSpPr>
          <p:spPr>
            <a:xfrm>
              <a:off x="5300" y="3056"/>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231" name="Freeform 159"/>
            <p:cNvSpPr>
              <a:spLocks noEditPoints="1"/>
            </p:cNvSpPr>
            <p:nvPr/>
          </p:nvSpPr>
          <p:spPr>
            <a:xfrm>
              <a:off x="5300" y="3461"/>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232" name="Freeform 160"/>
            <p:cNvSpPr>
              <a:spLocks noEditPoints="1"/>
            </p:cNvSpPr>
            <p:nvPr/>
          </p:nvSpPr>
          <p:spPr>
            <a:xfrm>
              <a:off x="5300" y="3865"/>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233" name="Rectangle 161"/>
            <p:cNvSpPr/>
            <p:nvPr/>
          </p:nvSpPr>
          <p:spPr>
            <a:xfrm>
              <a:off x="5300" y="4269"/>
              <a:ext cx="20" cy="51"/>
            </a:xfrm>
            <a:prstGeom prst="rect">
              <a:avLst/>
            </a:prstGeom>
            <a:solidFill>
              <a:schemeClr val="bg2">
                <a:alpha val="50194"/>
              </a:schemeClr>
            </a:solidFill>
            <a:ln w="9525">
              <a:noFill/>
            </a:ln>
          </p:spPr>
          <p:txBody>
            <a:bodyPr anchor="t" anchorCtr="0"/>
            <a:lstStyle/>
            <a:p>
              <a:pPr lvl="0"/>
              <a:endParaRPr lang="zh-CN" altLang="en-US" sz="2400" b="1">
                <a:solidFill>
                  <a:srgbClr val="E40000"/>
                </a:solidFill>
                <a:latin typeface="华文行楷" panose="02010800040101010101" pitchFamily="2" charset="-122"/>
                <a:ea typeface="华文行楷" panose="02010800040101010101" pitchFamily="2" charset="-122"/>
              </a:endParaRPr>
            </a:p>
          </p:txBody>
        </p:sp>
        <p:sp>
          <p:nvSpPr>
            <p:cNvPr id="3234" name="Freeform 162"/>
            <p:cNvSpPr/>
            <p:nvPr/>
          </p:nvSpPr>
          <p:spPr>
            <a:xfrm>
              <a:off x="349" y="3304"/>
              <a:ext cx="20" cy="10"/>
            </a:xfrm>
            <a:custGeom>
              <a:avLst/>
              <a:gdLst/>
              <a:ahLst/>
              <a:cxnLst>
                <a:cxn ang="0">
                  <a:pos x="0" y="48828125"/>
                </a:cxn>
                <a:cxn ang="0">
                  <a:pos x="0" y="48828125"/>
                </a:cxn>
              </a:cxnLst>
              <a:rect l="0" t="0" r="0" b="0"/>
              <a:pathLst>
                <a:path w="4" h="2">
                  <a:moveTo>
                    <a:pt x="0" y="1"/>
                  </a:moveTo>
                  <a:cubicBezTo>
                    <a:pt x="1" y="2"/>
                    <a:pt x="4" y="0"/>
                    <a:pt x="0" y="1"/>
                  </a:cubicBezTo>
                  <a:close/>
                </a:path>
              </a:pathLst>
            </a:custGeom>
            <a:solidFill>
              <a:schemeClr val="bg2">
                <a:alpha val="50194"/>
              </a:schemeClr>
            </a:solidFill>
            <a:ln w="9525">
              <a:noFill/>
            </a:ln>
          </p:spPr>
          <p:txBody>
            <a:bodyPr/>
            <a:lstStyle/>
            <a:p>
              <a:endParaRPr lang="zh-CN" altLang="en-US"/>
            </a:p>
          </p:txBody>
        </p:sp>
      </p:grpSp>
      <p:grpSp>
        <p:nvGrpSpPr>
          <p:cNvPr id="3235" name="Group 168"/>
          <p:cNvGrpSpPr/>
          <p:nvPr/>
        </p:nvGrpSpPr>
        <p:grpSpPr>
          <a:xfrm>
            <a:off x="203200" y="4724400"/>
            <a:ext cx="2247900" cy="1557338"/>
            <a:chOff x="96" y="2784"/>
            <a:chExt cx="1062" cy="981"/>
          </a:xfrm>
        </p:grpSpPr>
        <p:sp>
          <p:nvSpPr>
            <p:cNvPr id="3236" name="Freeform 169"/>
            <p:cNvSpPr/>
            <p:nvPr userDrawn="1"/>
          </p:nvSpPr>
          <p:spPr>
            <a:xfrm>
              <a:off x="121" y="2784"/>
              <a:ext cx="207" cy="81"/>
            </a:xfrm>
            <a:custGeom>
              <a:avLst/>
              <a:gdLst/>
              <a:ahLst/>
              <a:cxnLst>
                <a:cxn ang="0">
                  <a:pos x="1624127543" y="674794238"/>
                </a:cxn>
                <a:cxn ang="0">
                  <a:pos x="2012046144" y="563487946"/>
                </a:cxn>
                <a:cxn ang="0">
                  <a:pos x="2065310662" y="509113355"/>
                </a:cxn>
                <a:cxn ang="0">
                  <a:pos x="1690359682" y="54793705"/>
                </a:cxn>
                <a:cxn ang="0">
                  <a:pos x="430633803" y="620419616"/>
                </a:cxn>
                <a:cxn ang="0">
                  <a:pos x="1624127543" y="674794238"/>
                </a:cxn>
              </a:cxnLst>
              <a:rect l="0" t="0" r="0" b="0"/>
              <a:pathLst>
                <a:path w="41" h="16">
                  <a:moveTo>
                    <a:pt x="30" y="12"/>
                  </a:moveTo>
                  <a:cubicBezTo>
                    <a:pt x="34" y="11"/>
                    <a:pt x="36" y="10"/>
                    <a:pt x="37" y="10"/>
                  </a:cubicBezTo>
                  <a:cubicBezTo>
                    <a:pt x="37" y="10"/>
                    <a:pt x="38" y="9"/>
                    <a:pt x="38" y="9"/>
                  </a:cubicBezTo>
                  <a:cubicBezTo>
                    <a:pt x="41" y="6"/>
                    <a:pt x="37" y="1"/>
                    <a:pt x="31" y="1"/>
                  </a:cubicBezTo>
                  <a:cubicBezTo>
                    <a:pt x="31" y="1"/>
                    <a:pt x="0" y="0"/>
                    <a:pt x="8" y="11"/>
                  </a:cubicBezTo>
                  <a:cubicBezTo>
                    <a:pt x="8" y="11"/>
                    <a:pt x="15" y="16"/>
                    <a:pt x="30" y="12"/>
                  </a:cubicBezTo>
                  <a:close/>
                </a:path>
              </a:pathLst>
            </a:custGeom>
            <a:solidFill>
              <a:schemeClr val="folHlink"/>
            </a:solidFill>
            <a:ln w="9525">
              <a:noFill/>
            </a:ln>
          </p:spPr>
          <p:txBody>
            <a:bodyPr/>
            <a:lstStyle/>
            <a:p>
              <a:endParaRPr lang="zh-CN" altLang="en-US"/>
            </a:p>
          </p:txBody>
        </p:sp>
        <p:sp>
          <p:nvSpPr>
            <p:cNvPr id="3237" name="Freeform 170"/>
            <p:cNvSpPr>
              <a:spLocks noEditPoints="1"/>
            </p:cNvSpPr>
            <p:nvPr userDrawn="1"/>
          </p:nvSpPr>
          <p:spPr>
            <a:xfrm>
              <a:off x="96" y="2789"/>
              <a:ext cx="1062" cy="976"/>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2046151099"/>
                </a:cxn>
                <a:cxn ang="0">
                  <a:pos x="0" y="1323699959"/>
                </a:cxn>
                <a:cxn ang="0">
                  <a:pos x="0" y="0"/>
                </a:cxn>
                <a:cxn ang="0">
                  <a:pos x="0" y="994860259"/>
                </a:cxn>
                <a:cxn ang="0">
                  <a:pos x="0" y="1989654433"/>
                </a:cxn>
                <a:cxn ang="0">
                  <a:pos x="0" y="0"/>
                </a:cxn>
                <a:cxn ang="0">
                  <a:pos x="0" y="0"/>
                </a:cxn>
                <a:cxn ang="0">
                  <a:pos x="0" y="1606863906"/>
                </a:cxn>
                <a:cxn ang="0">
                  <a:pos x="0" y="53871012"/>
                </a:cxn>
                <a:cxn ang="0">
                  <a:pos x="0" y="437098378"/>
                </a:cxn>
                <a:cxn ang="0">
                  <a:pos x="0" y="666374235"/>
                </a:cxn>
                <a:cxn ang="0">
                  <a:pos x="0" y="1213417259"/>
                </a:cxn>
                <a:cxn ang="0">
                  <a:pos x="0" y="1606863906"/>
                </a:cxn>
                <a:cxn ang="0">
                  <a:pos x="2100541370" y="940906236"/>
                </a:cxn>
                <a:cxn ang="0">
                  <a:pos x="722593336" y="0"/>
                </a:cxn>
                <a:cxn ang="0">
                  <a:pos x="0" y="0"/>
                </a:cxn>
                <a:cxn ang="0">
                  <a:pos x="0" y="0"/>
                </a:cxn>
                <a:cxn ang="0">
                  <a:pos x="1936258001" y="0"/>
                </a:cxn>
                <a:cxn ang="0">
                  <a:pos x="1771977752"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1431958638"/>
                </a:cxn>
                <a:cxn ang="0">
                  <a:pos x="0" y="1935769716"/>
                </a:cxn>
                <a:cxn ang="0">
                  <a:pos x="0" y="0"/>
                </a:cxn>
                <a:cxn ang="0">
                  <a:pos x="1324049293" y="2046151099"/>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0" b="0"/>
              <a:pathLst>
                <a:path w="210" h="193">
                  <a:moveTo>
                    <a:pt x="186" y="166"/>
                  </a:moveTo>
                  <a:cubicBezTo>
                    <a:pt x="167" y="166"/>
                    <a:pt x="163" y="155"/>
                    <a:pt x="163" y="155"/>
                  </a:cubicBezTo>
                  <a:cubicBezTo>
                    <a:pt x="163" y="155"/>
                    <a:pt x="162" y="147"/>
                    <a:pt x="154" y="145"/>
                  </a:cubicBezTo>
                  <a:cubicBezTo>
                    <a:pt x="135" y="140"/>
                    <a:pt x="147" y="128"/>
                    <a:pt x="152" y="125"/>
                  </a:cubicBezTo>
                  <a:cubicBezTo>
                    <a:pt x="157" y="123"/>
                    <a:pt x="154" y="122"/>
                    <a:pt x="150" y="120"/>
                  </a:cubicBezTo>
                  <a:cubicBezTo>
                    <a:pt x="142" y="115"/>
                    <a:pt x="141" y="109"/>
                    <a:pt x="142" y="99"/>
                  </a:cubicBezTo>
                  <a:cubicBezTo>
                    <a:pt x="142" y="88"/>
                    <a:pt x="149" y="91"/>
                    <a:pt x="149" y="91"/>
                  </a:cubicBezTo>
                  <a:cubicBezTo>
                    <a:pt x="149" y="91"/>
                    <a:pt x="160" y="96"/>
                    <a:pt x="165" y="93"/>
                  </a:cubicBezTo>
                  <a:cubicBezTo>
                    <a:pt x="169" y="91"/>
                    <a:pt x="167" y="88"/>
                    <a:pt x="165" y="89"/>
                  </a:cubicBezTo>
                  <a:cubicBezTo>
                    <a:pt x="163" y="91"/>
                    <a:pt x="148" y="89"/>
                    <a:pt x="146" y="82"/>
                  </a:cubicBezTo>
                  <a:cubicBezTo>
                    <a:pt x="144" y="74"/>
                    <a:pt x="150" y="78"/>
                    <a:pt x="151" y="78"/>
                  </a:cubicBezTo>
                  <a:cubicBezTo>
                    <a:pt x="153" y="79"/>
                    <a:pt x="153" y="81"/>
                    <a:pt x="157" y="83"/>
                  </a:cubicBezTo>
                  <a:cubicBezTo>
                    <a:pt x="168" y="88"/>
                    <a:pt x="162" y="82"/>
                    <a:pt x="162" y="82"/>
                  </a:cubicBezTo>
                  <a:cubicBezTo>
                    <a:pt x="162" y="82"/>
                    <a:pt x="162" y="82"/>
                    <a:pt x="157" y="77"/>
                  </a:cubicBezTo>
                  <a:cubicBezTo>
                    <a:pt x="152" y="71"/>
                    <a:pt x="145" y="73"/>
                    <a:pt x="139" y="73"/>
                  </a:cubicBezTo>
                  <a:cubicBezTo>
                    <a:pt x="133" y="73"/>
                    <a:pt x="135" y="78"/>
                    <a:pt x="135" y="78"/>
                  </a:cubicBezTo>
                  <a:cubicBezTo>
                    <a:pt x="135" y="78"/>
                    <a:pt x="134" y="88"/>
                    <a:pt x="133" y="106"/>
                  </a:cubicBezTo>
                  <a:cubicBezTo>
                    <a:pt x="132" y="124"/>
                    <a:pt x="129" y="126"/>
                    <a:pt x="128" y="125"/>
                  </a:cubicBezTo>
                  <a:cubicBezTo>
                    <a:pt x="127" y="123"/>
                    <a:pt x="125" y="114"/>
                    <a:pt x="125" y="111"/>
                  </a:cubicBezTo>
                  <a:cubicBezTo>
                    <a:pt x="125" y="108"/>
                    <a:pt x="123" y="97"/>
                    <a:pt x="124" y="84"/>
                  </a:cubicBezTo>
                  <a:cubicBezTo>
                    <a:pt x="125" y="72"/>
                    <a:pt x="128" y="77"/>
                    <a:pt x="120" y="74"/>
                  </a:cubicBezTo>
                  <a:cubicBezTo>
                    <a:pt x="111" y="71"/>
                    <a:pt x="116" y="67"/>
                    <a:pt x="118" y="67"/>
                  </a:cubicBezTo>
                  <a:cubicBezTo>
                    <a:pt x="121" y="67"/>
                    <a:pt x="125" y="69"/>
                    <a:pt x="126" y="67"/>
                  </a:cubicBezTo>
                  <a:cubicBezTo>
                    <a:pt x="127" y="59"/>
                    <a:pt x="128" y="52"/>
                    <a:pt x="124" y="51"/>
                  </a:cubicBezTo>
                  <a:cubicBezTo>
                    <a:pt x="115" y="47"/>
                    <a:pt x="119" y="45"/>
                    <a:pt x="122" y="44"/>
                  </a:cubicBezTo>
                  <a:cubicBezTo>
                    <a:pt x="125" y="43"/>
                    <a:pt x="126" y="35"/>
                    <a:pt x="121" y="37"/>
                  </a:cubicBezTo>
                  <a:cubicBezTo>
                    <a:pt x="112" y="40"/>
                    <a:pt x="113" y="32"/>
                    <a:pt x="115" y="31"/>
                  </a:cubicBezTo>
                  <a:cubicBezTo>
                    <a:pt x="117" y="30"/>
                    <a:pt x="120" y="32"/>
                    <a:pt x="119" y="24"/>
                  </a:cubicBezTo>
                  <a:cubicBezTo>
                    <a:pt x="117" y="17"/>
                    <a:pt x="124" y="14"/>
                    <a:pt x="126" y="21"/>
                  </a:cubicBezTo>
                  <a:cubicBezTo>
                    <a:pt x="127" y="28"/>
                    <a:pt x="130" y="42"/>
                    <a:pt x="132" y="39"/>
                  </a:cubicBezTo>
                  <a:cubicBezTo>
                    <a:pt x="134" y="35"/>
                    <a:pt x="138" y="22"/>
                    <a:pt x="142" y="16"/>
                  </a:cubicBezTo>
                  <a:cubicBezTo>
                    <a:pt x="145" y="10"/>
                    <a:pt x="150" y="15"/>
                    <a:pt x="149" y="18"/>
                  </a:cubicBezTo>
                  <a:cubicBezTo>
                    <a:pt x="144" y="33"/>
                    <a:pt x="152" y="34"/>
                    <a:pt x="152" y="34"/>
                  </a:cubicBezTo>
                  <a:cubicBezTo>
                    <a:pt x="152" y="34"/>
                    <a:pt x="151" y="36"/>
                    <a:pt x="147" y="36"/>
                  </a:cubicBezTo>
                  <a:cubicBezTo>
                    <a:pt x="137" y="35"/>
                    <a:pt x="141" y="41"/>
                    <a:pt x="145" y="43"/>
                  </a:cubicBezTo>
                  <a:cubicBezTo>
                    <a:pt x="154" y="46"/>
                    <a:pt x="148" y="48"/>
                    <a:pt x="143" y="48"/>
                  </a:cubicBezTo>
                  <a:cubicBezTo>
                    <a:pt x="139" y="48"/>
                    <a:pt x="136" y="50"/>
                    <a:pt x="135" y="55"/>
                  </a:cubicBezTo>
                  <a:cubicBezTo>
                    <a:pt x="132" y="70"/>
                    <a:pt x="144" y="67"/>
                    <a:pt x="144" y="67"/>
                  </a:cubicBezTo>
                  <a:cubicBezTo>
                    <a:pt x="162" y="72"/>
                    <a:pt x="189" y="69"/>
                    <a:pt x="189" y="69"/>
                  </a:cubicBezTo>
                  <a:cubicBezTo>
                    <a:pt x="209" y="75"/>
                    <a:pt x="200" y="45"/>
                    <a:pt x="199" y="29"/>
                  </a:cubicBezTo>
                  <a:cubicBezTo>
                    <a:pt x="197" y="13"/>
                    <a:pt x="195" y="5"/>
                    <a:pt x="181" y="2"/>
                  </a:cubicBezTo>
                  <a:cubicBezTo>
                    <a:pt x="168" y="0"/>
                    <a:pt x="90" y="1"/>
                    <a:pt x="90" y="1"/>
                  </a:cubicBezTo>
                  <a:cubicBezTo>
                    <a:pt x="87" y="2"/>
                    <a:pt x="56" y="1"/>
                    <a:pt x="56" y="1"/>
                  </a:cubicBezTo>
                  <a:cubicBezTo>
                    <a:pt x="56" y="1"/>
                    <a:pt x="54" y="8"/>
                    <a:pt x="56" y="8"/>
                  </a:cubicBezTo>
                  <a:cubicBezTo>
                    <a:pt x="61" y="8"/>
                    <a:pt x="80" y="9"/>
                    <a:pt x="80" y="9"/>
                  </a:cubicBezTo>
                  <a:cubicBezTo>
                    <a:pt x="81" y="9"/>
                    <a:pt x="90" y="8"/>
                    <a:pt x="85" y="12"/>
                  </a:cubicBezTo>
                  <a:cubicBezTo>
                    <a:pt x="80" y="16"/>
                    <a:pt x="69" y="16"/>
                    <a:pt x="62" y="16"/>
                  </a:cubicBezTo>
                  <a:cubicBezTo>
                    <a:pt x="47" y="15"/>
                    <a:pt x="54" y="22"/>
                    <a:pt x="60" y="22"/>
                  </a:cubicBezTo>
                  <a:cubicBezTo>
                    <a:pt x="78" y="22"/>
                    <a:pt x="82" y="26"/>
                    <a:pt x="74" y="27"/>
                  </a:cubicBezTo>
                  <a:cubicBezTo>
                    <a:pt x="67" y="28"/>
                    <a:pt x="65" y="28"/>
                    <a:pt x="58" y="29"/>
                  </a:cubicBezTo>
                  <a:cubicBezTo>
                    <a:pt x="2" y="38"/>
                    <a:pt x="21" y="23"/>
                    <a:pt x="26" y="23"/>
                  </a:cubicBezTo>
                  <a:cubicBezTo>
                    <a:pt x="49" y="23"/>
                    <a:pt x="44" y="15"/>
                    <a:pt x="38" y="17"/>
                  </a:cubicBezTo>
                  <a:cubicBezTo>
                    <a:pt x="32" y="18"/>
                    <a:pt x="12" y="11"/>
                    <a:pt x="9" y="24"/>
                  </a:cubicBezTo>
                  <a:cubicBezTo>
                    <a:pt x="7" y="37"/>
                    <a:pt x="15" y="103"/>
                    <a:pt x="13" y="115"/>
                  </a:cubicBezTo>
                  <a:cubicBezTo>
                    <a:pt x="0" y="193"/>
                    <a:pt x="71" y="176"/>
                    <a:pt x="71" y="176"/>
                  </a:cubicBezTo>
                  <a:cubicBezTo>
                    <a:pt x="56" y="164"/>
                    <a:pt x="62" y="153"/>
                    <a:pt x="61" y="146"/>
                  </a:cubicBezTo>
                  <a:cubicBezTo>
                    <a:pt x="57" y="125"/>
                    <a:pt x="55" y="122"/>
                    <a:pt x="51" y="124"/>
                  </a:cubicBezTo>
                  <a:cubicBezTo>
                    <a:pt x="43" y="128"/>
                    <a:pt x="44" y="130"/>
                    <a:pt x="45" y="133"/>
                  </a:cubicBezTo>
                  <a:cubicBezTo>
                    <a:pt x="51" y="151"/>
                    <a:pt x="37" y="137"/>
                    <a:pt x="37" y="137"/>
                  </a:cubicBezTo>
                  <a:cubicBezTo>
                    <a:pt x="35" y="138"/>
                    <a:pt x="34" y="142"/>
                    <a:pt x="35" y="145"/>
                  </a:cubicBezTo>
                  <a:cubicBezTo>
                    <a:pt x="47" y="168"/>
                    <a:pt x="36" y="162"/>
                    <a:pt x="33" y="158"/>
                  </a:cubicBezTo>
                  <a:cubicBezTo>
                    <a:pt x="22" y="142"/>
                    <a:pt x="33" y="133"/>
                    <a:pt x="32" y="128"/>
                  </a:cubicBezTo>
                  <a:cubicBezTo>
                    <a:pt x="27" y="108"/>
                    <a:pt x="42" y="100"/>
                    <a:pt x="44" y="97"/>
                  </a:cubicBezTo>
                  <a:cubicBezTo>
                    <a:pt x="46" y="93"/>
                    <a:pt x="45" y="92"/>
                    <a:pt x="46" y="86"/>
                  </a:cubicBezTo>
                  <a:cubicBezTo>
                    <a:pt x="48" y="72"/>
                    <a:pt x="55" y="79"/>
                    <a:pt x="55" y="84"/>
                  </a:cubicBezTo>
                  <a:cubicBezTo>
                    <a:pt x="53" y="100"/>
                    <a:pt x="63" y="88"/>
                    <a:pt x="67" y="83"/>
                  </a:cubicBezTo>
                  <a:cubicBezTo>
                    <a:pt x="78" y="68"/>
                    <a:pt x="77" y="84"/>
                    <a:pt x="75" y="87"/>
                  </a:cubicBezTo>
                  <a:cubicBezTo>
                    <a:pt x="72" y="89"/>
                    <a:pt x="71" y="93"/>
                    <a:pt x="71" y="95"/>
                  </a:cubicBezTo>
                  <a:cubicBezTo>
                    <a:pt x="74" y="103"/>
                    <a:pt x="69" y="111"/>
                    <a:pt x="67" y="112"/>
                  </a:cubicBezTo>
                  <a:cubicBezTo>
                    <a:pt x="66" y="112"/>
                    <a:pt x="61" y="114"/>
                    <a:pt x="61" y="121"/>
                  </a:cubicBezTo>
                  <a:cubicBezTo>
                    <a:pt x="61" y="127"/>
                    <a:pt x="69" y="139"/>
                    <a:pt x="69" y="143"/>
                  </a:cubicBezTo>
                  <a:cubicBezTo>
                    <a:pt x="69" y="178"/>
                    <a:pt x="84" y="181"/>
                    <a:pt x="91" y="180"/>
                  </a:cubicBezTo>
                  <a:cubicBezTo>
                    <a:pt x="98" y="179"/>
                    <a:pt x="159" y="177"/>
                    <a:pt x="185" y="175"/>
                  </a:cubicBezTo>
                  <a:cubicBezTo>
                    <a:pt x="210" y="173"/>
                    <a:pt x="193" y="166"/>
                    <a:pt x="186" y="166"/>
                  </a:cubicBezTo>
                  <a:close/>
                  <a:moveTo>
                    <a:pt x="165" y="60"/>
                  </a:moveTo>
                  <a:cubicBezTo>
                    <a:pt x="203" y="61"/>
                    <a:pt x="185" y="64"/>
                    <a:pt x="182" y="66"/>
                  </a:cubicBezTo>
                  <a:cubicBezTo>
                    <a:pt x="178" y="68"/>
                    <a:pt x="182" y="66"/>
                    <a:pt x="167" y="65"/>
                  </a:cubicBezTo>
                  <a:cubicBezTo>
                    <a:pt x="152" y="65"/>
                    <a:pt x="165" y="60"/>
                    <a:pt x="165" y="60"/>
                  </a:cubicBezTo>
                  <a:close/>
                  <a:moveTo>
                    <a:pt x="114" y="50"/>
                  </a:moveTo>
                  <a:cubicBezTo>
                    <a:pt x="121" y="55"/>
                    <a:pt x="113" y="61"/>
                    <a:pt x="113" y="61"/>
                  </a:cubicBezTo>
                  <a:cubicBezTo>
                    <a:pt x="113" y="61"/>
                    <a:pt x="108" y="70"/>
                    <a:pt x="112" y="78"/>
                  </a:cubicBezTo>
                  <a:cubicBezTo>
                    <a:pt x="116" y="87"/>
                    <a:pt x="116" y="97"/>
                    <a:pt x="108" y="87"/>
                  </a:cubicBezTo>
                  <a:cubicBezTo>
                    <a:pt x="100" y="78"/>
                    <a:pt x="105" y="58"/>
                    <a:pt x="107" y="53"/>
                  </a:cubicBezTo>
                  <a:cubicBezTo>
                    <a:pt x="107" y="53"/>
                    <a:pt x="107" y="44"/>
                    <a:pt x="114" y="50"/>
                  </a:cubicBezTo>
                  <a:close/>
                  <a:moveTo>
                    <a:pt x="83" y="29"/>
                  </a:moveTo>
                  <a:cubicBezTo>
                    <a:pt x="83" y="25"/>
                    <a:pt x="89" y="26"/>
                    <a:pt x="89" y="26"/>
                  </a:cubicBezTo>
                  <a:cubicBezTo>
                    <a:pt x="89" y="26"/>
                    <a:pt x="99" y="30"/>
                    <a:pt x="104" y="30"/>
                  </a:cubicBezTo>
                  <a:cubicBezTo>
                    <a:pt x="108" y="29"/>
                    <a:pt x="114" y="35"/>
                    <a:pt x="105" y="35"/>
                  </a:cubicBezTo>
                  <a:cubicBezTo>
                    <a:pt x="96" y="35"/>
                    <a:pt x="82" y="39"/>
                    <a:pt x="83" y="29"/>
                  </a:cubicBezTo>
                  <a:close/>
                  <a:moveTo>
                    <a:pt x="61" y="72"/>
                  </a:moveTo>
                  <a:cubicBezTo>
                    <a:pt x="55" y="72"/>
                    <a:pt x="16" y="87"/>
                    <a:pt x="16" y="48"/>
                  </a:cubicBezTo>
                  <a:cubicBezTo>
                    <a:pt x="16" y="39"/>
                    <a:pt x="14" y="31"/>
                    <a:pt x="24" y="37"/>
                  </a:cubicBezTo>
                  <a:cubicBezTo>
                    <a:pt x="35" y="42"/>
                    <a:pt x="25" y="42"/>
                    <a:pt x="49" y="40"/>
                  </a:cubicBezTo>
                  <a:cubicBezTo>
                    <a:pt x="49" y="40"/>
                    <a:pt x="66" y="41"/>
                    <a:pt x="68" y="40"/>
                  </a:cubicBezTo>
                  <a:cubicBezTo>
                    <a:pt x="71" y="38"/>
                    <a:pt x="69" y="34"/>
                    <a:pt x="74" y="34"/>
                  </a:cubicBezTo>
                  <a:cubicBezTo>
                    <a:pt x="80" y="34"/>
                    <a:pt x="79" y="40"/>
                    <a:pt x="79" y="40"/>
                  </a:cubicBezTo>
                  <a:cubicBezTo>
                    <a:pt x="79" y="40"/>
                    <a:pt x="74" y="46"/>
                    <a:pt x="109" y="41"/>
                  </a:cubicBezTo>
                  <a:cubicBezTo>
                    <a:pt x="113" y="41"/>
                    <a:pt x="117" y="45"/>
                    <a:pt x="108" y="45"/>
                  </a:cubicBezTo>
                  <a:cubicBezTo>
                    <a:pt x="104" y="45"/>
                    <a:pt x="97" y="48"/>
                    <a:pt x="100" y="53"/>
                  </a:cubicBezTo>
                  <a:cubicBezTo>
                    <a:pt x="102" y="58"/>
                    <a:pt x="99" y="93"/>
                    <a:pt x="99" y="93"/>
                  </a:cubicBezTo>
                  <a:cubicBezTo>
                    <a:pt x="99" y="93"/>
                    <a:pt x="97" y="100"/>
                    <a:pt x="94" y="90"/>
                  </a:cubicBezTo>
                  <a:cubicBezTo>
                    <a:pt x="93" y="86"/>
                    <a:pt x="94" y="53"/>
                    <a:pt x="93" y="51"/>
                  </a:cubicBezTo>
                  <a:cubicBezTo>
                    <a:pt x="93" y="48"/>
                    <a:pt x="77" y="45"/>
                    <a:pt x="77" y="57"/>
                  </a:cubicBezTo>
                  <a:cubicBezTo>
                    <a:pt x="77" y="68"/>
                    <a:pt x="73" y="71"/>
                    <a:pt x="61" y="72"/>
                  </a:cubicBezTo>
                  <a:close/>
                  <a:moveTo>
                    <a:pt x="85" y="84"/>
                  </a:moveTo>
                  <a:cubicBezTo>
                    <a:pt x="82" y="88"/>
                    <a:pt x="78" y="90"/>
                    <a:pt x="80" y="82"/>
                  </a:cubicBezTo>
                  <a:cubicBezTo>
                    <a:pt x="81" y="74"/>
                    <a:pt x="83" y="63"/>
                    <a:pt x="83" y="57"/>
                  </a:cubicBezTo>
                  <a:cubicBezTo>
                    <a:pt x="83" y="57"/>
                    <a:pt x="87" y="50"/>
                    <a:pt x="88" y="58"/>
                  </a:cubicBezTo>
                  <a:cubicBezTo>
                    <a:pt x="89" y="66"/>
                    <a:pt x="87" y="81"/>
                    <a:pt x="85" y="84"/>
                  </a:cubicBezTo>
                  <a:close/>
                  <a:moveTo>
                    <a:pt x="102" y="145"/>
                  </a:moveTo>
                  <a:cubicBezTo>
                    <a:pt x="78" y="144"/>
                    <a:pt x="77" y="148"/>
                    <a:pt x="77" y="117"/>
                  </a:cubicBezTo>
                  <a:cubicBezTo>
                    <a:pt x="77" y="86"/>
                    <a:pt x="81" y="93"/>
                    <a:pt x="82" y="96"/>
                  </a:cubicBezTo>
                  <a:cubicBezTo>
                    <a:pt x="82" y="96"/>
                    <a:pt x="90" y="116"/>
                    <a:pt x="111" y="101"/>
                  </a:cubicBezTo>
                  <a:cubicBezTo>
                    <a:pt x="114" y="98"/>
                    <a:pt x="116" y="96"/>
                    <a:pt x="117" y="106"/>
                  </a:cubicBezTo>
                  <a:cubicBezTo>
                    <a:pt x="117" y="117"/>
                    <a:pt x="127" y="145"/>
                    <a:pt x="102" y="145"/>
                  </a:cubicBezTo>
                  <a:close/>
                </a:path>
              </a:pathLst>
            </a:custGeom>
            <a:solidFill>
              <a:schemeClr val="folHlink"/>
            </a:solidFill>
            <a:ln w="9525">
              <a:noFill/>
            </a:ln>
          </p:spPr>
          <p:txBody>
            <a:bodyPr/>
            <a:lstStyle/>
            <a:p>
              <a:endParaRPr lang="zh-CN" altLang="en-US"/>
            </a:p>
          </p:txBody>
        </p:sp>
        <p:sp>
          <p:nvSpPr>
            <p:cNvPr id="3238" name="Freeform 171"/>
            <p:cNvSpPr/>
            <p:nvPr userDrawn="1"/>
          </p:nvSpPr>
          <p:spPr>
            <a:xfrm>
              <a:off x="348" y="3254"/>
              <a:ext cx="86" cy="102"/>
            </a:xfrm>
            <a:custGeom>
              <a:avLst/>
              <a:gdLst/>
              <a:ahLst/>
              <a:cxnLst>
                <a:cxn ang="0">
                  <a:pos x="778963151" y="310329186"/>
                </a:cxn>
                <a:cxn ang="0">
                  <a:pos x="505693517" y="1213757588"/>
                </a:cxn>
                <a:cxn ang="0">
                  <a:pos x="778963151" y="310329186"/>
                </a:cxn>
              </a:cxnLst>
              <a:rect l="0" t="0" r="0" b="0"/>
              <a:pathLst>
                <a:path w="17" h="20">
                  <a:moveTo>
                    <a:pt x="14" y="5"/>
                  </a:moveTo>
                  <a:cubicBezTo>
                    <a:pt x="13" y="0"/>
                    <a:pt x="0" y="8"/>
                    <a:pt x="9" y="20"/>
                  </a:cubicBezTo>
                  <a:cubicBezTo>
                    <a:pt x="9" y="20"/>
                    <a:pt x="17" y="17"/>
                    <a:pt x="14" y="5"/>
                  </a:cubicBezTo>
                  <a:close/>
                </a:path>
              </a:pathLst>
            </a:custGeom>
            <a:solidFill>
              <a:schemeClr val="folHlink"/>
            </a:solidFill>
            <a:ln w="9525">
              <a:noFill/>
            </a:ln>
          </p:spPr>
          <p:txBody>
            <a:bodyPr/>
            <a:lstStyle/>
            <a:p>
              <a:endParaRPr lang="zh-CN" altLang="en-US"/>
            </a:p>
          </p:txBody>
        </p:sp>
        <p:sp>
          <p:nvSpPr>
            <p:cNvPr id="3239" name="Freeform 172"/>
            <p:cNvSpPr/>
            <p:nvPr userDrawn="1"/>
          </p:nvSpPr>
          <p:spPr>
            <a:xfrm>
              <a:off x="267" y="3295"/>
              <a:ext cx="76" cy="136"/>
            </a:xfrm>
            <a:custGeom>
              <a:avLst/>
              <a:gdLst/>
              <a:ahLst/>
              <a:cxnLst>
                <a:cxn ang="0">
                  <a:pos x="389573309" y="525854018"/>
                </a:cxn>
                <a:cxn ang="0">
                  <a:pos x="222344657" y="1325572597"/>
                </a:cxn>
                <a:cxn ang="0">
                  <a:pos x="847291836" y="851540441"/>
                </a:cxn>
                <a:cxn ang="0">
                  <a:pos x="734842307" y="419319466"/>
                </a:cxn>
                <a:cxn ang="0">
                  <a:pos x="389573309" y="525854018"/>
                </a:cxn>
              </a:cxnLst>
              <a:rect l="0" t="0" r="0" b="0"/>
              <a:pathLst>
                <a:path w="15" h="27">
                  <a:moveTo>
                    <a:pt x="7" y="10"/>
                  </a:moveTo>
                  <a:cubicBezTo>
                    <a:pt x="0" y="19"/>
                    <a:pt x="2" y="23"/>
                    <a:pt x="4" y="25"/>
                  </a:cubicBezTo>
                  <a:cubicBezTo>
                    <a:pt x="7" y="27"/>
                    <a:pt x="11" y="26"/>
                    <a:pt x="15" y="16"/>
                  </a:cubicBezTo>
                  <a:cubicBezTo>
                    <a:pt x="15" y="16"/>
                    <a:pt x="12" y="11"/>
                    <a:pt x="13" y="8"/>
                  </a:cubicBezTo>
                  <a:cubicBezTo>
                    <a:pt x="15" y="6"/>
                    <a:pt x="14" y="0"/>
                    <a:pt x="7" y="10"/>
                  </a:cubicBezTo>
                  <a:close/>
                </a:path>
              </a:pathLst>
            </a:custGeom>
            <a:solidFill>
              <a:schemeClr val="folHlink"/>
            </a:solidFill>
            <a:ln w="9525">
              <a:noFill/>
            </a:ln>
          </p:spPr>
          <p:txBody>
            <a:bodyPr/>
            <a:lstStyle/>
            <a:p>
              <a:endParaRPr lang="zh-CN" altLang="en-US"/>
            </a:p>
          </p:txBody>
        </p:sp>
        <p:sp>
          <p:nvSpPr>
            <p:cNvPr id="3240" name="Freeform 173"/>
            <p:cNvSpPr/>
            <p:nvPr userDrawn="1"/>
          </p:nvSpPr>
          <p:spPr>
            <a:xfrm>
              <a:off x="222" y="3022"/>
              <a:ext cx="243" cy="116"/>
            </a:xfrm>
            <a:custGeom>
              <a:avLst/>
              <a:gdLst/>
              <a:ahLst/>
              <a:cxnLst>
                <a:cxn ang="0">
                  <a:pos x="0" y="105497940"/>
                </a:cxn>
                <a:cxn ang="0">
                  <a:pos x="509113355" y="52714323"/>
                </a:cxn>
                <a:cxn ang="0">
                  <a:pos x="54793705" y="479359035"/>
                </a:cxn>
                <a:cxn ang="0">
                  <a:pos x="1227458868" y="1129474206"/>
                </a:cxn>
                <a:cxn ang="0">
                  <a:pos x="1902256331" y="1074684143"/>
                </a:cxn>
                <a:cxn ang="0">
                  <a:pos x="0" y="1021887585"/>
                </a:cxn>
                <a:cxn ang="0">
                  <a:pos x="0" y="105497940"/>
                </a:cxn>
              </a:cxnLst>
              <a:rect l="0" t="0" r="0" b="0"/>
              <a:pathLst>
                <a:path w="48" h="23">
                  <a:moveTo>
                    <a:pt x="40" y="2"/>
                  </a:moveTo>
                  <a:cubicBezTo>
                    <a:pt x="38" y="3"/>
                    <a:pt x="9" y="1"/>
                    <a:pt x="9" y="1"/>
                  </a:cubicBezTo>
                  <a:cubicBezTo>
                    <a:pt x="5" y="1"/>
                    <a:pt x="1" y="0"/>
                    <a:pt x="1" y="9"/>
                  </a:cubicBezTo>
                  <a:cubicBezTo>
                    <a:pt x="0" y="23"/>
                    <a:pt x="17" y="21"/>
                    <a:pt x="22" y="21"/>
                  </a:cubicBezTo>
                  <a:cubicBezTo>
                    <a:pt x="26" y="21"/>
                    <a:pt x="30" y="18"/>
                    <a:pt x="34" y="20"/>
                  </a:cubicBezTo>
                  <a:cubicBezTo>
                    <a:pt x="34" y="20"/>
                    <a:pt x="38" y="23"/>
                    <a:pt x="40" y="19"/>
                  </a:cubicBezTo>
                  <a:cubicBezTo>
                    <a:pt x="48" y="5"/>
                    <a:pt x="43" y="0"/>
                    <a:pt x="40" y="2"/>
                  </a:cubicBezTo>
                  <a:close/>
                </a:path>
              </a:pathLst>
            </a:custGeom>
            <a:solidFill>
              <a:schemeClr val="folHlink"/>
            </a:solidFill>
            <a:ln w="9525">
              <a:noFill/>
            </a:ln>
          </p:spPr>
          <p:txBody>
            <a:bodyPr/>
            <a:lstStyle/>
            <a:p>
              <a:endParaRPr lang="zh-CN" altLang="en-US"/>
            </a:p>
          </p:txBody>
        </p:sp>
        <p:sp>
          <p:nvSpPr>
            <p:cNvPr id="3241" name="Freeform 174"/>
            <p:cNvSpPr/>
            <p:nvPr userDrawn="1"/>
          </p:nvSpPr>
          <p:spPr>
            <a:xfrm>
              <a:off x="500" y="3345"/>
              <a:ext cx="177" cy="187"/>
            </a:xfrm>
            <a:custGeom>
              <a:avLst/>
              <a:gdLst/>
              <a:ahLst/>
              <a:cxnLst>
                <a:cxn ang="0">
                  <a:pos x="1324049293" y="109830017"/>
                </a:cxn>
                <a:cxn ang="0">
                  <a:pos x="612208737" y="109830017"/>
                </a:cxn>
                <a:cxn ang="0">
                  <a:pos x="218595733" y="1097457796"/>
                </a:cxn>
                <a:cxn ang="0">
                  <a:pos x="1553298980" y="1206872886"/>
                </a:cxn>
                <a:cxn ang="0">
                  <a:pos x="1324049293" y="109830017"/>
                </a:cxn>
              </a:cxnLst>
              <a:rect l="0" t="0" r="0" b="0"/>
              <a:pathLst>
                <a:path w="35" h="37">
                  <a:moveTo>
                    <a:pt x="24" y="2"/>
                  </a:moveTo>
                  <a:cubicBezTo>
                    <a:pt x="19" y="3"/>
                    <a:pt x="11" y="2"/>
                    <a:pt x="11" y="2"/>
                  </a:cubicBezTo>
                  <a:cubicBezTo>
                    <a:pt x="0" y="2"/>
                    <a:pt x="5" y="14"/>
                    <a:pt x="4" y="20"/>
                  </a:cubicBezTo>
                  <a:cubicBezTo>
                    <a:pt x="3" y="27"/>
                    <a:pt x="22" y="37"/>
                    <a:pt x="28" y="22"/>
                  </a:cubicBezTo>
                  <a:cubicBezTo>
                    <a:pt x="35" y="7"/>
                    <a:pt x="28" y="0"/>
                    <a:pt x="24" y="2"/>
                  </a:cubicBezTo>
                  <a:close/>
                </a:path>
              </a:pathLst>
            </a:custGeom>
            <a:solidFill>
              <a:schemeClr val="folHlink"/>
            </a:solidFill>
            <a:ln w="9525">
              <a:noFill/>
            </a:ln>
          </p:spPr>
          <p:txBody>
            <a:bodyPr/>
            <a:lstStyle/>
            <a:p>
              <a:endParaRPr lang="zh-CN" altLang="en-US"/>
            </a:p>
          </p:txBody>
        </p:sp>
        <p:sp>
          <p:nvSpPr>
            <p:cNvPr id="3242" name="Freeform 175"/>
            <p:cNvSpPr/>
            <p:nvPr userDrawn="1"/>
          </p:nvSpPr>
          <p:spPr>
            <a:xfrm>
              <a:off x="905" y="3158"/>
              <a:ext cx="177" cy="36"/>
            </a:xfrm>
            <a:custGeom>
              <a:avLst/>
              <a:gdLst/>
              <a:ahLst/>
              <a:cxnLst>
                <a:cxn ang="0">
                  <a:pos x="272474963" y="0"/>
                </a:cxn>
                <a:cxn ang="0">
                  <a:pos x="776909457" y="337131365"/>
                </a:cxn>
                <a:cxn ang="0">
                  <a:pos x="272474963" y="0"/>
                </a:cxn>
              </a:cxnLst>
              <a:rect l="0" t="0" r="0" b="0"/>
              <a:pathLst>
                <a:path w="35" h="7">
                  <a:moveTo>
                    <a:pt x="5" y="0"/>
                  </a:moveTo>
                  <a:cubicBezTo>
                    <a:pt x="0" y="0"/>
                    <a:pt x="7" y="7"/>
                    <a:pt x="14" y="5"/>
                  </a:cubicBezTo>
                  <a:cubicBezTo>
                    <a:pt x="35" y="1"/>
                    <a:pt x="5" y="0"/>
                    <a:pt x="5" y="0"/>
                  </a:cubicBezTo>
                  <a:close/>
                </a:path>
              </a:pathLst>
            </a:custGeom>
            <a:solidFill>
              <a:schemeClr val="folHlink"/>
            </a:solidFill>
            <a:ln w="9525">
              <a:noFill/>
            </a:ln>
          </p:spPr>
          <p:txBody>
            <a:bodyPr/>
            <a:lstStyle/>
            <a:p>
              <a:endParaRPr lang="zh-CN" altLang="en-US"/>
            </a:p>
          </p:txBody>
        </p:sp>
        <p:sp>
          <p:nvSpPr>
            <p:cNvPr id="3243" name="Freeform 176"/>
            <p:cNvSpPr/>
            <p:nvPr userDrawn="1"/>
          </p:nvSpPr>
          <p:spPr>
            <a:xfrm>
              <a:off x="965" y="3153"/>
              <a:ext cx="137" cy="81"/>
            </a:xfrm>
            <a:custGeom>
              <a:avLst/>
              <a:gdLst/>
              <a:ahLst/>
              <a:cxnLst>
                <a:cxn ang="0">
                  <a:pos x="408210867" y="729591168"/>
                </a:cxn>
                <a:cxn ang="0">
                  <a:pos x="1435927753" y="332203163"/>
                </a:cxn>
                <a:cxn ang="0">
                  <a:pos x="971947129" y="54793705"/>
                </a:cxn>
                <a:cxn ang="0">
                  <a:pos x="408210867" y="620419616"/>
                </a:cxn>
                <a:cxn ang="0">
                  <a:pos x="408210867" y="729591168"/>
                </a:cxn>
              </a:cxnLst>
              <a:rect l="0" t="0" r="0" b="0"/>
              <a:pathLst>
                <a:path w="27" h="16">
                  <a:moveTo>
                    <a:pt x="7" y="13"/>
                  </a:moveTo>
                  <a:cubicBezTo>
                    <a:pt x="7" y="13"/>
                    <a:pt x="18" y="16"/>
                    <a:pt x="25" y="6"/>
                  </a:cubicBezTo>
                  <a:cubicBezTo>
                    <a:pt x="27" y="2"/>
                    <a:pt x="23" y="0"/>
                    <a:pt x="17" y="1"/>
                  </a:cubicBezTo>
                  <a:cubicBezTo>
                    <a:pt x="13" y="1"/>
                    <a:pt x="14" y="11"/>
                    <a:pt x="7" y="11"/>
                  </a:cubicBezTo>
                  <a:cubicBezTo>
                    <a:pt x="0" y="11"/>
                    <a:pt x="7" y="13"/>
                    <a:pt x="7" y="13"/>
                  </a:cubicBezTo>
                  <a:close/>
                </a:path>
              </a:pathLst>
            </a:custGeom>
            <a:solidFill>
              <a:schemeClr val="folHlink"/>
            </a:solidFill>
            <a:ln w="9525">
              <a:noFill/>
            </a:ln>
          </p:spPr>
          <p:txBody>
            <a:bodyPr/>
            <a:lstStyle/>
            <a:p>
              <a:endParaRPr lang="zh-CN" altLang="en-US"/>
            </a:p>
          </p:txBody>
        </p:sp>
        <p:sp>
          <p:nvSpPr>
            <p:cNvPr id="3244" name="Freeform 177"/>
            <p:cNvSpPr/>
            <p:nvPr userDrawn="1"/>
          </p:nvSpPr>
          <p:spPr>
            <a:xfrm>
              <a:off x="960" y="3204"/>
              <a:ext cx="177" cy="86"/>
            </a:xfrm>
            <a:custGeom>
              <a:avLst/>
              <a:gdLst/>
              <a:ahLst/>
              <a:cxnLst>
                <a:cxn ang="0">
                  <a:pos x="1377944812" y="329838976"/>
                </a:cxn>
                <a:cxn ang="0">
                  <a:pos x="437171824" y="559781972"/>
                </a:cxn>
                <a:cxn ang="0">
                  <a:pos x="328980331" y="724875332"/>
                </a:cxn>
                <a:cxn ang="0">
                  <a:pos x="1499420388" y="670435911"/>
                </a:cxn>
                <a:cxn ang="0">
                  <a:pos x="1377944812" y="329838976"/>
                </a:cxn>
              </a:cxnLst>
              <a:rect l="0" t="0" r="0" b="0"/>
              <a:pathLst>
                <a:path w="35" h="17">
                  <a:moveTo>
                    <a:pt x="25" y="6"/>
                  </a:moveTo>
                  <a:cubicBezTo>
                    <a:pt x="20" y="12"/>
                    <a:pt x="8" y="10"/>
                    <a:pt x="8" y="10"/>
                  </a:cubicBezTo>
                  <a:cubicBezTo>
                    <a:pt x="8" y="10"/>
                    <a:pt x="0" y="9"/>
                    <a:pt x="6" y="13"/>
                  </a:cubicBezTo>
                  <a:cubicBezTo>
                    <a:pt x="11" y="17"/>
                    <a:pt x="18" y="15"/>
                    <a:pt x="27" y="12"/>
                  </a:cubicBezTo>
                  <a:cubicBezTo>
                    <a:pt x="35" y="8"/>
                    <a:pt x="31" y="0"/>
                    <a:pt x="25" y="6"/>
                  </a:cubicBezTo>
                  <a:close/>
                </a:path>
              </a:pathLst>
            </a:custGeom>
            <a:solidFill>
              <a:schemeClr val="folHlink"/>
            </a:solidFill>
            <a:ln w="9525">
              <a:noFill/>
            </a:ln>
          </p:spPr>
          <p:txBody>
            <a:bodyPr/>
            <a:lstStyle/>
            <a:p>
              <a:endParaRPr lang="zh-CN" altLang="en-US"/>
            </a:p>
          </p:txBody>
        </p:sp>
        <p:sp>
          <p:nvSpPr>
            <p:cNvPr id="3245" name="Freeform 178"/>
            <p:cNvSpPr/>
            <p:nvPr userDrawn="1"/>
          </p:nvSpPr>
          <p:spPr>
            <a:xfrm>
              <a:off x="844" y="3285"/>
              <a:ext cx="248" cy="60"/>
            </a:xfrm>
            <a:custGeom>
              <a:avLst/>
              <a:gdLst/>
              <a:ahLst/>
              <a:cxnLst>
                <a:cxn ang="0">
                  <a:pos x="0" y="146484375"/>
                </a:cxn>
                <a:cxn ang="0">
                  <a:pos x="1621565511" y="48828125"/>
                </a:cxn>
                <a:cxn ang="0">
                  <a:pos x="385808417" y="0"/>
                </a:cxn>
                <a:cxn ang="0">
                  <a:pos x="111106247" y="244140625"/>
                </a:cxn>
                <a:cxn ang="0">
                  <a:pos x="1113425127" y="390625000"/>
                </a:cxn>
                <a:cxn ang="0">
                  <a:pos x="0" y="390625000"/>
                </a:cxn>
                <a:cxn ang="0">
                  <a:pos x="0" y="146484375"/>
                </a:cxn>
              </a:cxnLst>
              <a:rect l="0" t="0" r="0" b="0"/>
              <a:pathLst>
                <a:path w="49" h="12">
                  <a:moveTo>
                    <a:pt x="40" y="3"/>
                  </a:moveTo>
                  <a:cubicBezTo>
                    <a:pt x="37" y="2"/>
                    <a:pt x="36" y="0"/>
                    <a:pt x="29" y="1"/>
                  </a:cubicBezTo>
                  <a:cubicBezTo>
                    <a:pt x="13" y="4"/>
                    <a:pt x="7" y="0"/>
                    <a:pt x="7" y="0"/>
                  </a:cubicBezTo>
                  <a:cubicBezTo>
                    <a:pt x="7" y="0"/>
                    <a:pt x="0" y="3"/>
                    <a:pt x="2" y="5"/>
                  </a:cubicBezTo>
                  <a:cubicBezTo>
                    <a:pt x="5" y="7"/>
                    <a:pt x="17" y="8"/>
                    <a:pt x="20" y="8"/>
                  </a:cubicBezTo>
                  <a:cubicBezTo>
                    <a:pt x="23" y="8"/>
                    <a:pt x="34" y="12"/>
                    <a:pt x="41" y="8"/>
                  </a:cubicBezTo>
                  <a:cubicBezTo>
                    <a:pt x="49" y="4"/>
                    <a:pt x="44" y="3"/>
                    <a:pt x="40" y="3"/>
                  </a:cubicBezTo>
                  <a:close/>
                </a:path>
              </a:pathLst>
            </a:custGeom>
            <a:solidFill>
              <a:schemeClr val="folHlink"/>
            </a:solidFill>
            <a:ln w="9525">
              <a:noFill/>
            </a:ln>
          </p:spPr>
          <p:txBody>
            <a:bodyPr/>
            <a:lstStyle/>
            <a:p>
              <a:endParaRPr lang="zh-CN" altLang="en-US"/>
            </a:p>
          </p:txBody>
        </p:sp>
        <p:sp>
          <p:nvSpPr>
            <p:cNvPr id="3246" name="Freeform 179"/>
            <p:cNvSpPr/>
            <p:nvPr userDrawn="1"/>
          </p:nvSpPr>
          <p:spPr>
            <a:xfrm>
              <a:off x="869" y="3340"/>
              <a:ext cx="203" cy="56"/>
            </a:xfrm>
            <a:custGeom>
              <a:avLst/>
              <a:gdLst/>
              <a:ahLst/>
              <a:cxnLst>
                <a:cxn ang="0">
                  <a:pos x="2130642243" y="117336810"/>
                </a:cxn>
                <a:cxn ang="0">
                  <a:pos x="1496121977" y="234151150"/>
                </a:cxn>
                <a:cxn ang="0">
                  <a:pos x="748102750" y="174595425"/>
                </a:cxn>
                <a:cxn ang="0">
                  <a:pos x="55917908" y="117336810"/>
                </a:cxn>
                <a:cxn ang="0">
                  <a:pos x="2016702885" y="480086121"/>
                </a:cxn>
                <a:cxn ang="0">
                  <a:pos x="2130642243" y="117336810"/>
                </a:cxn>
              </a:cxnLst>
              <a:rect l="0" t="0" r="0" b="0"/>
              <a:pathLst>
                <a:path w="40" h="11">
                  <a:moveTo>
                    <a:pt x="37" y="2"/>
                  </a:moveTo>
                  <a:cubicBezTo>
                    <a:pt x="34" y="4"/>
                    <a:pt x="30" y="4"/>
                    <a:pt x="26" y="4"/>
                  </a:cubicBezTo>
                  <a:cubicBezTo>
                    <a:pt x="23" y="4"/>
                    <a:pt x="16" y="2"/>
                    <a:pt x="13" y="3"/>
                  </a:cubicBezTo>
                  <a:cubicBezTo>
                    <a:pt x="10" y="4"/>
                    <a:pt x="1" y="2"/>
                    <a:pt x="1" y="2"/>
                  </a:cubicBezTo>
                  <a:cubicBezTo>
                    <a:pt x="0" y="11"/>
                    <a:pt x="30" y="10"/>
                    <a:pt x="35" y="8"/>
                  </a:cubicBezTo>
                  <a:cubicBezTo>
                    <a:pt x="40" y="5"/>
                    <a:pt x="40" y="0"/>
                    <a:pt x="37" y="2"/>
                  </a:cubicBezTo>
                  <a:close/>
                </a:path>
              </a:pathLst>
            </a:custGeom>
            <a:solidFill>
              <a:schemeClr val="folHlink"/>
            </a:solidFill>
            <a:ln w="9525">
              <a:noFill/>
            </a:ln>
          </p:spPr>
          <p:txBody>
            <a:bodyPr/>
            <a:lstStyle/>
            <a:p>
              <a:endParaRPr lang="zh-CN" altLang="en-US"/>
            </a:p>
          </p:txBody>
        </p:sp>
        <p:sp>
          <p:nvSpPr>
            <p:cNvPr id="3247" name="Freeform 180"/>
            <p:cNvSpPr/>
            <p:nvPr userDrawn="1"/>
          </p:nvSpPr>
          <p:spPr>
            <a:xfrm>
              <a:off x="859" y="3386"/>
              <a:ext cx="207" cy="172"/>
            </a:xfrm>
            <a:custGeom>
              <a:avLst/>
              <a:gdLst/>
              <a:ahLst/>
              <a:cxnLst>
                <a:cxn ang="0">
                  <a:pos x="1517680328" y="505693517"/>
                </a:cxn>
                <a:cxn ang="0">
                  <a:pos x="709674543" y="329838976"/>
                </a:cxn>
                <a:cxn ang="0">
                  <a:pos x="215325070" y="833402061"/>
                </a:cxn>
                <a:cxn ang="0">
                  <a:pos x="53182672" y="1054796788"/>
                </a:cxn>
                <a:cxn ang="0">
                  <a:pos x="483815834" y="1054796788"/>
                </a:cxn>
                <a:cxn ang="0">
                  <a:pos x="924999614" y="1503838610"/>
                </a:cxn>
                <a:cxn ang="0">
                  <a:pos x="1140311684" y="1668597177"/>
                </a:cxn>
                <a:cxn ang="0">
                  <a:pos x="1570944846" y="1054796788"/>
                </a:cxn>
                <a:cxn ang="0">
                  <a:pos x="2120992849" y="1054796788"/>
                </a:cxn>
                <a:cxn ang="0">
                  <a:pos x="1517680328" y="505693517"/>
                </a:cxn>
              </a:cxnLst>
              <a:rect l="0" t="0" r="0" b="0"/>
              <a:pathLst>
                <a:path w="41" h="34">
                  <a:moveTo>
                    <a:pt x="28" y="9"/>
                  </a:moveTo>
                  <a:cubicBezTo>
                    <a:pt x="28" y="6"/>
                    <a:pt x="14" y="0"/>
                    <a:pt x="13" y="6"/>
                  </a:cubicBezTo>
                  <a:cubicBezTo>
                    <a:pt x="11" y="12"/>
                    <a:pt x="4" y="15"/>
                    <a:pt x="4" y="15"/>
                  </a:cubicBezTo>
                  <a:cubicBezTo>
                    <a:pt x="0" y="16"/>
                    <a:pt x="0" y="16"/>
                    <a:pt x="1" y="19"/>
                  </a:cubicBezTo>
                  <a:cubicBezTo>
                    <a:pt x="1" y="22"/>
                    <a:pt x="4" y="24"/>
                    <a:pt x="9" y="19"/>
                  </a:cubicBezTo>
                  <a:cubicBezTo>
                    <a:pt x="17" y="10"/>
                    <a:pt x="17" y="26"/>
                    <a:pt x="17" y="27"/>
                  </a:cubicBezTo>
                  <a:cubicBezTo>
                    <a:pt x="18" y="29"/>
                    <a:pt x="19" y="34"/>
                    <a:pt x="21" y="30"/>
                  </a:cubicBezTo>
                  <a:cubicBezTo>
                    <a:pt x="22" y="26"/>
                    <a:pt x="25" y="14"/>
                    <a:pt x="29" y="19"/>
                  </a:cubicBezTo>
                  <a:cubicBezTo>
                    <a:pt x="35" y="27"/>
                    <a:pt x="41" y="19"/>
                    <a:pt x="39" y="19"/>
                  </a:cubicBezTo>
                  <a:cubicBezTo>
                    <a:pt x="38" y="18"/>
                    <a:pt x="28" y="13"/>
                    <a:pt x="28" y="9"/>
                  </a:cubicBezTo>
                  <a:close/>
                </a:path>
              </a:pathLst>
            </a:custGeom>
            <a:solidFill>
              <a:schemeClr val="folHlink"/>
            </a:solidFill>
            <a:ln w="9525">
              <a:noFill/>
            </a:ln>
          </p:spPr>
          <p:txBody>
            <a:bodyPr/>
            <a:lstStyle/>
            <a:p>
              <a:endParaRPr lang="zh-CN" altLang="en-US"/>
            </a:p>
          </p:txBody>
        </p:sp>
        <p:sp>
          <p:nvSpPr>
            <p:cNvPr id="3248" name="Freeform 181"/>
            <p:cNvSpPr/>
            <p:nvPr userDrawn="1"/>
          </p:nvSpPr>
          <p:spPr>
            <a:xfrm>
              <a:off x="996" y="3305"/>
              <a:ext cx="126" cy="318"/>
            </a:xfrm>
            <a:custGeom>
              <a:avLst/>
              <a:gdLst/>
              <a:ahLst/>
              <a:cxnLst>
                <a:cxn ang="0">
                  <a:pos x="1172845976" y="106199895"/>
                </a:cxn>
                <a:cxn ang="0">
                  <a:pos x="963019411" y="923261433"/>
                </a:cxn>
                <a:cxn ang="0">
                  <a:pos x="369253533" y="1084719008"/>
                </a:cxn>
                <a:cxn ang="0">
                  <a:pos x="369253533" y="1246507878"/>
                </a:cxn>
                <a:cxn ang="0">
                  <a:pos x="908424820" y="1846174853"/>
                </a:cxn>
                <a:cxn ang="0">
                  <a:pos x="633674689" y="0"/>
                </a:cxn>
                <a:cxn ang="0">
                  <a:pos x="0" y="0"/>
                </a:cxn>
                <a:cxn ang="0">
                  <a:pos x="264339870" y="0"/>
                </a:cxn>
                <a:cxn ang="0">
                  <a:pos x="855959670" y="0"/>
                </a:cxn>
                <a:cxn ang="0">
                  <a:pos x="1227359921" y="0"/>
                </a:cxn>
                <a:cxn ang="0">
                  <a:pos x="1332272944" y="761455719"/>
                </a:cxn>
                <a:cxn ang="0">
                  <a:pos x="1332272944" y="106199895"/>
                </a:cxn>
                <a:cxn ang="0">
                  <a:pos x="1172845976" y="106199895"/>
                </a:cxn>
              </a:cxnLst>
              <a:rect l="0" t="0" r="0" b="0"/>
              <a:pathLst>
                <a:path w="25" h="63">
                  <a:moveTo>
                    <a:pt x="22" y="2"/>
                  </a:moveTo>
                  <a:cubicBezTo>
                    <a:pt x="22" y="2"/>
                    <a:pt x="20" y="15"/>
                    <a:pt x="18" y="17"/>
                  </a:cubicBezTo>
                  <a:cubicBezTo>
                    <a:pt x="15" y="19"/>
                    <a:pt x="10" y="20"/>
                    <a:pt x="7" y="20"/>
                  </a:cubicBezTo>
                  <a:cubicBezTo>
                    <a:pt x="4" y="19"/>
                    <a:pt x="4" y="22"/>
                    <a:pt x="7" y="23"/>
                  </a:cubicBezTo>
                  <a:cubicBezTo>
                    <a:pt x="10" y="24"/>
                    <a:pt x="17" y="29"/>
                    <a:pt x="17" y="34"/>
                  </a:cubicBezTo>
                  <a:cubicBezTo>
                    <a:pt x="17" y="40"/>
                    <a:pt x="17" y="44"/>
                    <a:pt x="12" y="45"/>
                  </a:cubicBezTo>
                  <a:cubicBezTo>
                    <a:pt x="6" y="46"/>
                    <a:pt x="0" y="47"/>
                    <a:pt x="0" y="55"/>
                  </a:cubicBezTo>
                  <a:cubicBezTo>
                    <a:pt x="0" y="55"/>
                    <a:pt x="3" y="57"/>
                    <a:pt x="5" y="58"/>
                  </a:cubicBezTo>
                  <a:cubicBezTo>
                    <a:pt x="8" y="58"/>
                    <a:pt x="14" y="61"/>
                    <a:pt x="16" y="62"/>
                  </a:cubicBezTo>
                  <a:cubicBezTo>
                    <a:pt x="18" y="63"/>
                    <a:pt x="23" y="61"/>
                    <a:pt x="23" y="57"/>
                  </a:cubicBezTo>
                  <a:cubicBezTo>
                    <a:pt x="24" y="52"/>
                    <a:pt x="24" y="20"/>
                    <a:pt x="25" y="14"/>
                  </a:cubicBezTo>
                  <a:cubicBezTo>
                    <a:pt x="25" y="9"/>
                    <a:pt x="25" y="3"/>
                    <a:pt x="25" y="2"/>
                  </a:cubicBezTo>
                  <a:cubicBezTo>
                    <a:pt x="25" y="1"/>
                    <a:pt x="22" y="0"/>
                    <a:pt x="22" y="2"/>
                  </a:cubicBezTo>
                  <a:close/>
                </a:path>
              </a:pathLst>
            </a:custGeom>
            <a:solidFill>
              <a:schemeClr val="folHlink"/>
            </a:solidFill>
            <a:ln w="9525">
              <a:noFill/>
            </a:ln>
          </p:spPr>
          <p:txBody>
            <a:bodyPr/>
            <a:lstStyle/>
            <a:p>
              <a:endParaRPr lang="zh-CN" altLang="en-US"/>
            </a:p>
          </p:txBody>
        </p:sp>
      </p:grpSp>
      <p:sp>
        <p:nvSpPr>
          <p:cNvPr id="15523" name="Rectangle 163"/>
          <p:cNvSpPr>
            <a:spLocks noGrp="1" noRot="1" noChangeArrowheads="1"/>
          </p:cNvSpPr>
          <p:nvPr>
            <p:ph type="ctrTitle"/>
          </p:nvPr>
        </p:nvSpPr>
        <p:spPr>
          <a:xfrm>
            <a:off x="914400" y="2057400"/>
            <a:ext cx="10363200" cy="1143000"/>
          </a:xfrm>
        </p:spPr>
        <p:txBody>
          <a:bodyPr/>
          <a:lstStyle>
            <a:lvl1pPr>
              <a:defRPr/>
            </a:lvl1pPr>
          </a:lstStyle>
          <a:p>
            <a:pPr lvl="0" fontAlgn="base"/>
            <a:r>
              <a:rPr lang="zh-CN" altLang="en-US" strike="noStrike" noProof="0" smtClean="0"/>
              <a:t>单击此处编辑母版标题样式</a:t>
            </a:r>
            <a:endParaRPr lang="zh-CN" altLang="en-US" strike="noStrike" noProof="0" smtClean="0"/>
          </a:p>
        </p:txBody>
      </p:sp>
      <p:sp>
        <p:nvSpPr>
          <p:cNvPr id="15527" name="Rectangle 167"/>
          <p:cNvSpPr>
            <a:spLocks noGrp="1" noRot="1" noChangeArrowheads="1"/>
          </p:cNvSpPr>
          <p:nvPr>
            <p:ph type="subTitle" idx="1"/>
          </p:nvPr>
        </p:nvSpPr>
        <p:spPr>
          <a:xfrm>
            <a:off x="1828800" y="3505200"/>
            <a:ext cx="8534400" cy="1752600"/>
          </a:xfrm>
        </p:spPr>
        <p:txBody>
          <a:bodyPr/>
          <a:lstStyle>
            <a:lvl1pPr marL="0" indent="0" algn="ctr">
              <a:buFont typeface="Wingdings" panose="05000000000000000000" pitchFamily="2" charset="2"/>
              <a:buNone/>
              <a:defRPr/>
            </a:lvl1pPr>
          </a:lstStyle>
          <a:p>
            <a:pPr lvl="0" fontAlgn="base"/>
            <a:r>
              <a:rPr lang="zh-CN" altLang="en-US" strike="noStrike" noProof="0" smtClean="0"/>
              <a:t>单击此处编辑母版副标题样式</a:t>
            </a:r>
            <a:endParaRPr lang="zh-CN" altLang="en-US" strike="noStrike" noProof="0" smtClean="0"/>
          </a:p>
        </p:txBody>
      </p:sp>
      <p:sp>
        <p:nvSpPr>
          <p:cNvPr id="179" name="Rectangle 164"/>
          <p:cNvSpPr>
            <a:spLocks noGrp="1" noChangeArrowheads="1"/>
          </p:cNvSpPr>
          <p:nvPr>
            <p:ph type="dt" sz="half" idx="10"/>
          </p:nvPr>
        </p:nvSpPr>
        <p:spPr>
          <a:xfrm>
            <a:off x="401638" y="6248400"/>
            <a:ext cx="3052763" cy="476250"/>
          </a:xfrm>
          <a:prstGeom prst="rect">
            <a:avLst/>
          </a:prstGeom>
          <a:noFill/>
          <a:ln>
            <a:noFill/>
          </a:ln>
          <a:effectLst/>
        </p:spPr>
        <p:txBody>
          <a:bodyPr vert="horz" wrap="square" lIns="91440" tIns="45720" rIns="91440" bIns="45720" numCol="1" anchor="t" anchorCtr="0" compatLnSpc="1"/>
          <a:lstStyle>
            <a:lvl1pPr>
              <a:defRPr/>
            </a:lvl1pPr>
          </a:lstStyle>
          <a:p>
            <a:pPr fontAlgn="base">
              <a:defRPr/>
            </a:pPr>
            <a:endParaRPr lang="en-US" altLang="zh-CN" strike="noStrike" noProof="1">
              <a:solidFill>
                <a:srgbClr val="000000"/>
              </a:solidFill>
            </a:endParaRPr>
          </a:p>
        </p:txBody>
      </p:sp>
      <p:sp>
        <p:nvSpPr>
          <p:cNvPr id="180" name="Rectangle 165"/>
          <p:cNvSpPr>
            <a:spLocks noGrp="1" noChangeArrowheads="1"/>
          </p:cNvSpPr>
          <p:nvPr>
            <p:ph type="ftr" sz="quarter" idx="11"/>
          </p:nvPr>
        </p:nvSpPr>
        <p:spPr>
          <a:xfrm>
            <a:off x="4165600" y="6248400"/>
            <a:ext cx="3860800" cy="476250"/>
          </a:xfrm>
          <a:prstGeom prst="rect">
            <a:avLst/>
          </a:prstGeom>
          <a:noFill/>
          <a:ln>
            <a:noFill/>
          </a:ln>
          <a:effectLst/>
        </p:spPr>
        <p:txBody>
          <a:bodyPr vert="horz" wrap="square" lIns="91440" tIns="45720" rIns="91440" bIns="45720" numCol="1" anchor="t" anchorCtr="0" compatLnSpc="1"/>
          <a:lstStyle>
            <a:lvl1pPr>
              <a:defRPr/>
            </a:lvl1pPr>
          </a:lstStyle>
          <a:p>
            <a:pPr fontAlgn="base">
              <a:defRPr/>
            </a:pPr>
            <a:endParaRPr lang="en-US" altLang="zh-CN" strike="noStrike" noProof="1">
              <a:solidFill>
                <a:srgbClr val="000000"/>
              </a:solidFill>
            </a:endParaRPr>
          </a:p>
        </p:txBody>
      </p:sp>
      <p:sp>
        <p:nvSpPr>
          <p:cNvPr id="181" name="Rectangle 166"/>
          <p:cNvSpPr>
            <a:spLocks noGrp="1" noChangeArrowheads="1"/>
          </p:cNvSpPr>
          <p:nvPr>
            <p:ph type="sldNum" sz="quarter" idx="12"/>
          </p:nvPr>
        </p:nvSpPr>
        <p:spPr>
          <a:xfrm>
            <a:off x="8737600" y="6248400"/>
            <a:ext cx="3052763" cy="476250"/>
          </a:xfrm>
          <a:prstGeom prst="rect">
            <a:avLst/>
          </a:prstGeom>
          <a:noFill/>
          <a:ln>
            <a:noFill/>
          </a:ln>
          <a:effectLst/>
        </p:spPr>
        <p:txBody>
          <a:bodyPr vert="horz" wrap="square" lIns="91440" tIns="45720" rIns="91440" bIns="45720" numCol="1" anchor="t" anchorCtr="0" compatLnSpc="1"/>
          <a:lstStyle>
            <a:lvl1pPr>
              <a:defRPr/>
            </a:lvl1pPr>
          </a:lstStyle>
          <a:p>
            <a:pPr fontAlgn="base"/>
            <a:fld id="{4CF2EB82-36DA-40F5-8D45-70F0F0486E2C}" type="slidenum">
              <a:rPr lang="en-US" altLang="zh-CN" strike="noStrike" noProof="1">
                <a:solidFill>
                  <a:srgbClr val="000000"/>
                </a:solidFill>
                <a:latin typeface="Arial" panose="020B0604020202020204" pitchFamily="34" charset="0"/>
                <a:ea typeface="宋体" panose="02010600030101010101" pitchFamily="2" charset="-122"/>
                <a:cs typeface="+mn-cs"/>
              </a:rPr>
            </a:fld>
            <a:endParaRPr lang="en-US" altLang="zh-CN" strike="noStrike" noProof="1">
              <a:solidFill>
                <a:srgbClr val="000000"/>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fontAlgn="base">
              <a:spcBef>
                <a:spcPct val="0"/>
              </a:spcBef>
              <a:spcAft>
                <a:spcPct val="0"/>
              </a:spcAft>
              <a:defRPr/>
            </a:pPr>
            <a:endParaRPr lang="en-US" altLang="zh-CN" strike="noStrike" noProof="1">
              <a:solidFill>
                <a:srgbClr val="000000"/>
              </a:solidFill>
            </a:endParaRPr>
          </a:p>
        </p:txBody>
      </p:sp>
      <p:sp>
        <p:nvSpPr>
          <p:cNvPr id="5" name="页脚占位符 4"/>
          <p:cNvSpPr>
            <a:spLocks noGrp="1"/>
          </p:cNvSpPr>
          <p:nvPr>
            <p:ph type="ftr" sz="quarter" idx="11"/>
          </p:nvPr>
        </p:nvSpPr>
        <p:spPr/>
        <p:txBody>
          <a:bodyPr/>
          <a:lstStyle/>
          <a:p>
            <a:pPr fontAlgn="base">
              <a:spcBef>
                <a:spcPct val="0"/>
              </a:spcBef>
              <a:spcAft>
                <a:spcPct val="0"/>
              </a:spcAft>
              <a:defRPr/>
            </a:pPr>
            <a:endParaRPr lang="en-US" altLang="zh-CN" strike="noStrike" noProof="1">
              <a:solidFill>
                <a:srgbClr val="000000"/>
              </a:solidFill>
            </a:endParaRPr>
          </a:p>
        </p:txBody>
      </p:sp>
      <p:sp>
        <p:nvSpPr>
          <p:cNvPr id="6" name="灯片编号占位符 5"/>
          <p:cNvSpPr>
            <a:spLocks noGrp="1"/>
          </p:cNvSpPr>
          <p:nvPr>
            <p:ph type="sldNum" sz="quarter" idx="12"/>
          </p:nvPr>
        </p:nvSpPr>
        <p:spPr/>
        <p:txBody>
          <a:bodyPr/>
          <a:lstStyle/>
          <a:p>
            <a:pPr fontAlgn="base">
              <a:spcBef>
                <a:spcPct val="0"/>
              </a:spcBef>
              <a:spcAft>
                <a:spcPct val="0"/>
              </a:spcAft>
            </a:pPr>
            <a:fld id="{6EC63B2C-08CB-47C0-8DF9-AF1A8998F848}" type="slidenum">
              <a:rPr lang="en-US" altLang="zh-CN" strike="noStrike" noProof="1">
                <a:solidFill>
                  <a:srgbClr val="000000"/>
                </a:solidFill>
                <a:latin typeface="Arial" panose="020B0604020202020204" pitchFamily="34" charset="0"/>
                <a:ea typeface="宋体" panose="02010600030101010101" pitchFamily="2" charset="-122"/>
                <a:cs typeface="+mn-cs"/>
              </a:rPr>
            </a:fld>
            <a:endParaRPr lang="en-US" altLang="zh-CN" strike="noStrike" noProof="1">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38684" y="228600"/>
            <a:ext cx="2846916" cy="587057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397933" y="228600"/>
            <a:ext cx="8337551" cy="587057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fontAlgn="base">
              <a:spcBef>
                <a:spcPct val="0"/>
              </a:spcBef>
              <a:spcAft>
                <a:spcPct val="0"/>
              </a:spcAft>
              <a:defRPr/>
            </a:pPr>
            <a:endParaRPr lang="en-US" altLang="zh-CN" strike="noStrike" noProof="1">
              <a:solidFill>
                <a:srgbClr val="000000"/>
              </a:solidFill>
            </a:endParaRPr>
          </a:p>
        </p:txBody>
      </p:sp>
      <p:sp>
        <p:nvSpPr>
          <p:cNvPr id="5" name="页脚占位符 4"/>
          <p:cNvSpPr>
            <a:spLocks noGrp="1"/>
          </p:cNvSpPr>
          <p:nvPr>
            <p:ph type="ftr" sz="quarter" idx="11"/>
          </p:nvPr>
        </p:nvSpPr>
        <p:spPr/>
        <p:txBody>
          <a:bodyPr/>
          <a:lstStyle/>
          <a:p>
            <a:pPr fontAlgn="base">
              <a:spcBef>
                <a:spcPct val="0"/>
              </a:spcBef>
              <a:spcAft>
                <a:spcPct val="0"/>
              </a:spcAft>
              <a:defRPr/>
            </a:pPr>
            <a:endParaRPr lang="en-US" altLang="zh-CN" strike="noStrike" noProof="1">
              <a:solidFill>
                <a:srgbClr val="000000"/>
              </a:solidFill>
            </a:endParaRPr>
          </a:p>
        </p:txBody>
      </p:sp>
      <p:sp>
        <p:nvSpPr>
          <p:cNvPr id="6" name="灯片编号占位符 5"/>
          <p:cNvSpPr>
            <a:spLocks noGrp="1"/>
          </p:cNvSpPr>
          <p:nvPr>
            <p:ph type="sldNum" sz="quarter" idx="12"/>
          </p:nvPr>
        </p:nvSpPr>
        <p:spPr/>
        <p:txBody>
          <a:bodyPr/>
          <a:lstStyle/>
          <a:p>
            <a:pPr fontAlgn="base">
              <a:spcBef>
                <a:spcPct val="0"/>
              </a:spcBef>
              <a:spcAft>
                <a:spcPct val="0"/>
              </a:spcAft>
            </a:pPr>
            <a:fld id="{6EC63B2C-08CB-47C0-8DF9-AF1A8998F848}" type="slidenum">
              <a:rPr lang="en-US" altLang="zh-CN" strike="noStrike" noProof="1">
                <a:solidFill>
                  <a:srgbClr val="000000"/>
                </a:solidFill>
                <a:latin typeface="Arial" panose="020B0604020202020204" pitchFamily="34" charset="0"/>
                <a:ea typeface="宋体" panose="02010600030101010101" pitchFamily="2" charset="-122"/>
                <a:cs typeface="+mn-cs"/>
              </a:rPr>
            </a:fld>
            <a:endParaRPr lang="en-US" altLang="zh-CN" strike="noStrike" noProof="1">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fontAlgn="base">
              <a:spcBef>
                <a:spcPct val="0"/>
              </a:spcBef>
              <a:spcAft>
                <a:spcPct val="0"/>
              </a:spcAft>
              <a:defRPr/>
            </a:pPr>
            <a:endParaRPr lang="en-US" altLang="zh-CN" strike="noStrike" noProof="1">
              <a:solidFill>
                <a:srgbClr val="000000"/>
              </a:solidFill>
            </a:endParaRPr>
          </a:p>
        </p:txBody>
      </p:sp>
      <p:sp>
        <p:nvSpPr>
          <p:cNvPr id="5" name="页脚占位符 4"/>
          <p:cNvSpPr>
            <a:spLocks noGrp="1"/>
          </p:cNvSpPr>
          <p:nvPr>
            <p:ph type="ftr" sz="quarter" idx="11"/>
          </p:nvPr>
        </p:nvSpPr>
        <p:spPr/>
        <p:txBody>
          <a:bodyPr/>
          <a:lstStyle/>
          <a:p>
            <a:pPr fontAlgn="base">
              <a:spcBef>
                <a:spcPct val="0"/>
              </a:spcBef>
              <a:spcAft>
                <a:spcPct val="0"/>
              </a:spcAft>
              <a:defRPr/>
            </a:pPr>
            <a:endParaRPr lang="en-US" altLang="zh-CN" strike="noStrike" noProof="1">
              <a:solidFill>
                <a:srgbClr val="000000"/>
              </a:solidFill>
            </a:endParaRPr>
          </a:p>
        </p:txBody>
      </p:sp>
      <p:sp>
        <p:nvSpPr>
          <p:cNvPr id="6" name="灯片编号占位符 5"/>
          <p:cNvSpPr>
            <a:spLocks noGrp="1"/>
          </p:cNvSpPr>
          <p:nvPr>
            <p:ph type="sldNum" sz="quarter" idx="12"/>
          </p:nvPr>
        </p:nvSpPr>
        <p:spPr/>
        <p:txBody>
          <a:bodyPr/>
          <a:lstStyle/>
          <a:p>
            <a:pPr fontAlgn="base">
              <a:spcBef>
                <a:spcPct val="0"/>
              </a:spcBef>
              <a:spcAft>
                <a:spcPct val="0"/>
              </a:spcAft>
            </a:pPr>
            <a:fld id="{6EC63B2C-08CB-47C0-8DF9-AF1A8998F848}" type="slidenum">
              <a:rPr lang="en-US" altLang="zh-CN" strike="noStrike" noProof="1">
                <a:solidFill>
                  <a:srgbClr val="000000"/>
                </a:solidFill>
                <a:latin typeface="Arial" panose="020B0604020202020204" pitchFamily="34" charset="0"/>
                <a:ea typeface="宋体" panose="02010600030101010101" pitchFamily="2" charset="-122"/>
                <a:cs typeface="+mn-cs"/>
              </a:rPr>
            </a:fld>
            <a:endParaRPr lang="en-US" altLang="zh-CN" strike="noStrike" noProof="1">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0"/>
            <a:ext cx="103632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lstStyle/>
          <a:p>
            <a:pPr fontAlgn="base">
              <a:spcBef>
                <a:spcPct val="0"/>
              </a:spcBef>
              <a:spcAft>
                <a:spcPct val="0"/>
              </a:spcAft>
              <a:defRPr/>
            </a:pPr>
            <a:endParaRPr lang="en-US" altLang="zh-CN" strike="noStrike" noProof="1">
              <a:solidFill>
                <a:srgbClr val="000000"/>
              </a:solidFill>
            </a:endParaRPr>
          </a:p>
        </p:txBody>
      </p:sp>
      <p:sp>
        <p:nvSpPr>
          <p:cNvPr id="5" name="页脚占位符 4"/>
          <p:cNvSpPr>
            <a:spLocks noGrp="1"/>
          </p:cNvSpPr>
          <p:nvPr>
            <p:ph type="ftr" sz="quarter" idx="11"/>
          </p:nvPr>
        </p:nvSpPr>
        <p:spPr/>
        <p:txBody>
          <a:bodyPr/>
          <a:lstStyle/>
          <a:p>
            <a:pPr fontAlgn="base">
              <a:spcBef>
                <a:spcPct val="0"/>
              </a:spcBef>
              <a:spcAft>
                <a:spcPct val="0"/>
              </a:spcAft>
              <a:defRPr/>
            </a:pPr>
            <a:endParaRPr lang="en-US" altLang="zh-CN" strike="noStrike" noProof="1">
              <a:solidFill>
                <a:srgbClr val="000000"/>
              </a:solidFill>
            </a:endParaRPr>
          </a:p>
        </p:txBody>
      </p:sp>
      <p:sp>
        <p:nvSpPr>
          <p:cNvPr id="6" name="灯片编号占位符 5"/>
          <p:cNvSpPr>
            <a:spLocks noGrp="1"/>
          </p:cNvSpPr>
          <p:nvPr>
            <p:ph type="sldNum" sz="quarter" idx="12"/>
          </p:nvPr>
        </p:nvSpPr>
        <p:spPr/>
        <p:txBody>
          <a:bodyPr/>
          <a:lstStyle/>
          <a:p>
            <a:pPr fontAlgn="base">
              <a:spcBef>
                <a:spcPct val="0"/>
              </a:spcBef>
              <a:spcAft>
                <a:spcPct val="0"/>
              </a:spcAft>
            </a:pPr>
            <a:fld id="{6EC63B2C-08CB-47C0-8DF9-AF1A8998F848}" type="slidenum">
              <a:rPr lang="en-US" altLang="zh-CN" strike="noStrike" noProof="1">
                <a:solidFill>
                  <a:srgbClr val="000000"/>
                </a:solidFill>
                <a:latin typeface="Arial" panose="020B0604020202020204" pitchFamily="34" charset="0"/>
                <a:ea typeface="宋体" panose="02010600030101010101" pitchFamily="2" charset="-122"/>
                <a:cs typeface="+mn-cs"/>
              </a:rPr>
            </a:fld>
            <a:endParaRPr lang="en-US" altLang="zh-CN" strike="noStrike" noProof="1">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812800" y="1600200"/>
            <a:ext cx="5334000"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350000" y="1600200"/>
            <a:ext cx="5334000"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lstStyle/>
          <a:p>
            <a:pPr fontAlgn="base">
              <a:spcBef>
                <a:spcPct val="0"/>
              </a:spcBef>
              <a:spcAft>
                <a:spcPct val="0"/>
              </a:spcAft>
              <a:defRPr/>
            </a:pPr>
            <a:endParaRPr lang="en-US" altLang="zh-CN" strike="noStrike" noProof="1">
              <a:solidFill>
                <a:srgbClr val="000000"/>
              </a:solidFill>
            </a:endParaRPr>
          </a:p>
        </p:txBody>
      </p:sp>
      <p:sp>
        <p:nvSpPr>
          <p:cNvPr id="6" name="页脚占位符 5"/>
          <p:cNvSpPr>
            <a:spLocks noGrp="1"/>
          </p:cNvSpPr>
          <p:nvPr>
            <p:ph type="ftr" sz="quarter" idx="11"/>
          </p:nvPr>
        </p:nvSpPr>
        <p:spPr/>
        <p:txBody>
          <a:bodyPr/>
          <a:lstStyle/>
          <a:p>
            <a:pPr fontAlgn="base">
              <a:spcBef>
                <a:spcPct val="0"/>
              </a:spcBef>
              <a:spcAft>
                <a:spcPct val="0"/>
              </a:spcAft>
              <a:defRPr/>
            </a:pPr>
            <a:endParaRPr lang="en-US" altLang="zh-CN" strike="noStrike" noProof="1">
              <a:solidFill>
                <a:srgbClr val="000000"/>
              </a:solidFill>
            </a:endParaRPr>
          </a:p>
        </p:txBody>
      </p:sp>
      <p:sp>
        <p:nvSpPr>
          <p:cNvPr id="7" name="灯片编号占位符 6"/>
          <p:cNvSpPr>
            <a:spLocks noGrp="1"/>
          </p:cNvSpPr>
          <p:nvPr>
            <p:ph type="sldNum" sz="quarter" idx="12"/>
          </p:nvPr>
        </p:nvSpPr>
        <p:spPr/>
        <p:txBody>
          <a:bodyPr/>
          <a:lstStyle/>
          <a:p>
            <a:pPr fontAlgn="base">
              <a:spcBef>
                <a:spcPct val="0"/>
              </a:spcBef>
              <a:spcAft>
                <a:spcPct val="0"/>
              </a:spcAft>
            </a:pPr>
            <a:fld id="{6EC63B2C-08CB-47C0-8DF9-AF1A8998F848}" type="slidenum">
              <a:rPr lang="en-US" altLang="zh-CN" strike="noStrike" noProof="1">
                <a:solidFill>
                  <a:srgbClr val="000000"/>
                </a:solidFill>
                <a:latin typeface="Arial" panose="020B0604020202020204" pitchFamily="34" charset="0"/>
                <a:ea typeface="宋体" panose="02010600030101010101" pitchFamily="2" charset="-122"/>
                <a:cs typeface="+mn-cs"/>
              </a:rPr>
            </a:fld>
            <a:endParaRPr lang="en-US" altLang="zh-CN" strike="noStrike" noProof="1">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19336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19336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lstStyle/>
          <a:p>
            <a:pPr fontAlgn="base">
              <a:spcBef>
                <a:spcPct val="0"/>
              </a:spcBef>
              <a:spcAft>
                <a:spcPct val="0"/>
              </a:spcAft>
              <a:defRPr/>
            </a:pPr>
            <a:endParaRPr lang="en-US" altLang="zh-CN" strike="noStrike" noProof="1">
              <a:solidFill>
                <a:srgbClr val="000000"/>
              </a:solidFill>
            </a:endParaRPr>
          </a:p>
        </p:txBody>
      </p:sp>
      <p:sp>
        <p:nvSpPr>
          <p:cNvPr id="8" name="页脚占位符 7"/>
          <p:cNvSpPr>
            <a:spLocks noGrp="1"/>
          </p:cNvSpPr>
          <p:nvPr>
            <p:ph type="ftr" sz="quarter" idx="11"/>
          </p:nvPr>
        </p:nvSpPr>
        <p:spPr/>
        <p:txBody>
          <a:bodyPr/>
          <a:lstStyle/>
          <a:p>
            <a:pPr fontAlgn="base">
              <a:spcBef>
                <a:spcPct val="0"/>
              </a:spcBef>
              <a:spcAft>
                <a:spcPct val="0"/>
              </a:spcAft>
              <a:defRPr/>
            </a:pPr>
            <a:endParaRPr lang="en-US" altLang="zh-CN" strike="noStrike" noProof="1">
              <a:solidFill>
                <a:srgbClr val="000000"/>
              </a:solidFill>
            </a:endParaRPr>
          </a:p>
        </p:txBody>
      </p:sp>
      <p:sp>
        <p:nvSpPr>
          <p:cNvPr id="9" name="灯片编号占位符 8"/>
          <p:cNvSpPr>
            <a:spLocks noGrp="1"/>
          </p:cNvSpPr>
          <p:nvPr>
            <p:ph type="sldNum" sz="quarter" idx="12"/>
          </p:nvPr>
        </p:nvSpPr>
        <p:spPr/>
        <p:txBody>
          <a:bodyPr/>
          <a:lstStyle/>
          <a:p>
            <a:pPr fontAlgn="base">
              <a:spcBef>
                <a:spcPct val="0"/>
              </a:spcBef>
              <a:spcAft>
                <a:spcPct val="0"/>
              </a:spcAft>
            </a:pPr>
            <a:fld id="{6EC63B2C-08CB-47C0-8DF9-AF1A8998F848}" type="slidenum">
              <a:rPr lang="en-US" altLang="zh-CN" strike="noStrike" noProof="1">
                <a:solidFill>
                  <a:srgbClr val="000000"/>
                </a:solidFill>
                <a:latin typeface="Arial" panose="020B0604020202020204" pitchFamily="34" charset="0"/>
                <a:ea typeface="宋体" panose="02010600030101010101" pitchFamily="2" charset="-122"/>
                <a:cs typeface="+mn-cs"/>
              </a:rPr>
            </a:fld>
            <a:endParaRPr lang="en-US" altLang="zh-CN" strike="noStrike" noProof="1">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fontAlgn="base">
              <a:spcBef>
                <a:spcPct val="0"/>
              </a:spcBef>
              <a:spcAft>
                <a:spcPct val="0"/>
              </a:spcAft>
              <a:defRPr/>
            </a:pPr>
            <a:endParaRPr lang="en-US" altLang="zh-CN" strike="noStrike" noProof="1">
              <a:solidFill>
                <a:srgbClr val="000000"/>
              </a:solidFill>
            </a:endParaRPr>
          </a:p>
        </p:txBody>
      </p:sp>
      <p:sp>
        <p:nvSpPr>
          <p:cNvPr id="4" name="页脚占位符 3"/>
          <p:cNvSpPr>
            <a:spLocks noGrp="1"/>
          </p:cNvSpPr>
          <p:nvPr>
            <p:ph type="ftr" sz="quarter" idx="11"/>
          </p:nvPr>
        </p:nvSpPr>
        <p:spPr/>
        <p:txBody>
          <a:bodyPr/>
          <a:lstStyle/>
          <a:p>
            <a:pPr fontAlgn="base">
              <a:spcBef>
                <a:spcPct val="0"/>
              </a:spcBef>
              <a:spcAft>
                <a:spcPct val="0"/>
              </a:spcAft>
              <a:defRPr/>
            </a:pPr>
            <a:endParaRPr lang="en-US" altLang="zh-CN" strike="noStrike" noProof="1">
              <a:solidFill>
                <a:srgbClr val="000000"/>
              </a:solidFill>
            </a:endParaRPr>
          </a:p>
        </p:txBody>
      </p:sp>
      <p:sp>
        <p:nvSpPr>
          <p:cNvPr id="5" name="灯片编号占位符 4"/>
          <p:cNvSpPr>
            <a:spLocks noGrp="1"/>
          </p:cNvSpPr>
          <p:nvPr>
            <p:ph type="sldNum" sz="quarter" idx="12"/>
          </p:nvPr>
        </p:nvSpPr>
        <p:spPr/>
        <p:txBody>
          <a:bodyPr/>
          <a:lstStyle/>
          <a:p>
            <a:pPr fontAlgn="base">
              <a:spcBef>
                <a:spcPct val="0"/>
              </a:spcBef>
              <a:spcAft>
                <a:spcPct val="0"/>
              </a:spcAft>
            </a:pPr>
            <a:fld id="{6EC63B2C-08CB-47C0-8DF9-AF1A8998F848}" type="slidenum">
              <a:rPr lang="en-US" altLang="zh-CN" strike="noStrike" noProof="1">
                <a:solidFill>
                  <a:srgbClr val="000000"/>
                </a:solidFill>
                <a:latin typeface="Arial" panose="020B0604020202020204" pitchFamily="34" charset="0"/>
                <a:ea typeface="宋体" panose="02010600030101010101" pitchFamily="2" charset="-122"/>
                <a:cs typeface="+mn-cs"/>
              </a:rPr>
            </a:fld>
            <a:endParaRPr lang="en-US" altLang="zh-CN" strike="noStrike" noProof="1">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fontAlgn="base">
              <a:spcBef>
                <a:spcPct val="0"/>
              </a:spcBef>
              <a:spcAft>
                <a:spcPct val="0"/>
              </a:spcAft>
              <a:defRPr/>
            </a:pPr>
            <a:endParaRPr lang="en-US" altLang="zh-CN" strike="noStrike" noProof="1">
              <a:solidFill>
                <a:srgbClr val="000000"/>
              </a:solidFill>
            </a:endParaRPr>
          </a:p>
        </p:txBody>
      </p:sp>
      <p:sp>
        <p:nvSpPr>
          <p:cNvPr id="3" name="页脚占位符 2"/>
          <p:cNvSpPr>
            <a:spLocks noGrp="1"/>
          </p:cNvSpPr>
          <p:nvPr>
            <p:ph type="ftr" sz="quarter" idx="11"/>
          </p:nvPr>
        </p:nvSpPr>
        <p:spPr/>
        <p:txBody>
          <a:bodyPr/>
          <a:lstStyle/>
          <a:p>
            <a:pPr fontAlgn="base">
              <a:spcBef>
                <a:spcPct val="0"/>
              </a:spcBef>
              <a:spcAft>
                <a:spcPct val="0"/>
              </a:spcAft>
              <a:defRPr/>
            </a:pPr>
            <a:endParaRPr lang="en-US" altLang="zh-CN" strike="noStrike" noProof="1">
              <a:solidFill>
                <a:srgbClr val="000000"/>
              </a:solidFill>
            </a:endParaRPr>
          </a:p>
        </p:txBody>
      </p:sp>
      <p:sp>
        <p:nvSpPr>
          <p:cNvPr id="4" name="灯片编号占位符 3"/>
          <p:cNvSpPr>
            <a:spLocks noGrp="1"/>
          </p:cNvSpPr>
          <p:nvPr>
            <p:ph type="sldNum" sz="quarter" idx="12"/>
          </p:nvPr>
        </p:nvSpPr>
        <p:spPr/>
        <p:txBody>
          <a:bodyPr/>
          <a:lstStyle/>
          <a:p>
            <a:pPr fontAlgn="base">
              <a:spcBef>
                <a:spcPct val="0"/>
              </a:spcBef>
              <a:spcAft>
                <a:spcPct val="0"/>
              </a:spcAft>
            </a:pPr>
            <a:fld id="{6EC63B2C-08CB-47C0-8DF9-AF1A8998F848}" type="slidenum">
              <a:rPr lang="en-US" altLang="zh-CN" strike="noStrike" noProof="1">
                <a:solidFill>
                  <a:srgbClr val="000000"/>
                </a:solidFill>
                <a:latin typeface="Arial" panose="020B0604020202020204" pitchFamily="34" charset="0"/>
                <a:ea typeface="宋体" panose="02010600030101010101" pitchFamily="2" charset="-122"/>
                <a:cs typeface="+mn-cs"/>
              </a:rPr>
            </a:fld>
            <a:endParaRPr lang="en-US" altLang="zh-CN" strike="noStrike" noProof="1">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084"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4766733" y="273050"/>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09600" y="1435100"/>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lstStyle/>
          <a:p>
            <a:pPr fontAlgn="base">
              <a:spcBef>
                <a:spcPct val="0"/>
              </a:spcBef>
              <a:spcAft>
                <a:spcPct val="0"/>
              </a:spcAft>
              <a:defRPr/>
            </a:pPr>
            <a:endParaRPr lang="en-US" altLang="zh-CN" strike="noStrike" noProof="1">
              <a:solidFill>
                <a:srgbClr val="000000"/>
              </a:solidFill>
            </a:endParaRPr>
          </a:p>
        </p:txBody>
      </p:sp>
      <p:sp>
        <p:nvSpPr>
          <p:cNvPr id="6" name="页脚占位符 5"/>
          <p:cNvSpPr>
            <a:spLocks noGrp="1"/>
          </p:cNvSpPr>
          <p:nvPr>
            <p:ph type="ftr" sz="quarter" idx="11"/>
          </p:nvPr>
        </p:nvSpPr>
        <p:spPr/>
        <p:txBody>
          <a:bodyPr/>
          <a:lstStyle/>
          <a:p>
            <a:pPr fontAlgn="base">
              <a:spcBef>
                <a:spcPct val="0"/>
              </a:spcBef>
              <a:spcAft>
                <a:spcPct val="0"/>
              </a:spcAft>
              <a:defRPr/>
            </a:pPr>
            <a:endParaRPr lang="en-US" altLang="zh-CN" strike="noStrike" noProof="1">
              <a:solidFill>
                <a:srgbClr val="000000"/>
              </a:solidFill>
            </a:endParaRPr>
          </a:p>
        </p:txBody>
      </p:sp>
      <p:sp>
        <p:nvSpPr>
          <p:cNvPr id="7" name="灯片编号占位符 6"/>
          <p:cNvSpPr>
            <a:spLocks noGrp="1"/>
          </p:cNvSpPr>
          <p:nvPr>
            <p:ph type="sldNum" sz="quarter" idx="12"/>
          </p:nvPr>
        </p:nvSpPr>
        <p:spPr/>
        <p:txBody>
          <a:bodyPr/>
          <a:lstStyle/>
          <a:p>
            <a:pPr fontAlgn="base">
              <a:spcBef>
                <a:spcPct val="0"/>
              </a:spcBef>
              <a:spcAft>
                <a:spcPct val="0"/>
              </a:spcAft>
            </a:pPr>
            <a:fld id="{6EC63B2C-08CB-47C0-8DF9-AF1A8998F848}" type="slidenum">
              <a:rPr lang="en-US" altLang="zh-CN" strike="noStrike" noProof="1">
                <a:solidFill>
                  <a:srgbClr val="000000"/>
                </a:solidFill>
                <a:latin typeface="Arial" panose="020B0604020202020204" pitchFamily="34" charset="0"/>
                <a:ea typeface="宋体" panose="02010600030101010101" pitchFamily="2" charset="-122"/>
                <a:cs typeface="+mn-cs"/>
              </a:rPr>
            </a:fld>
            <a:endParaRPr lang="en-US" altLang="zh-CN" strike="noStrike" noProof="1">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fontAlgn="base"/>
            <a:endParaRPr lang="zh-CN" altLang="en-US" strike="noStrike" noProof="0" smtClean="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lstStyle/>
          <a:p>
            <a:pPr fontAlgn="base">
              <a:spcBef>
                <a:spcPct val="0"/>
              </a:spcBef>
              <a:spcAft>
                <a:spcPct val="0"/>
              </a:spcAft>
              <a:defRPr/>
            </a:pPr>
            <a:endParaRPr lang="en-US" altLang="zh-CN" strike="noStrike" noProof="1">
              <a:solidFill>
                <a:srgbClr val="000000"/>
              </a:solidFill>
            </a:endParaRPr>
          </a:p>
        </p:txBody>
      </p:sp>
      <p:sp>
        <p:nvSpPr>
          <p:cNvPr id="6" name="页脚占位符 5"/>
          <p:cNvSpPr>
            <a:spLocks noGrp="1"/>
          </p:cNvSpPr>
          <p:nvPr>
            <p:ph type="ftr" sz="quarter" idx="11"/>
          </p:nvPr>
        </p:nvSpPr>
        <p:spPr/>
        <p:txBody>
          <a:bodyPr/>
          <a:lstStyle/>
          <a:p>
            <a:pPr fontAlgn="base">
              <a:spcBef>
                <a:spcPct val="0"/>
              </a:spcBef>
              <a:spcAft>
                <a:spcPct val="0"/>
              </a:spcAft>
              <a:defRPr/>
            </a:pPr>
            <a:endParaRPr lang="en-US" altLang="zh-CN" strike="noStrike" noProof="1">
              <a:solidFill>
                <a:srgbClr val="000000"/>
              </a:solidFill>
            </a:endParaRPr>
          </a:p>
        </p:txBody>
      </p:sp>
      <p:sp>
        <p:nvSpPr>
          <p:cNvPr id="7" name="灯片编号占位符 6"/>
          <p:cNvSpPr>
            <a:spLocks noGrp="1"/>
          </p:cNvSpPr>
          <p:nvPr>
            <p:ph type="sldNum" sz="quarter" idx="12"/>
          </p:nvPr>
        </p:nvSpPr>
        <p:spPr/>
        <p:txBody>
          <a:bodyPr/>
          <a:lstStyle/>
          <a:p>
            <a:pPr fontAlgn="base">
              <a:spcBef>
                <a:spcPct val="0"/>
              </a:spcBef>
              <a:spcAft>
                <a:spcPct val="0"/>
              </a:spcAft>
            </a:pPr>
            <a:fld id="{6EC63B2C-08CB-47C0-8DF9-AF1A8998F848}" type="slidenum">
              <a:rPr lang="en-US" altLang="zh-CN" strike="noStrike" noProof="1">
                <a:solidFill>
                  <a:srgbClr val="000000"/>
                </a:solidFill>
                <a:latin typeface="Arial" panose="020B0604020202020204" pitchFamily="34" charset="0"/>
                <a:ea typeface="宋体" panose="02010600030101010101" pitchFamily="2" charset="-122"/>
                <a:cs typeface="+mn-cs"/>
              </a:rPr>
            </a:fld>
            <a:endParaRPr lang="en-US" altLang="zh-CN" strike="noStrike" noProof="1">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p:nvPr/>
        </p:nvGrpSpPr>
        <p:grpSpPr>
          <a:xfrm>
            <a:off x="755650" y="0"/>
            <a:ext cx="10521950" cy="6821488"/>
            <a:chOff x="349" y="23"/>
            <a:chExt cx="4971" cy="4297"/>
          </a:xfrm>
        </p:grpSpPr>
        <p:sp>
          <p:nvSpPr>
            <p:cNvPr id="1027" name="Rectangle 3"/>
            <p:cNvSpPr/>
            <p:nvPr/>
          </p:nvSpPr>
          <p:spPr>
            <a:xfrm>
              <a:off x="384" y="23"/>
              <a:ext cx="21" cy="101"/>
            </a:xfrm>
            <a:prstGeom prst="rect">
              <a:avLst/>
            </a:prstGeom>
            <a:solidFill>
              <a:schemeClr val="bg2">
                <a:alpha val="59998"/>
              </a:schemeClr>
            </a:solidFill>
            <a:ln w="9525">
              <a:noFill/>
            </a:ln>
          </p:spPr>
          <p:txBody>
            <a:bodyPr anchor="t" anchorCtr="0"/>
            <a:lstStyle/>
            <a:p>
              <a:pPr lvl="0"/>
              <a:endParaRPr lang="zh-CN" altLang="en-US" sz="2400" b="1">
                <a:solidFill>
                  <a:srgbClr val="E40000"/>
                </a:solidFill>
                <a:latin typeface="华文行楷" panose="02010800040101010101" pitchFamily="2" charset="-122"/>
                <a:ea typeface="华文行楷" panose="02010800040101010101" pitchFamily="2" charset="-122"/>
              </a:endParaRPr>
            </a:p>
          </p:txBody>
        </p:sp>
        <p:sp>
          <p:nvSpPr>
            <p:cNvPr id="1028" name="Freeform 4"/>
            <p:cNvSpPr>
              <a:spLocks noEditPoints="1"/>
            </p:cNvSpPr>
            <p:nvPr/>
          </p:nvSpPr>
          <p:spPr>
            <a:xfrm>
              <a:off x="384" y="225"/>
              <a:ext cx="21" cy="304"/>
            </a:xfrm>
            <a:custGeom>
              <a:avLst/>
              <a:gdLst/>
              <a:ahLst/>
              <a:cxnLst>
                <a:cxn ang="0">
                  <a:pos x="0" y="0"/>
                </a:cxn>
                <a:cxn ang="0">
                  <a:pos x="0" y="1126546267"/>
                </a:cxn>
                <a:cxn ang="0">
                  <a:pos x="333644309" y="1126546267"/>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029" name="Freeform 5"/>
            <p:cNvSpPr>
              <a:spLocks noEditPoints="1"/>
            </p:cNvSpPr>
            <p:nvPr/>
          </p:nvSpPr>
          <p:spPr>
            <a:xfrm>
              <a:off x="384" y="630"/>
              <a:ext cx="21" cy="303"/>
            </a:xfrm>
            <a:custGeom>
              <a:avLst/>
              <a:gdLst/>
              <a:ahLst/>
              <a:cxnLst>
                <a:cxn ang="0">
                  <a:pos x="0" y="0"/>
                </a:cxn>
                <a:cxn ang="0">
                  <a:pos x="0" y="1089634606"/>
                </a:cxn>
                <a:cxn ang="0">
                  <a:pos x="333644309" y="1089634606"/>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030" name="Freeform 6"/>
            <p:cNvSpPr>
              <a:spLocks noEditPoints="1"/>
            </p:cNvSpPr>
            <p:nvPr/>
          </p:nvSpPr>
          <p:spPr>
            <a:xfrm>
              <a:off x="384" y="1034"/>
              <a:ext cx="21" cy="303"/>
            </a:xfrm>
            <a:custGeom>
              <a:avLst/>
              <a:gdLst/>
              <a:ahLst/>
              <a:cxnLst>
                <a:cxn ang="0">
                  <a:pos x="0" y="0"/>
                </a:cxn>
                <a:cxn ang="0">
                  <a:pos x="0" y="1089634606"/>
                </a:cxn>
                <a:cxn ang="0">
                  <a:pos x="333644309" y="1089634606"/>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031" name="Freeform 7"/>
            <p:cNvSpPr>
              <a:spLocks noEditPoints="1"/>
            </p:cNvSpPr>
            <p:nvPr/>
          </p:nvSpPr>
          <p:spPr>
            <a:xfrm>
              <a:off x="384" y="1438"/>
              <a:ext cx="21" cy="304"/>
            </a:xfrm>
            <a:custGeom>
              <a:avLst/>
              <a:gdLst/>
              <a:ahLst/>
              <a:cxnLst>
                <a:cxn ang="0">
                  <a:pos x="0" y="0"/>
                </a:cxn>
                <a:cxn ang="0">
                  <a:pos x="0" y="1126546267"/>
                </a:cxn>
                <a:cxn ang="0">
                  <a:pos x="333644309" y="1126546267"/>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032" name="Freeform 8"/>
            <p:cNvSpPr>
              <a:spLocks noEditPoints="1"/>
            </p:cNvSpPr>
            <p:nvPr/>
          </p:nvSpPr>
          <p:spPr>
            <a:xfrm>
              <a:off x="384" y="1843"/>
              <a:ext cx="21" cy="303"/>
            </a:xfrm>
            <a:custGeom>
              <a:avLst/>
              <a:gdLst/>
              <a:ahLst/>
              <a:cxnLst>
                <a:cxn ang="0">
                  <a:pos x="0" y="0"/>
                </a:cxn>
                <a:cxn ang="0">
                  <a:pos x="0" y="1089634606"/>
                </a:cxn>
                <a:cxn ang="0">
                  <a:pos x="333644309" y="1089634606"/>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033" name="Freeform 9"/>
            <p:cNvSpPr>
              <a:spLocks noEditPoints="1"/>
            </p:cNvSpPr>
            <p:nvPr/>
          </p:nvSpPr>
          <p:spPr>
            <a:xfrm>
              <a:off x="384" y="2247"/>
              <a:ext cx="21" cy="304"/>
            </a:xfrm>
            <a:custGeom>
              <a:avLst/>
              <a:gdLst/>
              <a:ahLst/>
              <a:cxnLst>
                <a:cxn ang="0">
                  <a:pos x="0" y="0"/>
                </a:cxn>
                <a:cxn ang="0">
                  <a:pos x="0" y="1126546267"/>
                </a:cxn>
                <a:cxn ang="0">
                  <a:pos x="333644309" y="1126546267"/>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034" name="Freeform 10"/>
            <p:cNvSpPr>
              <a:spLocks noEditPoints="1"/>
            </p:cNvSpPr>
            <p:nvPr/>
          </p:nvSpPr>
          <p:spPr>
            <a:xfrm>
              <a:off x="384" y="2652"/>
              <a:ext cx="21" cy="303"/>
            </a:xfrm>
            <a:custGeom>
              <a:avLst/>
              <a:gdLst/>
              <a:ahLst/>
              <a:cxnLst>
                <a:cxn ang="0">
                  <a:pos x="0" y="0"/>
                </a:cxn>
                <a:cxn ang="0">
                  <a:pos x="0" y="1089634606"/>
                </a:cxn>
                <a:cxn ang="0">
                  <a:pos x="333644309" y="1089634606"/>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035" name="Freeform 11"/>
            <p:cNvSpPr>
              <a:spLocks noEditPoints="1"/>
            </p:cNvSpPr>
            <p:nvPr/>
          </p:nvSpPr>
          <p:spPr>
            <a:xfrm>
              <a:off x="384" y="3056"/>
              <a:ext cx="21" cy="303"/>
            </a:xfrm>
            <a:custGeom>
              <a:avLst/>
              <a:gdLst/>
              <a:ahLst/>
              <a:cxnLst>
                <a:cxn ang="0">
                  <a:pos x="0" y="0"/>
                </a:cxn>
                <a:cxn ang="0">
                  <a:pos x="0" y="1089634606"/>
                </a:cxn>
                <a:cxn ang="0">
                  <a:pos x="333644309" y="1089634606"/>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036" name="Freeform 12"/>
            <p:cNvSpPr>
              <a:spLocks noEditPoints="1"/>
            </p:cNvSpPr>
            <p:nvPr/>
          </p:nvSpPr>
          <p:spPr>
            <a:xfrm>
              <a:off x="384" y="3461"/>
              <a:ext cx="21" cy="303"/>
            </a:xfrm>
            <a:custGeom>
              <a:avLst/>
              <a:gdLst/>
              <a:ahLst/>
              <a:cxnLst>
                <a:cxn ang="0">
                  <a:pos x="0" y="0"/>
                </a:cxn>
                <a:cxn ang="0">
                  <a:pos x="0" y="1089634606"/>
                </a:cxn>
                <a:cxn ang="0">
                  <a:pos x="333644309" y="1089634606"/>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037" name="Freeform 13"/>
            <p:cNvSpPr>
              <a:spLocks noEditPoints="1"/>
            </p:cNvSpPr>
            <p:nvPr/>
          </p:nvSpPr>
          <p:spPr>
            <a:xfrm>
              <a:off x="384" y="3865"/>
              <a:ext cx="21" cy="303"/>
            </a:xfrm>
            <a:custGeom>
              <a:avLst/>
              <a:gdLst/>
              <a:ahLst/>
              <a:cxnLst>
                <a:cxn ang="0">
                  <a:pos x="0" y="0"/>
                </a:cxn>
                <a:cxn ang="0">
                  <a:pos x="0" y="1089634606"/>
                </a:cxn>
                <a:cxn ang="0">
                  <a:pos x="333644309" y="1089634606"/>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038" name="Rectangle 14"/>
            <p:cNvSpPr/>
            <p:nvPr/>
          </p:nvSpPr>
          <p:spPr>
            <a:xfrm>
              <a:off x="384" y="4269"/>
              <a:ext cx="21" cy="51"/>
            </a:xfrm>
            <a:prstGeom prst="rect">
              <a:avLst/>
            </a:prstGeom>
            <a:solidFill>
              <a:schemeClr val="bg2">
                <a:alpha val="59998"/>
              </a:schemeClr>
            </a:solidFill>
            <a:ln w="9525">
              <a:noFill/>
            </a:ln>
          </p:spPr>
          <p:txBody>
            <a:bodyPr anchor="t" anchorCtr="0"/>
            <a:lstStyle/>
            <a:p>
              <a:pPr lvl="0"/>
              <a:endParaRPr lang="zh-CN" altLang="en-US" sz="2400" b="1">
                <a:solidFill>
                  <a:srgbClr val="E40000"/>
                </a:solidFill>
                <a:latin typeface="华文行楷" panose="02010800040101010101" pitchFamily="2" charset="-122"/>
                <a:ea typeface="华文行楷" panose="02010800040101010101" pitchFamily="2" charset="-122"/>
              </a:endParaRPr>
            </a:p>
          </p:txBody>
        </p:sp>
        <p:sp>
          <p:nvSpPr>
            <p:cNvPr id="1039" name="Rectangle 15"/>
            <p:cNvSpPr/>
            <p:nvPr/>
          </p:nvSpPr>
          <p:spPr>
            <a:xfrm>
              <a:off x="829" y="23"/>
              <a:ext cx="21" cy="101"/>
            </a:xfrm>
            <a:prstGeom prst="rect">
              <a:avLst/>
            </a:prstGeom>
            <a:solidFill>
              <a:schemeClr val="bg2">
                <a:alpha val="59998"/>
              </a:schemeClr>
            </a:solidFill>
            <a:ln w="9525">
              <a:noFill/>
            </a:ln>
          </p:spPr>
          <p:txBody>
            <a:bodyPr anchor="t" anchorCtr="0"/>
            <a:lstStyle/>
            <a:p>
              <a:pPr lvl="0"/>
              <a:endParaRPr lang="zh-CN" altLang="en-US" sz="2400" b="1">
                <a:solidFill>
                  <a:srgbClr val="E40000"/>
                </a:solidFill>
                <a:latin typeface="华文行楷" panose="02010800040101010101" pitchFamily="2" charset="-122"/>
                <a:ea typeface="华文行楷" panose="02010800040101010101" pitchFamily="2" charset="-122"/>
              </a:endParaRPr>
            </a:p>
          </p:txBody>
        </p:sp>
        <p:sp>
          <p:nvSpPr>
            <p:cNvPr id="1040" name="Freeform 16"/>
            <p:cNvSpPr>
              <a:spLocks noEditPoints="1"/>
            </p:cNvSpPr>
            <p:nvPr/>
          </p:nvSpPr>
          <p:spPr>
            <a:xfrm>
              <a:off x="829" y="225"/>
              <a:ext cx="21" cy="304"/>
            </a:xfrm>
            <a:custGeom>
              <a:avLst/>
              <a:gdLst/>
              <a:ahLst/>
              <a:cxnLst>
                <a:cxn ang="0">
                  <a:pos x="0" y="0"/>
                </a:cxn>
                <a:cxn ang="0">
                  <a:pos x="0" y="1126546267"/>
                </a:cxn>
                <a:cxn ang="0">
                  <a:pos x="333644309" y="1126546267"/>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041" name="Freeform 17"/>
            <p:cNvSpPr>
              <a:spLocks noEditPoints="1"/>
            </p:cNvSpPr>
            <p:nvPr/>
          </p:nvSpPr>
          <p:spPr>
            <a:xfrm>
              <a:off x="829" y="630"/>
              <a:ext cx="21" cy="303"/>
            </a:xfrm>
            <a:custGeom>
              <a:avLst/>
              <a:gdLst/>
              <a:ahLst/>
              <a:cxnLst>
                <a:cxn ang="0">
                  <a:pos x="0" y="0"/>
                </a:cxn>
                <a:cxn ang="0">
                  <a:pos x="0" y="1089634606"/>
                </a:cxn>
                <a:cxn ang="0">
                  <a:pos x="333644309" y="1089634606"/>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042" name="Freeform 18"/>
            <p:cNvSpPr>
              <a:spLocks noEditPoints="1"/>
            </p:cNvSpPr>
            <p:nvPr/>
          </p:nvSpPr>
          <p:spPr>
            <a:xfrm>
              <a:off x="829" y="1034"/>
              <a:ext cx="21" cy="303"/>
            </a:xfrm>
            <a:custGeom>
              <a:avLst/>
              <a:gdLst/>
              <a:ahLst/>
              <a:cxnLst>
                <a:cxn ang="0">
                  <a:pos x="0" y="0"/>
                </a:cxn>
                <a:cxn ang="0">
                  <a:pos x="0" y="1089634606"/>
                </a:cxn>
                <a:cxn ang="0">
                  <a:pos x="333644309" y="1089634606"/>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043" name="Freeform 19"/>
            <p:cNvSpPr>
              <a:spLocks noEditPoints="1"/>
            </p:cNvSpPr>
            <p:nvPr/>
          </p:nvSpPr>
          <p:spPr>
            <a:xfrm>
              <a:off x="829" y="1438"/>
              <a:ext cx="21" cy="304"/>
            </a:xfrm>
            <a:custGeom>
              <a:avLst/>
              <a:gdLst/>
              <a:ahLst/>
              <a:cxnLst>
                <a:cxn ang="0">
                  <a:pos x="0" y="0"/>
                </a:cxn>
                <a:cxn ang="0">
                  <a:pos x="0" y="1126546267"/>
                </a:cxn>
                <a:cxn ang="0">
                  <a:pos x="333644309" y="1126546267"/>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044" name="Freeform 20"/>
            <p:cNvSpPr>
              <a:spLocks noEditPoints="1"/>
            </p:cNvSpPr>
            <p:nvPr/>
          </p:nvSpPr>
          <p:spPr>
            <a:xfrm>
              <a:off x="829" y="1843"/>
              <a:ext cx="21" cy="303"/>
            </a:xfrm>
            <a:custGeom>
              <a:avLst/>
              <a:gdLst/>
              <a:ahLst/>
              <a:cxnLst>
                <a:cxn ang="0">
                  <a:pos x="0" y="0"/>
                </a:cxn>
                <a:cxn ang="0">
                  <a:pos x="0" y="1089634606"/>
                </a:cxn>
                <a:cxn ang="0">
                  <a:pos x="333644309" y="1089634606"/>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045" name="Freeform 21"/>
            <p:cNvSpPr>
              <a:spLocks noEditPoints="1"/>
            </p:cNvSpPr>
            <p:nvPr/>
          </p:nvSpPr>
          <p:spPr>
            <a:xfrm>
              <a:off x="829" y="2247"/>
              <a:ext cx="21" cy="304"/>
            </a:xfrm>
            <a:custGeom>
              <a:avLst/>
              <a:gdLst/>
              <a:ahLst/>
              <a:cxnLst>
                <a:cxn ang="0">
                  <a:pos x="0" y="0"/>
                </a:cxn>
                <a:cxn ang="0">
                  <a:pos x="0" y="1126546267"/>
                </a:cxn>
                <a:cxn ang="0">
                  <a:pos x="333644309" y="1126546267"/>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046" name="Freeform 22"/>
            <p:cNvSpPr>
              <a:spLocks noEditPoints="1"/>
            </p:cNvSpPr>
            <p:nvPr/>
          </p:nvSpPr>
          <p:spPr>
            <a:xfrm>
              <a:off x="829" y="2652"/>
              <a:ext cx="21" cy="303"/>
            </a:xfrm>
            <a:custGeom>
              <a:avLst/>
              <a:gdLst/>
              <a:ahLst/>
              <a:cxnLst>
                <a:cxn ang="0">
                  <a:pos x="0" y="0"/>
                </a:cxn>
                <a:cxn ang="0">
                  <a:pos x="0" y="1089634606"/>
                </a:cxn>
                <a:cxn ang="0">
                  <a:pos x="333644309" y="1089634606"/>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047" name="Freeform 23"/>
            <p:cNvSpPr>
              <a:spLocks noEditPoints="1"/>
            </p:cNvSpPr>
            <p:nvPr/>
          </p:nvSpPr>
          <p:spPr>
            <a:xfrm>
              <a:off x="829" y="3056"/>
              <a:ext cx="21" cy="303"/>
            </a:xfrm>
            <a:custGeom>
              <a:avLst/>
              <a:gdLst/>
              <a:ahLst/>
              <a:cxnLst>
                <a:cxn ang="0">
                  <a:pos x="0" y="0"/>
                </a:cxn>
                <a:cxn ang="0">
                  <a:pos x="0" y="1089634606"/>
                </a:cxn>
                <a:cxn ang="0">
                  <a:pos x="333644309" y="1089634606"/>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048" name="Freeform 24"/>
            <p:cNvSpPr>
              <a:spLocks noEditPoints="1"/>
            </p:cNvSpPr>
            <p:nvPr/>
          </p:nvSpPr>
          <p:spPr>
            <a:xfrm>
              <a:off x="829" y="3461"/>
              <a:ext cx="21" cy="303"/>
            </a:xfrm>
            <a:custGeom>
              <a:avLst/>
              <a:gdLst/>
              <a:ahLst/>
              <a:cxnLst>
                <a:cxn ang="0">
                  <a:pos x="0" y="0"/>
                </a:cxn>
                <a:cxn ang="0">
                  <a:pos x="0" y="1089634606"/>
                </a:cxn>
                <a:cxn ang="0">
                  <a:pos x="333644309" y="1089634606"/>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049" name="Freeform 25"/>
            <p:cNvSpPr>
              <a:spLocks noEditPoints="1"/>
            </p:cNvSpPr>
            <p:nvPr/>
          </p:nvSpPr>
          <p:spPr>
            <a:xfrm>
              <a:off x="829" y="3865"/>
              <a:ext cx="21" cy="303"/>
            </a:xfrm>
            <a:custGeom>
              <a:avLst/>
              <a:gdLst/>
              <a:ahLst/>
              <a:cxnLst>
                <a:cxn ang="0">
                  <a:pos x="0" y="0"/>
                </a:cxn>
                <a:cxn ang="0">
                  <a:pos x="0" y="1089634606"/>
                </a:cxn>
                <a:cxn ang="0">
                  <a:pos x="333644309" y="1089634606"/>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050" name="Rectangle 26"/>
            <p:cNvSpPr/>
            <p:nvPr/>
          </p:nvSpPr>
          <p:spPr>
            <a:xfrm>
              <a:off x="829" y="4269"/>
              <a:ext cx="21" cy="51"/>
            </a:xfrm>
            <a:prstGeom prst="rect">
              <a:avLst/>
            </a:prstGeom>
            <a:solidFill>
              <a:schemeClr val="bg2">
                <a:alpha val="59998"/>
              </a:schemeClr>
            </a:solidFill>
            <a:ln w="9525">
              <a:noFill/>
            </a:ln>
          </p:spPr>
          <p:txBody>
            <a:bodyPr anchor="t" anchorCtr="0"/>
            <a:lstStyle/>
            <a:p>
              <a:pPr lvl="0"/>
              <a:endParaRPr lang="zh-CN" altLang="en-US" sz="2400" b="1">
                <a:solidFill>
                  <a:srgbClr val="E40000"/>
                </a:solidFill>
                <a:latin typeface="华文行楷" panose="02010800040101010101" pitchFamily="2" charset="-122"/>
                <a:ea typeface="华文行楷" panose="02010800040101010101" pitchFamily="2" charset="-122"/>
              </a:endParaRPr>
            </a:p>
          </p:txBody>
        </p:sp>
        <p:sp>
          <p:nvSpPr>
            <p:cNvPr id="1051" name="Rectangle 27"/>
            <p:cNvSpPr/>
            <p:nvPr/>
          </p:nvSpPr>
          <p:spPr>
            <a:xfrm>
              <a:off x="1279" y="23"/>
              <a:ext cx="21" cy="101"/>
            </a:xfrm>
            <a:prstGeom prst="rect">
              <a:avLst/>
            </a:prstGeom>
            <a:solidFill>
              <a:schemeClr val="bg2">
                <a:alpha val="59998"/>
              </a:schemeClr>
            </a:solidFill>
            <a:ln w="9525">
              <a:noFill/>
            </a:ln>
          </p:spPr>
          <p:txBody>
            <a:bodyPr anchor="t" anchorCtr="0"/>
            <a:lstStyle/>
            <a:p>
              <a:pPr lvl="0"/>
              <a:endParaRPr lang="zh-CN" altLang="en-US" sz="2400" b="1">
                <a:solidFill>
                  <a:srgbClr val="E40000"/>
                </a:solidFill>
                <a:latin typeface="华文行楷" panose="02010800040101010101" pitchFamily="2" charset="-122"/>
                <a:ea typeface="华文行楷" panose="02010800040101010101" pitchFamily="2" charset="-122"/>
              </a:endParaRPr>
            </a:p>
          </p:txBody>
        </p:sp>
        <p:sp>
          <p:nvSpPr>
            <p:cNvPr id="1052" name="Freeform 28"/>
            <p:cNvSpPr>
              <a:spLocks noEditPoints="1"/>
            </p:cNvSpPr>
            <p:nvPr/>
          </p:nvSpPr>
          <p:spPr>
            <a:xfrm>
              <a:off x="1279" y="225"/>
              <a:ext cx="21" cy="304"/>
            </a:xfrm>
            <a:custGeom>
              <a:avLst/>
              <a:gdLst/>
              <a:ahLst/>
              <a:cxnLst>
                <a:cxn ang="0">
                  <a:pos x="0" y="0"/>
                </a:cxn>
                <a:cxn ang="0">
                  <a:pos x="0" y="1126546267"/>
                </a:cxn>
                <a:cxn ang="0">
                  <a:pos x="333644309" y="1126546267"/>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053" name="Freeform 29"/>
            <p:cNvSpPr>
              <a:spLocks noEditPoints="1"/>
            </p:cNvSpPr>
            <p:nvPr/>
          </p:nvSpPr>
          <p:spPr>
            <a:xfrm>
              <a:off x="1279" y="630"/>
              <a:ext cx="21" cy="303"/>
            </a:xfrm>
            <a:custGeom>
              <a:avLst/>
              <a:gdLst/>
              <a:ahLst/>
              <a:cxnLst>
                <a:cxn ang="0">
                  <a:pos x="0" y="0"/>
                </a:cxn>
                <a:cxn ang="0">
                  <a:pos x="0" y="1089634606"/>
                </a:cxn>
                <a:cxn ang="0">
                  <a:pos x="333644309" y="1089634606"/>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054" name="Freeform 30"/>
            <p:cNvSpPr>
              <a:spLocks noEditPoints="1"/>
            </p:cNvSpPr>
            <p:nvPr/>
          </p:nvSpPr>
          <p:spPr>
            <a:xfrm>
              <a:off x="1279" y="1034"/>
              <a:ext cx="21" cy="303"/>
            </a:xfrm>
            <a:custGeom>
              <a:avLst/>
              <a:gdLst/>
              <a:ahLst/>
              <a:cxnLst>
                <a:cxn ang="0">
                  <a:pos x="0" y="0"/>
                </a:cxn>
                <a:cxn ang="0">
                  <a:pos x="0" y="1089634606"/>
                </a:cxn>
                <a:cxn ang="0">
                  <a:pos x="333644309" y="1089634606"/>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055" name="Freeform 31"/>
            <p:cNvSpPr>
              <a:spLocks noEditPoints="1"/>
            </p:cNvSpPr>
            <p:nvPr/>
          </p:nvSpPr>
          <p:spPr>
            <a:xfrm>
              <a:off x="1279" y="1438"/>
              <a:ext cx="21" cy="304"/>
            </a:xfrm>
            <a:custGeom>
              <a:avLst/>
              <a:gdLst/>
              <a:ahLst/>
              <a:cxnLst>
                <a:cxn ang="0">
                  <a:pos x="0" y="0"/>
                </a:cxn>
                <a:cxn ang="0">
                  <a:pos x="0" y="1126546267"/>
                </a:cxn>
                <a:cxn ang="0">
                  <a:pos x="333644309" y="1126546267"/>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056" name="Freeform 32"/>
            <p:cNvSpPr>
              <a:spLocks noEditPoints="1"/>
            </p:cNvSpPr>
            <p:nvPr/>
          </p:nvSpPr>
          <p:spPr>
            <a:xfrm>
              <a:off x="1279" y="1843"/>
              <a:ext cx="21" cy="303"/>
            </a:xfrm>
            <a:custGeom>
              <a:avLst/>
              <a:gdLst/>
              <a:ahLst/>
              <a:cxnLst>
                <a:cxn ang="0">
                  <a:pos x="0" y="0"/>
                </a:cxn>
                <a:cxn ang="0">
                  <a:pos x="0" y="1089634606"/>
                </a:cxn>
                <a:cxn ang="0">
                  <a:pos x="333644309" y="1089634606"/>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057" name="Freeform 33"/>
            <p:cNvSpPr>
              <a:spLocks noEditPoints="1"/>
            </p:cNvSpPr>
            <p:nvPr/>
          </p:nvSpPr>
          <p:spPr>
            <a:xfrm>
              <a:off x="1279" y="2247"/>
              <a:ext cx="21" cy="304"/>
            </a:xfrm>
            <a:custGeom>
              <a:avLst/>
              <a:gdLst/>
              <a:ahLst/>
              <a:cxnLst>
                <a:cxn ang="0">
                  <a:pos x="0" y="0"/>
                </a:cxn>
                <a:cxn ang="0">
                  <a:pos x="0" y="1126546267"/>
                </a:cxn>
                <a:cxn ang="0">
                  <a:pos x="333644309" y="1126546267"/>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058" name="Freeform 34"/>
            <p:cNvSpPr>
              <a:spLocks noEditPoints="1"/>
            </p:cNvSpPr>
            <p:nvPr/>
          </p:nvSpPr>
          <p:spPr>
            <a:xfrm>
              <a:off x="1279" y="2652"/>
              <a:ext cx="21" cy="303"/>
            </a:xfrm>
            <a:custGeom>
              <a:avLst/>
              <a:gdLst/>
              <a:ahLst/>
              <a:cxnLst>
                <a:cxn ang="0">
                  <a:pos x="0" y="0"/>
                </a:cxn>
                <a:cxn ang="0">
                  <a:pos x="0" y="1089634606"/>
                </a:cxn>
                <a:cxn ang="0">
                  <a:pos x="333644309" y="1089634606"/>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059" name="Freeform 35"/>
            <p:cNvSpPr>
              <a:spLocks noEditPoints="1"/>
            </p:cNvSpPr>
            <p:nvPr/>
          </p:nvSpPr>
          <p:spPr>
            <a:xfrm>
              <a:off x="1279" y="3056"/>
              <a:ext cx="21" cy="303"/>
            </a:xfrm>
            <a:custGeom>
              <a:avLst/>
              <a:gdLst/>
              <a:ahLst/>
              <a:cxnLst>
                <a:cxn ang="0">
                  <a:pos x="0" y="0"/>
                </a:cxn>
                <a:cxn ang="0">
                  <a:pos x="0" y="1089634606"/>
                </a:cxn>
                <a:cxn ang="0">
                  <a:pos x="333644309" y="1089634606"/>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060" name="Freeform 36"/>
            <p:cNvSpPr>
              <a:spLocks noEditPoints="1"/>
            </p:cNvSpPr>
            <p:nvPr/>
          </p:nvSpPr>
          <p:spPr>
            <a:xfrm>
              <a:off x="1279" y="3461"/>
              <a:ext cx="21" cy="303"/>
            </a:xfrm>
            <a:custGeom>
              <a:avLst/>
              <a:gdLst/>
              <a:ahLst/>
              <a:cxnLst>
                <a:cxn ang="0">
                  <a:pos x="0" y="0"/>
                </a:cxn>
                <a:cxn ang="0">
                  <a:pos x="0" y="1089634606"/>
                </a:cxn>
                <a:cxn ang="0">
                  <a:pos x="333644309" y="1089634606"/>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061" name="Freeform 37"/>
            <p:cNvSpPr>
              <a:spLocks noEditPoints="1"/>
            </p:cNvSpPr>
            <p:nvPr/>
          </p:nvSpPr>
          <p:spPr>
            <a:xfrm>
              <a:off x="1279" y="3865"/>
              <a:ext cx="21" cy="303"/>
            </a:xfrm>
            <a:custGeom>
              <a:avLst/>
              <a:gdLst/>
              <a:ahLst/>
              <a:cxnLst>
                <a:cxn ang="0">
                  <a:pos x="0" y="0"/>
                </a:cxn>
                <a:cxn ang="0">
                  <a:pos x="0" y="1089634606"/>
                </a:cxn>
                <a:cxn ang="0">
                  <a:pos x="333644309" y="1089634606"/>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062" name="Rectangle 38"/>
            <p:cNvSpPr/>
            <p:nvPr/>
          </p:nvSpPr>
          <p:spPr>
            <a:xfrm>
              <a:off x="1279" y="4269"/>
              <a:ext cx="21" cy="51"/>
            </a:xfrm>
            <a:prstGeom prst="rect">
              <a:avLst/>
            </a:prstGeom>
            <a:solidFill>
              <a:schemeClr val="bg2">
                <a:alpha val="59998"/>
              </a:schemeClr>
            </a:solidFill>
            <a:ln w="9525">
              <a:noFill/>
            </a:ln>
          </p:spPr>
          <p:txBody>
            <a:bodyPr anchor="t" anchorCtr="0"/>
            <a:lstStyle/>
            <a:p>
              <a:pPr lvl="0"/>
              <a:endParaRPr lang="zh-CN" altLang="en-US" sz="2400" b="1">
                <a:solidFill>
                  <a:srgbClr val="E40000"/>
                </a:solidFill>
                <a:latin typeface="华文行楷" panose="02010800040101010101" pitchFamily="2" charset="-122"/>
                <a:ea typeface="华文行楷" panose="02010800040101010101" pitchFamily="2" charset="-122"/>
              </a:endParaRPr>
            </a:p>
          </p:txBody>
        </p:sp>
        <p:sp>
          <p:nvSpPr>
            <p:cNvPr id="1063" name="Rectangle 39"/>
            <p:cNvSpPr/>
            <p:nvPr/>
          </p:nvSpPr>
          <p:spPr>
            <a:xfrm>
              <a:off x="1724" y="23"/>
              <a:ext cx="21" cy="101"/>
            </a:xfrm>
            <a:prstGeom prst="rect">
              <a:avLst/>
            </a:prstGeom>
            <a:solidFill>
              <a:schemeClr val="bg2">
                <a:alpha val="59998"/>
              </a:schemeClr>
            </a:solidFill>
            <a:ln w="9525">
              <a:noFill/>
            </a:ln>
          </p:spPr>
          <p:txBody>
            <a:bodyPr anchor="t" anchorCtr="0"/>
            <a:lstStyle/>
            <a:p>
              <a:pPr lvl="0"/>
              <a:endParaRPr lang="zh-CN" altLang="en-US" sz="2400" b="1">
                <a:solidFill>
                  <a:srgbClr val="E40000"/>
                </a:solidFill>
                <a:latin typeface="华文行楷" panose="02010800040101010101" pitchFamily="2" charset="-122"/>
                <a:ea typeface="华文行楷" panose="02010800040101010101" pitchFamily="2" charset="-122"/>
              </a:endParaRPr>
            </a:p>
          </p:txBody>
        </p:sp>
        <p:sp>
          <p:nvSpPr>
            <p:cNvPr id="1064" name="Freeform 40"/>
            <p:cNvSpPr>
              <a:spLocks noEditPoints="1"/>
            </p:cNvSpPr>
            <p:nvPr/>
          </p:nvSpPr>
          <p:spPr>
            <a:xfrm>
              <a:off x="1724" y="225"/>
              <a:ext cx="21" cy="304"/>
            </a:xfrm>
            <a:custGeom>
              <a:avLst/>
              <a:gdLst/>
              <a:ahLst/>
              <a:cxnLst>
                <a:cxn ang="0">
                  <a:pos x="0" y="0"/>
                </a:cxn>
                <a:cxn ang="0">
                  <a:pos x="0" y="1126546267"/>
                </a:cxn>
                <a:cxn ang="0">
                  <a:pos x="333644309" y="1126546267"/>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065" name="Freeform 41"/>
            <p:cNvSpPr>
              <a:spLocks noEditPoints="1"/>
            </p:cNvSpPr>
            <p:nvPr/>
          </p:nvSpPr>
          <p:spPr>
            <a:xfrm>
              <a:off x="1724" y="630"/>
              <a:ext cx="21" cy="303"/>
            </a:xfrm>
            <a:custGeom>
              <a:avLst/>
              <a:gdLst/>
              <a:ahLst/>
              <a:cxnLst>
                <a:cxn ang="0">
                  <a:pos x="0" y="0"/>
                </a:cxn>
                <a:cxn ang="0">
                  <a:pos x="0" y="1089634606"/>
                </a:cxn>
                <a:cxn ang="0">
                  <a:pos x="333644309" y="1089634606"/>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066" name="Freeform 42"/>
            <p:cNvSpPr>
              <a:spLocks noEditPoints="1"/>
            </p:cNvSpPr>
            <p:nvPr/>
          </p:nvSpPr>
          <p:spPr>
            <a:xfrm>
              <a:off x="1724" y="1034"/>
              <a:ext cx="21" cy="303"/>
            </a:xfrm>
            <a:custGeom>
              <a:avLst/>
              <a:gdLst/>
              <a:ahLst/>
              <a:cxnLst>
                <a:cxn ang="0">
                  <a:pos x="0" y="0"/>
                </a:cxn>
                <a:cxn ang="0">
                  <a:pos x="0" y="1089634606"/>
                </a:cxn>
                <a:cxn ang="0">
                  <a:pos x="333644309" y="1089634606"/>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067" name="Freeform 43"/>
            <p:cNvSpPr>
              <a:spLocks noEditPoints="1"/>
            </p:cNvSpPr>
            <p:nvPr/>
          </p:nvSpPr>
          <p:spPr>
            <a:xfrm>
              <a:off x="1724" y="1438"/>
              <a:ext cx="21" cy="304"/>
            </a:xfrm>
            <a:custGeom>
              <a:avLst/>
              <a:gdLst/>
              <a:ahLst/>
              <a:cxnLst>
                <a:cxn ang="0">
                  <a:pos x="0" y="0"/>
                </a:cxn>
                <a:cxn ang="0">
                  <a:pos x="0" y="1126546267"/>
                </a:cxn>
                <a:cxn ang="0">
                  <a:pos x="333644309" y="1126546267"/>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068" name="Freeform 44"/>
            <p:cNvSpPr>
              <a:spLocks noEditPoints="1"/>
            </p:cNvSpPr>
            <p:nvPr/>
          </p:nvSpPr>
          <p:spPr>
            <a:xfrm>
              <a:off x="1724" y="1843"/>
              <a:ext cx="21" cy="303"/>
            </a:xfrm>
            <a:custGeom>
              <a:avLst/>
              <a:gdLst/>
              <a:ahLst/>
              <a:cxnLst>
                <a:cxn ang="0">
                  <a:pos x="0" y="0"/>
                </a:cxn>
                <a:cxn ang="0">
                  <a:pos x="0" y="1089634606"/>
                </a:cxn>
                <a:cxn ang="0">
                  <a:pos x="333644309" y="1089634606"/>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069" name="Freeform 45"/>
            <p:cNvSpPr>
              <a:spLocks noEditPoints="1"/>
            </p:cNvSpPr>
            <p:nvPr/>
          </p:nvSpPr>
          <p:spPr>
            <a:xfrm>
              <a:off x="1724" y="2247"/>
              <a:ext cx="21" cy="304"/>
            </a:xfrm>
            <a:custGeom>
              <a:avLst/>
              <a:gdLst/>
              <a:ahLst/>
              <a:cxnLst>
                <a:cxn ang="0">
                  <a:pos x="0" y="0"/>
                </a:cxn>
                <a:cxn ang="0">
                  <a:pos x="0" y="1126546267"/>
                </a:cxn>
                <a:cxn ang="0">
                  <a:pos x="333644309" y="1126546267"/>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070" name="Freeform 46"/>
            <p:cNvSpPr>
              <a:spLocks noEditPoints="1"/>
            </p:cNvSpPr>
            <p:nvPr/>
          </p:nvSpPr>
          <p:spPr>
            <a:xfrm>
              <a:off x="1724" y="2652"/>
              <a:ext cx="21" cy="303"/>
            </a:xfrm>
            <a:custGeom>
              <a:avLst/>
              <a:gdLst/>
              <a:ahLst/>
              <a:cxnLst>
                <a:cxn ang="0">
                  <a:pos x="0" y="0"/>
                </a:cxn>
                <a:cxn ang="0">
                  <a:pos x="0" y="1089634606"/>
                </a:cxn>
                <a:cxn ang="0">
                  <a:pos x="333644309" y="1089634606"/>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071" name="Freeform 47"/>
            <p:cNvSpPr>
              <a:spLocks noEditPoints="1"/>
            </p:cNvSpPr>
            <p:nvPr/>
          </p:nvSpPr>
          <p:spPr>
            <a:xfrm>
              <a:off x="1724" y="3056"/>
              <a:ext cx="21" cy="303"/>
            </a:xfrm>
            <a:custGeom>
              <a:avLst/>
              <a:gdLst/>
              <a:ahLst/>
              <a:cxnLst>
                <a:cxn ang="0">
                  <a:pos x="0" y="0"/>
                </a:cxn>
                <a:cxn ang="0">
                  <a:pos x="0" y="1089634606"/>
                </a:cxn>
                <a:cxn ang="0">
                  <a:pos x="333644309" y="1089634606"/>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072" name="Freeform 48"/>
            <p:cNvSpPr>
              <a:spLocks noEditPoints="1"/>
            </p:cNvSpPr>
            <p:nvPr/>
          </p:nvSpPr>
          <p:spPr>
            <a:xfrm>
              <a:off x="1724" y="3461"/>
              <a:ext cx="21" cy="303"/>
            </a:xfrm>
            <a:custGeom>
              <a:avLst/>
              <a:gdLst/>
              <a:ahLst/>
              <a:cxnLst>
                <a:cxn ang="0">
                  <a:pos x="0" y="0"/>
                </a:cxn>
                <a:cxn ang="0">
                  <a:pos x="0" y="1089634606"/>
                </a:cxn>
                <a:cxn ang="0">
                  <a:pos x="333644309" y="1089634606"/>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073" name="Freeform 49"/>
            <p:cNvSpPr>
              <a:spLocks noEditPoints="1"/>
            </p:cNvSpPr>
            <p:nvPr/>
          </p:nvSpPr>
          <p:spPr>
            <a:xfrm>
              <a:off x="1724" y="3865"/>
              <a:ext cx="21" cy="303"/>
            </a:xfrm>
            <a:custGeom>
              <a:avLst/>
              <a:gdLst/>
              <a:ahLst/>
              <a:cxnLst>
                <a:cxn ang="0">
                  <a:pos x="0" y="0"/>
                </a:cxn>
                <a:cxn ang="0">
                  <a:pos x="0" y="1089634606"/>
                </a:cxn>
                <a:cxn ang="0">
                  <a:pos x="333644309" y="1089634606"/>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074" name="Rectangle 50"/>
            <p:cNvSpPr/>
            <p:nvPr/>
          </p:nvSpPr>
          <p:spPr>
            <a:xfrm>
              <a:off x="1724" y="4269"/>
              <a:ext cx="21" cy="51"/>
            </a:xfrm>
            <a:prstGeom prst="rect">
              <a:avLst/>
            </a:prstGeom>
            <a:solidFill>
              <a:schemeClr val="bg2">
                <a:alpha val="59998"/>
              </a:schemeClr>
            </a:solidFill>
            <a:ln w="9525">
              <a:noFill/>
            </a:ln>
          </p:spPr>
          <p:txBody>
            <a:bodyPr anchor="t" anchorCtr="0"/>
            <a:lstStyle/>
            <a:p>
              <a:pPr lvl="0"/>
              <a:endParaRPr lang="zh-CN" altLang="en-US" sz="2400" b="1">
                <a:solidFill>
                  <a:srgbClr val="E40000"/>
                </a:solidFill>
                <a:latin typeface="华文行楷" panose="02010800040101010101" pitchFamily="2" charset="-122"/>
                <a:ea typeface="华文行楷" panose="02010800040101010101" pitchFamily="2" charset="-122"/>
              </a:endParaRPr>
            </a:p>
          </p:txBody>
        </p:sp>
        <p:sp>
          <p:nvSpPr>
            <p:cNvPr id="1075" name="Rectangle 51"/>
            <p:cNvSpPr/>
            <p:nvPr/>
          </p:nvSpPr>
          <p:spPr>
            <a:xfrm>
              <a:off x="2169" y="23"/>
              <a:ext cx="21" cy="101"/>
            </a:xfrm>
            <a:prstGeom prst="rect">
              <a:avLst/>
            </a:prstGeom>
            <a:solidFill>
              <a:schemeClr val="bg2">
                <a:alpha val="59998"/>
              </a:schemeClr>
            </a:solidFill>
            <a:ln w="9525">
              <a:noFill/>
            </a:ln>
          </p:spPr>
          <p:txBody>
            <a:bodyPr anchor="t" anchorCtr="0"/>
            <a:lstStyle/>
            <a:p>
              <a:pPr lvl="0"/>
              <a:endParaRPr lang="zh-CN" altLang="en-US" sz="2400" b="1">
                <a:solidFill>
                  <a:srgbClr val="E40000"/>
                </a:solidFill>
                <a:latin typeface="华文行楷" panose="02010800040101010101" pitchFamily="2" charset="-122"/>
                <a:ea typeface="华文行楷" panose="02010800040101010101" pitchFamily="2" charset="-122"/>
              </a:endParaRPr>
            </a:p>
          </p:txBody>
        </p:sp>
        <p:sp>
          <p:nvSpPr>
            <p:cNvPr id="1076" name="Freeform 52"/>
            <p:cNvSpPr>
              <a:spLocks noEditPoints="1"/>
            </p:cNvSpPr>
            <p:nvPr/>
          </p:nvSpPr>
          <p:spPr>
            <a:xfrm>
              <a:off x="2169" y="225"/>
              <a:ext cx="21" cy="304"/>
            </a:xfrm>
            <a:custGeom>
              <a:avLst/>
              <a:gdLst/>
              <a:ahLst/>
              <a:cxnLst>
                <a:cxn ang="0">
                  <a:pos x="0" y="0"/>
                </a:cxn>
                <a:cxn ang="0">
                  <a:pos x="0" y="1126546267"/>
                </a:cxn>
                <a:cxn ang="0">
                  <a:pos x="333644309" y="1126546267"/>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077" name="Freeform 53"/>
            <p:cNvSpPr>
              <a:spLocks noEditPoints="1"/>
            </p:cNvSpPr>
            <p:nvPr/>
          </p:nvSpPr>
          <p:spPr>
            <a:xfrm>
              <a:off x="2169" y="630"/>
              <a:ext cx="21" cy="303"/>
            </a:xfrm>
            <a:custGeom>
              <a:avLst/>
              <a:gdLst/>
              <a:ahLst/>
              <a:cxnLst>
                <a:cxn ang="0">
                  <a:pos x="0" y="0"/>
                </a:cxn>
                <a:cxn ang="0">
                  <a:pos x="0" y="1089634606"/>
                </a:cxn>
                <a:cxn ang="0">
                  <a:pos x="333644309" y="1089634606"/>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078" name="Freeform 54"/>
            <p:cNvSpPr>
              <a:spLocks noEditPoints="1"/>
            </p:cNvSpPr>
            <p:nvPr/>
          </p:nvSpPr>
          <p:spPr>
            <a:xfrm>
              <a:off x="2169" y="1034"/>
              <a:ext cx="21" cy="303"/>
            </a:xfrm>
            <a:custGeom>
              <a:avLst/>
              <a:gdLst/>
              <a:ahLst/>
              <a:cxnLst>
                <a:cxn ang="0">
                  <a:pos x="0" y="0"/>
                </a:cxn>
                <a:cxn ang="0">
                  <a:pos x="0" y="1089634606"/>
                </a:cxn>
                <a:cxn ang="0">
                  <a:pos x="333644309" y="1089634606"/>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079" name="Freeform 55"/>
            <p:cNvSpPr>
              <a:spLocks noEditPoints="1"/>
            </p:cNvSpPr>
            <p:nvPr/>
          </p:nvSpPr>
          <p:spPr>
            <a:xfrm>
              <a:off x="2169" y="1438"/>
              <a:ext cx="21" cy="304"/>
            </a:xfrm>
            <a:custGeom>
              <a:avLst/>
              <a:gdLst/>
              <a:ahLst/>
              <a:cxnLst>
                <a:cxn ang="0">
                  <a:pos x="0" y="0"/>
                </a:cxn>
                <a:cxn ang="0">
                  <a:pos x="0" y="1126546267"/>
                </a:cxn>
                <a:cxn ang="0">
                  <a:pos x="333644309" y="1126546267"/>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080" name="Freeform 56"/>
            <p:cNvSpPr>
              <a:spLocks noEditPoints="1"/>
            </p:cNvSpPr>
            <p:nvPr/>
          </p:nvSpPr>
          <p:spPr>
            <a:xfrm>
              <a:off x="2169" y="1843"/>
              <a:ext cx="21" cy="303"/>
            </a:xfrm>
            <a:custGeom>
              <a:avLst/>
              <a:gdLst/>
              <a:ahLst/>
              <a:cxnLst>
                <a:cxn ang="0">
                  <a:pos x="0" y="0"/>
                </a:cxn>
                <a:cxn ang="0">
                  <a:pos x="0" y="1089634606"/>
                </a:cxn>
                <a:cxn ang="0">
                  <a:pos x="333644309" y="1089634606"/>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081" name="Freeform 57"/>
            <p:cNvSpPr>
              <a:spLocks noEditPoints="1"/>
            </p:cNvSpPr>
            <p:nvPr/>
          </p:nvSpPr>
          <p:spPr>
            <a:xfrm>
              <a:off x="2169" y="2247"/>
              <a:ext cx="21" cy="304"/>
            </a:xfrm>
            <a:custGeom>
              <a:avLst/>
              <a:gdLst/>
              <a:ahLst/>
              <a:cxnLst>
                <a:cxn ang="0">
                  <a:pos x="0" y="0"/>
                </a:cxn>
                <a:cxn ang="0">
                  <a:pos x="0" y="1126546267"/>
                </a:cxn>
                <a:cxn ang="0">
                  <a:pos x="333644309" y="1126546267"/>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082" name="Freeform 58"/>
            <p:cNvSpPr>
              <a:spLocks noEditPoints="1"/>
            </p:cNvSpPr>
            <p:nvPr/>
          </p:nvSpPr>
          <p:spPr>
            <a:xfrm>
              <a:off x="2169" y="2652"/>
              <a:ext cx="21" cy="303"/>
            </a:xfrm>
            <a:custGeom>
              <a:avLst/>
              <a:gdLst/>
              <a:ahLst/>
              <a:cxnLst>
                <a:cxn ang="0">
                  <a:pos x="0" y="0"/>
                </a:cxn>
                <a:cxn ang="0">
                  <a:pos x="0" y="1089634606"/>
                </a:cxn>
                <a:cxn ang="0">
                  <a:pos x="333644309" y="1089634606"/>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083" name="Freeform 59"/>
            <p:cNvSpPr>
              <a:spLocks noEditPoints="1"/>
            </p:cNvSpPr>
            <p:nvPr/>
          </p:nvSpPr>
          <p:spPr>
            <a:xfrm>
              <a:off x="2169" y="3056"/>
              <a:ext cx="21" cy="303"/>
            </a:xfrm>
            <a:custGeom>
              <a:avLst/>
              <a:gdLst/>
              <a:ahLst/>
              <a:cxnLst>
                <a:cxn ang="0">
                  <a:pos x="0" y="0"/>
                </a:cxn>
                <a:cxn ang="0">
                  <a:pos x="0" y="1089634606"/>
                </a:cxn>
                <a:cxn ang="0">
                  <a:pos x="333644309" y="1089634606"/>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084" name="Freeform 60"/>
            <p:cNvSpPr>
              <a:spLocks noEditPoints="1"/>
            </p:cNvSpPr>
            <p:nvPr/>
          </p:nvSpPr>
          <p:spPr>
            <a:xfrm>
              <a:off x="2169" y="3461"/>
              <a:ext cx="21" cy="303"/>
            </a:xfrm>
            <a:custGeom>
              <a:avLst/>
              <a:gdLst/>
              <a:ahLst/>
              <a:cxnLst>
                <a:cxn ang="0">
                  <a:pos x="0" y="0"/>
                </a:cxn>
                <a:cxn ang="0">
                  <a:pos x="0" y="1089634606"/>
                </a:cxn>
                <a:cxn ang="0">
                  <a:pos x="333644309" y="1089634606"/>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085" name="Freeform 61"/>
            <p:cNvSpPr>
              <a:spLocks noEditPoints="1"/>
            </p:cNvSpPr>
            <p:nvPr/>
          </p:nvSpPr>
          <p:spPr>
            <a:xfrm>
              <a:off x="2169" y="3865"/>
              <a:ext cx="21" cy="303"/>
            </a:xfrm>
            <a:custGeom>
              <a:avLst/>
              <a:gdLst/>
              <a:ahLst/>
              <a:cxnLst>
                <a:cxn ang="0">
                  <a:pos x="0" y="0"/>
                </a:cxn>
                <a:cxn ang="0">
                  <a:pos x="0" y="1089634606"/>
                </a:cxn>
                <a:cxn ang="0">
                  <a:pos x="333644309" y="1089634606"/>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086" name="Rectangle 62"/>
            <p:cNvSpPr/>
            <p:nvPr/>
          </p:nvSpPr>
          <p:spPr>
            <a:xfrm>
              <a:off x="2169" y="4269"/>
              <a:ext cx="21" cy="51"/>
            </a:xfrm>
            <a:prstGeom prst="rect">
              <a:avLst/>
            </a:prstGeom>
            <a:solidFill>
              <a:schemeClr val="bg2">
                <a:alpha val="59998"/>
              </a:schemeClr>
            </a:solidFill>
            <a:ln w="9525">
              <a:noFill/>
            </a:ln>
          </p:spPr>
          <p:txBody>
            <a:bodyPr anchor="t" anchorCtr="0"/>
            <a:lstStyle/>
            <a:p>
              <a:pPr lvl="0"/>
              <a:endParaRPr lang="zh-CN" altLang="en-US" sz="2400" b="1">
                <a:solidFill>
                  <a:srgbClr val="E40000"/>
                </a:solidFill>
                <a:latin typeface="华文行楷" panose="02010800040101010101" pitchFamily="2" charset="-122"/>
                <a:ea typeface="华文行楷" panose="02010800040101010101" pitchFamily="2" charset="-122"/>
              </a:endParaRPr>
            </a:p>
          </p:txBody>
        </p:sp>
        <p:sp>
          <p:nvSpPr>
            <p:cNvPr id="1087" name="Rectangle 63"/>
            <p:cNvSpPr/>
            <p:nvPr/>
          </p:nvSpPr>
          <p:spPr>
            <a:xfrm>
              <a:off x="2620" y="23"/>
              <a:ext cx="20" cy="101"/>
            </a:xfrm>
            <a:prstGeom prst="rect">
              <a:avLst/>
            </a:prstGeom>
            <a:solidFill>
              <a:schemeClr val="bg2">
                <a:alpha val="59998"/>
              </a:schemeClr>
            </a:solidFill>
            <a:ln w="9525">
              <a:noFill/>
            </a:ln>
          </p:spPr>
          <p:txBody>
            <a:bodyPr anchor="t" anchorCtr="0"/>
            <a:lstStyle/>
            <a:p>
              <a:pPr lvl="0"/>
              <a:endParaRPr lang="zh-CN" altLang="en-US" sz="2400" b="1">
                <a:solidFill>
                  <a:srgbClr val="E40000"/>
                </a:solidFill>
                <a:latin typeface="华文行楷" panose="02010800040101010101" pitchFamily="2" charset="-122"/>
                <a:ea typeface="华文行楷" panose="02010800040101010101" pitchFamily="2" charset="-122"/>
              </a:endParaRPr>
            </a:p>
          </p:txBody>
        </p:sp>
        <p:sp>
          <p:nvSpPr>
            <p:cNvPr id="1088" name="Freeform 64"/>
            <p:cNvSpPr>
              <a:spLocks noEditPoints="1"/>
            </p:cNvSpPr>
            <p:nvPr/>
          </p:nvSpPr>
          <p:spPr>
            <a:xfrm>
              <a:off x="2620" y="225"/>
              <a:ext cx="20" cy="304"/>
            </a:xfrm>
            <a:custGeom>
              <a:avLst/>
              <a:gdLst/>
              <a:ahLst/>
              <a:cxnLst>
                <a:cxn ang="0">
                  <a:pos x="0" y="0"/>
                </a:cxn>
                <a:cxn ang="0">
                  <a:pos x="0" y="1126546267"/>
                </a:cxn>
                <a:cxn ang="0">
                  <a:pos x="195312500" y="1126546267"/>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089" name="Freeform 65"/>
            <p:cNvSpPr>
              <a:spLocks noEditPoints="1"/>
            </p:cNvSpPr>
            <p:nvPr/>
          </p:nvSpPr>
          <p:spPr>
            <a:xfrm>
              <a:off x="2620" y="630"/>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090" name="Freeform 66"/>
            <p:cNvSpPr>
              <a:spLocks noEditPoints="1"/>
            </p:cNvSpPr>
            <p:nvPr/>
          </p:nvSpPr>
          <p:spPr>
            <a:xfrm>
              <a:off x="2620" y="1034"/>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091" name="Freeform 67"/>
            <p:cNvSpPr>
              <a:spLocks noEditPoints="1"/>
            </p:cNvSpPr>
            <p:nvPr/>
          </p:nvSpPr>
          <p:spPr>
            <a:xfrm>
              <a:off x="2620" y="1438"/>
              <a:ext cx="20" cy="304"/>
            </a:xfrm>
            <a:custGeom>
              <a:avLst/>
              <a:gdLst/>
              <a:ahLst/>
              <a:cxnLst>
                <a:cxn ang="0">
                  <a:pos x="0" y="0"/>
                </a:cxn>
                <a:cxn ang="0">
                  <a:pos x="0" y="1126546267"/>
                </a:cxn>
                <a:cxn ang="0">
                  <a:pos x="195312500" y="1126546267"/>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092" name="Freeform 68"/>
            <p:cNvSpPr>
              <a:spLocks noEditPoints="1"/>
            </p:cNvSpPr>
            <p:nvPr/>
          </p:nvSpPr>
          <p:spPr>
            <a:xfrm>
              <a:off x="2620" y="1843"/>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093" name="Freeform 69"/>
            <p:cNvSpPr>
              <a:spLocks noEditPoints="1"/>
            </p:cNvSpPr>
            <p:nvPr/>
          </p:nvSpPr>
          <p:spPr>
            <a:xfrm>
              <a:off x="2620" y="2247"/>
              <a:ext cx="20" cy="304"/>
            </a:xfrm>
            <a:custGeom>
              <a:avLst/>
              <a:gdLst/>
              <a:ahLst/>
              <a:cxnLst>
                <a:cxn ang="0">
                  <a:pos x="0" y="0"/>
                </a:cxn>
                <a:cxn ang="0">
                  <a:pos x="0" y="1126546267"/>
                </a:cxn>
                <a:cxn ang="0">
                  <a:pos x="195312500" y="1126546267"/>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094" name="Freeform 70"/>
            <p:cNvSpPr>
              <a:spLocks noEditPoints="1"/>
            </p:cNvSpPr>
            <p:nvPr/>
          </p:nvSpPr>
          <p:spPr>
            <a:xfrm>
              <a:off x="2620" y="2652"/>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095" name="Freeform 71"/>
            <p:cNvSpPr>
              <a:spLocks noEditPoints="1"/>
            </p:cNvSpPr>
            <p:nvPr/>
          </p:nvSpPr>
          <p:spPr>
            <a:xfrm>
              <a:off x="2620" y="3056"/>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096" name="Freeform 72"/>
            <p:cNvSpPr>
              <a:spLocks noEditPoints="1"/>
            </p:cNvSpPr>
            <p:nvPr/>
          </p:nvSpPr>
          <p:spPr>
            <a:xfrm>
              <a:off x="2620" y="3461"/>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097" name="Freeform 73"/>
            <p:cNvSpPr>
              <a:spLocks noEditPoints="1"/>
            </p:cNvSpPr>
            <p:nvPr/>
          </p:nvSpPr>
          <p:spPr>
            <a:xfrm>
              <a:off x="2620" y="3865"/>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098" name="Rectangle 74"/>
            <p:cNvSpPr/>
            <p:nvPr/>
          </p:nvSpPr>
          <p:spPr>
            <a:xfrm>
              <a:off x="2620" y="4269"/>
              <a:ext cx="20" cy="51"/>
            </a:xfrm>
            <a:prstGeom prst="rect">
              <a:avLst/>
            </a:prstGeom>
            <a:solidFill>
              <a:schemeClr val="bg2">
                <a:alpha val="59998"/>
              </a:schemeClr>
            </a:solidFill>
            <a:ln w="9525">
              <a:noFill/>
            </a:ln>
          </p:spPr>
          <p:txBody>
            <a:bodyPr anchor="t" anchorCtr="0"/>
            <a:lstStyle/>
            <a:p>
              <a:pPr lvl="0"/>
              <a:endParaRPr lang="zh-CN" altLang="en-US" sz="2400" b="1">
                <a:solidFill>
                  <a:srgbClr val="E40000"/>
                </a:solidFill>
                <a:latin typeface="华文行楷" panose="02010800040101010101" pitchFamily="2" charset="-122"/>
                <a:ea typeface="华文行楷" panose="02010800040101010101" pitchFamily="2" charset="-122"/>
              </a:endParaRPr>
            </a:p>
          </p:txBody>
        </p:sp>
        <p:sp>
          <p:nvSpPr>
            <p:cNvPr id="1099" name="Rectangle 75"/>
            <p:cNvSpPr/>
            <p:nvPr/>
          </p:nvSpPr>
          <p:spPr>
            <a:xfrm>
              <a:off x="3065" y="23"/>
              <a:ext cx="20" cy="101"/>
            </a:xfrm>
            <a:prstGeom prst="rect">
              <a:avLst/>
            </a:prstGeom>
            <a:solidFill>
              <a:schemeClr val="bg2">
                <a:alpha val="59998"/>
              </a:schemeClr>
            </a:solidFill>
            <a:ln w="9525">
              <a:noFill/>
            </a:ln>
          </p:spPr>
          <p:txBody>
            <a:bodyPr anchor="t" anchorCtr="0"/>
            <a:lstStyle/>
            <a:p>
              <a:pPr lvl="0"/>
              <a:endParaRPr lang="zh-CN" altLang="en-US" sz="2400" b="1">
                <a:solidFill>
                  <a:srgbClr val="E40000"/>
                </a:solidFill>
                <a:latin typeface="华文行楷" panose="02010800040101010101" pitchFamily="2" charset="-122"/>
                <a:ea typeface="华文行楷" panose="02010800040101010101" pitchFamily="2" charset="-122"/>
              </a:endParaRPr>
            </a:p>
          </p:txBody>
        </p:sp>
        <p:sp>
          <p:nvSpPr>
            <p:cNvPr id="1100" name="Freeform 76"/>
            <p:cNvSpPr>
              <a:spLocks noEditPoints="1"/>
            </p:cNvSpPr>
            <p:nvPr/>
          </p:nvSpPr>
          <p:spPr>
            <a:xfrm>
              <a:off x="3065" y="225"/>
              <a:ext cx="20" cy="304"/>
            </a:xfrm>
            <a:custGeom>
              <a:avLst/>
              <a:gdLst/>
              <a:ahLst/>
              <a:cxnLst>
                <a:cxn ang="0">
                  <a:pos x="0" y="0"/>
                </a:cxn>
                <a:cxn ang="0">
                  <a:pos x="0" y="1126546267"/>
                </a:cxn>
                <a:cxn ang="0">
                  <a:pos x="195312500" y="1126546267"/>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101" name="Freeform 77"/>
            <p:cNvSpPr>
              <a:spLocks noEditPoints="1"/>
            </p:cNvSpPr>
            <p:nvPr/>
          </p:nvSpPr>
          <p:spPr>
            <a:xfrm>
              <a:off x="3065" y="630"/>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102" name="Freeform 78"/>
            <p:cNvSpPr>
              <a:spLocks noEditPoints="1"/>
            </p:cNvSpPr>
            <p:nvPr/>
          </p:nvSpPr>
          <p:spPr>
            <a:xfrm>
              <a:off x="3065" y="1034"/>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103" name="Freeform 79"/>
            <p:cNvSpPr>
              <a:spLocks noEditPoints="1"/>
            </p:cNvSpPr>
            <p:nvPr/>
          </p:nvSpPr>
          <p:spPr>
            <a:xfrm>
              <a:off x="3065" y="1438"/>
              <a:ext cx="20" cy="304"/>
            </a:xfrm>
            <a:custGeom>
              <a:avLst/>
              <a:gdLst/>
              <a:ahLst/>
              <a:cxnLst>
                <a:cxn ang="0">
                  <a:pos x="0" y="0"/>
                </a:cxn>
                <a:cxn ang="0">
                  <a:pos x="0" y="1126546267"/>
                </a:cxn>
                <a:cxn ang="0">
                  <a:pos x="195312500" y="1126546267"/>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104" name="Freeform 80"/>
            <p:cNvSpPr>
              <a:spLocks noEditPoints="1"/>
            </p:cNvSpPr>
            <p:nvPr/>
          </p:nvSpPr>
          <p:spPr>
            <a:xfrm>
              <a:off x="3065" y="1843"/>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105" name="Freeform 81"/>
            <p:cNvSpPr>
              <a:spLocks noEditPoints="1"/>
            </p:cNvSpPr>
            <p:nvPr/>
          </p:nvSpPr>
          <p:spPr>
            <a:xfrm>
              <a:off x="3065" y="2247"/>
              <a:ext cx="20" cy="304"/>
            </a:xfrm>
            <a:custGeom>
              <a:avLst/>
              <a:gdLst/>
              <a:ahLst/>
              <a:cxnLst>
                <a:cxn ang="0">
                  <a:pos x="0" y="0"/>
                </a:cxn>
                <a:cxn ang="0">
                  <a:pos x="0" y="1126546267"/>
                </a:cxn>
                <a:cxn ang="0">
                  <a:pos x="195312500" y="1126546267"/>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106" name="Freeform 82"/>
            <p:cNvSpPr>
              <a:spLocks noEditPoints="1"/>
            </p:cNvSpPr>
            <p:nvPr/>
          </p:nvSpPr>
          <p:spPr>
            <a:xfrm>
              <a:off x="3065" y="2652"/>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107" name="Freeform 83"/>
            <p:cNvSpPr>
              <a:spLocks noEditPoints="1"/>
            </p:cNvSpPr>
            <p:nvPr/>
          </p:nvSpPr>
          <p:spPr>
            <a:xfrm>
              <a:off x="3065" y="3056"/>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108" name="Freeform 84"/>
            <p:cNvSpPr>
              <a:spLocks noEditPoints="1"/>
            </p:cNvSpPr>
            <p:nvPr/>
          </p:nvSpPr>
          <p:spPr>
            <a:xfrm>
              <a:off x="3065" y="3461"/>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109" name="Freeform 85"/>
            <p:cNvSpPr>
              <a:spLocks noEditPoints="1"/>
            </p:cNvSpPr>
            <p:nvPr/>
          </p:nvSpPr>
          <p:spPr>
            <a:xfrm>
              <a:off x="3065" y="3865"/>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110" name="Rectangle 86"/>
            <p:cNvSpPr/>
            <p:nvPr/>
          </p:nvSpPr>
          <p:spPr>
            <a:xfrm>
              <a:off x="3065" y="4269"/>
              <a:ext cx="20" cy="51"/>
            </a:xfrm>
            <a:prstGeom prst="rect">
              <a:avLst/>
            </a:prstGeom>
            <a:solidFill>
              <a:schemeClr val="bg2">
                <a:alpha val="59998"/>
              </a:schemeClr>
            </a:solidFill>
            <a:ln w="9525">
              <a:noFill/>
            </a:ln>
          </p:spPr>
          <p:txBody>
            <a:bodyPr anchor="t" anchorCtr="0"/>
            <a:lstStyle/>
            <a:p>
              <a:pPr lvl="0"/>
              <a:endParaRPr lang="zh-CN" altLang="en-US" sz="2400" b="1">
                <a:solidFill>
                  <a:srgbClr val="E40000"/>
                </a:solidFill>
                <a:latin typeface="华文行楷" panose="02010800040101010101" pitchFamily="2" charset="-122"/>
                <a:ea typeface="华文行楷" panose="02010800040101010101" pitchFamily="2" charset="-122"/>
              </a:endParaRPr>
            </a:p>
          </p:txBody>
        </p:sp>
        <p:sp>
          <p:nvSpPr>
            <p:cNvPr id="1111" name="Rectangle 87"/>
            <p:cNvSpPr/>
            <p:nvPr/>
          </p:nvSpPr>
          <p:spPr>
            <a:xfrm>
              <a:off x="3510" y="23"/>
              <a:ext cx="20" cy="101"/>
            </a:xfrm>
            <a:prstGeom prst="rect">
              <a:avLst/>
            </a:prstGeom>
            <a:solidFill>
              <a:schemeClr val="bg2">
                <a:alpha val="59998"/>
              </a:schemeClr>
            </a:solidFill>
            <a:ln w="9525">
              <a:noFill/>
            </a:ln>
          </p:spPr>
          <p:txBody>
            <a:bodyPr anchor="t" anchorCtr="0"/>
            <a:lstStyle/>
            <a:p>
              <a:pPr lvl="0"/>
              <a:endParaRPr lang="zh-CN" altLang="en-US" sz="2400" b="1">
                <a:solidFill>
                  <a:srgbClr val="E40000"/>
                </a:solidFill>
                <a:latin typeface="华文行楷" panose="02010800040101010101" pitchFamily="2" charset="-122"/>
                <a:ea typeface="华文行楷" panose="02010800040101010101" pitchFamily="2" charset="-122"/>
              </a:endParaRPr>
            </a:p>
          </p:txBody>
        </p:sp>
        <p:sp>
          <p:nvSpPr>
            <p:cNvPr id="1112" name="Freeform 88"/>
            <p:cNvSpPr>
              <a:spLocks noEditPoints="1"/>
            </p:cNvSpPr>
            <p:nvPr/>
          </p:nvSpPr>
          <p:spPr>
            <a:xfrm>
              <a:off x="3510" y="225"/>
              <a:ext cx="20" cy="304"/>
            </a:xfrm>
            <a:custGeom>
              <a:avLst/>
              <a:gdLst/>
              <a:ahLst/>
              <a:cxnLst>
                <a:cxn ang="0">
                  <a:pos x="0" y="0"/>
                </a:cxn>
                <a:cxn ang="0">
                  <a:pos x="0" y="1126546267"/>
                </a:cxn>
                <a:cxn ang="0">
                  <a:pos x="195312500" y="1126546267"/>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113" name="Freeform 89"/>
            <p:cNvSpPr>
              <a:spLocks noEditPoints="1"/>
            </p:cNvSpPr>
            <p:nvPr/>
          </p:nvSpPr>
          <p:spPr>
            <a:xfrm>
              <a:off x="3510" y="630"/>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114" name="Freeform 90"/>
            <p:cNvSpPr>
              <a:spLocks noEditPoints="1"/>
            </p:cNvSpPr>
            <p:nvPr/>
          </p:nvSpPr>
          <p:spPr>
            <a:xfrm>
              <a:off x="3510" y="1034"/>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115" name="Freeform 91"/>
            <p:cNvSpPr>
              <a:spLocks noEditPoints="1"/>
            </p:cNvSpPr>
            <p:nvPr/>
          </p:nvSpPr>
          <p:spPr>
            <a:xfrm>
              <a:off x="3510" y="1438"/>
              <a:ext cx="20" cy="304"/>
            </a:xfrm>
            <a:custGeom>
              <a:avLst/>
              <a:gdLst/>
              <a:ahLst/>
              <a:cxnLst>
                <a:cxn ang="0">
                  <a:pos x="0" y="0"/>
                </a:cxn>
                <a:cxn ang="0">
                  <a:pos x="0" y="1126546267"/>
                </a:cxn>
                <a:cxn ang="0">
                  <a:pos x="195312500" y="1126546267"/>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116" name="Freeform 92"/>
            <p:cNvSpPr>
              <a:spLocks noEditPoints="1"/>
            </p:cNvSpPr>
            <p:nvPr/>
          </p:nvSpPr>
          <p:spPr>
            <a:xfrm>
              <a:off x="3510" y="1843"/>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117" name="Freeform 93"/>
            <p:cNvSpPr>
              <a:spLocks noEditPoints="1"/>
            </p:cNvSpPr>
            <p:nvPr/>
          </p:nvSpPr>
          <p:spPr>
            <a:xfrm>
              <a:off x="3510" y="2247"/>
              <a:ext cx="20" cy="304"/>
            </a:xfrm>
            <a:custGeom>
              <a:avLst/>
              <a:gdLst/>
              <a:ahLst/>
              <a:cxnLst>
                <a:cxn ang="0">
                  <a:pos x="0" y="0"/>
                </a:cxn>
                <a:cxn ang="0">
                  <a:pos x="0" y="1126546267"/>
                </a:cxn>
                <a:cxn ang="0">
                  <a:pos x="195312500" y="1126546267"/>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118" name="Freeform 94"/>
            <p:cNvSpPr>
              <a:spLocks noEditPoints="1"/>
            </p:cNvSpPr>
            <p:nvPr/>
          </p:nvSpPr>
          <p:spPr>
            <a:xfrm>
              <a:off x="3510" y="2652"/>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119" name="Freeform 95"/>
            <p:cNvSpPr>
              <a:spLocks noEditPoints="1"/>
            </p:cNvSpPr>
            <p:nvPr/>
          </p:nvSpPr>
          <p:spPr>
            <a:xfrm>
              <a:off x="3510" y="3056"/>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120" name="Freeform 96"/>
            <p:cNvSpPr>
              <a:spLocks noEditPoints="1"/>
            </p:cNvSpPr>
            <p:nvPr/>
          </p:nvSpPr>
          <p:spPr>
            <a:xfrm>
              <a:off x="3510" y="3461"/>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121" name="Freeform 97"/>
            <p:cNvSpPr>
              <a:spLocks noEditPoints="1"/>
            </p:cNvSpPr>
            <p:nvPr/>
          </p:nvSpPr>
          <p:spPr>
            <a:xfrm>
              <a:off x="3510" y="3865"/>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122" name="Rectangle 98"/>
            <p:cNvSpPr/>
            <p:nvPr/>
          </p:nvSpPr>
          <p:spPr>
            <a:xfrm>
              <a:off x="3510" y="4269"/>
              <a:ext cx="20" cy="51"/>
            </a:xfrm>
            <a:prstGeom prst="rect">
              <a:avLst/>
            </a:prstGeom>
            <a:solidFill>
              <a:schemeClr val="bg2">
                <a:alpha val="59998"/>
              </a:schemeClr>
            </a:solidFill>
            <a:ln w="9525">
              <a:noFill/>
            </a:ln>
          </p:spPr>
          <p:txBody>
            <a:bodyPr anchor="t" anchorCtr="0"/>
            <a:lstStyle/>
            <a:p>
              <a:pPr lvl="0"/>
              <a:endParaRPr lang="zh-CN" altLang="en-US" sz="2400" b="1">
                <a:solidFill>
                  <a:srgbClr val="E40000"/>
                </a:solidFill>
                <a:latin typeface="华文行楷" panose="02010800040101010101" pitchFamily="2" charset="-122"/>
                <a:ea typeface="华文行楷" panose="02010800040101010101" pitchFamily="2" charset="-122"/>
              </a:endParaRPr>
            </a:p>
          </p:txBody>
        </p:sp>
        <p:sp>
          <p:nvSpPr>
            <p:cNvPr id="1123" name="Rectangle 99"/>
            <p:cNvSpPr/>
            <p:nvPr/>
          </p:nvSpPr>
          <p:spPr>
            <a:xfrm>
              <a:off x="3960" y="23"/>
              <a:ext cx="20" cy="101"/>
            </a:xfrm>
            <a:prstGeom prst="rect">
              <a:avLst/>
            </a:prstGeom>
            <a:solidFill>
              <a:schemeClr val="bg2">
                <a:alpha val="59998"/>
              </a:schemeClr>
            </a:solidFill>
            <a:ln w="9525">
              <a:noFill/>
            </a:ln>
          </p:spPr>
          <p:txBody>
            <a:bodyPr anchor="t" anchorCtr="0"/>
            <a:lstStyle/>
            <a:p>
              <a:pPr lvl="0"/>
              <a:endParaRPr lang="zh-CN" altLang="en-US" sz="2400" b="1">
                <a:solidFill>
                  <a:srgbClr val="E40000"/>
                </a:solidFill>
                <a:latin typeface="华文行楷" panose="02010800040101010101" pitchFamily="2" charset="-122"/>
                <a:ea typeface="华文行楷" panose="02010800040101010101" pitchFamily="2" charset="-122"/>
              </a:endParaRPr>
            </a:p>
          </p:txBody>
        </p:sp>
        <p:sp>
          <p:nvSpPr>
            <p:cNvPr id="1124" name="Freeform 100"/>
            <p:cNvSpPr>
              <a:spLocks noEditPoints="1"/>
            </p:cNvSpPr>
            <p:nvPr/>
          </p:nvSpPr>
          <p:spPr>
            <a:xfrm>
              <a:off x="3960" y="225"/>
              <a:ext cx="20" cy="304"/>
            </a:xfrm>
            <a:custGeom>
              <a:avLst/>
              <a:gdLst/>
              <a:ahLst/>
              <a:cxnLst>
                <a:cxn ang="0">
                  <a:pos x="0" y="0"/>
                </a:cxn>
                <a:cxn ang="0">
                  <a:pos x="0" y="1126546267"/>
                </a:cxn>
                <a:cxn ang="0">
                  <a:pos x="195312500" y="1126546267"/>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125" name="Freeform 101"/>
            <p:cNvSpPr>
              <a:spLocks noEditPoints="1"/>
            </p:cNvSpPr>
            <p:nvPr/>
          </p:nvSpPr>
          <p:spPr>
            <a:xfrm>
              <a:off x="3960" y="630"/>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126" name="Freeform 102"/>
            <p:cNvSpPr>
              <a:spLocks noEditPoints="1"/>
            </p:cNvSpPr>
            <p:nvPr/>
          </p:nvSpPr>
          <p:spPr>
            <a:xfrm>
              <a:off x="3960" y="1034"/>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127" name="Freeform 103"/>
            <p:cNvSpPr>
              <a:spLocks noEditPoints="1"/>
            </p:cNvSpPr>
            <p:nvPr/>
          </p:nvSpPr>
          <p:spPr>
            <a:xfrm>
              <a:off x="3960" y="1438"/>
              <a:ext cx="20" cy="304"/>
            </a:xfrm>
            <a:custGeom>
              <a:avLst/>
              <a:gdLst/>
              <a:ahLst/>
              <a:cxnLst>
                <a:cxn ang="0">
                  <a:pos x="0" y="0"/>
                </a:cxn>
                <a:cxn ang="0">
                  <a:pos x="0" y="1126546267"/>
                </a:cxn>
                <a:cxn ang="0">
                  <a:pos x="195312500" y="1126546267"/>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128" name="Freeform 104"/>
            <p:cNvSpPr>
              <a:spLocks noEditPoints="1"/>
            </p:cNvSpPr>
            <p:nvPr/>
          </p:nvSpPr>
          <p:spPr>
            <a:xfrm>
              <a:off x="3960" y="1843"/>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129" name="Freeform 105"/>
            <p:cNvSpPr>
              <a:spLocks noEditPoints="1"/>
            </p:cNvSpPr>
            <p:nvPr/>
          </p:nvSpPr>
          <p:spPr>
            <a:xfrm>
              <a:off x="3960" y="2247"/>
              <a:ext cx="20" cy="304"/>
            </a:xfrm>
            <a:custGeom>
              <a:avLst/>
              <a:gdLst/>
              <a:ahLst/>
              <a:cxnLst>
                <a:cxn ang="0">
                  <a:pos x="0" y="0"/>
                </a:cxn>
                <a:cxn ang="0">
                  <a:pos x="0" y="1126546267"/>
                </a:cxn>
                <a:cxn ang="0">
                  <a:pos x="195312500" y="1126546267"/>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130" name="Freeform 106"/>
            <p:cNvSpPr>
              <a:spLocks noEditPoints="1"/>
            </p:cNvSpPr>
            <p:nvPr/>
          </p:nvSpPr>
          <p:spPr>
            <a:xfrm>
              <a:off x="3960" y="2652"/>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131" name="Freeform 107"/>
            <p:cNvSpPr>
              <a:spLocks noEditPoints="1"/>
            </p:cNvSpPr>
            <p:nvPr/>
          </p:nvSpPr>
          <p:spPr>
            <a:xfrm>
              <a:off x="3960" y="3056"/>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132" name="Freeform 108"/>
            <p:cNvSpPr>
              <a:spLocks noEditPoints="1"/>
            </p:cNvSpPr>
            <p:nvPr/>
          </p:nvSpPr>
          <p:spPr>
            <a:xfrm>
              <a:off x="3960" y="3461"/>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133" name="Freeform 109"/>
            <p:cNvSpPr>
              <a:spLocks noEditPoints="1"/>
            </p:cNvSpPr>
            <p:nvPr/>
          </p:nvSpPr>
          <p:spPr>
            <a:xfrm>
              <a:off x="3960" y="3865"/>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134" name="Rectangle 110"/>
            <p:cNvSpPr/>
            <p:nvPr/>
          </p:nvSpPr>
          <p:spPr>
            <a:xfrm>
              <a:off x="3960" y="4269"/>
              <a:ext cx="20" cy="51"/>
            </a:xfrm>
            <a:prstGeom prst="rect">
              <a:avLst/>
            </a:prstGeom>
            <a:solidFill>
              <a:schemeClr val="bg2">
                <a:alpha val="59998"/>
              </a:schemeClr>
            </a:solidFill>
            <a:ln w="9525">
              <a:noFill/>
            </a:ln>
          </p:spPr>
          <p:txBody>
            <a:bodyPr anchor="t" anchorCtr="0"/>
            <a:lstStyle/>
            <a:p>
              <a:pPr lvl="0"/>
              <a:endParaRPr lang="zh-CN" altLang="en-US" sz="2400" b="1">
                <a:solidFill>
                  <a:srgbClr val="E40000"/>
                </a:solidFill>
                <a:latin typeface="华文行楷" panose="02010800040101010101" pitchFamily="2" charset="-122"/>
                <a:ea typeface="华文行楷" panose="02010800040101010101" pitchFamily="2" charset="-122"/>
              </a:endParaRPr>
            </a:p>
          </p:txBody>
        </p:sp>
        <p:sp>
          <p:nvSpPr>
            <p:cNvPr id="1135" name="Rectangle 111"/>
            <p:cNvSpPr/>
            <p:nvPr/>
          </p:nvSpPr>
          <p:spPr>
            <a:xfrm>
              <a:off x="4405" y="23"/>
              <a:ext cx="20" cy="101"/>
            </a:xfrm>
            <a:prstGeom prst="rect">
              <a:avLst/>
            </a:prstGeom>
            <a:solidFill>
              <a:schemeClr val="bg2">
                <a:alpha val="59998"/>
              </a:schemeClr>
            </a:solidFill>
            <a:ln w="9525">
              <a:noFill/>
            </a:ln>
          </p:spPr>
          <p:txBody>
            <a:bodyPr anchor="t" anchorCtr="0"/>
            <a:lstStyle/>
            <a:p>
              <a:pPr lvl="0"/>
              <a:endParaRPr lang="zh-CN" altLang="en-US" sz="2400" b="1">
                <a:solidFill>
                  <a:srgbClr val="E40000"/>
                </a:solidFill>
                <a:latin typeface="华文行楷" panose="02010800040101010101" pitchFamily="2" charset="-122"/>
                <a:ea typeface="华文行楷" panose="02010800040101010101" pitchFamily="2" charset="-122"/>
              </a:endParaRPr>
            </a:p>
          </p:txBody>
        </p:sp>
        <p:sp>
          <p:nvSpPr>
            <p:cNvPr id="1136" name="Freeform 112"/>
            <p:cNvSpPr>
              <a:spLocks noEditPoints="1"/>
            </p:cNvSpPr>
            <p:nvPr/>
          </p:nvSpPr>
          <p:spPr>
            <a:xfrm>
              <a:off x="4405" y="225"/>
              <a:ext cx="20" cy="304"/>
            </a:xfrm>
            <a:custGeom>
              <a:avLst/>
              <a:gdLst/>
              <a:ahLst/>
              <a:cxnLst>
                <a:cxn ang="0">
                  <a:pos x="0" y="0"/>
                </a:cxn>
                <a:cxn ang="0">
                  <a:pos x="0" y="1126546267"/>
                </a:cxn>
                <a:cxn ang="0">
                  <a:pos x="195312500" y="1126546267"/>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137" name="Freeform 113"/>
            <p:cNvSpPr>
              <a:spLocks noEditPoints="1"/>
            </p:cNvSpPr>
            <p:nvPr/>
          </p:nvSpPr>
          <p:spPr>
            <a:xfrm>
              <a:off x="4405" y="630"/>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138" name="Freeform 114"/>
            <p:cNvSpPr>
              <a:spLocks noEditPoints="1"/>
            </p:cNvSpPr>
            <p:nvPr/>
          </p:nvSpPr>
          <p:spPr>
            <a:xfrm>
              <a:off x="4405" y="1034"/>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139" name="Freeform 115"/>
            <p:cNvSpPr>
              <a:spLocks noEditPoints="1"/>
            </p:cNvSpPr>
            <p:nvPr/>
          </p:nvSpPr>
          <p:spPr>
            <a:xfrm>
              <a:off x="4405" y="1438"/>
              <a:ext cx="20" cy="304"/>
            </a:xfrm>
            <a:custGeom>
              <a:avLst/>
              <a:gdLst/>
              <a:ahLst/>
              <a:cxnLst>
                <a:cxn ang="0">
                  <a:pos x="0" y="0"/>
                </a:cxn>
                <a:cxn ang="0">
                  <a:pos x="0" y="1126546267"/>
                </a:cxn>
                <a:cxn ang="0">
                  <a:pos x="195312500" y="1126546267"/>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140" name="Freeform 116"/>
            <p:cNvSpPr>
              <a:spLocks noEditPoints="1"/>
            </p:cNvSpPr>
            <p:nvPr/>
          </p:nvSpPr>
          <p:spPr>
            <a:xfrm>
              <a:off x="4405" y="1843"/>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141" name="Freeform 117"/>
            <p:cNvSpPr>
              <a:spLocks noEditPoints="1"/>
            </p:cNvSpPr>
            <p:nvPr/>
          </p:nvSpPr>
          <p:spPr>
            <a:xfrm>
              <a:off x="4405" y="2247"/>
              <a:ext cx="20" cy="304"/>
            </a:xfrm>
            <a:custGeom>
              <a:avLst/>
              <a:gdLst/>
              <a:ahLst/>
              <a:cxnLst>
                <a:cxn ang="0">
                  <a:pos x="0" y="0"/>
                </a:cxn>
                <a:cxn ang="0">
                  <a:pos x="0" y="1126546267"/>
                </a:cxn>
                <a:cxn ang="0">
                  <a:pos x="195312500" y="1126546267"/>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142" name="Freeform 118"/>
            <p:cNvSpPr>
              <a:spLocks noEditPoints="1"/>
            </p:cNvSpPr>
            <p:nvPr/>
          </p:nvSpPr>
          <p:spPr>
            <a:xfrm>
              <a:off x="4405" y="2652"/>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143" name="Freeform 119"/>
            <p:cNvSpPr>
              <a:spLocks noEditPoints="1"/>
            </p:cNvSpPr>
            <p:nvPr/>
          </p:nvSpPr>
          <p:spPr>
            <a:xfrm>
              <a:off x="4405" y="3056"/>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144" name="Freeform 120"/>
            <p:cNvSpPr>
              <a:spLocks noEditPoints="1"/>
            </p:cNvSpPr>
            <p:nvPr/>
          </p:nvSpPr>
          <p:spPr>
            <a:xfrm>
              <a:off x="4405" y="3461"/>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145" name="Freeform 121"/>
            <p:cNvSpPr>
              <a:spLocks noEditPoints="1"/>
            </p:cNvSpPr>
            <p:nvPr/>
          </p:nvSpPr>
          <p:spPr>
            <a:xfrm>
              <a:off x="4405" y="3865"/>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146" name="Rectangle 122"/>
            <p:cNvSpPr/>
            <p:nvPr/>
          </p:nvSpPr>
          <p:spPr>
            <a:xfrm>
              <a:off x="4405" y="4269"/>
              <a:ext cx="20" cy="51"/>
            </a:xfrm>
            <a:prstGeom prst="rect">
              <a:avLst/>
            </a:prstGeom>
            <a:solidFill>
              <a:schemeClr val="bg2">
                <a:alpha val="59998"/>
              </a:schemeClr>
            </a:solidFill>
            <a:ln w="9525">
              <a:noFill/>
            </a:ln>
          </p:spPr>
          <p:txBody>
            <a:bodyPr anchor="t" anchorCtr="0"/>
            <a:lstStyle/>
            <a:p>
              <a:pPr lvl="0"/>
              <a:endParaRPr lang="zh-CN" altLang="en-US" sz="2400" b="1">
                <a:solidFill>
                  <a:srgbClr val="E40000"/>
                </a:solidFill>
                <a:latin typeface="华文行楷" panose="02010800040101010101" pitchFamily="2" charset="-122"/>
                <a:ea typeface="华文行楷" panose="02010800040101010101" pitchFamily="2" charset="-122"/>
              </a:endParaRPr>
            </a:p>
          </p:txBody>
        </p:sp>
        <p:sp>
          <p:nvSpPr>
            <p:cNvPr id="1147" name="Rectangle 123"/>
            <p:cNvSpPr/>
            <p:nvPr/>
          </p:nvSpPr>
          <p:spPr>
            <a:xfrm>
              <a:off x="4850" y="23"/>
              <a:ext cx="20" cy="101"/>
            </a:xfrm>
            <a:prstGeom prst="rect">
              <a:avLst/>
            </a:prstGeom>
            <a:solidFill>
              <a:schemeClr val="bg2">
                <a:alpha val="59998"/>
              </a:schemeClr>
            </a:solidFill>
            <a:ln w="9525">
              <a:noFill/>
            </a:ln>
          </p:spPr>
          <p:txBody>
            <a:bodyPr anchor="t" anchorCtr="0"/>
            <a:lstStyle/>
            <a:p>
              <a:pPr lvl="0"/>
              <a:endParaRPr lang="zh-CN" altLang="en-US" sz="2400" b="1">
                <a:solidFill>
                  <a:srgbClr val="E40000"/>
                </a:solidFill>
                <a:latin typeface="华文行楷" panose="02010800040101010101" pitchFamily="2" charset="-122"/>
                <a:ea typeface="华文行楷" panose="02010800040101010101" pitchFamily="2" charset="-122"/>
              </a:endParaRPr>
            </a:p>
          </p:txBody>
        </p:sp>
        <p:sp>
          <p:nvSpPr>
            <p:cNvPr id="1148" name="Freeform 124"/>
            <p:cNvSpPr>
              <a:spLocks noEditPoints="1"/>
            </p:cNvSpPr>
            <p:nvPr/>
          </p:nvSpPr>
          <p:spPr>
            <a:xfrm>
              <a:off x="4850" y="225"/>
              <a:ext cx="20" cy="304"/>
            </a:xfrm>
            <a:custGeom>
              <a:avLst/>
              <a:gdLst/>
              <a:ahLst/>
              <a:cxnLst>
                <a:cxn ang="0">
                  <a:pos x="0" y="0"/>
                </a:cxn>
                <a:cxn ang="0">
                  <a:pos x="0" y="1126546267"/>
                </a:cxn>
                <a:cxn ang="0">
                  <a:pos x="195312500" y="1126546267"/>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149" name="Freeform 125"/>
            <p:cNvSpPr>
              <a:spLocks noEditPoints="1"/>
            </p:cNvSpPr>
            <p:nvPr/>
          </p:nvSpPr>
          <p:spPr>
            <a:xfrm>
              <a:off x="4850" y="630"/>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150" name="Freeform 126"/>
            <p:cNvSpPr>
              <a:spLocks noEditPoints="1"/>
            </p:cNvSpPr>
            <p:nvPr/>
          </p:nvSpPr>
          <p:spPr>
            <a:xfrm>
              <a:off x="4850" y="1034"/>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151" name="Freeform 127"/>
            <p:cNvSpPr>
              <a:spLocks noEditPoints="1"/>
            </p:cNvSpPr>
            <p:nvPr/>
          </p:nvSpPr>
          <p:spPr>
            <a:xfrm>
              <a:off x="4850" y="1438"/>
              <a:ext cx="20" cy="304"/>
            </a:xfrm>
            <a:custGeom>
              <a:avLst/>
              <a:gdLst/>
              <a:ahLst/>
              <a:cxnLst>
                <a:cxn ang="0">
                  <a:pos x="0" y="0"/>
                </a:cxn>
                <a:cxn ang="0">
                  <a:pos x="0" y="1126546267"/>
                </a:cxn>
                <a:cxn ang="0">
                  <a:pos x="195312500" y="1126546267"/>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152" name="Freeform 128"/>
            <p:cNvSpPr>
              <a:spLocks noEditPoints="1"/>
            </p:cNvSpPr>
            <p:nvPr/>
          </p:nvSpPr>
          <p:spPr>
            <a:xfrm>
              <a:off x="4850" y="1843"/>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153" name="Freeform 129"/>
            <p:cNvSpPr>
              <a:spLocks noEditPoints="1"/>
            </p:cNvSpPr>
            <p:nvPr/>
          </p:nvSpPr>
          <p:spPr>
            <a:xfrm>
              <a:off x="4850" y="2247"/>
              <a:ext cx="20" cy="304"/>
            </a:xfrm>
            <a:custGeom>
              <a:avLst/>
              <a:gdLst/>
              <a:ahLst/>
              <a:cxnLst>
                <a:cxn ang="0">
                  <a:pos x="0" y="0"/>
                </a:cxn>
                <a:cxn ang="0">
                  <a:pos x="0" y="1126546267"/>
                </a:cxn>
                <a:cxn ang="0">
                  <a:pos x="195312500" y="1126546267"/>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154" name="Freeform 130"/>
            <p:cNvSpPr>
              <a:spLocks noEditPoints="1"/>
            </p:cNvSpPr>
            <p:nvPr/>
          </p:nvSpPr>
          <p:spPr>
            <a:xfrm>
              <a:off x="4850" y="2652"/>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155" name="Freeform 131"/>
            <p:cNvSpPr>
              <a:spLocks noEditPoints="1"/>
            </p:cNvSpPr>
            <p:nvPr/>
          </p:nvSpPr>
          <p:spPr>
            <a:xfrm>
              <a:off x="4850" y="3056"/>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156" name="Freeform 132"/>
            <p:cNvSpPr>
              <a:spLocks noEditPoints="1"/>
            </p:cNvSpPr>
            <p:nvPr/>
          </p:nvSpPr>
          <p:spPr>
            <a:xfrm>
              <a:off x="4850" y="3461"/>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157" name="Freeform 133"/>
            <p:cNvSpPr>
              <a:spLocks noEditPoints="1"/>
            </p:cNvSpPr>
            <p:nvPr/>
          </p:nvSpPr>
          <p:spPr>
            <a:xfrm>
              <a:off x="4850" y="3865"/>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158" name="Rectangle 134"/>
            <p:cNvSpPr/>
            <p:nvPr/>
          </p:nvSpPr>
          <p:spPr>
            <a:xfrm>
              <a:off x="4850" y="4269"/>
              <a:ext cx="20" cy="51"/>
            </a:xfrm>
            <a:prstGeom prst="rect">
              <a:avLst/>
            </a:prstGeom>
            <a:solidFill>
              <a:schemeClr val="bg2">
                <a:alpha val="59998"/>
              </a:schemeClr>
            </a:solidFill>
            <a:ln w="9525">
              <a:noFill/>
            </a:ln>
          </p:spPr>
          <p:txBody>
            <a:bodyPr anchor="t" anchorCtr="0"/>
            <a:lstStyle/>
            <a:p>
              <a:pPr lvl="0"/>
              <a:endParaRPr lang="zh-CN" altLang="en-US" sz="2400" b="1">
                <a:solidFill>
                  <a:srgbClr val="E40000"/>
                </a:solidFill>
                <a:latin typeface="华文行楷" panose="02010800040101010101" pitchFamily="2" charset="-122"/>
                <a:ea typeface="华文行楷" panose="02010800040101010101" pitchFamily="2" charset="-122"/>
              </a:endParaRPr>
            </a:p>
          </p:txBody>
        </p:sp>
        <p:sp>
          <p:nvSpPr>
            <p:cNvPr id="1159" name="Rectangle 135"/>
            <p:cNvSpPr/>
            <p:nvPr/>
          </p:nvSpPr>
          <p:spPr>
            <a:xfrm>
              <a:off x="5300" y="23"/>
              <a:ext cx="20" cy="101"/>
            </a:xfrm>
            <a:prstGeom prst="rect">
              <a:avLst/>
            </a:prstGeom>
            <a:solidFill>
              <a:schemeClr val="bg2">
                <a:alpha val="59998"/>
              </a:schemeClr>
            </a:solidFill>
            <a:ln w="9525">
              <a:noFill/>
            </a:ln>
          </p:spPr>
          <p:txBody>
            <a:bodyPr anchor="t" anchorCtr="0"/>
            <a:lstStyle/>
            <a:p>
              <a:pPr lvl="0"/>
              <a:endParaRPr lang="zh-CN" altLang="en-US" sz="2400" b="1">
                <a:solidFill>
                  <a:srgbClr val="E40000"/>
                </a:solidFill>
                <a:latin typeface="华文行楷" panose="02010800040101010101" pitchFamily="2" charset="-122"/>
                <a:ea typeface="华文行楷" panose="02010800040101010101" pitchFamily="2" charset="-122"/>
              </a:endParaRPr>
            </a:p>
          </p:txBody>
        </p:sp>
        <p:sp>
          <p:nvSpPr>
            <p:cNvPr id="1160" name="Freeform 136"/>
            <p:cNvSpPr>
              <a:spLocks noEditPoints="1"/>
            </p:cNvSpPr>
            <p:nvPr/>
          </p:nvSpPr>
          <p:spPr>
            <a:xfrm>
              <a:off x="5300" y="225"/>
              <a:ext cx="20" cy="304"/>
            </a:xfrm>
            <a:custGeom>
              <a:avLst/>
              <a:gdLst/>
              <a:ahLst/>
              <a:cxnLst>
                <a:cxn ang="0">
                  <a:pos x="0" y="0"/>
                </a:cxn>
                <a:cxn ang="0">
                  <a:pos x="0" y="1126546267"/>
                </a:cxn>
                <a:cxn ang="0">
                  <a:pos x="195312500" y="1126546267"/>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161" name="Freeform 137"/>
            <p:cNvSpPr>
              <a:spLocks noEditPoints="1"/>
            </p:cNvSpPr>
            <p:nvPr/>
          </p:nvSpPr>
          <p:spPr>
            <a:xfrm>
              <a:off x="5300" y="630"/>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162" name="Freeform 138"/>
            <p:cNvSpPr>
              <a:spLocks noEditPoints="1"/>
            </p:cNvSpPr>
            <p:nvPr/>
          </p:nvSpPr>
          <p:spPr>
            <a:xfrm>
              <a:off x="5300" y="1034"/>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163" name="Freeform 139"/>
            <p:cNvSpPr>
              <a:spLocks noEditPoints="1"/>
            </p:cNvSpPr>
            <p:nvPr/>
          </p:nvSpPr>
          <p:spPr>
            <a:xfrm>
              <a:off x="5300" y="1438"/>
              <a:ext cx="20" cy="304"/>
            </a:xfrm>
            <a:custGeom>
              <a:avLst/>
              <a:gdLst/>
              <a:ahLst/>
              <a:cxnLst>
                <a:cxn ang="0">
                  <a:pos x="0" y="0"/>
                </a:cxn>
                <a:cxn ang="0">
                  <a:pos x="0" y="1126546267"/>
                </a:cxn>
                <a:cxn ang="0">
                  <a:pos x="195312500" y="1126546267"/>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164" name="Freeform 140"/>
            <p:cNvSpPr>
              <a:spLocks noEditPoints="1"/>
            </p:cNvSpPr>
            <p:nvPr/>
          </p:nvSpPr>
          <p:spPr>
            <a:xfrm>
              <a:off x="5300" y="1843"/>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165" name="Freeform 141"/>
            <p:cNvSpPr>
              <a:spLocks noEditPoints="1"/>
            </p:cNvSpPr>
            <p:nvPr/>
          </p:nvSpPr>
          <p:spPr>
            <a:xfrm>
              <a:off x="5300" y="2247"/>
              <a:ext cx="20" cy="304"/>
            </a:xfrm>
            <a:custGeom>
              <a:avLst/>
              <a:gdLst/>
              <a:ahLst/>
              <a:cxnLst>
                <a:cxn ang="0">
                  <a:pos x="0" y="0"/>
                </a:cxn>
                <a:cxn ang="0">
                  <a:pos x="0" y="1126546267"/>
                </a:cxn>
                <a:cxn ang="0">
                  <a:pos x="195312500" y="1126546267"/>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166" name="Freeform 142"/>
            <p:cNvSpPr>
              <a:spLocks noEditPoints="1"/>
            </p:cNvSpPr>
            <p:nvPr/>
          </p:nvSpPr>
          <p:spPr>
            <a:xfrm>
              <a:off x="5300" y="2652"/>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167" name="Freeform 143"/>
            <p:cNvSpPr>
              <a:spLocks noEditPoints="1"/>
            </p:cNvSpPr>
            <p:nvPr/>
          </p:nvSpPr>
          <p:spPr>
            <a:xfrm>
              <a:off x="5300" y="3056"/>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168" name="Freeform 144"/>
            <p:cNvSpPr>
              <a:spLocks noEditPoints="1"/>
            </p:cNvSpPr>
            <p:nvPr/>
          </p:nvSpPr>
          <p:spPr>
            <a:xfrm>
              <a:off x="5300" y="3461"/>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169" name="Freeform 145"/>
            <p:cNvSpPr>
              <a:spLocks noEditPoints="1"/>
            </p:cNvSpPr>
            <p:nvPr/>
          </p:nvSpPr>
          <p:spPr>
            <a:xfrm>
              <a:off x="5300" y="3865"/>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170" name="Rectangle 146"/>
            <p:cNvSpPr/>
            <p:nvPr/>
          </p:nvSpPr>
          <p:spPr>
            <a:xfrm>
              <a:off x="5300" y="4269"/>
              <a:ext cx="20" cy="51"/>
            </a:xfrm>
            <a:prstGeom prst="rect">
              <a:avLst/>
            </a:prstGeom>
            <a:solidFill>
              <a:schemeClr val="bg2">
                <a:alpha val="59998"/>
              </a:schemeClr>
            </a:solidFill>
            <a:ln w="9525">
              <a:noFill/>
            </a:ln>
          </p:spPr>
          <p:txBody>
            <a:bodyPr anchor="t" anchorCtr="0"/>
            <a:lstStyle/>
            <a:p>
              <a:pPr lvl="0"/>
              <a:endParaRPr lang="zh-CN" altLang="en-US" sz="2400" b="1">
                <a:solidFill>
                  <a:srgbClr val="E40000"/>
                </a:solidFill>
                <a:latin typeface="华文行楷" panose="02010800040101010101" pitchFamily="2" charset="-122"/>
                <a:ea typeface="华文行楷" panose="02010800040101010101" pitchFamily="2" charset="-122"/>
              </a:endParaRPr>
            </a:p>
          </p:txBody>
        </p:sp>
        <p:sp>
          <p:nvSpPr>
            <p:cNvPr id="1171" name="Freeform 147"/>
            <p:cNvSpPr/>
            <p:nvPr/>
          </p:nvSpPr>
          <p:spPr>
            <a:xfrm>
              <a:off x="349" y="3304"/>
              <a:ext cx="20" cy="10"/>
            </a:xfrm>
            <a:custGeom>
              <a:avLst/>
              <a:gdLst/>
              <a:ahLst/>
              <a:cxnLst>
                <a:cxn ang="0">
                  <a:pos x="0" y="48828125"/>
                </a:cxn>
                <a:cxn ang="0">
                  <a:pos x="0" y="48828125"/>
                </a:cxn>
              </a:cxnLst>
              <a:rect l="0" t="0" r="0" b="0"/>
              <a:pathLst>
                <a:path w="4" h="2">
                  <a:moveTo>
                    <a:pt x="0" y="1"/>
                  </a:moveTo>
                  <a:cubicBezTo>
                    <a:pt x="1" y="2"/>
                    <a:pt x="4" y="0"/>
                    <a:pt x="0" y="1"/>
                  </a:cubicBezTo>
                  <a:close/>
                </a:path>
              </a:pathLst>
            </a:custGeom>
            <a:solidFill>
              <a:schemeClr val="bg2">
                <a:alpha val="59998"/>
              </a:schemeClr>
            </a:solidFill>
            <a:ln w="9525">
              <a:noFill/>
            </a:ln>
          </p:spPr>
          <p:txBody>
            <a:bodyPr/>
            <a:lstStyle/>
            <a:p>
              <a:endParaRPr lang="zh-CN" altLang="en-US"/>
            </a:p>
          </p:txBody>
        </p:sp>
      </p:grpSp>
      <p:grpSp>
        <p:nvGrpSpPr>
          <p:cNvPr id="1172" name="Group 148"/>
          <p:cNvGrpSpPr/>
          <p:nvPr/>
        </p:nvGrpSpPr>
        <p:grpSpPr>
          <a:xfrm>
            <a:off x="1422400" y="3444875"/>
            <a:ext cx="711200" cy="492125"/>
            <a:chOff x="96" y="2784"/>
            <a:chExt cx="1062" cy="981"/>
          </a:xfrm>
        </p:grpSpPr>
        <p:sp>
          <p:nvSpPr>
            <p:cNvPr id="1173" name="Freeform 149"/>
            <p:cNvSpPr/>
            <p:nvPr userDrawn="1"/>
          </p:nvSpPr>
          <p:spPr>
            <a:xfrm>
              <a:off x="121" y="2784"/>
              <a:ext cx="207" cy="81"/>
            </a:xfrm>
            <a:custGeom>
              <a:avLst/>
              <a:gdLst/>
              <a:ahLst/>
              <a:cxnLst>
                <a:cxn ang="0">
                  <a:pos x="1624127543" y="674794238"/>
                </a:cxn>
                <a:cxn ang="0">
                  <a:pos x="2012046144" y="563487946"/>
                </a:cxn>
                <a:cxn ang="0">
                  <a:pos x="2065310662" y="509113355"/>
                </a:cxn>
                <a:cxn ang="0">
                  <a:pos x="1690359682" y="54793705"/>
                </a:cxn>
                <a:cxn ang="0">
                  <a:pos x="430633803" y="620419616"/>
                </a:cxn>
                <a:cxn ang="0">
                  <a:pos x="1624127543" y="674794238"/>
                </a:cxn>
              </a:cxnLst>
              <a:rect l="0" t="0" r="0" b="0"/>
              <a:pathLst>
                <a:path w="41" h="16">
                  <a:moveTo>
                    <a:pt x="30" y="12"/>
                  </a:moveTo>
                  <a:cubicBezTo>
                    <a:pt x="34" y="11"/>
                    <a:pt x="36" y="10"/>
                    <a:pt x="37" y="10"/>
                  </a:cubicBezTo>
                  <a:cubicBezTo>
                    <a:pt x="37" y="10"/>
                    <a:pt x="38" y="9"/>
                    <a:pt x="38" y="9"/>
                  </a:cubicBezTo>
                  <a:cubicBezTo>
                    <a:pt x="41" y="6"/>
                    <a:pt x="37" y="1"/>
                    <a:pt x="31" y="1"/>
                  </a:cubicBezTo>
                  <a:cubicBezTo>
                    <a:pt x="31" y="1"/>
                    <a:pt x="0" y="0"/>
                    <a:pt x="8" y="11"/>
                  </a:cubicBezTo>
                  <a:cubicBezTo>
                    <a:pt x="8" y="11"/>
                    <a:pt x="15" y="16"/>
                    <a:pt x="30" y="12"/>
                  </a:cubicBezTo>
                  <a:close/>
                </a:path>
              </a:pathLst>
            </a:custGeom>
            <a:solidFill>
              <a:schemeClr val="accent2"/>
            </a:solidFill>
            <a:ln w="9525">
              <a:noFill/>
            </a:ln>
          </p:spPr>
          <p:txBody>
            <a:bodyPr/>
            <a:lstStyle/>
            <a:p>
              <a:endParaRPr lang="zh-CN" altLang="en-US"/>
            </a:p>
          </p:txBody>
        </p:sp>
        <p:sp>
          <p:nvSpPr>
            <p:cNvPr id="1174" name="Freeform 150"/>
            <p:cNvSpPr>
              <a:spLocks noEditPoints="1"/>
            </p:cNvSpPr>
            <p:nvPr userDrawn="1"/>
          </p:nvSpPr>
          <p:spPr>
            <a:xfrm>
              <a:off x="96" y="2789"/>
              <a:ext cx="1062" cy="976"/>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2046151099"/>
                </a:cxn>
                <a:cxn ang="0">
                  <a:pos x="0" y="1323699959"/>
                </a:cxn>
                <a:cxn ang="0">
                  <a:pos x="0" y="0"/>
                </a:cxn>
                <a:cxn ang="0">
                  <a:pos x="0" y="994860259"/>
                </a:cxn>
                <a:cxn ang="0">
                  <a:pos x="0" y="1989654433"/>
                </a:cxn>
                <a:cxn ang="0">
                  <a:pos x="0" y="0"/>
                </a:cxn>
                <a:cxn ang="0">
                  <a:pos x="0" y="0"/>
                </a:cxn>
                <a:cxn ang="0">
                  <a:pos x="0" y="1606863906"/>
                </a:cxn>
                <a:cxn ang="0">
                  <a:pos x="0" y="53871012"/>
                </a:cxn>
                <a:cxn ang="0">
                  <a:pos x="0" y="437098378"/>
                </a:cxn>
                <a:cxn ang="0">
                  <a:pos x="0" y="666374235"/>
                </a:cxn>
                <a:cxn ang="0">
                  <a:pos x="0" y="1213417259"/>
                </a:cxn>
                <a:cxn ang="0">
                  <a:pos x="0" y="1606863906"/>
                </a:cxn>
                <a:cxn ang="0">
                  <a:pos x="2100541370" y="940906236"/>
                </a:cxn>
                <a:cxn ang="0">
                  <a:pos x="722593336" y="0"/>
                </a:cxn>
                <a:cxn ang="0">
                  <a:pos x="0" y="0"/>
                </a:cxn>
                <a:cxn ang="0">
                  <a:pos x="0" y="0"/>
                </a:cxn>
                <a:cxn ang="0">
                  <a:pos x="1936258001" y="0"/>
                </a:cxn>
                <a:cxn ang="0">
                  <a:pos x="1771977752"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1431958638"/>
                </a:cxn>
                <a:cxn ang="0">
                  <a:pos x="0" y="1935769716"/>
                </a:cxn>
                <a:cxn ang="0">
                  <a:pos x="0" y="0"/>
                </a:cxn>
                <a:cxn ang="0">
                  <a:pos x="1324049293" y="2046151099"/>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0" b="0"/>
              <a:pathLst>
                <a:path w="210" h="193">
                  <a:moveTo>
                    <a:pt x="186" y="166"/>
                  </a:moveTo>
                  <a:cubicBezTo>
                    <a:pt x="167" y="166"/>
                    <a:pt x="163" y="155"/>
                    <a:pt x="163" y="155"/>
                  </a:cubicBezTo>
                  <a:cubicBezTo>
                    <a:pt x="163" y="155"/>
                    <a:pt x="162" y="147"/>
                    <a:pt x="154" y="145"/>
                  </a:cubicBezTo>
                  <a:cubicBezTo>
                    <a:pt x="135" y="140"/>
                    <a:pt x="147" y="128"/>
                    <a:pt x="152" y="125"/>
                  </a:cubicBezTo>
                  <a:cubicBezTo>
                    <a:pt x="157" y="123"/>
                    <a:pt x="154" y="122"/>
                    <a:pt x="150" y="120"/>
                  </a:cubicBezTo>
                  <a:cubicBezTo>
                    <a:pt x="142" y="115"/>
                    <a:pt x="141" y="109"/>
                    <a:pt x="142" y="99"/>
                  </a:cubicBezTo>
                  <a:cubicBezTo>
                    <a:pt x="142" y="88"/>
                    <a:pt x="149" y="91"/>
                    <a:pt x="149" y="91"/>
                  </a:cubicBezTo>
                  <a:cubicBezTo>
                    <a:pt x="149" y="91"/>
                    <a:pt x="160" y="96"/>
                    <a:pt x="165" y="93"/>
                  </a:cubicBezTo>
                  <a:cubicBezTo>
                    <a:pt x="169" y="91"/>
                    <a:pt x="167" y="88"/>
                    <a:pt x="165" y="89"/>
                  </a:cubicBezTo>
                  <a:cubicBezTo>
                    <a:pt x="163" y="91"/>
                    <a:pt x="148" y="89"/>
                    <a:pt x="146" y="82"/>
                  </a:cubicBezTo>
                  <a:cubicBezTo>
                    <a:pt x="144" y="74"/>
                    <a:pt x="150" y="78"/>
                    <a:pt x="151" y="78"/>
                  </a:cubicBezTo>
                  <a:cubicBezTo>
                    <a:pt x="153" y="79"/>
                    <a:pt x="153" y="81"/>
                    <a:pt x="157" y="83"/>
                  </a:cubicBezTo>
                  <a:cubicBezTo>
                    <a:pt x="168" y="88"/>
                    <a:pt x="162" y="82"/>
                    <a:pt x="162" y="82"/>
                  </a:cubicBezTo>
                  <a:cubicBezTo>
                    <a:pt x="162" y="82"/>
                    <a:pt x="162" y="82"/>
                    <a:pt x="157" y="77"/>
                  </a:cubicBezTo>
                  <a:cubicBezTo>
                    <a:pt x="152" y="71"/>
                    <a:pt x="145" y="73"/>
                    <a:pt x="139" y="73"/>
                  </a:cubicBezTo>
                  <a:cubicBezTo>
                    <a:pt x="133" y="73"/>
                    <a:pt x="135" y="78"/>
                    <a:pt x="135" y="78"/>
                  </a:cubicBezTo>
                  <a:cubicBezTo>
                    <a:pt x="135" y="78"/>
                    <a:pt x="134" y="88"/>
                    <a:pt x="133" y="106"/>
                  </a:cubicBezTo>
                  <a:cubicBezTo>
                    <a:pt x="132" y="124"/>
                    <a:pt x="129" y="126"/>
                    <a:pt x="128" y="125"/>
                  </a:cubicBezTo>
                  <a:cubicBezTo>
                    <a:pt x="127" y="123"/>
                    <a:pt x="125" y="114"/>
                    <a:pt x="125" y="111"/>
                  </a:cubicBezTo>
                  <a:cubicBezTo>
                    <a:pt x="125" y="108"/>
                    <a:pt x="123" y="97"/>
                    <a:pt x="124" y="84"/>
                  </a:cubicBezTo>
                  <a:cubicBezTo>
                    <a:pt x="125" y="72"/>
                    <a:pt x="128" y="77"/>
                    <a:pt x="120" y="74"/>
                  </a:cubicBezTo>
                  <a:cubicBezTo>
                    <a:pt x="111" y="71"/>
                    <a:pt x="116" y="67"/>
                    <a:pt x="118" y="67"/>
                  </a:cubicBezTo>
                  <a:cubicBezTo>
                    <a:pt x="121" y="67"/>
                    <a:pt x="125" y="69"/>
                    <a:pt x="126" y="67"/>
                  </a:cubicBezTo>
                  <a:cubicBezTo>
                    <a:pt x="127" y="59"/>
                    <a:pt x="128" y="52"/>
                    <a:pt x="124" y="51"/>
                  </a:cubicBezTo>
                  <a:cubicBezTo>
                    <a:pt x="115" y="47"/>
                    <a:pt x="119" y="45"/>
                    <a:pt x="122" y="44"/>
                  </a:cubicBezTo>
                  <a:cubicBezTo>
                    <a:pt x="125" y="43"/>
                    <a:pt x="126" y="35"/>
                    <a:pt x="121" y="37"/>
                  </a:cubicBezTo>
                  <a:cubicBezTo>
                    <a:pt x="112" y="40"/>
                    <a:pt x="113" y="32"/>
                    <a:pt x="115" y="31"/>
                  </a:cubicBezTo>
                  <a:cubicBezTo>
                    <a:pt x="117" y="30"/>
                    <a:pt x="120" y="32"/>
                    <a:pt x="119" y="24"/>
                  </a:cubicBezTo>
                  <a:cubicBezTo>
                    <a:pt x="117" y="17"/>
                    <a:pt x="124" y="14"/>
                    <a:pt x="126" y="21"/>
                  </a:cubicBezTo>
                  <a:cubicBezTo>
                    <a:pt x="127" y="28"/>
                    <a:pt x="130" y="42"/>
                    <a:pt x="132" y="39"/>
                  </a:cubicBezTo>
                  <a:cubicBezTo>
                    <a:pt x="134" y="35"/>
                    <a:pt x="138" y="22"/>
                    <a:pt x="142" y="16"/>
                  </a:cubicBezTo>
                  <a:cubicBezTo>
                    <a:pt x="145" y="10"/>
                    <a:pt x="150" y="15"/>
                    <a:pt x="149" y="18"/>
                  </a:cubicBezTo>
                  <a:cubicBezTo>
                    <a:pt x="144" y="33"/>
                    <a:pt x="152" y="34"/>
                    <a:pt x="152" y="34"/>
                  </a:cubicBezTo>
                  <a:cubicBezTo>
                    <a:pt x="152" y="34"/>
                    <a:pt x="151" y="36"/>
                    <a:pt x="147" y="36"/>
                  </a:cubicBezTo>
                  <a:cubicBezTo>
                    <a:pt x="137" y="35"/>
                    <a:pt x="141" y="41"/>
                    <a:pt x="145" y="43"/>
                  </a:cubicBezTo>
                  <a:cubicBezTo>
                    <a:pt x="154" y="46"/>
                    <a:pt x="148" y="48"/>
                    <a:pt x="143" y="48"/>
                  </a:cubicBezTo>
                  <a:cubicBezTo>
                    <a:pt x="139" y="48"/>
                    <a:pt x="136" y="50"/>
                    <a:pt x="135" y="55"/>
                  </a:cubicBezTo>
                  <a:cubicBezTo>
                    <a:pt x="132" y="70"/>
                    <a:pt x="144" y="67"/>
                    <a:pt x="144" y="67"/>
                  </a:cubicBezTo>
                  <a:cubicBezTo>
                    <a:pt x="162" y="72"/>
                    <a:pt x="189" y="69"/>
                    <a:pt x="189" y="69"/>
                  </a:cubicBezTo>
                  <a:cubicBezTo>
                    <a:pt x="209" y="75"/>
                    <a:pt x="200" y="45"/>
                    <a:pt x="199" y="29"/>
                  </a:cubicBezTo>
                  <a:cubicBezTo>
                    <a:pt x="197" y="13"/>
                    <a:pt x="195" y="5"/>
                    <a:pt x="181" y="2"/>
                  </a:cubicBezTo>
                  <a:cubicBezTo>
                    <a:pt x="168" y="0"/>
                    <a:pt x="90" y="1"/>
                    <a:pt x="90" y="1"/>
                  </a:cubicBezTo>
                  <a:cubicBezTo>
                    <a:pt x="87" y="2"/>
                    <a:pt x="56" y="1"/>
                    <a:pt x="56" y="1"/>
                  </a:cubicBezTo>
                  <a:cubicBezTo>
                    <a:pt x="56" y="1"/>
                    <a:pt x="54" y="8"/>
                    <a:pt x="56" y="8"/>
                  </a:cubicBezTo>
                  <a:cubicBezTo>
                    <a:pt x="61" y="8"/>
                    <a:pt x="80" y="9"/>
                    <a:pt x="80" y="9"/>
                  </a:cubicBezTo>
                  <a:cubicBezTo>
                    <a:pt x="81" y="9"/>
                    <a:pt x="90" y="8"/>
                    <a:pt x="85" y="12"/>
                  </a:cubicBezTo>
                  <a:cubicBezTo>
                    <a:pt x="80" y="16"/>
                    <a:pt x="69" y="16"/>
                    <a:pt x="62" y="16"/>
                  </a:cubicBezTo>
                  <a:cubicBezTo>
                    <a:pt x="47" y="15"/>
                    <a:pt x="54" y="22"/>
                    <a:pt x="60" y="22"/>
                  </a:cubicBezTo>
                  <a:cubicBezTo>
                    <a:pt x="78" y="22"/>
                    <a:pt x="82" y="26"/>
                    <a:pt x="74" y="27"/>
                  </a:cubicBezTo>
                  <a:cubicBezTo>
                    <a:pt x="67" y="28"/>
                    <a:pt x="65" y="28"/>
                    <a:pt x="58" y="29"/>
                  </a:cubicBezTo>
                  <a:cubicBezTo>
                    <a:pt x="2" y="38"/>
                    <a:pt x="21" y="23"/>
                    <a:pt x="26" y="23"/>
                  </a:cubicBezTo>
                  <a:cubicBezTo>
                    <a:pt x="49" y="23"/>
                    <a:pt x="44" y="15"/>
                    <a:pt x="38" y="17"/>
                  </a:cubicBezTo>
                  <a:cubicBezTo>
                    <a:pt x="32" y="18"/>
                    <a:pt x="12" y="11"/>
                    <a:pt x="9" y="24"/>
                  </a:cubicBezTo>
                  <a:cubicBezTo>
                    <a:pt x="7" y="37"/>
                    <a:pt x="15" y="103"/>
                    <a:pt x="13" y="115"/>
                  </a:cubicBezTo>
                  <a:cubicBezTo>
                    <a:pt x="0" y="193"/>
                    <a:pt x="71" y="176"/>
                    <a:pt x="71" y="176"/>
                  </a:cubicBezTo>
                  <a:cubicBezTo>
                    <a:pt x="56" y="164"/>
                    <a:pt x="62" y="153"/>
                    <a:pt x="61" y="146"/>
                  </a:cubicBezTo>
                  <a:cubicBezTo>
                    <a:pt x="57" y="125"/>
                    <a:pt x="55" y="122"/>
                    <a:pt x="51" y="124"/>
                  </a:cubicBezTo>
                  <a:cubicBezTo>
                    <a:pt x="43" y="128"/>
                    <a:pt x="44" y="130"/>
                    <a:pt x="45" y="133"/>
                  </a:cubicBezTo>
                  <a:cubicBezTo>
                    <a:pt x="51" y="151"/>
                    <a:pt x="37" y="137"/>
                    <a:pt x="37" y="137"/>
                  </a:cubicBezTo>
                  <a:cubicBezTo>
                    <a:pt x="35" y="138"/>
                    <a:pt x="34" y="142"/>
                    <a:pt x="35" y="145"/>
                  </a:cubicBezTo>
                  <a:cubicBezTo>
                    <a:pt x="47" y="168"/>
                    <a:pt x="36" y="162"/>
                    <a:pt x="33" y="158"/>
                  </a:cubicBezTo>
                  <a:cubicBezTo>
                    <a:pt x="22" y="142"/>
                    <a:pt x="33" y="133"/>
                    <a:pt x="32" y="128"/>
                  </a:cubicBezTo>
                  <a:cubicBezTo>
                    <a:pt x="27" y="108"/>
                    <a:pt x="42" y="100"/>
                    <a:pt x="44" y="97"/>
                  </a:cubicBezTo>
                  <a:cubicBezTo>
                    <a:pt x="46" y="93"/>
                    <a:pt x="45" y="92"/>
                    <a:pt x="46" y="86"/>
                  </a:cubicBezTo>
                  <a:cubicBezTo>
                    <a:pt x="48" y="72"/>
                    <a:pt x="55" y="79"/>
                    <a:pt x="55" y="84"/>
                  </a:cubicBezTo>
                  <a:cubicBezTo>
                    <a:pt x="53" y="100"/>
                    <a:pt x="63" y="88"/>
                    <a:pt x="67" y="83"/>
                  </a:cubicBezTo>
                  <a:cubicBezTo>
                    <a:pt x="78" y="68"/>
                    <a:pt x="77" y="84"/>
                    <a:pt x="75" y="87"/>
                  </a:cubicBezTo>
                  <a:cubicBezTo>
                    <a:pt x="72" y="89"/>
                    <a:pt x="71" y="93"/>
                    <a:pt x="71" y="95"/>
                  </a:cubicBezTo>
                  <a:cubicBezTo>
                    <a:pt x="74" y="103"/>
                    <a:pt x="69" y="111"/>
                    <a:pt x="67" y="112"/>
                  </a:cubicBezTo>
                  <a:cubicBezTo>
                    <a:pt x="66" y="112"/>
                    <a:pt x="61" y="114"/>
                    <a:pt x="61" y="121"/>
                  </a:cubicBezTo>
                  <a:cubicBezTo>
                    <a:pt x="61" y="127"/>
                    <a:pt x="69" y="139"/>
                    <a:pt x="69" y="143"/>
                  </a:cubicBezTo>
                  <a:cubicBezTo>
                    <a:pt x="69" y="178"/>
                    <a:pt x="84" y="181"/>
                    <a:pt x="91" y="180"/>
                  </a:cubicBezTo>
                  <a:cubicBezTo>
                    <a:pt x="98" y="179"/>
                    <a:pt x="159" y="177"/>
                    <a:pt x="185" y="175"/>
                  </a:cubicBezTo>
                  <a:cubicBezTo>
                    <a:pt x="210" y="173"/>
                    <a:pt x="193" y="166"/>
                    <a:pt x="186" y="166"/>
                  </a:cubicBezTo>
                  <a:close/>
                  <a:moveTo>
                    <a:pt x="165" y="60"/>
                  </a:moveTo>
                  <a:cubicBezTo>
                    <a:pt x="203" y="61"/>
                    <a:pt x="185" y="64"/>
                    <a:pt x="182" y="66"/>
                  </a:cubicBezTo>
                  <a:cubicBezTo>
                    <a:pt x="178" y="68"/>
                    <a:pt x="182" y="66"/>
                    <a:pt x="167" y="65"/>
                  </a:cubicBezTo>
                  <a:cubicBezTo>
                    <a:pt x="152" y="65"/>
                    <a:pt x="165" y="60"/>
                    <a:pt x="165" y="60"/>
                  </a:cubicBezTo>
                  <a:close/>
                  <a:moveTo>
                    <a:pt x="114" y="50"/>
                  </a:moveTo>
                  <a:cubicBezTo>
                    <a:pt x="121" y="55"/>
                    <a:pt x="113" y="61"/>
                    <a:pt x="113" y="61"/>
                  </a:cubicBezTo>
                  <a:cubicBezTo>
                    <a:pt x="113" y="61"/>
                    <a:pt x="108" y="70"/>
                    <a:pt x="112" y="78"/>
                  </a:cubicBezTo>
                  <a:cubicBezTo>
                    <a:pt x="116" y="87"/>
                    <a:pt x="116" y="97"/>
                    <a:pt x="108" y="87"/>
                  </a:cubicBezTo>
                  <a:cubicBezTo>
                    <a:pt x="100" y="78"/>
                    <a:pt x="105" y="58"/>
                    <a:pt x="107" y="53"/>
                  </a:cubicBezTo>
                  <a:cubicBezTo>
                    <a:pt x="107" y="53"/>
                    <a:pt x="107" y="44"/>
                    <a:pt x="114" y="50"/>
                  </a:cubicBezTo>
                  <a:close/>
                  <a:moveTo>
                    <a:pt x="83" y="29"/>
                  </a:moveTo>
                  <a:cubicBezTo>
                    <a:pt x="83" y="25"/>
                    <a:pt x="89" y="26"/>
                    <a:pt x="89" y="26"/>
                  </a:cubicBezTo>
                  <a:cubicBezTo>
                    <a:pt x="89" y="26"/>
                    <a:pt x="99" y="30"/>
                    <a:pt x="104" y="30"/>
                  </a:cubicBezTo>
                  <a:cubicBezTo>
                    <a:pt x="108" y="29"/>
                    <a:pt x="114" y="35"/>
                    <a:pt x="105" y="35"/>
                  </a:cubicBezTo>
                  <a:cubicBezTo>
                    <a:pt x="96" y="35"/>
                    <a:pt x="82" y="39"/>
                    <a:pt x="83" y="29"/>
                  </a:cubicBezTo>
                  <a:close/>
                  <a:moveTo>
                    <a:pt x="61" y="72"/>
                  </a:moveTo>
                  <a:cubicBezTo>
                    <a:pt x="55" y="72"/>
                    <a:pt x="16" y="87"/>
                    <a:pt x="16" y="48"/>
                  </a:cubicBezTo>
                  <a:cubicBezTo>
                    <a:pt x="16" y="39"/>
                    <a:pt x="14" y="31"/>
                    <a:pt x="24" y="37"/>
                  </a:cubicBezTo>
                  <a:cubicBezTo>
                    <a:pt x="35" y="42"/>
                    <a:pt x="25" y="42"/>
                    <a:pt x="49" y="40"/>
                  </a:cubicBezTo>
                  <a:cubicBezTo>
                    <a:pt x="49" y="40"/>
                    <a:pt x="66" y="41"/>
                    <a:pt x="68" y="40"/>
                  </a:cubicBezTo>
                  <a:cubicBezTo>
                    <a:pt x="71" y="38"/>
                    <a:pt x="69" y="34"/>
                    <a:pt x="74" y="34"/>
                  </a:cubicBezTo>
                  <a:cubicBezTo>
                    <a:pt x="80" y="34"/>
                    <a:pt x="79" y="40"/>
                    <a:pt x="79" y="40"/>
                  </a:cubicBezTo>
                  <a:cubicBezTo>
                    <a:pt x="79" y="40"/>
                    <a:pt x="74" y="46"/>
                    <a:pt x="109" y="41"/>
                  </a:cubicBezTo>
                  <a:cubicBezTo>
                    <a:pt x="113" y="41"/>
                    <a:pt x="117" y="45"/>
                    <a:pt x="108" y="45"/>
                  </a:cubicBezTo>
                  <a:cubicBezTo>
                    <a:pt x="104" y="45"/>
                    <a:pt x="97" y="48"/>
                    <a:pt x="100" y="53"/>
                  </a:cubicBezTo>
                  <a:cubicBezTo>
                    <a:pt x="102" y="58"/>
                    <a:pt x="99" y="93"/>
                    <a:pt x="99" y="93"/>
                  </a:cubicBezTo>
                  <a:cubicBezTo>
                    <a:pt x="99" y="93"/>
                    <a:pt x="97" y="100"/>
                    <a:pt x="94" y="90"/>
                  </a:cubicBezTo>
                  <a:cubicBezTo>
                    <a:pt x="93" y="86"/>
                    <a:pt x="94" y="53"/>
                    <a:pt x="93" y="51"/>
                  </a:cubicBezTo>
                  <a:cubicBezTo>
                    <a:pt x="93" y="48"/>
                    <a:pt x="77" y="45"/>
                    <a:pt x="77" y="57"/>
                  </a:cubicBezTo>
                  <a:cubicBezTo>
                    <a:pt x="77" y="68"/>
                    <a:pt x="73" y="71"/>
                    <a:pt x="61" y="72"/>
                  </a:cubicBezTo>
                  <a:close/>
                  <a:moveTo>
                    <a:pt x="85" y="84"/>
                  </a:moveTo>
                  <a:cubicBezTo>
                    <a:pt x="82" y="88"/>
                    <a:pt x="78" y="90"/>
                    <a:pt x="80" y="82"/>
                  </a:cubicBezTo>
                  <a:cubicBezTo>
                    <a:pt x="81" y="74"/>
                    <a:pt x="83" y="63"/>
                    <a:pt x="83" y="57"/>
                  </a:cubicBezTo>
                  <a:cubicBezTo>
                    <a:pt x="83" y="57"/>
                    <a:pt x="87" y="50"/>
                    <a:pt x="88" y="58"/>
                  </a:cubicBezTo>
                  <a:cubicBezTo>
                    <a:pt x="89" y="66"/>
                    <a:pt x="87" y="81"/>
                    <a:pt x="85" y="84"/>
                  </a:cubicBezTo>
                  <a:close/>
                  <a:moveTo>
                    <a:pt x="102" y="145"/>
                  </a:moveTo>
                  <a:cubicBezTo>
                    <a:pt x="78" y="144"/>
                    <a:pt x="77" y="148"/>
                    <a:pt x="77" y="117"/>
                  </a:cubicBezTo>
                  <a:cubicBezTo>
                    <a:pt x="77" y="86"/>
                    <a:pt x="81" y="93"/>
                    <a:pt x="82" y="96"/>
                  </a:cubicBezTo>
                  <a:cubicBezTo>
                    <a:pt x="82" y="96"/>
                    <a:pt x="90" y="116"/>
                    <a:pt x="111" y="101"/>
                  </a:cubicBezTo>
                  <a:cubicBezTo>
                    <a:pt x="114" y="98"/>
                    <a:pt x="116" y="96"/>
                    <a:pt x="117" y="106"/>
                  </a:cubicBezTo>
                  <a:cubicBezTo>
                    <a:pt x="117" y="117"/>
                    <a:pt x="127" y="145"/>
                    <a:pt x="102" y="145"/>
                  </a:cubicBezTo>
                  <a:close/>
                </a:path>
              </a:pathLst>
            </a:custGeom>
            <a:solidFill>
              <a:schemeClr val="accent2"/>
            </a:solidFill>
            <a:ln w="9525">
              <a:noFill/>
            </a:ln>
          </p:spPr>
          <p:txBody>
            <a:bodyPr/>
            <a:lstStyle/>
            <a:p>
              <a:endParaRPr lang="zh-CN" altLang="en-US"/>
            </a:p>
          </p:txBody>
        </p:sp>
        <p:sp>
          <p:nvSpPr>
            <p:cNvPr id="1175" name="Freeform 151"/>
            <p:cNvSpPr/>
            <p:nvPr userDrawn="1"/>
          </p:nvSpPr>
          <p:spPr>
            <a:xfrm>
              <a:off x="348" y="3254"/>
              <a:ext cx="86" cy="102"/>
            </a:xfrm>
            <a:custGeom>
              <a:avLst/>
              <a:gdLst/>
              <a:ahLst/>
              <a:cxnLst>
                <a:cxn ang="0">
                  <a:pos x="778963151" y="310329186"/>
                </a:cxn>
                <a:cxn ang="0">
                  <a:pos x="505693517" y="1213757588"/>
                </a:cxn>
                <a:cxn ang="0">
                  <a:pos x="778963151" y="310329186"/>
                </a:cxn>
              </a:cxnLst>
              <a:rect l="0" t="0" r="0" b="0"/>
              <a:pathLst>
                <a:path w="17" h="20">
                  <a:moveTo>
                    <a:pt x="14" y="5"/>
                  </a:moveTo>
                  <a:cubicBezTo>
                    <a:pt x="13" y="0"/>
                    <a:pt x="0" y="8"/>
                    <a:pt x="9" y="20"/>
                  </a:cubicBezTo>
                  <a:cubicBezTo>
                    <a:pt x="9" y="20"/>
                    <a:pt x="17" y="17"/>
                    <a:pt x="14" y="5"/>
                  </a:cubicBezTo>
                  <a:close/>
                </a:path>
              </a:pathLst>
            </a:custGeom>
            <a:solidFill>
              <a:schemeClr val="accent2"/>
            </a:solidFill>
            <a:ln w="9525">
              <a:noFill/>
            </a:ln>
          </p:spPr>
          <p:txBody>
            <a:bodyPr/>
            <a:lstStyle/>
            <a:p>
              <a:endParaRPr lang="zh-CN" altLang="en-US"/>
            </a:p>
          </p:txBody>
        </p:sp>
        <p:sp>
          <p:nvSpPr>
            <p:cNvPr id="1176" name="Freeform 152"/>
            <p:cNvSpPr/>
            <p:nvPr userDrawn="1"/>
          </p:nvSpPr>
          <p:spPr>
            <a:xfrm>
              <a:off x="267" y="3295"/>
              <a:ext cx="76" cy="136"/>
            </a:xfrm>
            <a:custGeom>
              <a:avLst/>
              <a:gdLst/>
              <a:ahLst/>
              <a:cxnLst>
                <a:cxn ang="0">
                  <a:pos x="389573309" y="525854018"/>
                </a:cxn>
                <a:cxn ang="0">
                  <a:pos x="222344657" y="1325572597"/>
                </a:cxn>
                <a:cxn ang="0">
                  <a:pos x="847291836" y="851540441"/>
                </a:cxn>
                <a:cxn ang="0">
                  <a:pos x="734842307" y="419319466"/>
                </a:cxn>
                <a:cxn ang="0">
                  <a:pos x="389573309" y="525854018"/>
                </a:cxn>
              </a:cxnLst>
              <a:rect l="0" t="0" r="0" b="0"/>
              <a:pathLst>
                <a:path w="15" h="27">
                  <a:moveTo>
                    <a:pt x="7" y="10"/>
                  </a:moveTo>
                  <a:cubicBezTo>
                    <a:pt x="0" y="19"/>
                    <a:pt x="2" y="23"/>
                    <a:pt x="4" y="25"/>
                  </a:cubicBezTo>
                  <a:cubicBezTo>
                    <a:pt x="7" y="27"/>
                    <a:pt x="11" y="26"/>
                    <a:pt x="15" y="16"/>
                  </a:cubicBezTo>
                  <a:cubicBezTo>
                    <a:pt x="15" y="16"/>
                    <a:pt x="12" y="11"/>
                    <a:pt x="13" y="8"/>
                  </a:cubicBezTo>
                  <a:cubicBezTo>
                    <a:pt x="15" y="6"/>
                    <a:pt x="14" y="0"/>
                    <a:pt x="7" y="10"/>
                  </a:cubicBezTo>
                  <a:close/>
                </a:path>
              </a:pathLst>
            </a:custGeom>
            <a:solidFill>
              <a:schemeClr val="accent2"/>
            </a:solidFill>
            <a:ln w="9525">
              <a:noFill/>
            </a:ln>
          </p:spPr>
          <p:txBody>
            <a:bodyPr/>
            <a:lstStyle/>
            <a:p>
              <a:endParaRPr lang="zh-CN" altLang="en-US"/>
            </a:p>
          </p:txBody>
        </p:sp>
        <p:sp>
          <p:nvSpPr>
            <p:cNvPr id="1177" name="Freeform 153"/>
            <p:cNvSpPr/>
            <p:nvPr userDrawn="1"/>
          </p:nvSpPr>
          <p:spPr>
            <a:xfrm>
              <a:off x="222" y="3022"/>
              <a:ext cx="243" cy="116"/>
            </a:xfrm>
            <a:custGeom>
              <a:avLst/>
              <a:gdLst/>
              <a:ahLst/>
              <a:cxnLst>
                <a:cxn ang="0">
                  <a:pos x="0" y="105497940"/>
                </a:cxn>
                <a:cxn ang="0">
                  <a:pos x="509113355" y="52714323"/>
                </a:cxn>
                <a:cxn ang="0">
                  <a:pos x="54793705" y="479359035"/>
                </a:cxn>
                <a:cxn ang="0">
                  <a:pos x="1227458868" y="1129474206"/>
                </a:cxn>
                <a:cxn ang="0">
                  <a:pos x="1902256331" y="1074684143"/>
                </a:cxn>
                <a:cxn ang="0">
                  <a:pos x="0" y="1021887585"/>
                </a:cxn>
                <a:cxn ang="0">
                  <a:pos x="0" y="105497940"/>
                </a:cxn>
              </a:cxnLst>
              <a:rect l="0" t="0" r="0" b="0"/>
              <a:pathLst>
                <a:path w="48" h="23">
                  <a:moveTo>
                    <a:pt x="40" y="2"/>
                  </a:moveTo>
                  <a:cubicBezTo>
                    <a:pt x="38" y="3"/>
                    <a:pt x="9" y="1"/>
                    <a:pt x="9" y="1"/>
                  </a:cubicBezTo>
                  <a:cubicBezTo>
                    <a:pt x="5" y="1"/>
                    <a:pt x="1" y="0"/>
                    <a:pt x="1" y="9"/>
                  </a:cubicBezTo>
                  <a:cubicBezTo>
                    <a:pt x="0" y="23"/>
                    <a:pt x="17" y="21"/>
                    <a:pt x="22" y="21"/>
                  </a:cubicBezTo>
                  <a:cubicBezTo>
                    <a:pt x="26" y="21"/>
                    <a:pt x="30" y="18"/>
                    <a:pt x="34" y="20"/>
                  </a:cubicBezTo>
                  <a:cubicBezTo>
                    <a:pt x="34" y="20"/>
                    <a:pt x="38" y="23"/>
                    <a:pt x="40" y="19"/>
                  </a:cubicBezTo>
                  <a:cubicBezTo>
                    <a:pt x="48" y="5"/>
                    <a:pt x="43" y="0"/>
                    <a:pt x="40" y="2"/>
                  </a:cubicBezTo>
                  <a:close/>
                </a:path>
              </a:pathLst>
            </a:custGeom>
            <a:solidFill>
              <a:schemeClr val="accent2"/>
            </a:solidFill>
            <a:ln w="9525">
              <a:noFill/>
            </a:ln>
          </p:spPr>
          <p:txBody>
            <a:bodyPr/>
            <a:lstStyle/>
            <a:p>
              <a:endParaRPr lang="zh-CN" altLang="en-US"/>
            </a:p>
          </p:txBody>
        </p:sp>
        <p:sp>
          <p:nvSpPr>
            <p:cNvPr id="1178" name="Freeform 154"/>
            <p:cNvSpPr/>
            <p:nvPr userDrawn="1"/>
          </p:nvSpPr>
          <p:spPr>
            <a:xfrm>
              <a:off x="500" y="3345"/>
              <a:ext cx="177" cy="187"/>
            </a:xfrm>
            <a:custGeom>
              <a:avLst/>
              <a:gdLst/>
              <a:ahLst/>
              <a:cxnLst>
                <a:cxn ang="0">
                  <a:pos x="1324049293" y="109830017"/>
                </a:cxn>
                <a:cxn ang="0">
                  <a:pos x="612208737" y="109830017"/>
                </a:cxn>
                <a:cxn ang="0">
                  <a:pos x="218595733" y="1097457796"/>
                </a:cxn>
                <a:cxn ang="0">
                  <a:pos x="1553298980" y="1206872886"/>
                </a:cxn>
                <a:cxn ang="0">
                  <a:pos x="1324049293" y="109830017"/>
                </a:cxn>
              </a:cxnLst>
              <a:rect l="0" t="0" r="0" b="0"/>
              <a:pathLst>
                <a:path w="35" h="37">
                  <a:moveTo>
                    <a:pt x="24" y="2"/>
                  </a:moveTo>
                  <a:cubicBezTo>
                    <a:pt x="19" y="3"/>
                    <a:pt x="11" y="2"/>
                    <a:pt x="11" y="2"/>
                  </a:cubicBezTo>
                  <a:cubicBezTo>
                    <a:pt x="0" y="2"/>
                    <a:pt x="5" y="14"/>
                    <a:pt x="4" y="20"/>
                  </a:cubicBezTo>
                  <a:cubicBezTo>
                    <a:pt x="3" y="27"/>
                    <a:pt x="22" y="37"/>
                    <a:pt x="28" y="22"/>
                  </a:cubicBezTo>
                  <a:cubicBezTo>
                    <a:pt x="35" y="7"/>
                    <a:pt x="28" y="0"/>
                    <a:pt x="24" y="2"/>
                  </a:cubicBezTo>
                  <a:close/>
                </a:path>
              </a:pathLst>
            </a:custGeom>
            <a:solidFill>
              <a:schemeClr val="accent2"/>
            </a:solidFill>
            <a:ln w="9525">
              <a:noFill/>
            </a:ln>
          </p:spPr>
          <p:txBody>
            <a:bodyPr/>
            <a:lstStyle/>
            <a:p>
              <a:endParaRPr lang="zh-CN" altLang="en-US"/>
            </a:p>
          </p:txBody>
        </p:sp>
        <p:sp>
          <p:nvSpPr>
            <p:cNvPr id="1179" name="Freeform 155"/>
            <p:cNvSpPr/>
            <p:nvPr userDrawn="1"/>
          </p:nvSpPr>
          <p:spPr>
            <a:xfrm>
              <a:off x="905" y="3158"/>
              <a:ext cx="177" cy="36"/>
            </a:xfrm>
            <a:custGeom>
              <a:avLst/>
              <a:gdLst/>
              <a:ahLst/>
              <a:cxnLst>
                <a:cxn ang="0">
                  <a:pos x="272474963" y="0"/>
                </a:cxn>
                <a:cxn ang="0">
                  <a:pos x="776909457" y="337131365"/>
                </a:cxn>
                <a:cxn ang="0">
                  <a:pos x="272474963" y="0"/>
                </a:cxn>
              </a:cxnLst>
              <a:rect l="0" t="0" r="0" b="0"/>
              <a:pathLst>
                <a:path w="35" h="7">
                  <a:moveTo>
                    <a:pt x="5" y="0"/>
                  </a:moveTo>
                  <a:cubicBezTo>
                    <a:pt x="0" y="0"/>
                    <a:pt x="7" y="7"/>
                    <a:pt x="14" y="5"/>
                  </a:cubicBezTo>
                  <a:cubicBezTo>
                    <a:pt x="35" y="1"/>
                    <a:pt x="5" y="0"/>
                    <a:pt x="5" y="0"/>
                  </a:cubicBezTo>
                  <a:close/>
                </a:path>
              </a:pathLst>
            </a:custGeom>
            <a:solidFill>
              <a:schemeClr val="accent2"/>
            </a:solidFill>
            <a:ln w="9525">
              <a:noFill/>
            </a:ln>
          </p:spPr>
          <p:txBody>
            <a:bodyPr/>
            <a:lstStyle/>
            <a:p>
              <a:endParaRPr lang="zh-CN" altLang="en-US"/>
            </a:p>
          </p:txBody>
        </p:sp>
        <p:sp>
          <p:nvSpPr>
            <p:cNvPr id="1180" name="Freeform 156"/>
            <p:cNvSpPr/>
            <p:nvPr userDrawn="1"/>
          </p:nvSpPr>
          <p:spPr>
            <a:xfrm>
              <a:off x="965" y="3153"/>
              <a:ext cx="137" cy="81"/>
            </a:xfrm>
            <a:custGeom>
              <a:avLst/>
              <a:gdLst/>
              <a:ahLst/>
              <a:cxnLst>
                <a:cxn ang="0">
                  <a:pos x="408210867" y="729591168"/>
                </a:cxn>
                <a:cxn ang="0">
                  <a:pos x="1435927753" y="332203163"/>
                </a:cxn>
                <a:cxn ang="0">
                  <a:pos x="971947129" y="54793705"/>
                </a:cxn>
                <a:cxn ang="0">
                  <a:pos x="408210867" y="620419616"/>
                </a:cxn>
                <a:cxn ang="0">
                  <a:pos x="408210867" y="729591168"/>
                </a:cxn>
              </a:cxnLst>
              <a:rect l="0" t="0" r="0" b="0"/>
              <a:pathLst>
                <a:path w="27" h="16">
                  <a:moveTo>
                    <a:pt x="7" y="13"/>
                  </a:moveTo>
                  <a:cubicBezTo>
                    <a:pt x="7" y="13"/>
                    <a:pt x="18" y="16"/>
                    <a:pt x="25" y="6"/>
                  </a:cubicBezTo>
                  <a:cubicBezTo>
                    <a:pt x="27" y="2"/>
                    <a:pt x="23" y="0"/>
                    <a:pt x="17" y="1"/>
                  </a:cubicBezTo>
                  <a:cubicBezTo>
                    <a:pt x="13" y="1"/>
                    <a:pt x="14" y="11"/>
                    <a:pt x="7" y="11"/>
                  </a:cubicBezTo>
                  <a:cubicBezTo>
                    <a:pt x="0" y="11"/>
                    <a:pt x="7" y="13"/>
                    <a:pt x="7" y="13"/>
                  </a:cubicBezTo>
                  <a:close/>
                </a:path>
              </a:pathLst>
            </a:custGeom>
            <a:solidFill>
              <a:schemeClr val="accent2"/>
            </a:solidFill>
            <a:ln w="9525">
              <a:noFill/>
            </a:ln>
          </p:spPr>
          <p:txBody>
            <a:bodyPr/>
            <a:lstStyle/>
            <a:p>
              <a:endParaRPr lang="zh-CN" altLang="en-US"/>
            </a:p>
          </p:txBody>
        </p:sp>
        <p:sp>
          <p:nvSpPr>
            <p:cNvPr id="1181" name="Freeform 157"/>
            <p:cNvSpPr/>
            <p:nvPr userDrawn="1"/>
          </p:nvSpPr>
          <p:spPr>
            <a:xfrm>
              <a:off x="960" y="3204"/>
              <a:ext cx="177" cy="86"/>
            </a:xfrm>
            <a:custGeom>
              <a:avLst/>
              <a:gdLst/>
              <a:ahLst/>
              <a:cxnLst>
                <a:cxn ang="0">
                  <a:pos x="1377944812" y="329838976"/>
                </a:cxn>
                <a:cxn ang="0">
                  <a:pos x="437171824" y="559781972"/>
                </a:cxn>
                <a:cxn ang="0">
                  <a:pos x="328980331" y="724875332"/>
                </a:cxn>
                <a:cxn ang="0">
                  <a:pos x="1499420388" y="670435911"/>
                </a:cxn>
                <a:cxn ang="0">
                  <a:pos x="1377944812" y="329838976"/>
                </a:cxn>
              </a:cxnLst>
              <a:rect l="0" t="0" r="0" b="0"/>
              <a:pathLst>
                <a:path w="35" h="17">
                  <a:moveTo>
                    <a:pt x="25" y="6"/>
                  </a:moveTo>
                  <a:cubicBezTo>
                    <a:pt x="20" y="12"/>
                    <a:pt x="8" y="10"/>
                    <a:pt x="8" y="10"/>
                  </a:cubicBezTo>
                  <a:cubicBezTo>
                    <a:pt x="8" y="10"/>
                    <a:pt x="0" y="9"/>
                    <a:pt x="6" y="13"/>
                  </a:cubicBezTo>
                  <a:cubicBezTo>
                    <a:pt x="11" y="17"/>
                    <a:pt x="18" y="15"/>
                    <a:pt x="27" y="12"/>
                  </a:cubicBezTo>
                  <a:cubicBezTo>
                    <a:pt x="35" y="8"/>
                    <a:pt x="31" y="0"/>
                    <a:pt x="25" y="6"/>
                  </a:cubicBezTo>
                  <a:close/>
                </a:path>
              </a:pathLst>
            </a:custGeom>
            <a:solidFill>
              <a:schemeClr val="accent2"/>
            </a:solidFill>
            <a:ln w="9525">
              <a:noFill/>
            </a:ln>
          </p:spPr>
          <p:txBody>
            <a:bodyPr/>
            <a:lstStyle/>
            <a:p>
              <a:endParaRPr lang="zh-CN" altLang="en-US"/>
            </a:p>
          </p:txBody>
        </p:sp>
        <p:sp>
          <p:nvSpPr>
            <p:cNvPr id="1182" name="Freeform 158"/>
            <p:cNvSpPr/>
            <p:nvPr userDrawn="1"/>
          </p:nvSpPr>
          <p:spPr>
            <a:xfrm>
              <a:off x="844" y="3285"/>
              <a:ext cx="248" cy="60"/>
            </a:xfrm>
            <a:custGeom>
              <a:avLst/>
              <a:gdLst/>
              <a:ahLst/>
              <a:cxnLst>
                <a:cxn ang="0">
                  <a:pos x="0" y="146484375"/>
                </a:cxn>
                <a:cxn ang="0">
                  <a:pos x="1621565511" y="48828125"/>
                </a:cxn>
                <a:cxn ang="0">
                  <a:pos x="385808417" y="0"/>
                </a:cxn>
                <a:cxn ang="0">
                  <a:pos x="111106247" y="244140625"/>
                </a:cxn>
                <a:cxn ang="0">
                  <a:pos x="1113425127" y="390625000"/>
                </a:cxn>
                <a:cxn ang="0">
                  <a:pos x="0" y="390625000"/>
                </a:cxn>
                <a:cxn ang="0">
                  <a:pos x="0" y="146484375"/>
                </a:cxn>
              </a:cxnLst>
              <a:rect l="0" t="0" r="0" b="0"/>
              <a:pathLst>
                <a:path w="49" h="12">
                  <a:moveTo>
                    <a:pt x="40" y="3"/>
                  </a:moveTo>
                  <a:cubicBezTo>
                    <a:pt x="37" y="2"/>
                    <a:pt x="36" y="0"/>
                    <a:pt x="29" y="1"/>
                  </a:cubicBezTo>
                  <a:cubicBezTo>
                    <a:pt x="13" y="4"/>
                    <a:pt x="7" y="0"/>
                    <a:pt x="7" y="0"/>
                  </a:cubicBezTo>
                  <a:cubicBezTo>
                    <a:pt x="7" y="0"/>
                    <a:pt x="0" y="3"/>
                    <a:pt x="2" y="5"/>
                  </a:cubicBezTo>
                  <a:cubicBezTo>
                    <a:pt x="5" y="7"/>
                    <a:pt x="17" y="8"/>
                    <a:pt x="20" y="8"/>
                  </a:cubicBezTo>
                  <a:cubicBezTo>
                    <a:pt x="23" y="8"/>
                    <a:pt x="34" y="12"/>
                    <a:pt x="41" y="8"/>
                  </a:cubicBezTo>
                  <a:cubicBezTo>
                    <a:pt x="49" y="4"/>
                    <a:pt x="44" y="3"/>
                    <a:pt x="40" y="3"/>
                  </a:cubicBezTo>
                  <a:close/>
                </a:path>
              </a:pathLst>
            </a:custGeom>
            <a:solidFill>
              <a:schemeClr val="accent2"/>
            </a:solidFill>
            <a:ln w="9525">
              <a:noFill/>
            </a:ln>
          </p:spPr>
          <p:txBody>
            <a:bodyPr/>
            <a:lstStyle/>
            <a:p>
              <a:endParaRPr lang="zh-CN" altLang="en-US"/>
            </a:p>
          </p:txBody>
        </p:sp>
        <p:sp>
          <p:nvSpPr>
            <p:cNvPr id="1183" name="Freeform 159"/>
            <p:cNvSpPr/>
            <p:nvPr userDrawn="1"/>
          </p:nvSpPr>
          <p:spPr>
            <a:xfrm>
              <a:off x="869" y="3340"/>
              <a:ext cx="203" cy="56"/>
            </a:xfrm>
            <a:custGeom>
              <a:avLst/>
              <a:gdLst/>
              <a:ahLst/>
              <a:cxnLst>
                <a:cxn ang="0">
                  <a:pos x="2130642243" y="117336810"/>
                </a:cxn>
                <a:cxn ang="0">
                  <a:pos x="1496121977" y="234151150"/>
                </a:cxn>
                <a:cxn ang="0">
                  <a:pos x="748102750" y="174595425"/>
                </a:cxn>
                <a:cxn ang="0">
                  <a:pos x="55917908" y="117336810"/>
                </a:cxn>
                <a:cxn ang="0">
                  <a:pos x="2016702885" y="480086121"/>
                </a:cxn>
                <a:cxn ang="0">
                  <a:pos x="2130642243" y="117336810"/>
                </a:cxn>
              </a:cxnLst>
              <a:rect l="0" t="0" r="0" b="0"/>
              <a:pathLst>
                <a:path w="40" h="11">
                  <a:moveTo>
                    <a:pt x="37" y="2"/>
                  </a:moveTo>
                  <a:cubicBezTo>
                    <a:pt x="34" y="4"/>
                    <a:pt x="30" y="4"/>
                    <a:pt x="26" y="4"/>
                  </a:cubicBezTo>
                  <a:cubicBezTo>
                    <a:pt x="23" y="4"/>
                    <a:pt x="16" y="2"/>
                    <a:pt x="13" y="3"/>
                  </a:cubicBezTo>
                  <a:cubicBezTo>
                    <a:pt x="10" y="4"/>
                    <a:pt x="1" y="2"/>
                    <a:pt x="1" y="2"/>
                  </a:cubicBezTo>
                  <a:cubicBezTo>
                    <a:pt x="0" y="11"/>
                    <a:pt x="30" y="10"/>
                    <a:pt x="35" y="8"/>
                  </a:cubicBezTo>
                  <a:cubicBezTo>
                    <a:pt x="40" y="5"/>
                    <a:pt x="40" y="0"/>
                    <a:pt x="37" y="2"/>
                  </a:cubicBezTo>
                  <a:close/>
                </a:path>
              </a:pathLst>
            </a:custGeom>
            <a:solidFill>
              <a:schemeClr val="accent2"/>
            </a:solidFill>
            <a:ln w="9525">
              <a:noFill/>
            </a:ln>
          </p:spPr>
          <p:txBody>
            <a:bodyPr/>
            <a:lstStyle/>
            <a:p>
              <a:endParaRPr lang="zh-CN" altLang="en-US"/>
            </a:p>
          </p:txBody>
        </p:sp>
        <p:sp>
          <p:nvSpPr>
            <p:cNvPr id="1184" name="Freeform 160"/>
            <p:cNvSpPr/>
            <p:nvPr userDrawn="1"/>
          </p:nvSpPr>
          <p:spPr>
            <a:xfrm>
              <a:off x="859" y="3386"/>
              <a:ext cx="207" cy="172"/>
            </a:xfrm>
            <a:custGeom>
              <a:avLst/>
              <a:gdLst/>
              <a:ahLst/>
              <a:cxnLst>
                <a:cxn ang="0">
                  <a:pos x="1517680328" y="505693517"/>
                </a:cxn>
                <a:cxn ang="0">
                  <a:pos x="709674543" y="329838976"/>
                </a:cxn>
                <a:cxn ang="0">
                  <a:pos x="215325070" y="833402061"/>
                </a:cxn>
                <a:cxn ang="0">
                  <a:pos x="53182672" y="1054796788"/>
                </a:cxn>
                <a:cxn ang="0">
                  <a:pos x="483815834" y="1054796788"/>
                </a:cxn>
                <a:cxn ang="0">
                  <a:pos x="924999614" y="1503838610"/>
                </a:cxn>
                <a:cxn ang="0">
                  <a:pos x="1140311684" y="1668597177"/>
                </a:cxn>
                <a:cxn ang="0">
                  <a:pos x="1570944846" y="1054796788"/>
                </a:cxn>
                <a:cxn ang="0">
                  <a:pos x="2120992849" y="1054796788"/>
                </a:cxn>
                <a:cxn ang="0">
                  <a:pos x="1517680328" y="505693517"/>
                </a:cxn>
              </a:cxnLst>
              <a:rect l="0" t="0" r="0" b="0"/>
              <a:pathLst>
                <a:path w="41" h="34">
                  <a:moveTo>
                    <a:pt x="28" y="9"/>
                  </a:moveTo>
                  <a:cubicBezTo>
                    <a:pt x="28" y="6"/>
                    <a:pt x="14" y="0"/>
                    <a:pt x="13" y="6"/>
                  </a:cubicBezTo>
                  <a:cubicBezTo>
                    <a:pt x="11" y="12"/>
                    <a:pt x="4" y="15"/>
                    <a:pt x="4" y="15"/>
                  </a:cubicBezTo>
                  <a:cubicBezTo>
                    <a:pt x="0" y="16"/>
                    <a:pt x="0" y="16"/>
                    <a:pt x="1" y="19"/>
                  </a:cubicBezTo>
                  <a:cubicBezTo>
                    <a:pt x="1" y="22"/>
                    <a:pt x="4" y="24"/>
                    <a:pt x="9" y="19"/>
                  </a:cubicBezTo>
                  <a:cubicBezTo>
                    <a:pt x="17" y="10"/>
                    <a:pt x="17" y="26"/>
                    <a:pt x="17" y="27"/>
                  </a:cubicBezTo>
                  <a:cubicBezTo>
                    <a:pt x="18" y="29"/>
                    <a:pt x="19" y="34"/>
                    <a:pt x="21" y="30"/>
                  </a:cubicBezTo>
                  <a:cubicBezTo>
                    <a:pt x="22" y="26"/>
                    <a:pt x="25" y="14"/>
                    <a:pt x="29" y="19"/>
                  </a:cubicBezTo>
                  <a:cubicBezTo>
                    <a:pt x="35" y="27"/>
                    <a:pt x="41" y="19"/>
                    <a:pt x="39" y="19"/>
                  </a:cubicBezTo>
                  <a:cubicBezTo>
                    <a:pt x="38" y="18"/>
                    <a:pt x="28" y="13"/>
                    <a:pt x="28" y="9"/>
                  </a:cubicBezTo>
                  <a:close/>
                </a:path>
              </a:pathLst>
            </a:custGeom>
            <a:solidFill>
              <a:schemeClr val="accent2"/>
            </a:solidFill>
            <a:ln w="9525">
              <a:noFill/>
            </a:ln>
          </p:spPr>
          <p:txBody>
            <a:bodyPr/>
            <a:lstStyle/>
            <a:p>
              <a:endParaRPr lang="zh-CN" altLang="en-US"/>
            </a:p>
          </p:txBody>
        </p:sp>
        <p:sp>
          <p:nvSpPr>
            <p:cNvPr id="1185" name="Freeform 161"/>
            <p:cNvSpPr/>
            <p:nvPr userDrawn="1"/>
          </p:nvSpPr>
          <p:spPr>
            <a:xfrm>
              <a:off x="996" y="3305"/>
              <a:ext cx="126" cy="318"/>
            </a:xfrm>
            <a:custGeom>
              <a:avLst/>
              <a:gdLst/>
              <a:ahLst/>
              <a:cxnLst>
                <a:cxn ang="0">
                  <a:pos x="1172845976" y="106199895"/>
                </a:cxn>
                <a:cxn ang="0">
                  <a:pos x="963019411" y="923261433"/>
                </a:cxn>
                <a:cxn ang="0">
                  <a:pos x="369253533" y="1084719008"/>
                </a:cxn>
                <a:cxn ang="0">
                  <a:pos x="369253533" y="1246507878"/>
                </a:cxn>
                <a:cxn ang="0">
                  <a:pos x="908424820" y="1846174853"/>
                </a:cxn>
                <a:cxn ang="0">
                  <a:pos x="633674689" y="0"/>
                </a:cxn>
                <a:cxn ang="0">
                  <a:pos x="0" y="0"/>
                </a:cxn>
                <a:cxn ang="0">
                  <a:pos x="264339870" y="0"/>
                </a:cxn>
                <a:cxn ang="0">
                  <a:pos x="855959670" y="0"/>
                </a:cxn>
                <a:cxn ang="0">
                  <a:pos x="1227359921" y="0"/>
                </a:cxn>
                <a:cxn ang="0">
                  <a:pos x="1332272944" y="761455719"/>
                </a:cxn>
                <a:cxn ang="0">
                  <a:pos x="1332272944" y="106199895"/>
                </a:cxn>
                <a:cxn ang="0">
                  <a:pos x="1172845976" y="106199895"/>
                </a:cxn>
              </a:cxnLst>
              <a:rect l="0" t="0" r="0" b="0"/>
              <a:pathLst>
                <a:path w="25" h="63">
                  <a:moveTo>
                    <a:pt x="22" y="2"/>
                  </a:moveTo>
                  <a:cubicBezTo>
                    <a:pt x="22" y="2"/>
                    <a:pt x="20" y="15"/>
                    <a:pt x="18" y="17"/>
                  </a:cubicBezTo>
                  <a:cubicBezTo>
                    <a:pt x="15" y="19"/>
                    <a:pt x="10" y="20"/>
                    <a:pt x="7" y="20"/>
                  </a:cubicBezTo>
                  <a:cubicBezTo>
                    <a:pt x="4" y="19"/>
                    <a:pt x="4" y="22"/>
                    <a:pt x="7" y="23"/>
                  </a:cubicBezTo>
                  <a:cubicBezTo>
                    <a:pt x="10" y="24"/>
                    <a:pt x="17" y="29"/>
                    <a:pt x="17" y="34"/>
                  </a:cubicBezTo>
                  <a:cubicBezTo>
                    <a:pt x="17" y="40"/>
                    <a:pt x="17" y="44"/>
                    <a:pt x="12" y="45"/>
                  </a:cubicBezTo>
                  <a:cubicBezTo>
                    <a:pt x="6" y="46"/>
                    <a:pt x="0" y="47"/>
                    <a:pt x="0" y="55"/>
                  </a:cubicBezTo>
                  <a:cubicBezTo>
                    <a:pt x="0" y="55"/>
                    <a:pt x="3" y="57"/>
                    <a:pt x="5" y="58"/>
                  </a:cubicBezTo>
                  <a:cubicBezTo>
                    <a:pt x="8" y="58"/>
                    <a:pt x="14" y="61"/>
                    <a:pt x="16" y="62"/>
                  </a:cubicBezTo>
                  <a:cubicBezTo>
                    <a:pt x="18" y="63"/>
                    <a:pt x="23" y="61"/>
                    <a:pt x="23" y="57"/>
                  </a:cubicBezTo>
                  <a:cubicBezTo>
                    <a:pt x="24" y="52"/>
                    <a:pt x="24" y="20"/>
                    <a:pt x="25" y="14"/>
                  </a:cubicBezTo>
                  <a:cubicBezTo>
                    <a:pt x="25" y="9"/>
                    <a:pt x="25" y="3"/>
                    <a:pt x="25" y="2"/>
                  </a:cubicBezTo>
                  <a:cubicBezTo>
                    <a:pt x="25" y="1"/>
                    <a:pt x="22" y="0"/>
                    <a:pt x="22" y="2"/>
                  </a:cubicBezTo>
                  <a:close/>
                </a:path>
              </a:pathLst>
            </a:custGeom>
            <a:solidFill>
              <a:schemeClr val="accent2"/>
            </a:solidFill>
            <a:ln w="9525">
              <a:noFill/>
            </a:ln>
          </p:spPr>
          <p:txBody>
            <a:bodyPr/>
            <a:lstStyle/>
            <a:p>
              <a:endParaRPr lang="zh-CN" altLang="en-US"/>
            </a:p>
          </p:txBody>
        </p:sp>
      </p:grpSp>
      <p:grpSp>
        <p:nvGrpSpPr>
          <p:cNvPr id="1186" name="Group 162"/>
          <p:cNvGrpSpPr/>
          <p:nvPr/>
        </p:nvGrpSpPr>
        <p:grpSpPr>
          <a:xfrm>
            <a:off x="1422400" y="4552950"/>
            <a:ext cx="711200" cy="492125"/>
            <a:chOff x="96" y="2784"/>
            <a:chExt cx="1062" cy="981"/>
          </a:xfrm>
        </p:grpSpPr>
        <p:sp>
          <p:nvSpPr>
            <p:cNvPr id="1187" name="Freeform 163"/>
            <p:cNvSpPr/>
            <p:nvPr userDrawn="1"/>
          </p:nvSpPr>
          <p:spPr>
            <a:xfrm>
              <a:off x="121" y="2784"/>
              <a:ext cx="207" cy="81"/>
            </a:xfrm>
            <a:custGeom>
              <a:avLst/>
              <a:gdLst/>
              <a:ahLst/>
              <a:cxnLst>
                <a:cxn ang="0">
                  <a:pos x="1624127543" y="674794238"/>
                </a:cxn>
                <a:cxn ang="0">
                  <a:pos x="2012046144" y="563487946"/>
                </a:cxn>
                <a:cxn ang="0">
                  <a:pos x="2065310662" y="509113355"/>
                </a:cxn>
                <a:cxn ang="0">
                  <a:pos x="1690359682" y="54793705"/>
                </a:cxn>
                <a:cxn ang="0">
                  <a:pos x="430633803" y="620419616"/>
                </a:cxn>
                <a:cxn ang="0">
                  <a:pos x="1624127543" y="674794238"/>
                </a:cxn>
              </a:cxnLst>
              <a:rect l="0" t="0" r="0" b="0"/>
              <a:pathLst>
                <a:path w="41" h="16">
                  <a:moveTo>
                    <a:pt x="30" y="12"/>
                  </a:moveTo>
                  <a:cubicBezTo>
                    <a:pt x="34" y="11"/>
                    <a:pt x="36" y="10"/>
                    <a:pt x="37" y="10"/>
                  </a:cubicBezTo>
                  <a:cubicBezTo>
                    <a:pt x="37" y="10"/>
                    <a:pt x="38" y="9"/>
                    <a:pt x="38" y="9"/>
                  </a:cubicBezTo>
                  <a:cubicBezTo>
                    <a:pt x="41" y="6"/>
                    <a:pt x="37" y="1"/>
                    <a:pt x="31" y="1"/>
                  </a:cubicBezTo>
                  <a:cubicBezTo>
                    <a:pt x="31" y="1"/>
                    <a:pt x="0" y="0"/>
                    <a:pt x="8" y="11"/>
                  </a:cubicBezTo>
                  <a:cubicBezTo>
                    <a:pt x="8" y="11"/>
                    <a:pt x="15" y="16"/>
                    <a:pt x="30" y="12"/>
                  </a:cubicBezTo>
                  <a:close/>
                </a:path>
              </a:pathLst>
            </a:custGeom>
            <a:solidFill>
              <a:schemeClr val="accent2"/>
            </a:solidFill>
            <a:ln w="9525">
              <a:noFill/>
            </a:ln>
          </p:spPr>
          <p:txBody>
            <a:bodyPr/>
            <a:lstStyle/>
            <a:p>
              <a:endParaRPr lang="zh-CN" altLang="en-US"/>
            </a:p>
          </p:txBody>
        </p:sp>
        <p:sp>
          <p:nvSpPr>
            <p:cNvPr id="1188" name="Freeform 164"/>
            <p:cNvSpPr>
              <a:spLocks noEditPoints="1"/>
            </p:cNvSpPr>
            <p:nvPr userDrawn="1"/>
          </p:nvSpPr>
          <p:spPr>
            <a:xfrm>
              <a:off x="96" y="2789"/>
              <a:ext cx="1062" cy="976"/>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2046151099"/>
                </a:cxn>
                <a:cxn ang="0">
                  <a:pos x="0" y="1323699959"/>
                </a:cxn>
                <a:cxn ang="0">
                  <a:pos x="0" y="0"/>
                </a:cxn>
                <a:cxn ang="0">
                  <a:pos x="0" y="994860259"/>
                </a:cxn>
                <a:cxn ang="0">
                  <a:pos x="0" y="1989654433"/>
                </a:cxn>
                <a:cxn ang="0">
                  <a:pos x="0" y="0"/>
                </a:cxn>
                <a:cxn ang="0">
                  <a:pos x="0" y="0"/>
                </a:cxn>
                <a:cxn ang="0">
                  <a:pos x="0" y="1606863906"/>
                </a:cxn>
                <a:cxn ang="0">
                  <a:pos x="0" y="53871012"/>
                </a:cxn>
                <a:cxn ang="0">
                  <a:pos x="0" y="437098378"/>
                </a:cxn>
                <a:cxn ang="0">
                  <a:pos x="0" y="666374235"/>
                </a:cxn>
                <a:cxn ang="0">
                  <a:pos x="0" y="1213417259"/>
                </a:cxn>
                <a:cxn ang="0">
                  <a:pos x="0" y="1606863906"/>
                </a:cxn>
                <a:cxn ang="0">
                  <a:pos x="2100541370" y="940906236"/>
                </a:cxn>
                <a:cxn ang="0">
                  <a:pos x="722593336" y="0"/>
                </a:cxn>
                <a:cxn ang="0">
                  <a:pos x="0" y="0"/>
                </a:cxn>
                <a:cxn ang="0">
                  <a:pos x="0" y="0"/>
                </a:cxn>
                <a:cxn ang="0">
                  <a:pos x="1936258001" y="0"/>
                </a:cxn>
                <a:cxn ang="0">
                  <a:pos x="1771977752"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1431958638"/>
                </a:cxn>
                <a:cxn ang="0">
                  <a:pos x="0" y="1935769716"/>
                </a:cxn>
                <a:cxn ang="0">
                  <a:pos x="0" y="0"/>
                </a:cxn>
                <a:cxn ang="0">
                  <a:pos x="1324049293" y="2046151099"/>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0" b="0"/>
              <a:pathLst>
                <a:path w="210" h="193">
                  <a:moveTo>
                    <a:pt x="186" y="166"/>
                  </a:moveTo>
                  <a:cubicBezTo>
                    <a:pt x="167" y="166"/>
                    <a:pt x="163" y="155"/>
                    <a:pt x="163" y="155"/>
                  </a:cubicBezTo>
                  <a:cubicBezTo>
                    <a:pt x="163" y="155"/>
                    <a:pt x="162" y="147"/>
                    <a:pt x="154" y="145"/>
                  </a:cubicBezTo>
                  <a:cubicBezTo>
                    <a:pt x="135" y="140"/>
                    <a:pt x="147" y="128"/>
                    <a:pt x="152" y="125"/>
                  </a:cubicBezTo>
                  <a:cubicBezTo>
                    <a:pt x="157" y="123"/>
                    <a:pt x="154" y="122"/>
                    <a:pt x="150" y="120"/>
                  </a:cubicBezTo>
                  <a:cubicBezTo>
                    <a:pt x="142" y="115"/>
                    <a:pt x="141" y="109"/>
                    <a:pt x="142" y="99"/>
                  </a:cubicBezTo>
                  <a:cubicBezTo>
                    <a:pt x="142" y="88"/>
                    <a:pt x="149" y="91"/>
                    <a:pt x="149" y="91"/>
                  </a:cubicBezTo>
                  <a:cubicBezTo>
                    <a:pt x="149" y="91"/>
                    <a:pt x="160" y="96"/>
                    <a:pt x="165" y="93"/>
                  </a:cubicBezTo>
                  <a:cubicBezTo>
                    <a:pt x="169" y="91"/>
                    <a:pt x="167" y="88"/>
                    <a:pt x="165" y="89"/>
                  </a:cubicBezTo>
                  <a:cubicBezTo>
                    <a:pt x="163" y="91"/>
                    <a:pt x="148" y="89"/>
                    <a:pt x="146" y="82"/>
                  </a:cubicBezTo>
                  <a:cubicBezTo>
                    <a:pt x="144" y="74"/>
                    <a:pt x="150" y="78"/>
                    <a:pt x="151" y="78"/>
                  </a:cubicBezTo>
                  <a:cubicBezTo>
                    <a:pt x="153" y="79"/>
                    <a:pt x="153" y="81"/>
                    <a:pt x="157" y="83"/>
                  </a:cubicBezTo>
                  <a:cubicBezTo>
                    <a:pt x="168" y="88"/>
                    <a:pt x="162" y="82"/>
                    <a:pt x="162" y="82"/>
                  </a:cubicBezTo>
                  <a:cubicBezTo>
                    <a:pt x="162" y="82"/>
                    <a:pt x="162" y="82"/>
                    <a:pt x="157" y="77"/>
                  </a:cubicBezTo>
                  <a:cubicBezTo>
                    <a:pt x="152" y="71"/>
                    <a:pt x="145" y="73"/>
                    <a:pt x="139" y="73"/>
                  </a:cubicBezTo>
                  <a:cubicBezTo>
                    <a:pt x="133" y="73"/>
                    <a:pt x="135" y="78"/>
                    <a:pt x="135" y="78"/>
                  </a:cubicBezTo>
                  <a:cubicBezTo>
                    <a:pt x="135" y="78"/>
                    <a:pt x="134" y="88"/>
                    <a:pt x="133" y="106"/>
                  </a:cubicBezTo>
                  <a:cubicBezTo>
                    <a:pt x="132" y="124"/>
                    <a:pt x="129" y="126"/>
                    <a:pt x="128" y="125"/>
                  </a:cubicBezTo>
                  <a:cubicBezTo>
                    <a:pt x="127" y="123"/>
                    <a:pt x="125" y="114"/>
                    <a:pt x="125" y="111"/>
                  </a:cubicBezTo>
                  <a:cubicBezTo>
                    <a:pt x="125" y="108"/>
                    <a:pt x="123" y="97"/>
                    <a:pt x="124" y="84"/>
                  </a:cubicBezTo>
                  <a:cubicBezTo>
                    <a:pt x="125" y="72"/>
                    <a:pt x="128" y="77"/>
                    <a:pt x="120" y="74"/>
                  </a:cubicBezTo>
                  <a:cubicBezTo>
                    <a:pt x="111" y="71"/>
                    <a:pt x="116" y="67"/>
                    <a:pt x="118" y="67"/>
                  </a:cubicBezTo>
                  <a:cubicBezTo>
                    <a:pt x="121" y="67"/>
                    <a:pt x="125" y="69"/>
                    <a:pt x="126" y="67"/>
                  </a:cubicBezTo>
                  <a:cubicBezTo>
                    <a:pt x="127" y="59"/>
                    <a:pt x="128" y="52"/>
                    <a:pt x="124" y="51"/>
                  </a:cubicBezTo>
                  <a:cubicBezTo>
                    <a:pt x="115" y="47"/>
                    <a:pt x="119" y="45"/>
                    <a:pt x="122" y="44"/>
                  </a:cubicBezTo>
                  <a:cubicBezTo>
                    <a:pt x="125" y="43"/>
                    <a:pt x="126" y="35"/>
                    <a:pt x="121" y="37"/>
                  </a:cubicBezTo>
                  <a:cubicBezTo>
                    <a:pt x="112" y="40"/>
                    <a:pt x="113" y="32"/>
                    <a:pt x="115" y="31"/>
                  </a:cubicBezTo>
                  <a:cubicBezTo>
                    <a:pt x="117" y="30"/>
                    <a:pt x="120" y="32"/>
                    <a:pt x="119" y="24"/>
                  </a:cubicBezTo>
                  <a:cubicBezTo>
                    <a:pt x="117" y="17"/>
                    <a:pt x="124" y="14"/>
                    <a:pt x="126" y="21"/>
                  </a:cubicBezTo>
                  <a:cubicBezTo>
                    <a:pt x="127" y="28"/>
                    <a:pt x="130" y="42"/>
                    <a:pt x="132" y="39"/>
                  </a:cubicBezTo>
                  <a:cubicBezTo>
                    <a:pt x="134" y="35"/>
                    <a:pt x="138" y="22"/>
                    <a:pt x="142" y="16"/>
                  </a:cubicBezTo>
                  <a:cubicBezTo>
                    <a:pt x="145" y="10"/>
                    <a:pt x="150" y="15"/>
                    <a:pt x="149" y="18"/>
                  </a:cubicBezTo>
                  <a:cubicBezTo>
                    <a:pt x="144" y="33"/>
                    <a:pt x="152" y="34"/>
                    <a:pt x="152" y="34"/>
                  </a:cubicBezTo>
                  <a:cubicBezTo>
                    <a:pt x="152" y="34"/>
                    <a:pt x="151" y="36"/>
                    <a:pt x="147" y="36"/>
                  </a:cubicBezTo>
                  <a:cubicBezTo>
                    <a:pt x="137" y="35"/>
                    <a:pt x="141" y="41"/>
                    <a:pt x="145" y="43"/>
                  </a:cubicBezTo>
                  <a:cubicBezTo>
                    <a:pt x="154" y="46"/>
                    <a:pt x="148" y="48"/>
                    <a:pt x="143" y="48"/>
                  </a:cubicBezTo>
                  <a:cubicBezTo>
                    <a:pt x="139" y="48"/>
                    <a:pt x="136" y="50"/>
                    <a:pt x="135" y="55"/>
                  </a:cubicBezTo>
                  <a:cubicBezTo>
                    <a:pt x="132" y="70"/>
                    <a:pt x="144" y="67"/>
                    <a:pt x="144" y="67"/>
                  </a:cubicBezTo>
                  <a:cubicBezTo>
                    <a:pt x="162" y="72"/>
                    <a:pt x="189" y="69"/>
                    <a:pt x="189" y="69"/>
                  </a:cubicBezTo>
                  <a:cubicBezTo>
                    <a:pt x="209" y="75"/>
                    <a:pt x="200" y="45"/>
                    <a:pt x="199" y="29"/>
                  </a:cubicBezTo>
                  <a:cubicBezTo>
                    <a:pt x="197" y="13"/>
                    <a:pt x="195" y="5"/>
                    <a:pt x="181" y="2"/>
                  </a:cubicBezTo>
                  <a:cubicBezTo>
                    <a:pt x="168" y="0"/>
                    <a:pt x="90" y="1"/>
                    <a:pt x="90" y="1"/>
                  </a:cubicBezTo>
                  <a:cubicBezTo>
                    <a:pt x="87" y="2"/>
                    <a:pt x="56" y="1"/>
                    <a:pt x="56" y="1"/>
                  </a:cubicBezTo>
                  <a:cubicBezTo>
                    <a:pt x="56" y="1"/>
                    <a:pt x="54" y="8"/>
                    <a:pt x="56" y="8"/>
                  </a:cubicBezTo>
                  <a:cubicBezTo>
                    <a:pt x="61" y="8"/>
                    <a:pt x="80" y="9"/>
                    <a:pt x="80" y="9"/>
                  </a:cubicBezTo>
                  <a:cubicBezTo>
                    <a:pt x="81" y="9"/>
                    <a:pt x="90" y="8"/>
                    <a:pt x="85" y="12"/>
                  </a:cubicBezTo>
                  <a:cubicBezTo>
                    <a:pt x="80" y="16"/>
                    <a:pt x="69" y="16"/>
                    <a:pt x="62" y="16"/>
                  </a:cubicBezTo>
                  <a:cubicBezTo>
                    <a:pt x="47" y="15"/>
                    <a:pt x="54" y="22"/>
                    <a:pt x="60" y="22"/>
                  </a:cubicBezTo>
                  <a:cubicBezTo>
                    <a:pt x="78" y="22"/>
                    <a:pt x="82" y="26"/>
                    <a:pt x="74" y="27"/>
                  </a:cubicBezTo>
                  <a:cubicBezTo>
                    <a:pt x="67" y="28"/>
                    <a:pt x="65" y="28"/>
                    <a:pt x="58" y="29"/>
                  </a:cubicBezTo>
                  <a:cubicBezTo>
                    <a:pt x="2" y="38"/>
                    <a:pt x="21" y="23"/>
                    <a:pt x="26" y="23"/>
                  </a:cubicBezTo>
                  <a:cubicBezTo>
                    <a:pt x="49" y="23"/>
                    <a:pt x="44" y="15"/>
                    <a:pt x="38" y="17"/>
                  </a:cubicBezTo>
                  <a:cubicBezTo>
                    <a:pt x="32" y="18"/>
                    <a:pt x="12" y="11"/>
                    <a:pt x="9" y="24"/>
                  </a:cubicBezTo>
                  <a:cubicBezTo>
                    <a:pt x="7" y="37"/>
                    <a:pt x="15" y="103"/>
                    <a:pt x="13" y="115"/>
                  </a:cubicBezTo>
                  <a:cubicBezTo>
                    <a:pt x="0" y="193"/>
                    <a:pt x="71" y="176"/>
                    <a:pt x="71" y="176"/>
                  </a:cubicBezTo>
                  <a:cubicBezTo>
                    <a:pt x="56" y="164"/>
                    <a:pt x="62" y="153"/>
                    <a:pt x="61" y="146"/>
                  </a:cubicBezTo>
                  <a:cubicBezTo>
                    <a:pt x="57" y="125"/>
                    <a:pt x="55" y="122"/>
                    <a:pt x="51" y="124"/>
                  </a:cubicBezTo>
                  <a:cubicBezTo>
                    <a:pt x="43" y="128"/>
                    <a:pt x="44" y="130"/>
                    <a:pt x="45" y="133"/>
                  </a:cubicBezTo>
                  <a:cubicBezTo>
                    <a:pt x="51" y="151"/>
                    <a:pt x="37" y="137"/>
                    <a:pt x="37" y="137"/>
                  </a:cubicBezTo>
                  <a:cubicBezTo>
                    <a:pt x="35" y="138"/>
                    <a:pt x="34" y="142"/>
                    <a:pt x="35" y="145"/>
                  </a:cubicBezTo>
                  <a:cubicBezTo>
                    <a:pt x="47" y="168"/>
                    <a:pt x="36" y="162"/>
                    <a:pt x="33" y="158"/>
                  </a:cubicBezTo>
                  <a:cubicBezTo>
                    <a:pt x="22" y="142"/>
                    <a:pt x="33" y="133"/>
                    <a:pt x="32" y="128"/>
                  </a:cubicBezTo>
                  <a:cubicBezTo>
                    <a:pt x="27" y="108"/>
                    <a:pt x="42" y="100"/>
                    <a:pt x="44" y="97"/>
                  </a:cubicBezTo>
                  <a:cubicBezTo>
                    <a:pt x="46" y="93"/>
                    <a:pt x="45" y="92"/>
                    <a:pt x="46" y="86"/>
                  </a:cubicBezTo>
                  <a:cubicBezTo>
                    <a:pt x="48" y="72"/>
                    <a:pt x="55" y="79"/>
                    <a:pt x="55" y="84"/>
                  </a:cubicBezTo>
                  <a:cubicBezTo>
                    <a:pt x="53" y="100"/>
                    <a:pt x="63" y="88"/>
                    <a:pt x="67" y="83"/>
                  </a:cubicBezTo>
                  <a:cubicBezTo>
                    <a:pt x="78" y="68"/>
                    <a:pt x="77" y="84"/>
                    <a:pt x="75" y="87"/>
                  </a:cubicBezTo>
                  <a:cubicBezTo>
                    <a:pt x="72" y="89"/>
                    <a:pt x="71" y="93"/>
                    <a:pt x="71" y="95"/>
                  </a:cubicBezTo>
                  <a:cubicBezTo>
                    <a:pt x="74" y="103"/>
                    <a:pt x="69" y="111"/>
                    <a:pt x="67" y="112"/>
                  </a:cubicBezTo>
                  <a:cubicBezTo>
                    <a:pt x="66" y="112"/>
                    <a:pt x="61" y="114"/>
                    <a:pt x="61" y="121"/>
                  </a:cubicBezTo>
                  <a:cubicBezTo>
                    <a:pt x="61" y="127"/>
                    <a:pt x="69" y="139"/>
                    <a:pt x="69" y="143"/>
                  </a:cubicBezTo>
                  <a:cubicBezTo>
                    <a:pt x="69" y="178"/>
                    <a:pt x="84" y="181"/>
                    <a:pt x="91" y="180"/>
                  </a:cubicBezTo>
                  <a:cubicBezTo>
                    <a:pt x="98" y="179"/>
                    <a:pt x="159" y="177"/>
                    <a:pt x="185" y="175"/>
                  </a:cubicBezTo>
                  <a:cubicBezTo>
                    <a:pt x="210" y="173"/>
                    <a:pt x="193" y="166"/>
                    <a:pt x="186" y="166"/>
                  </a:cubicBezTo>
                  <a:close/>
                  <a:moveTo>
                    <a:pt x="165" y="60"/>
                  </a:moveTo>
                  <a:cubicBezTo>
                    <a:pt x="203" y="61"/>
                    <a:pt x="185" y="64"/>
                    <a:pt x="182" y="66"/>
                  </a:cubicBezTo>
                  <a:cubicBezTo>
                    <a:pt x="178" y="68"/>
                    <a:pt x="182" y="66"/>
                    <a:pt x="167" y="65"/>
                  </a:cubicBezTo>
                  <a:cubicBezTo>
                    <a:pt x="152" y="65"/>
                    <a:pt x="165" y="60"/>
                    <a:pt x="165" y="60"/>
                  </a:cubicBezTo>
                  <a:close/>
                  <a:moveTo>
                    <a:pt x="114" y="50"/>
                  </a:moveTo>
                  <a:cubicBezTo>
                    <a:pt x="121" y="55"/>
                    <a:pt x="113" y="61"/>
                    <a:pt x="113" y="61"/>
                  </a:cubicBezTo>
                  <a:cubicBezTo>
                    <a:pt x="113" y="61"/>
                    <a:pt x="108" y="70"/>
                    <a:pt x="112" y="78"/>
                  </a:cubicBezTo>
                  <a:cubicBezTo>
                    <a:pt x="116" y="87"/>
                    <a:pt x="116" y="97"/>
                    <a:pt x="108" y="87"/>
                  </a:cubicBezTo>
                  <a:cubicBezTo>
                    <a:pt x="100" y="78"/>
                    <a:pt x="105" y="58"/>
                    <a:pt x="107" y="53"/>
                  </a:cubicBezTo>
                  <a:cubicBezTo>
                    <a:pt x="107" y="53"/>
                    <a:pt x="107" y="44"/>
                    <a:pt x="114" y="50"/>
                  </a:cubicBezTo>
                  <a:close/>
                  <a:moveTo>
                    <a:pt x="83" y="29"/>
                  </a:moveTo>
                  <a:cubicBezTo>
                    <a:pt x="83" y="25"/>
                    <a:pt x="89" y="26"/>
                    <a:pt x="89" y="26"/>
                  </a:cubicBezTo>
                  <a:cubicBezTo>
                    <a:pt x="89" y="26"/>
                    <a:pt x="99" y="30"/>
                    <a:pt x="104" y="30"/>
                  </a:cubicBezTo>
                  <a:cubicBezTo>
                    <a:pt x="108" y="29"/>
                    <a:pt x="114" y="35"/>
                    <a:pt x="105" y="35"/>
                  </a:cubicBezTo>
                  <a:cubicBezTo>
                    <a:pt x="96" y="35"/>
                    <a:pt x="82" y="39"/>
                    <a:pt x="83" y="29"/>
                  </a:cubicBezTo>
                  <a:close/>
                  <a:moveTo>
                    <a:pt x="61" y="72"/>
                  </a:moveTo>
                  <a:cubicBezTo>
                    <a:pt x="55" y="72"/>
                    <a:pt x="16" y="87"/>
                    <a:pt x="16" y="48"/>
                  </a:cubicBezTo>
                  <a:cubicBezTo>
                    <a:pt x="16" y="39"/>
                    <a:pt x="14" y="31"/>
                    <a:pt x="24" y="37"/>
                  </a:cubicBezTo>
                  <a:cubicBezTo>
                    <a:pt x="35" y="42"/>
                    <a:pt x="25" y="42"/>
                    <a:pt x="49" y="40"/>
                  </a:cubicBezTo>
                  <a:cubicBezTo>
                    <a:pt x="49" y="40"/>
                    <a:pt x="66" y="41"/>
                    <a:pt x="68" y="40"/>
                  </a:cubicBezTo>
                  <a:cubicBezTo>
                    <a:pt x="71" y="38"/>
                    <a:pt x="69" y="34"/>
                    <a:pt x="74" y="34"/>
                  </a:cubicBezTo>
                  <a:cubicBezTo>
                    <a:pt x="80" y="34"/>
                    <a:pt x="79" y="40"/>
                    <a:pt x="79" y="40"/>
                  </a:cubicBezTo>
                  <a:cubicBezTo>
                    <a:pt x="79" y="40"/>
                    <a:pt x="74" y="46"/>
                    <a:pt x="109" y="41"/>
                  </a:cubicBezTo>
                  <a:cubicBezTo>
                    <a:pt x="113" y="41"/>
                    <a:pt x="117" y="45"/>
                    <a:pt x="108" y="45"/>
                  </a:cubicBezTo>
                  <a:cubicBezTo>
                    <a:pt x="104" y="45"/>
                    <a:pt x="97" y="48"/>
                    <a:pt x="100" y="53"/>
                  </a:cubicBezTo>
                  <a:cubicBezTo>
                    <a:pt x="102" y="58"/>
                    <a:pt x="99" y="93"/>
                    <a:pt x="99" y="93"/>
                  </a:cubicBezTo>
                  <a:cubicBezTo>
                    <a:pt x="99" y="93"/>
                    <a:pt x="97" y="100"/>
                    <a:pt x="94" y="90"/>
                  </a:cubicBezTo>
                  <a:cubicBezTo>
                    <a:pt x="93" y="86"/>
                    <a:pt x="94" y="53"/>
                    <a:pt x="93" y="51"/>
                  </a:cubicBezTo>
                  <a:cubicBezTo>
                    <a:pt x="93" y="48"/>
                    <a:pt x="77" y="45"/>
                    <a:pt x="77" y="57"/>
                  </a:cubicBezTo>
                  <a:cubicBezTo>
                    <a:pt x="77" y="68"/>
                    <a:pt x="73" y="71"/>
                    <a:pt x="61" y="72"/>
                  </a:cubicBezTo>
                  <a:close/>
                  <a:moveTo>
                    <a:pt x="85" y="84"/>
                  </a:moveTo>
                  <a:cubicBezTo>
                    <a:pt x="82" y="88"/>
                    <a:pt x="78" y="90"/>
                    <a:pt x="80" y="82"/>
                  </a:cubicBezTo>
                  <a:cubicBezTo>
                    <a:pt x="81" y="74"/>
                    <a:pt x="83" y="63"/>
                    <a:pt x="83" y="57"/>
                  </a:cubicBezTo>
                  <a:cubicBezTo>
                    <a:pt x="83" y="57"/>
                    <a:pt x="87" y="50"/>
                    <a:pt x="88" y="58"/>
                  </a:cubicBezTo>
                  <a:cubicBezTo>
                    <a:pt x="89" y="66"/>
                    <a:pt x="87" y="81"/>
                    <a:pt x="85" y="84"/>
                  </a:cubicBezTo>
                  <a:close/>
                  <a:moveTo>
                    <a:pt x="102" y="145"/>
                  </a:moveTo>
                  <a:cubicBezTo>
                    <a:pt x="78" y="144"/>
                    <a:pt x="77" y="148"/>
                    <a:pt x="77" y="117"/>
                  </a:cubicBezTo>
                  <a:cubicBezTo>
                    <a:pt x="77" y="86"/>
                    <a:pt x="81" y="93"/>
                    <a:pt x="82" y="96"/>
                  </a:cubicBezTo>
                  <a:cubicBezTo>
                    <a:pt x="82" y="96"/>
                    <a:pt x="90" y="116"/>
                    <a:pt x="111" y="101"/>
                  </a:cubicBezTo>
                  <a:cubicBezTo>
                    <a:pt x="114" y="98"/>
                    <a:pt x="116" y="96"/>
                    <a:pt x="117" y="106"/>
                  </a:cubicBezTo>
                  <a:cubicBezTo>
                    <a:pt x="117" y="117"/>
                    <a:pt x="127" y="145"/>
                    <a:pt x="102" y="145"/>
                  </a:cubicBezTo>
                  <a:close/>
                </a:path>
              </a:pathLst>
            </a:custGeom>
            <a:solidFill>
              <a:schemeClr val="accent2"/>
            </a:solidFill>
            <a:ln w="9525">
              <a:noFill/>
            </a:ln>
          </p:spPr>
          <p:txBody>
            <a:bodyPr/>
            <a:lstStyle/>
            <a:p>
              <a:endParaRPr lang="zh-CN" altLang="en-US"/>
            </a:p>
          </p:txBody>
        </p:sp>
        <p:sp>
          <p:nvSpPr>
            <p:cNvPr id="1189" name="Freeform 165"/>
            <p:cNvSpPr/>
            <p:nvPr userDrawn="1"/>
          </p:nvSpPr>
          <p:spPr>
            <a:xfrm>
              <a:off x="348" y="3254"/>
              <a:ext cx="86" cy="102"/>
            </a:xfrm>
            <a:custGeom>
              <a:avLst/>
              <a:gdLst/>
              <a:ahLst/>
              <a:cxnLst>
                <a:cxn ang="0">
                  <a:pos x="778963151" y="310329186"/>
                </a:cxn>
                <a:cxn ang="0">
                  <a:pos x="505693517" y="1213757588"/>
                </a:cxn>
                <a:cxn ang="0">
                  <a:pos x="778963151" y="310329186"/>
                </a:cxn>
              </a:cxnLst>
              <a:rect l="0" t="0" r="0" b="0"/>
              <a:pathLst>
                <a:path w="17" h="20">
                  <a:moveTo>
                    <a:pt x="14" y="5"/>
                  </a:moveTo>
                  <a:cubicBezTo>
                    <a:pt x="13" y="0"/>
                    <a:pt x="0" y="8"/>
                    <a:pt x="9" y="20"/>
                  </a:cubicBezTo>
                  <a:cubicBezTo>
                    <a:pt x="9" y="20"/>
                    <a:pt x="17" y="17"/>
                    <a:pt x="14" y="5"/>
                  </a:cubicBezTo>
                  <a:close/>
                </a:path>
              </a:pathLst>
            </a:custGeom>
            <a:solidFill>
              <a:schemeClr val="accent2"/>
            </a:solidFill>
            <a:ln w="9525">
              <a:noFill/>
            </a:ln>
          </p:spPr>
          <p:txBody>
            <a:bodyPr/>
            <a:lstStyle/>
            <a:p>
              <a:endParaRPr lang="zh-CN" altLang="en-US"/>
            </a:p>
          </p:txBody>
        </p:sp>
        <p:sp>
          <p:nvSpPr>
            <p:cNvPr id="1190" name="Freeform 166"/>
            <p:cNvSpPr/>
            <p:nvPr userDrawn="1"/>
          </p:nvSpPr>
          <p:spPr>
            <a:xfrm>
              <a:off x="267" y="3295"/>
              <a:ext cx="76" cy="136"/>
            </a:xfrm>
            <a:custGeom>
              <a:avLst/>
              <a:gdLst/>
              <a:ahLst/>
              <a:cxnLst>
                <a:cxn ang="0">
                  <a:pos x="389573309" y="525854018"/>
                </a:cxn>
                <a:cxn ang="0">
                  <a:pos x="222344657" y="1325572597"/>
                </a:cxn>
                <a:cxn ang="0">
                  <a:pos x="847291836" y="851540441"/>
                </a:cxn>
                <a:cxn ang="0">
                  <a:pos x="734842307" y="419319466"/>
                </a:cxn>
                <a:cxn ang="0">
                  <a:pos x="389573309" y="525854018"/>
                </a:cxn>
              </a:cxnLst>
              <a:rect l="0" t="0" r="0" b="0"/>
              <a:pathLst>
                <a:path w="15" h="27">
                  <a:moveTo>
                    <a:pt x="7" y="10"/>
                  </a:moveTo>
                  <a:cubicBezTo>
                    <a:pt x="0" y="19"/>
                    <a:pt x="2" y="23"/>
                    <a:pt x="4" y="25"/>
                  </a:cubicBezTo>
                  <a:cubicBezTo>
                    <a:pt x="7" y="27"/>
                    <a:pt x="11" y="26"/>
                    <a:pt x="15" y="16"/>
                  </a:cubicBezTo>
                  <a:cubicBezTo>
                    <a:pt x="15" y="16"/>
                    <a:pt x="12" y="11"/>
                    <a:pt x="13" y="8"/>
                  </a:cubicBezTo>
                  <a:cubicBezTo>
                    <a:pt x="15" y="6"/>
                    <a:pt x="14" y="0"/>
                    <a:pt x="7" y="10"/>
                  </a:cubicBezTo>
                  <a:close/>
                </a:path>
              </a:pathLst>
            </a:custGeom>
            <a:solidFill>
              <a:schemeClr val="accent2"/>
            </a:solidFill>
            <a:ln w="9525">
              <a:noFill/>
            </a:ln>
          </p:spPr>
          <p:txBody>
            <a:bodyPr/>
            <a:lstStyle/>
            <a:p>
              <a:endParaRPr lang="zh-CN" altLang="en-US"/>
            </a:p>
          </p:txBody>
        </p:sp>
        <p:sp>
          <p:nvSpPr>
            <p:cNvPr id="1191" name="Freeform 167"/>
            <p:cNvSpPr/>
            <p:nvPr userDrawn="1"/>
          </p:nvSpPr>
          <p:spPr>
            <a:xfrm>
              <a:off x="222" y="3022"/>
              <a:ext cx="243" cy="116"/>
            </a:xfrm>
            <a:custGeom>
              <a:avLst/>
              <a:gdLst/>
              <a:ahLst/>
              <a:cxnLst>
                <a:cxn ang="0">
                  <a:pos x="0" y="105497940"/>
                </a:cxn>
                <a:cxn ang="0">
                  <a:pos x="509113355" y="52714323"/>
                </a:cxn>
                <a:cxn ang="0">
                  <a:pos x="54793705" y="479359035"/>
                </a:cxn>
                <a:cxn ang="0">
                  <a:pos x="1227458868" y="1129474206"/>
                </a:cxn>
                <a:cxn ang="0">
                  <a:pos x="1902256331" y="1074684143"/>
                </a:cxn>
                <a:cxn ang="0">
                  <a:pos x="0" y="1021887585"/>
                </a:cxn>
                <a:cxn ang="0">
                  <a:pos x="0" y="105497940"/>
                </a:cxn>
              </a:cxnLst>
              <a:rect l="0" t="0" r="0" b="0"/>
              <a:pathLst>
                <a:path w="48" h="23">
                  <a:moveTo>
                    <a:pt x="40" y="2"/>
                  </a:moveTo>
                  <a:cubicBezTo>
                    <a:pt x="38" y="3"/>
                    <a:pt x="9" y="1"/>
                    <a:pt x="9" y="1"/>
                  </a:cubicBezTo>
                  <a:cubicBezTo>
                    <a:pt x="5" y="1"/>
                    <a:pt x="1" y="0"/>
                    <a:pt x="1" y="9"/>
                  </a:cubicBezTo>
                  <a:cubicBezTo>
                    <a:pt x="0" y="23"/>
                    <a:pt x="17" y="21"/>
                    <a:pt x="22" y="21"/>
                  </a:cubicBezTo>
                  <a:cubicBezTo>
                    <a:pt x="26" y="21"/>
                    <a:pt x="30" y="18"/>
                    <a:pt x="34" y="20"/>
                  </a:cubicBezTo>
                  <a:cubicBezTo>
                    <a:pt x="34" y="20"/>
                    <a:pt x="38" y="23"/>
                    <a:pt x="40" y="19"/>
                  </a:cubicBezTo>
                  <a:cubicBezTo>
                    <a:pt x="48" y="5"/>
                    <a:pt x="43" y="0"/>
                    <a:pt x="40" y="2"/>
                  </a:cubicBezTo>
                  <a:close/>
                </a:path>
              </a:pathLst>
            </a:custGeom>
            <a:solidFill>
              <a:schemeClr val="accent2"/>
            </a:solidFill>
            <a:ln w="9525">
              <a:noFill/>
            </a:ln>
          </p:spPr>
          <p:txBody>
            <a:bodyPr/>
            <a:lstStyle/>
            <a:p>
              <a:endParaRPr lang="zh-CN" altLang="en-US"/>
            </a:p>
          </p:txBody>
        </p:sp>
        <p:sp>
          <p:nvSpPr>
            <p:cNvPr id="1192" name="Freeform 168"/>
            <p:cNvSpPr/>
            <p:nvPr userDrawn="1"/>
          </p:nvSpPr>
          <p:spPr>
            <a:xfrm>
              <a:off x="500" y="3345"/>
              <a:ext cx="177" cy="187"/>
            </a:xfrm>
            <a:custGeom>
              <a:avLst/>
              <a:gdLst/>
              <a:ahLst/>
              <a:cxnLst>
                <a:cxn ang="0">
                  <a:pos x="1324049293" y="109830017"/>
                </a:cxn>
                <a:cxn ang="0">
                  <a:pos x="612208737" y="109830017"/>
                </a:cxn>
                <a:cxn ang="0">
                  <a:pos x="218595733" y="1097457796"/>
                </a:cxn>
                <a:cxn ang="0">
                  <a:pos x="1553298980" y="1206872886"/>
                </a:cxn>
                <a:cxn ang="0">
                  <a:pos x="1324049293" y="109830017"/>
                </a:cxn>
              </a:cxnLst>
              <a:rect l="0" t="0" r="0" b="0"/>
              <a:pathLst>
                <a:path w="35" h="37">
                  <a:moveTo>
                    <a:pt x="24" y="2"/>
                  </a:moveTo>
                  <a:cubicBezTo>
                    <a:pt x="19" y="3"/>
                    <a:pt x="11" y="2"/>
                    <a:pt x="11" y="2"/>
                  </a:cubicBezTo>
                  <a:cubicBezTo>
                    <a:pt x="0" y="2"/>
                    <a:pt x="5" y="14"/>
                    <a:pt x="4" y="20"/>
                  </a:cubicBezTo>
                  <a:cubicBezTo>
                    <a:pt x="3" y="27"/>
                    <a:pt x="22" y="37"/>
                    <a:pt x="28" y="22"/>
                  </a:cubicBezTo>
                  <a:cubicBezTo>
                    <a:pt x="35" y="7"/>
                    <a:pt x="28" y="0"/>
                    <a:pt x="24" y="2"/>
                  </a:cubicBezTo>
                  <a:close/>
                </a:path>
              </a:pathLst>
            </a:custGeom>
            <a:solidFill>
              <a:schemeClr val="accent2"/>
            </a:solidFill>
            <a:ln w="9525">
              <a:noFill/>
            </a:ln>
          </p:spPr>
          <p:txBody>
            <a:bodyPr/>
            <a:lstStyle/>
            <a:p>
              <a:endParaRPr lang="zh-CN" altLang="en-US"/>
            </a:p>
          </p:txBody>
        </p:sp>
        <p:sp>
          <p:nvSpPr>
            <p:cNvPr id="1193" name="Freeform 169"/>
            <p:cNvSpPr/>
            <p:nvPr userDrawn="1"/>
          </p:nvSpPr>
          <p:spPr>
            <a:xfrm>
              <a:off x="905" y="3158"/>
              <a:ext cx="177" cy="36"/>
            </a:xfrm>
            <a:custGeom>
              <a:avLst/>
              <a:gdLst/>
              <a:ahLst/>
              <a:cxnLst>
                <a:cxn ang="0">
                  <a:pos x="272474963" y="0"/>
                </a:cxn>
                <a:cxn ang="0">
                  <a:pos x="776909457" y="337131365"/>
                </a:cxn>
                <a:cxn ang="0">
                  <a:pos x="272474963" y="0"/>
                </a:cxn>
              </a:cxnLst>
              <a:rect l="0" t="0" r="0" b="0"/>
              <a:pathLst>
                <a:path w="35" h="7">
                  <a:moveTo>
                    <a:pt x="5" y="0"/>
                  </a:moveTo>
                  <a:cubicBezTo>
                    <a:pt x="0" y="0"/>
                    <a:pt x="7" y="7"/>
                    <a:pt x="14" y="5"/>
                  </a:cubicBezTo>
                  <a:cubicBezTo>
                    <a:pt x="35" y="1"/>
                    <a:pt x="5" y="0"/>
                    <a:pt x="5" y="0"/>
                  </a:cubicBezTo>
                  <a:close/>
                </a:path>
              </a:pathLst>
            </a:custGeom>
            <a:solidFill>
              <a:schemeClr val="accent2"/>
            </a:solidFill>
            <a:ln w="9525">
              <a:noFill/>
            </a:ln>
          </p:spPr>
          <p:txBody>
            <a:bodyPr/>
            <a:lstStyle/>
            <a:p>
              <a:endParaRPr lang="zh-CN" altLang="en-US"/>
            </a:p>
          </p:txBody>
        </p:sp>
        <p:sp>
          <p:nvSpPr>
            <p:cNvPr id="1194" name="Freeform 170"/>
            <p:cNvSpPr/>
            <p:nvPr userDrawn="1"/>
          </p:nvSpPr>
          <p:spPr>
            <a:xfrm>
              <a:off x="965" y="3153"/>
              <a:ext cx="137" cy="81"/>
            </a:xfrm>
            <a:custGeom>
              <a:avLst/>
              <a:gdLst/>
              <a:ahLst/>
              <a:cxnLst>
                <a:cxn ang="0">
                  <a:pos x="408210867" y="729591168"/>
                </a:cxn>
                <a:cxn ang="0">
                  <a:pos x="1435927753" y="332203163"/>
                </a:cxn>
                <a:cxn ang="0">
                  <a:pos x="971947129" y="54793705"/>
                </a:cxn>
                <a:cxn ang="0">
                  <a:pos x="408210867" y="620419616"/>
                </a:cxn>
                <a:cxn ang="0">
                  <a:pos x="408210867" y="729591168"/>
                </a:cxn>
              </a:cxnLst>
              <a:rect l="0" t="0" r="0" b="0"/>
              <a:pathLst>
                <a:path w="27" h="16">
                  <a:moveTo>
                    <a:pt x="7" y="13"/>
                  </a:moveTo>
                  <a:cubicBezTo>
                    <a:pt x="7" y="13"/>
                    <a:pt x="18" y="16"/>
                    <a:pt x="25" y="6"/>
                  </a:cubicBezTo>
                  <a:cubicBezTo>
                    <a:pt x="27" y="2"/>
                    <a:pt x="23" y="0"/>
                    <a:pt x="17" y="1"/>
                  </a:cubicBezTo>
                  <a:cubicBezTo>
                    <a:pt x="13" y="1"/>
                    <a:pt x="14" y="11"/>
                    <a:pt x="7" y="11"/>
                  </a:cubicBezTo>
                  <a:cubicBezTo>
                    <a:pt x="0" y="11"/>
                    <a:pt x="7" y="13"/>
                    <a:pt x="7" y="13"/>
                  </a:cubicBezTo>
                  <a:close/>
                </a:path>
              </a:pathLst>
            </a:custGeom>
            <a:solidFill>
              <a:schemeClr val="accent2"/>
            </a:solidFill>
            <a:ln w="9525">
              <a:noFill/>
            </a:ln>
          </p:spPr>
          <p:txBody>
            <a:bodyPr/>
            <a:lstStyle/>
            <a:p>
              <a:endParaRPr lang="zh-CN" altLang="en-US"/>
            </a:p>
          </p:txBody>
        </p:sp>
        <p:sp>
          <p:nvSpPr>
            <p:cNvPr id="1195" name="Freeform 171"/>
            <p:cNvSpPr/>
            <p:nvPr userDrawn="1"/>
          </p:nvSpPr>
          <p:spPr>
            <a:xfrm>
              <a:off x="960" y="3204"/>
              <a:ext cx="177" cy="86"/>
            </a:xfrm>
            <a:custGeom>
              <a:avLst/>
              <a:gdLst/>
              <a:ahLst/>
              <a:cxnLst>
                <a:cxn ang="0">
                  <a:pos x="1377944812" y="329838976"/>
                </a:cxn>
                <a:cxn ang="0">
                  <a:pos x="437171824" y="559781972"/>
                </a:cxn>
                <a:cxn ang="0">
                  <a:pos x="328980331" y="724875332"/>
                </a:cxn>
                <a:cxn ang="0">
                  <a:pos x="1499420388" y="670435911"/>
                </a:cxn>
                <a:cxn ang="0">
                  <a:pos x="1377944812" y="329838976"/>
                </a:cxn>
              </a:cxnLst>
              <a:rect l="0" t="0" r="0" b="0"/>
              <a:pathLst>
                <a:path w="35" h="17">
                  <a:moveTo>
                    <a:pt x="25" y="6"/>
                  </a:moveTo>
                  <a:cubicBezTo>
                    <a:pt x="20" y="12"/>
                    <a:pt x="8" y="10"/>
                    <a:pt x="8" y="10"/>
                  </a:cubicBezTo>
                  <a:cubicBezTo>
                    <a:pt x="8" y="10"/>
                    <a:pt x="0" y="9"/>
                    <a:pt x="6" y="13"/>
                  </a:cubicBezTo>
                  <a:cubicBezTo>
                    <a:pt x="11" y="17"/>
                    <a:pt x="18" y="15"/>
                    <a:pt x="27" y="12"/>
                  </a:cubicBezTo>
                  <a:cubicBezTo>
                    <a:pt x="35" y="8"/>
                    <a:pt x="31" y="0"/>
                    <a:pt x="25" y="6"/>
                  </a:cubicBezTo>
                  <a:close/>
                </a:path>
              </a:pathLst>
            </a:custGeom>
            <a:solidFill>
              <a:schemeClr val="accent2"/>
            </a:solidFill>
            <a:ln w="9525">
              <a:noFill/>
            </a:ln>
          </p:spPr>
          <p:txBody>
            <a:bodyPr/>
            <a:lstStyle/>
            <a:p>
              <a:endParaRPr lang="zh-CN" altLang="en-US"/>
            </a:p>
          </p:txBody>
        </p:sp>
        <p:sp>
          <p:nvSpPr>
            <p:cNvPr id="1196" name="Freeform 172"/>
            <p:cNvSpPr/>
            <p:nvPr userDrawn="1"/>
          </p:nvSpPr>
          <p:spPr>
            <a:xfrm>
              <a:off x="844" y="3285"/>
              <a:ext cx="248" cy="60"/>
            </a:xfrm>
            <a:custGeom>
              <a:avLst/>
              <a:gdLst/>
              <a:ahLst/>
              <a:cxnLst>
                <a:cxn ang="0">
                  <a:pos x="0" y="146484375"/>
                </a:cxn>
                <a:cxn ang="0">
                  <a:pos x="1621565511" y="48828125"/>
                </a:cxn>
                <a:cxn ang="0">
                  <a:pos x="385808417" y="0"/>
                </a:cxn>
                <a:cxn ang="0">
                  <a:pos x="111106247" y="244140625"/>
                </a:cxn>
                <a:cxn ang="0">
                  <a:pos x="1113425127" y="390625000"/>
                </a:cxn>
                <a:cxn ang="0">
                  <a:pos x="0" y="390625000"/>
                </a:cxn>
                <a:cxn ang="0">
                  <a:pos x="0" y="146484375"/>
                </a:cxn>
              </a:cxnLst>
              <a:rect l="0" t="0" r="0" b="0"/>
              <a:pathLst>
                <a:path w="49" h="12">
                  <a:moveTo>
                    <a:pt x="40" y="3"/>
                  </a:moveTo>
                  <a:cubicBezTo>
                    <a:pt x="37" y="2"/>
                    <a:pt x="36" y="0"/>
                    <a:pt x="29" y="1"/>
                  </a:cubicBezTo>
                  <a:cubicBezTo>
                    <a:pt x="13" y="4"/>
                    <a:pt x="7" y="0"/>
                    <a:pt x="7" y="0"/>
                  </a:cubicBezTo>
                  <a:cubicBezTo>
                    <a:pt x="7" y="0"/>
                    <a:pt x="0" y="3"/>
                    <a:pt x="2" y="5"/>
                  </a:cubicBezTo>
                  <a:cubicBezTo>
                    <a:pt x="5" y="7"/>
                    <a:pt x="17" y="8"/>
                    <a:pt x="20" y="8"/>
                  </a:cubicBezTo>
                  <a:cubicBezTo>
                    <a:pt x="23" y="8"/>
                    <a:pt x="34" y="12"/>
                    <a:pt x="41" y="8"/>
                  </a:cubicBezTo>
                  <a:cubicBezTo>
                    <a:pt x="49" y="4"/>
                    <a:pt x="44" y="3"/>
                    <a:pt x="40" y="3"/>
                  </a:cubicBezTo>
                  <a:close/>
                </a:path>
              </a:pathLst>
            </a:custGeom>
            <a:solidFill>
              <a:schemeClr val="accent2"/>
            </a:solidFill>
            <a:ln w="9525">
              <a:noFill/>
            </a:ln>
          </p:spPr>
          <p:txBody>
            <a:bodyPr/>
            <a:lstStyle/>
            <a:p>
              <a:endParaRPr lang="zh-CN" altLang="en-US"/>
            </a:p>
          </p:txBody>
        </p:sp>
        <p:sp>
          <p:nvSpPr>
            <p:cNvPr id="1197" name="Freeform 173"/>
            <p:cNvSpPr/>
            <p:nvPr userDrawn="1"/>
          </p:nvSpPr>
          <p:spPr>
            <a:xfrm>
              <a:off x="869" y="3340"/>
              <a:ext cx="203" cy="56"/>
            </a:xfrm>
            <a:custGeom>
              <a:avLst/>
              <a:gdLst/>
              <a:ahLst/>
              <a:cxnLst>
                <a:cxn ang="0">
                  <a:pos x="2130642243" y="117336810"/>
                </a:cxn>
                <a:cxn ang="0">
                  <a:pos x="1496121977" y="234151150"/>
                </a:cxn>
                <a:cxn ang="0">
                  <a:pos x="748102750" y="174595425"/>
                </a:cxn>
                <a:cxn ang="0">
                  <a:pos x="55917908" y="117336810"/>
                </a:cxn>
                <a:cxn ang="0">
                  <a:pos x="2016702885" y="480086121"/>
                </a:cxn>
                <a:cxn ang="0">
                  <a:pos x="2130642243" y="117336810"/>
                </a:cxn>
              </a:cxnLst>
              <a:rect l="0" t="0" r="0" b="0"/>
              <a:pathLst>
                <a:path w="40" h="11">
                  <a:moveTo>
                    <a:pt x="37" y="2"/>
                  </a:moveTo>
                  <a:cubicBezTo>
                    <a:pt x="34" y="4"/>
                    <a:pt x="30" y="4"/>
                    <a:pt x="26" y="4"/>
                  </a:cubicBezTo>
                  <a:cubicBezTo>
                    <a:pt x="23" y="4"/>
                    <a:pt x="16" y="2"/>
                    <a:pt x="13" y="3"/>
                  </a:cubicBezTo>
                  <a:cubicBezTo>
                    <a:pt x="10" y="4"/>
                    <a:pt x="1" y="2"/>
                    <a:pt x="1" y="2"/>
                  </a:cubicBezTo>
                  <a:cubicBezTo>
                    <a:pt x="0" y="11"/>
                    <a:pt x="30" y="10"/>
                    <a:pt x="35" y="8"/>
                  </a:cubicBezTo>
                  <a:cubicBezTo>
                    <a:pt x="40" y="5"/>
                    <a:pt x="40" y="0"/>
                    <a:pt x="37" y="2"/>
                  </a:cubicBezTo>
                  <a:close/>
                </a:path>
              </a:pathLst>
            </a:custGeom>
            <a:solidFill>
              <a:schemeClr val="accent2"/>
            </a:solidFill>
            <a:ln w="9525">
              <a:noFill/>
            </a:ln>
          </p:spPr>
          <p:txBody>
            <a:bodyPr/>
            <a:lstStyle/>
            <a:p>
              <a:endParaRPr lang="zh-CN" altLang="en-US"/>
            </a:p>
          </p:txBody>
        </p:sp>
        <p:sp>
          <p:nvSpPr>
            <p:cNvPr id="1198" name="Freeform 174"/>
            <p:cNvSpPr/>
            <p:nvPr userDrawn="1"/>
          </p:nvSpPr>
          <p:spPr>
            <a:xfrm>
              <a:off x="859" y="3386"/>
              <a:ext cx="207" cy="172"/>
            </a:xfrm>
            <a:custGeom>
              <a:avLst/>
              <a:gdLst/>
              <a:ahLst/>
              <a:cxnLst>
                <a:cxn ang="0">
                  <a:pos x="1517680328" y="505693517"/>
                </a:cxn>
                <a:cxn ang="0">
                  <a:pos x="709674543" y="329838976"/>
                </a:cxn>
                <a:cxn ang="0">
                  <a:pos x="215325070" y="833402061"/>
                </a:cxn>
                <a:cxn ang="0">
                  <a:pos x="53182672" y="1054796788"/>
                </a:cxn>
                <a:cxn ang="0">
                  <a:pos x="483815834" y="1054796788"/>
                </a:cxn>
                <a:cxn ang="0">
                  <a:pos x="924999614" y="1503838610"/>
                </a:cxn>
                <a:cxn ang="0">
                  <a:pos x="1140311684" y="1668597177"/>
                </a:cxn>
                <a:cxn ang="0">
                  <a:pos x="1570944846" y="1054796788"/>
                </a:cxn>
                <a:cxn ang="0">
                  <a:pos x="2120992849" y="1054796788"/>
                </a:cxn>
                <a:cxn ang="0">
                  <a:pos x="1517680328" y="505693517"/>
                </a:cxn>
              </a:cxnLst>
              <a:rect l="0" t="0" r="0" b="0"/>
              <a:pathLst>
                <a:path w="41" h="34">
                  <a:moveTo>
                    <a:pt x="28" y="9"/>
                  </a:moveTo>
                  <a:cubicBezTo>
                    <a:pt x="28" y="6"/>
                    <a:pt x="14" y="0"/>
                    <a:pt x="13" y="6"/>
                  </a:cubicBezTo>
                  <a:cubicBezTo>
                    <a:pt x="11" y="12"/>
                    <a:pt x="4" y="15"/>
                    <a:pt x="4" y="15"/>
                  </a:cubicBezTo>
                  <a:cubicBezTo>
                    <a:pt x="0" y="16"/>
                    <a:pt x="0" y="16"/>
                    <a:pt x="1" y="19"/>
                  </a:cubicBezTo>
                  <a:cubicBezTo>
                    <a:pt x="1" y="22"/>
                    <a:pt x="4" y="24"/>
                    <a:pt x="9" y="19"/>
                  </a:cubicBezTo>
                  <a:cubicBezTo>
                    <a:pt x="17" y="10"/>
                    <a:pt x="17" y="26"/>
                    <a:pt x="17" y="27"/>
                  </a:cubicBezTo>
                  <a:cubicBezTo>
                    <a:pt x="18" y="29"/>
                    <a:pt x="19" y="34"/>
                    <a:pt x="21" y="30"/>
                  </a:cubicBezTo>
                  <a:cubicBezTo>
                    <a:pt x="22" y="26"/>
                    <a:pt x="25" y="14"/>
                    <a:pt x="29" y="19"/>
                  </a:cubicBezTo>
                  <a:cubicBezTo>
                    <a:pt x="35" y="27"/>
                    <a:pt x="41" y="19"/>
                    <a:pt x="39" y="19"/>
                  </a:cubicBezTo>
                  <a:cubicBezTo>
                    <a:pt x="38" y="18"/>
                    <a:pt x="28" y="13"/>
                    <a:pt x="28" y="9"/>
                  </a:cubicBezTo>
                  <a:close/>
                </a:path>
              </a:pathLst>
            </a:custGeom>
            <a:solidFill>
              <a:schemeClr val="accent2"/>
            </a:solidFill>
            <a:ln w="9525">
              <a:noFill/>
            </a:ln>
          </p:spPr>
          <p:txBody>
            <a:bodyPr/>
            <a:lstStyle/>
            <a:p>
              <a:endParaRPr lang="zh-CN" altLang="en-US"/>
            </a:p>
          </p:txBody>
        </p:sp>
        <p:sp>
          <p:nvSpPr>
            <p:cNvPr id="1199" name="Freeform 175"/>
            <p:cNvSpPr/>
            <p:nvPr userDrawn="1"/>
          </p:nvSpPr>
          <p:spPr>
            <a:xfrm>
              <a:off x="996" y="3305"/>
              <a:ext cx="126" cy="318"/>
            </a:xfrm>
            <a:custGeom>
              <a:avLst/>
              <a:gdLst/>
              <a:ahLst/>
              <a:cxnLst>
                <a:cxn ang="0">
                  <a:pos x="1172845976" y="106199895"/>
                </a:cxn>
                <a:cxn ang="0">
                  <a:pos x="963019411" y="923261433"/>
                </a:cxn>
                <a:cxn ang="0">
                  <a:pos x="369253533" y="1084719008"/>
                </a:cxn>
                <a:cxn ang="0">
                  <a:pos x="369253533" y="1246507878"/>
                </a:cxn>
                <a:cxn ang="0">
                  <a:pos x="908424820" y="1846174853"/>
                </a:cxn>
                <a:cxn ang="0">
                  <a:pos x="633674689" y="0"/>
                </a:cxn>
                <a:cxn ang="0">
                  <a:pos x="0" y="0"/>
                </a:cxn>
                <a:cxn ang="0">
                  <a:pos x="264339870" y="0"/>
                </a:cxn>
                <a:cxn ang="0">
                  <a:pos x="855959670" y="0"/>
                </a:cxn>
                <a:cxn ang="0">
                  <a:pos x="1227359921" y="0"/>
                </a:cxn>
                <a:cxn ang="0">
                  <a:pos x="1332272944" y="761455719"/>
                </a:cxn>
                <a:cxn ang="0">
                  <a:pos x="1332272944" y="106199895"/>
                </a:cxn>
                <a:cxn ang="0">
                  <a:pos x="1172845976" y="106199895"/>
                </a:cxn>
              </a:cxnLst>
              <a:rect l="0" t="0" r="0" b="0"/>
              <a:pathLst>
                <a:path w="25" h="63">
                  <a:moveTo>
                    <a:pt x="22" y="2"/>
                  </a:moveTo>
                  <a:cubicBezTo>
                    <a:pt x="22" y="2"/>
                    <a:pt x="20" y="15"/>
                    <a:pt x="18" y="17"/>
                  </a:cubicBezTo>
                  <a:cubicBezTo>
                    <a:pt x="15" y="19"/>
                    <a:pt x="10" y="20"/>
                    <a:pt x="7" y="20"/>
                  </a:cubicBezTo>
                  <a:cubicBezTo>
                    <a:pt x="4" y="19"/>
                    <a:pt x="4" y="22"/>
                    <a:pt x="7" y="23"/>
                  </a:cubicBezTo>
                  <a:cubicBezTo>
                    <a:pt x="10" y="24"/>
                    <a:pt x="17" y="29"/>
                    <a:pt x="17" y="34"/>
                  </a:cubicBezTo>
                  <a:cubicBezTo>
                    <a:pt x="17" y="40"/>
                    <a:pt x="17" y="44"/>
                    <a:pt x="12" y="45"/>
                  </a:cubicBezTo>
                  <a:cubicBezTo>
                    <a:pt x="6" y="46"/>
                    <a:pt x="0" y="47"/>
                    <a:pt x="0" y="55"/>
                  </a:cubicBezTo>
                  <a:cubicBezTo>
                    <a:pt x="0" y="55"/>
                    <a:pt x="3" y="57"/>
                    <a:pt x="5" y="58"/>
                  </a:cubicBezTo>
                  <a:cubicBezTo>
                    <a:pt x="8" y="58"/>
                    <a:pt x="14" y="61"/>
                    <a:pt x="16" y="62"/>
                  </a:cubicBezTo>
                  <a:cubicBezTo>
                    <a:pt x="18" y="63"/>
                    <a:pt x="23" y="61"/>
                    <a:pt x="23" y="57"/>
                  </a:cubicBezTo>
                  <a:cubicBezTo>
                    <a:pt x="24" y="52"/>
                    <a:pt x="24" y="20"/>
                    <a:pt x="25" y="14"/>
                  </a:cubicBezTo>
                  <a:cubicBezTo>
                    <a:pt x="25" y="9"/>
                    <a:pt x="25" y="3"/>
                    <a:pt x="25" y="2"/>
                  </a:cubicBezTo>
                  <a:cubicBezTo>
                    <a:pt x="25" y="1"/>
                    <a:pt x="22" y="0"/>
                    <a:pt x="22" y="2"/>
                  </a:cubicBezTo>
                  <a:close/>
                </a:path>
              </a:pathLst>
            </a:custGeom>
            <a:solidFill>
              <a:schemeClr val="accent2"/>
            </a:solidFill>
            <a:ln w="9525">
              <a:noFill/>
            </a:ln>
          </p:spPr>
          <p:txBody>
            <a:bodyPr/>
            <a:lstStyle/>
            <a:p>
              <a:endParaRPr lang="zh-CN" altLang="en-US"/>
            </a:p>
          </p:txBody>
        </p:sp>
      </p:grpSp>
      <p:grpSp>
        <p:nvGrpSpPr>
          <p:cNvPr id="1200" name="Group 176"/>
          <p:cNvGrpSpPr/>
          <p:nvPr/>
        </p:nvGrpSpPr>
        <p:grpSpPr>
          <a:xfrm>
            <a:off x="1422400" y="5562600"/>
            <a:ext cx="711200" cy="492125"/>
            <a:chOff x="96" y="2784"/>
            <a:chExt cx="1062" cy="981"/>
          </a:xfrm>
        </p:grpSpPr>
        <p:sp>
          <p:nvSpPr>
            <p:cNvPr id="1201" name="Freeform 177"/>
            <p:cNvSpPr/>
            <p:nvPr userDrawn="1"/>
          </p:nvSpPr>
          <p:spPr>
            <a:xfrm>
              <a:off x="121" y="2784"/>
              <a:ext cx="207" cy="81"/>
            </a:xfrm>
            <a:custGeom>
              <a:avLst/>
              <a:gdLst/>
              <a:ahLst/>
              <a:cxnLst>
                <a:cxn ang="0">
                  <a:pos x="1624127543" y="674794238"/>
                </a:cxn>
                <a:cxn ang="0">
                  <a:pos x="2012046144" y="563487946"/>
                </a:cxn>
                <a:cxn ang="0">
                  <a:pos x="2065310662" y="509113355"/>
                </a:cxn>
                <a:cxn ang="0">
                  <a:pos x="1690359682" y="54793705"/>
                </a:cxn>
                <a:cxn ang="0">
                  <a:pos x="430633803" y="620419616"/>
                </a:cxn>
                <a:cxn ang="0">
                  <a:pos x="1624127543" y="674794238"/>
                </a:cxn>
              </a:cxnLst>
              <a:rect l="0" t="0" r="0" b="0"/>
              <a:pathLst>
                <a:path w="41" h="16">
                  <a:moveTo>
                    <a:pt x="30" y="12"/>
                  </a:moveTo>
                  <a:cubicBezTo>
                    <a:pt x="34" y="11"/>
                    <a:pt x="36" y="10"/>
                    <a:pt x="37" y="10"/>
                  </a:cubicBezTo>
                  <a:cubicBezTo>
                    <a:pt x="37" y="10"/>
                    <a:pt x="38" y="9"/>
                    <a:pt x="38" y="9"/>
                  </a:cubicBezTo>
                  <a:cubicBezTo>
                    <a:pt x="41" y="6"/>
                    <a:pt x="37" y="1"/>
                    <a:pt x="31" y="1"/>
                  </a:cubicBezTo>
                  <a:cubicBezTo>
                    <a:pt x="31" y="1"/>
                    <a:pt x="0" y="0"/>
                    <a:pt x="8" y="11"/>
                  </a:cubicBezTo>
                  <a:cubicBezTo>
                    <a:pt x="8" y="11"/>
                    <a:pt x="15" y="16"/>
                    <a:pt x="30" y="12"/>
                  </a:cubicBezTo>
                  <a:close/>
                </a:path>
              </a:pathLst>
            </a:custGeom>
            <a:solidFill>
              <a:schemeClr val="accent2"/>
            </a:solidFill>
            <a:ln w="9525">
              <a:noFill/>
            </a:ln>
          </p:spPr>
          <p:txBody>
            <a:bodyPr/>
            <a:lstStyle/>
            <a:p>
              <a:endParaRPr lang="zh-CN" altLang="en-US"/>
            </a:p>
          </p:txBody>
        </p:sp>
        <p:sp>
          <p:nvSpPr>
            <p:cNvPr id="1202" name="Freeform 178"/>
            <p:cNvSpPr>
              <a:spLocks noEditPoints="1"/>
            </p:cNvSpPr>
            <p:nvPr userDrawn="1"/>
          </p:nvSpPr>
          <p:spPr>
            <a:xfrm>
              <a:off x="96" y="2789"/>
              <a:ext cx="1062" cy="976"/>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2046151099"/>
                </a:cxn>
                <a:cxn ang="0">
                  <a:pos x="0" y="1323699959"/>
                </a:cxn>
                <a:cxn ang="0">
                  <a:pos x="0" y="0"/>
                </a:cxn>
                <a:cxn ang="0">
                  <a:pos x="0" y="994860259"/>
                </a:cxn>
                <a:cxn ang="0">
                  <a:pos x="0" y="1989654433"/>
                </a:cxn>
                <a:cxn ang="0">
                  <a:pos x="0" y="0"/>
                </a:cxn>
                <a:cxn ang="0">
                  <a:pos x="0" y="0"/>
                </a:cxn>
                <a:cxn ang="0">
                  <a:pos x="0" y="1606863906"/>
                </a:cxn>
                <a:cxn ang="0">
                  <a:pos x="0" y="53871012"/>
                </a:cxn>
                <a:cxn ang="0">
                  <a:pos x="0" y="437098378"/>
                </a:cxn>
                <a:cxn ang="0">
                  <a:pos x="0" y="666374235"/>
                </a:cxn>
                <a:cxn ang="0">
                  <a:pos x="0" y="1213417259"/>
                </a:cxn>
                <a:cxn ang="0">
                  <a:pos x="0" y="1606863906"/>
                </a:cxn>
                <a:cxn ang="0">
                  <a:pos x="2100541370" y="940906236"/>
                </a:cxn>
                <a:cxn ang="0">
                  <a:pos x="722593336" y="0"/>
                </a:cxn>
                <a:cxn ang="0">
                  <a:pos x="0" y="0"/>
                </a:cxn>
                <a:cxn ang="0">
                  <a:pos x="0" y="0"/>
                </a:cxn>
                <a:cxn ang="0">
                  <a:pos x="1936258001" y="0"/>
                </a:cxn>
                <a:cxn ang="0">
                  <a:pos x="1771977752"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1431958638"/>
                </a:cxn>
                <a:cxn ang="0">
                  <a:pos x="0" y="1935769716"/>
                </a:cxn>
                <a:cxn ang="0">
                  <a:pos x="0" y="0"/>
                </a:cxn>
                <a:cxn ang="0">
                  <a:pos x="1324049293" y="2046151099"/>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0" b="0"/>
              <a:pathLst>
                <a:path w="210" h="193">
                  <a:moveTo>
                    <a:pt x="186" y="166"/>
                  </a:moveTo>
                  <a:cubicBezTo>
                    <a:pt x="167" y="166"/>
                    <a:pt x="163" y="155"/>
                    <a:pt x="163" y="155"/>
                  </a:cubicBezTo>
                  <a:cubicBezTo>
                    <a:pt x="163" y="155"/>
                    <a:pt x="162" y="147"/>
                    <a:pt x="154" y="145"/>
                  </a:cubicBezTo>
                  <a:cubicBezTo>
                    <a:pt x="135" y="140"/>
                    <a:pt x="147" y="128"/>
                    <a:pt x="152" y="125"/>
                  </a:cubicBezTo>
                  <a:cubicBezTo>
                    <a:pt x="157" y="123"/>
                    <a:pt x="154" y="122"/>
                    <a:pt x="150" y="120"/>
                  </a:cubicBezTo>
                  <a:cubicBezTo>
                    <a:pt x="142" y="115"/>
                    <a:pt x="141" y="109"/>
                    <a:pt x="142" y="99"/>
                  </a:cubicBezTo>
                  <a:cubicBezTo>
                    <a:pt x="142" y="88"/>
                    <a:pt x="149" y="91"/>
                    <a:pt x="149" y="91"/>
                  </a:cubicBezTo>
                  <a:cubicBezTo>
                    <a:pt x="149" y="91"/>
                    <a:pt x="160" y="96"/>
                    <a:pt x="165" y="93"/>
                  </a:cubicBezTo>
                  <a:cubicBezTo>
                    <a:pt x="169" y="91"/>
                    <a:pt x="167" y="88"/>
                    <a:pt x="165" y="89"/>
                  </a:cubicBezTo>
                  <a:cubicBezTo>
                    <a:pt x="163" y="91"/>
                    <a:pt x="148" y="89"/>
                    <a:pt x="146" y="82"/>
                  </a:cubicBezTo>
                  <a:cubicBezTo>
                    <a:pt x="144" y="74"/>
                    <a:pt x="150" y="78"/>
                    <a:pt x="151" y="78"/>
                  </a:cubicBezTo>
                  <a:cubicBezTo>
                    <a:pt x="153" y="79"/>
                    <a:pt x="153" y="81"/>
                    <a:pt x="157" y="83"/>
                  </a:cubicBezTo>
                  <a:cubicBezTo>
                    <a:pt x="168" y="88"/>
                    <a:pt x="162" y="82"/>
                    <a:pt x="162" y="82"/>
                  </a:cubicBezTo>
                  <a:cubicBezTo>
                    <a:pt x="162" y="82"/>
                    <a:pt x="162" y="82"/>
                    <a:pt x="157" y="77"/>
                  </a:cubicBezTo>
                  <a:cubicBezTo>
                    <a:pt x="152" y="71"/>
                    <a:pt x="145" y="73"/>
                    <a:pt x="139" y="73"/>
                  </a:cubicBezTo>
                  <a:cubicBezTo>
                    <a:pt x="133" y="73"/>
                    <a:pt x="135" y="78"/>
                    <a:pt x="135" y="78"/>
                  </a:cubicBezTo>
                  <a:cubicBezTo>
                    <a:pt x="135" y="78"/>
                    <a:pt x="134" y="88"/>
                    <a:pt x="133" y="106"/>
                  </a:cubicBezTo>
                  <a:cubicBezTo>
                    <a:pt x="132" y="124"/>
                    <a:pt x="129" y="126"/>
                    <a:pt x="128" y="125"/>
                  </a:cubicBezTo>
                  <a:cubicBezTo>
                    <a:pt x="127" y="123"/>
                    <a:pt x="125" y="114"/>
                    <a:pt x="125" y="111"/>
                  </a:cubicBezTo>
                  <a:cubicBezTo>
                    <a:pt x="125" y="108"/>
                    <a:pt x="123" y="97"/>
                    <a:pt x="124" y="84"/>
                  </a:cubicBezTo>
                  <a:cubicBezTo>
                    <a:pt x="125" y="72"/>
                    <a:pt x="128" y="77"/>
                    <a:pt x="120" y="74"/>
                  </a:cubicBezTo>
                  <a:cubicBezTo>
                    <a:pt x="111" y="71"/>
                    <a:pt x="116" y="67"/>
                    <a:pt x="118" y="67"/>
                  </a:cubicBezTo>
                  <a:cubicBezTo>
                    <a:pt x="121" y="67"/>
                    <a:pt x="125" y="69"/>
                    <a:pt x="126" y="67"/>
                  </a:cubicBezTo>
                  <a:cubicBezTo>
                    <a:pt x="127" y="59"/>
                    <a:pt x="128" y="52"/>
                    <a:pt x="124" y="51"/>
                  </a:cubicBezTo>
                  <a:cubicBezTo>
                    <a:pt x="115" y="47"/>
                    <a:pt x="119" y="45"/>
                    <a:pt x="122" y="44"/>
                  </a:cubicBezTo>
                  <a:cubicBezTo>
                    <a:pt x="125" y="43"/>
                    <a:pt x="126" y="35"/>
                    <a:pt x="121" y="37"/>
                  </a:cubicBezTo>
                  <a:cubicBezTo>
                    <a:pt x="112" y="40"/>
                    <a:pt x="113" y="32"/>
                    <a:pt x="115" y="31"/>
                  </a:cubicBezTo>
                  <a:cubicBezTo>
                    <a:pt x="117" y="30"/>
                    <a:pt x="120" y="32"/>
                    <a:pt x="119" y="24"/>
                  </a:cubicBezTo>
                  <a:cubicBezTo>
                    <a:pt x="117" y="17"/>
                    <a:pt x="124" y="14"/>
                    <a:pt x="126" y="21"/>
                  </a:cubicBezTo>
                  <a:cubicBezTo>
                    <a:pt x="127" y="28"/>
                    <a:pt x="130" y="42"/>
                    <a:pt x="132" y="39"/>
                  </a:cubicBezTo>
                  <a:cubicBezTo>
                    <a:pt x="134" y="35"/>
                    <a:pt x="138" y="22"/>
                    <a:pt x="142" y="16"/>
                  </a:cubicBezTo>
                  <a:cubicBezTo>
                    <a:pt x="145" y="10"/>
                    <a:pt x="150" y="15"/>
                    <a:pt x="149" y="18"/>
                  </a:cubicBezTo>
                  <a:cubicBezTo>
                    <a:pt x="144" y="33"/>
                    <a:pt x="152" y="34"/>
                    <a:pt x="152" y="34"/>
                  </a:cubicBezTo>
                  <a:cubicBezTo>
                    <a:pt x="152" y="34"/>
                    <a:pt x="151" y="36"/>
                    <a:pt x="147" y="36"/>
                  </a:cubicBezTo>
                  <a:cubicBezTo>
                    <a:pt x="137" y="35"/>
                    <a:pt x="141" y="41"/>
                    <a:pt x="145" y="43"/>
                  </a:cubicBezTo>
                  <a:cubicBezTo>
                    <a:pt x="154" y="46"/>
                    <a:pt x="148" y="48"/>
                    <a:pt x="143" y="48"/>
                  </a:cubicBezTo>
                  <a:cubicBezTo>
                    <a:pt x="139" y="48"/>
                    <a:pt x="136" y="50"/>
                    <a:pt x="135" y="55"/>
                  </a:cubicBezTo>
                  <a:cubicBezTo>
                    <a:pt x="132" y="70"/>
                    <a:pt x="144" y="67"/>
                    <a:pt x="144" y="67"/>
                  </a:cubicBezTo>
                  <a:cubicBezTo>
                    <a:pt x="162" y="72"/>
                    <a:pt x="189" y="69"/>
                    <a:pt x="189" y="69"/>
                  </a:cubicBezTo>
                  <a:cubicBezTo>
                    <a:pt x="209" y="75"/>
                    <a:pt x="200" y="45"/>
                    <a:pt x="199" y="29"/>
                  </a:cubicBezTo>
                  <a:cubicBezTo>
                    <a:pt x="197" y="13"/>
                    <a:pt x="195" y="5"/>
                    <a:pt x="181" y="2"/>
                  </a:cubicBezTo>
                  <a:cubicBezTo>
                    <a:pt x="168" y="0"/>
                    <a:pt x="90" y="1"/>
                    <a:pt x="90" y="1"/>
                  </a:cubicBezTo>
                  <a:cubicBezTo>
                    <a:pt x="87" y="2"/>
                    <a:pt x="56" y="1"/>
                    <a:pt x="56" y="1"/>
                  </a:cubicBezTo>
                  <a:cubicBezTo>
                    <a:pt x="56" y="1"/>
                    <a:pt x="54" y="8"/>
                    <a:pt x="56" y="8"/>
                  </a:cubicBezTo>
                  <a:cubicBezTo>
                    <a:pt x="61" y="8"/>
                    <a:pt x="80" y="9"/>
                    <a:pt x="80" y="9"/>
                  </a:cubicBezTo>
                  <a:cubicBezTo>
                    <a:pt x="81" y="9"/>
                    <a:pt x="90" y="8"/>
                    <a:pt x="85" y="12"/>
                  </a:cubicBezTo>
                  <a:cubicBezTo>
                    <a:pt x="80" y="16"/>
                    <a:pt x="69" y="16"/>
                    <a:pt x="62" y="16"/>
                  </a:cubicBezTo>
                  <a:cubicBezTo>
                    <a:pt x="47" y="15"/>
                    <a:pt x="54" y="22"/>
                    <a:pt x="60" y="22"/>
                  </a:cubicBezTo>
                  <a:cubicBezTo>
                    <a:pt x="78" y="22"/>
                    <a:pt x="82" y="26"/>
                    <a:pt x="74" y="27"/>
                  </a:cubicBezTo>
                  <a:cubicBezTo>
                    <a:pt x="67" y="28"/>
                    <a:pt x="65" y="28"/>
                    <a:pt x="58" y="29"/>
                  </a:cubicBezTo>
                  <a:cubicBezTo>
                    <a:pt x="2" y="38"/>
                    <a:pt x="21" y="23"/>
                    <a:pt x="26" y="23"/>
                  </a:cubicBezTo>
                  <a:cubicBezTo>
                    <a:pt x="49" y="23"/>
                    <a:pt x="44" y="15"/>
                    <a:pt x="38" y="17"/>
                  </a:cubicBezTo>
                  <a:cubicBezTo>
                    <a:pt x="32" y="18"/>
                    <a:pt x="12" y="11"/>
                    <a:pt x="9" y="24"/>
                  </a:cubicBezTo>
                  <a:cubicBezTo>
                    <a:pt x="7" y="37"/>
                    <a:pt x="15" y="103"/>
                    <a:pt x="13" y="115"/>
                  </a:cubicBezTo>
                  <a:cubicBezTo>
                    <a:pt x="0" y="193"/>
                    <a:pt x="71" y="176"/>
                    <a:pt x="71" y="176"/>
                  </a:cubicBezTo>
                  <a:cubicBezTo>
                    <a:pt x="56" y="164"/>
                    <a:pt x="62" y="153"/>
                    <a:pt x="61" y="146"/>
                  </a:cubicBezTo>
                  <a:cubicBezTo>
                    <a:pt x="57" y="125"/>
                    <a:pt x="55" y="122"/>
                    <a:pt x="51" y="124"/>
                  </a:cubicBezTo>
                  <a:cubicBezTo>
                    <a:pt x="43" y="128"/>
                    <a:pt x="44" y="130"/>
                    <a:pt x="45" y="133"/>
                  </a:cubicBezTo>
                  <a:cubicBezTo>
                    <a:pt x="51" y="151"/>
                    <a:pt x="37" y="137"/>
                    <a:pt x="37" y="137"/>
                  </a:cubicBezTo>
                  <a:cubicBezTo>
                    <a:pt x="35" y="138"/>
                    <a:pt x="34" y="142"/>
                    <a:pt x="35" y="145"/>
                  </a:cubicBezTo>
                  <a:cubicBezTo>
                    <a:pt x="47" y="168"/>
                    <a:pt x="36" y="162"/>
                    <a:pt x="33" y="158"/>
                  </a:cubicBezTo>
                  <a:cubicBezTo>
                    <a:pt x="22" y="142"/>
                    <a:pt x="33" y="133"/>
                    <a:pt x="32" y="128"/>
                  </a:cubicBezTo>
                  <a:cubicBezTo>
                    <a:pt x="27" y="108"/>
                    <a:pt x="42" y="100"/>
                    <a:pt x="44" y="97"/>
                  </a:cubicBezTo>
                  <a:cubicBezTo>
                    <a:pt x="46" y="93"/>
                    <a:pt x="45" y="92"/>
                    <a:pt x="46" y="86"/>
                  </a:cubicBezTo>
                  <a:cubicBezTo>
                    <a:pt x="48" y="72"/>
                    <a:pt x="55" y="79"/>
                    <a:pt x="55" y="84"/>
                  </a:cubicBezTo>
                  <a:cubicBezTo>
                    <a:pt x="53" y="100"/>
                    <a:pt x="63" y="88"/>
                    <a:pt x="67" y="83"/>
                  </a:cubicBezTo>
                  <a:cubicBezTo>
                    <a:pt x="78" y="68"/>
                    <a:pt x="77" y="84"/>
                    <a:pt x="75" y="87"/>
                  </a:cubicBezTo>
                  <a:cubicBezTo>
                    <a:pt x="72" y="89"/>
                    <a:pt x="71" y="93"/>
                    <a:pt x="71" y="95"/>
                  </a:cubicBezTo>
                  <a:cubicBezTo>
                    <a:pt x="74" y="103"/>
                    <a:pt x="69" y="111"/>
                    <a:pt x="67" y="112"/>
                  </a:cubicBezTo>
                  <a:cubicBezTo>
                    <a:pt x="66" y="112"/>
                    <a:pt x="61" y="114"/>
                    <a:pt x="61" y="121"/>
                  </a:cubicBezTo>
                  <a:cubicBezTo>
                    <a:pt x="61" y="127"/>
                    <a:pt x="69" y="139"/>
                    <a:pt x="69" y="143"/>
                  </a:cubicBezTo>
                  <a:cubicBezTo>
                    <a:pt x="69" y="178"/>
                    <a:pt x="84" y="181"/>
                    <a:pt x="91" y="180"/>
                  </a:cubicBezTo>
                  <a:cubicBezTo>
                    <a:pt x="98" y="179"/>
                    <a:pt x="159" y="177"/>
                    <a:pt x="185" y="175"/>
                  </a:cubicBezTo>
                  <a:cubicBezTo>
                    <a:pt x="210" y="173"/>
                    <a:pt x="193" y="166"/>
                    <a:pt x="186" y="166"/>
                  </a:cubicBezTo>
                  <a:close/>
                  <a:moveTo>
                    <a:pt x="165" y="60"/>
                  </a:moveTo>
                  <a:cubicBezTo>
                    <a:pt x="203" y="61"/>
                    <a:pt x="185" y="64"/>
                    <a:pt x="182" y="66"/>
                  </a:cubicBezTo>
                  <a:cubicBezTo>
                    <a:pt x="178" y="68"/>
                    <a:pt x="182" y="66"/>
                    <a:pt x="167" y="65"/>
                  </a:cubicBezTo>
                  <a:cubicBezTo>
                    <a:pt x="152" y="65"/>
                    <a:pt x="165" y="60"/>
                    <a:pt x="165" y="60"/>
                  </a:cubicBezTo>
                  <a:close/>
                  <a:moveTo>
                    <a:pt x="114" y="50"/>
                  </a:moveTo>
                  <a:cubicBezTo>
                    <a:pt x="121" y="55"/>
                    <a:pt x="113" y="61"/>
                    <a:pt x="113" y="61"/>
                  </a:cubicBezTo>
                  <a:cubicBezTo>
                    <a:pt x="113" y="61"/>
                    <a:pt x="108" y="70"/>
                    <a:pt x="112" y="78"/>
                  </a:cubicBezTo>
                  <a:cubicBezTo>
                    <a:pt x="116" y="87"/>
                    <a:pt x="116" y="97"/>
                    <a:pt x="108" y="87"/>
                  </a:cubicBezTo>
                  <a:cubicBezTo>
                    <a:pt x="100" y="78"/>
                    <a:pt x="105" y="58"/>
                    <a:pt x="107" y="53"/>
                  </a:cubicBezTo>
                  <a:cubicBezTo>
                    <a:pt x="107" y="53"/>
                    <a:pt x="107" y="44"/>
                    <a:pt x="114" y="50"/>
                  </a:cubicBezTo>
                  <a:close/>
                  <a:moveTo>
                    <a:pt x="83" y="29"/>
                  </a:moveTo>
                  <a:cubicBezTo>
                    <a:pt x="83" y="25"/>
                    <a:pt x="89" y="26"/>
                    <a:pt x="89" y="26"/>
                  </a:cubicBezTo>
                  <a:cubicBezTo>
                    <a:pt x="89" y="26"/>
                    <a:pt x="99" y="30"/>
                    <a:pt x="104" y="30"/>
                  </a:cubicBezTo>
                  <a:cubicBezTo>
                    <a:pt x="108" y="29"/>
                    <a:pt x="114" y="35"/>
                    <a:pt x="105" y="35"/>
                  </a:cubicBezTo>
                  <a:cubicBezTo>
                    <a:pt x="96" y="35"/>
                    <a:pt x="82" y="39"/>
                    <a:pt x="83" y="29"/>
                  </a:cubicBezTo>
                  <a:close/>
                  <a:moveTo>
                    <a:pt x="61" y="72"/>
                  </a:moveTo>
                  <a:cubicBezTo>
                    <a:pt x="55" y="72"/>
                    <a:pt x="16" y="87"/>
                    <a:pt x="16" y="48"/>
                  </a:cubicBezTo>
                  <a:cubicBezTo>
                    <a:pt x="16" y="39"/>
                    <a:pt x="14" y="31"/>
                    <a:pt x="24" y="37"/>
                  </a:cubicBezTo>
                  <a:cubicBezTo>
                    <a:pt x="35" y="42"/>
                    <a:pt x="25" y="42"/>
                    <a:pt x="49" y="40"/>
                  </a:cubicBezTo>
                  <a:cubicBezTo>
                    <a:pt x="49" y="40"/>
                    <a:pt x="66" y="41"/>
                    <a:pt x="68" y="40"/>
                  </a:cubicBezTo>
                  <a:cubicBezTo>
                    <a:pt x="71" y="38"/>
                    <a:pt x="69" y="34"/>
                    <a:pt x="74" y="34"/>
                  </a:cubicBezTo>
                  <a:cubicBezTo>
                    <a:pt x="80" y="34"/>
                    <a:pt x="79" y="40"/>
                    <a:pt x="79" y="40"/>
                  </a:cubicBezTo>
                  <a:cubicBezTo>
                    <a:pt x="79" y="40"/>
                    <a:pt x="74" y="46"/>
                    <a:pt x="109" y="41"/>
                  </a:cubicBezTo>
                  <a:cubicBezTo>
                    <a:pt x="113" y="41"/>
                    <a:pt x="117" y="45"/>
                    <a:pt x="108" y="45"/>
                  </a:cubicBezTo>
                  <a:cubicBezTo>
                    <a:pt x="104" y="45"/>
                    <a:pt x="97" y="48"/>
                    <a:pt x="100" y="53"/>
                  </a:cubicBezTo>
                  <a:cubicBezTo>
                    <a:pt x="102" y="58"/>
                    <a:pt x="99" y="93"/>
                    <a:pt x="99" y="93"/>
                  </a:cubicBezTo>
                  <a:cubicBezTo>
                    <a:pt x="99" y="93"/>
                    <a:pt x="97" y="100"/>
                    <a:pt x="94" y="90"/>
                  </a:cubicBezTo>
                  <a:cubicBezTo>
                    <a:pt x="93" y="86"/>
                    <a:pt x="94" y="53"/>
                    <a:pt x="93" y="51"/>
                  </a:cubicBezTo>
                  <a:cubicBezTo>
                    <a:pt x="93" y="48"/>
                    <a:pt x="77" y="45"/>
                    <a:pt x="77" y="57"/>
                  </a:cubicBezTo>
                  <a:cubicBezTo>
                    <a:pt x="77" y="68"/>
                    <a:pt x="73" y="71"/>
                    <a:pt x="61" y="72"/>
                  </a:cubicBezTo>
                  <a:close/>
                  <a:moveTo>
                    <a:pt x="85" y="84"/>
                  </a:moveTo>
                  <a:cubicBezTo>
                    <a:pt x="82" y="88"/>
                    <a:pt x="78" y="90"/>
                    <a:pt x="80" y="82"/>
                  </a:cubicBezTo>
                  <a:cubicBezTo>
                    <a:pt x="81" y="74"/>
                    <a:pt x="83" y="63"/>
                    <a:pt x="83" y="57"/>
                  </a:cubicBezTo>
                  <a:cubicBezTo>
                    <a:pt x="83" y="57"/>
                    <a:pt x="87" y="50"/>
                    <a:pt x="88" y="58"/>
                  </a:cubicBezTo>
                  <a:cubicBezTo>
                    <a:pt x="89" y="66"/>
                    <a:pt x="87" y="81"/>
                    <a:pt x="85" y="84"/>
                  </a:cubicBezTo>
                  <a:close/>
                  <a:moveTo>
                    <a:pt x="102" y="145"/>
                  </a:moveTo>
                  <a:cubicBezTo>
                    <a:pt x="78" y="144"/>
                    <a:pt x="77" y="148"/>
                    <a:pt x="77" y="117"/>
                  </a:cubicBezTo>
                  <a:cubicBezTo>
                    <a:pt x="77" y="86"/>
                    <a:pt x="81" y="93"/>
                    <a:pt x="82" y="96"/>
                  </a:cubicBezTo>
                  <a:cubicBezTo>
                    <a:pt x="82" y="96"/>
                    <a:pt x="90" y="116"/>
                    <a:pt x="111" y="101"/>
                  </a:cubicBezTo>
                  <a:cubicBezTo>
                    <a:pt x="114" y="98"/>
                    <a:pt x="116" y="96"/>
                    <a:pt x="117" y="106"/>
                  </a:cubicBezTo>
                  <a:cubicBezTo>
                    <a:pt x="117" y="117"/>
                    <a:pt x="127" y="145"/>
                    <a:pt x="102" y="145"/>
                  </a:cubicBezTo>
                  <a:close/>
                </a:path>
              </a:pathLst>
            </a:custGeom>
            <a:solidFill>
              <a:schemeClr val="accent2"/>
            </a:solidFill>
            <a:ln w="9525">
              <a:noFill/>
            </a:ln>
          </p:spPr>
          <p:txBody>
            <a:bodyPr/>
            <a:lstStyle/>
            <a:p>
              <a:endParaRPr lang="zh-CN" altLang="en-US"/>
            </a:p>
          </p:txBody>
        </p:sp>
        <p:sp>
          <p:nvSpPr>
            <p:cNvPr id="1203" name="Freeform 179"/>
            <p:cNvSpPr/>
            <p:nvPr userDrawn="1"/>
          </p:nvSpPr>
          <p:spPr>
            <a:xfrm>
              <a:off x="348" y="3254"/>
              <a:ext cx="86" cy="102"/>
            </a:xfrm>
            <a:custGeom>
              <a:avLst/>
              <a:gdLst/>
              <a:ahLst/>
              <a:cxnLst>
                <a:cxn ang="0">
                  <a:pos x="778963151" y="310329186"/>
                </a:cxn>
                <a:cxn ang="0">
                  <a:pos x="505693517" y="1213757588"/>
                </a:cxn>
                <a:cxn ang="0">
                  <a:pos x="778963151" y="310329186"/>
                </a:cxn>
              </a:cxnLst>
              <a:rect l="0" t="0" r="0" b="0"/>
              <a:pathLst>
                <a:path w="17" h="20">
                  <a:moveTo>
                    <a:pt x="14" y="5"/>
                  </a:moveTo>
                  <a:cubicBezTo>
                    <a:pt x="13" y="0"/>
                    <a:pt x="0" y="8"/>
                    <a:pt x="9" y="20"/>
                  </a:cubicBezTo>
                  <a:cubicBezTo>
                    <a:pt x="9" y="20"/>
                    <a:pt x="17" y="17"/>
                    <a:pt x="14" y="5"/>
                  </a:cubicBezTo>
                  <a:close/>
                </a:path>
              </a:pathLst>
            </a:custGeom>
            <a:solidFill>
              <a:schemeClr val="accent2"/>
            </a:solidFill>
            <a:ln w="9525">
              <a:noFill/>
            </a:ln>
          </p:spPr>
          <p:txBody>
            <a:bodyPr/>
            <a:lstStyle/>
            <a:p>
              <a:endParaRPr lang="zh-CN" altLang="en-US"/>
            </a:p>
          </p:txBody>
        </p:sp>
        <p:sp>
          <p:nvSpPr>
            <p:cNvPr id="1204" name="Freeform 180"/>
            <p:cNvSpPr/>
            <p:nvPr userDrawn="1"/>
          </p:nvSpPr>
          <p:spPr>
            <a:xfrm>
              <a:off x="267" y="3295"/>
              <a:ext cx="76" cy="136"/>
            </a:xfrm>
            <a:custGeom>
              <a:avLst/>
              <a:gdLst/>
              <a:ahLst/>
              <a:cxnLst>
                <a:cxn ang="0">
                  <a:pos x="389573309" y="525854018"/>
                </a:cxn>
                <a:cxn ang="0">
                  <a:pos x="222344657" y="1325572597"/>
                </a:cxn>
                <a:cxn ang="0">
                  <a:pos x="847291836" y="851540441"/>
                </a:cxn>
                <a:cxn ang="0">
                  <a:pos x="734842307" y="419319466"/>
                </a:cxn>
                <a:cxn ang="0">
                  <a:pos x="389573309" y="525854018"/>
                </a:cxn>
              </a:cxnLst>
              <a:rect l="0" t="0" r="0" b="0"/>
              <a:pathLst>
                <a:path w="15" h="27">
                  <a:moveTo>
                    <a:pt x="7" y="10"/>
                  </a:moveTo>
                  <a:cubicBezTo>
                    <a:pt x="0" y="19"/>
                    <a:pt x="2" y="23"/>
                    <a:pt x="4" y="25"/>
                  </a:cubicBezTo>
                  <a:cubicBezTo>
                    <a:pt x="7" y="27"/>
                    <a:pt x="11" y="26"/>
                    <a:pt x="15" y="16"/>
                  </a:cubicBezTo>
                  <a:cubicBezTo>
                    <a:pt x="15" y="16"/>
                    <a:pt x="12" y="11"/>
                    <a:pt x="13" y="8"/>
                  </a:cubicBezTo>
                  <a:cubicBezTo>
                    <a:pt x="15" y="6"/>
                    <a:pt x="14" y="0"/>
                    <a:pt x="7" y="10"/>
                  </a:cubicBezTo>
                  <a:close/>
                </a:path>
              </a:pathLst>
            </a:custGeom>
            <a:solidFill>
              <a:schemeClr val="accent2"/>
            </a:solidFill>
            <a:ln w="9525">
              <a:noFill/>
            </a:ln>
          </p:spPr>
          <p:txBody>
            <a:bodyPr/>
            <a:lstStyle/>
            <a:p>
              <a:endParaRPr lang="zh-CN" altLang="en-US"/>
            </a:p>
          </p:txBody>
        </p:sp>
        <p:sp>
          <p:nvSpPr>
            <p:cNvPr id="1205" name="Freeform 181"/>
            <p:cNvSpPr/>
            <p:nvPr userDrawn="1"/>
          </p:nvSpPr>
          <p:spPr>
            <a:xfrm>
              <a:off x="222" y="3022"/>
              <a:ext cx="243" cy="116"/>
            </a:xfrm>
            <a:custGeom>
              <a:avLst/>
              <a:gdLst/>
              <a:ahLst/>
              <a:cxnLst>
                <a:cxn ang="0">
                  <a:pos x="0" y="105497940"/>
                </a:cxn>
                <a:cxn ang="0">
                  <a:pos x="509113355" y="52714323"/>
                </a:cxn>
                <a:cxn ang="0">
                  <a:pos x="54793705" y="479359035"/>
                </a:cxn>
                <a:cxn ang="0">
                  <a:pos x="1227458868" y="1129474206"/>
                </a:cxn>
                <a:cxn ang="0">
                  <a:pos x="1902256331" y="1074684143"/>
                </a:cxn>
                <a:cxn ang="0">
                  <a:pos x="0" y="1021887585"/>
                </a:cxn>
                <a:cxn ang="0">
                  <a:pos x="0" y="105497940"/>
                </a:cxn>
              </a:cxnLst>
              <a:rect l="0" t="0" r="0" b="0"/>
              <a:pathLst>
                <a:path w="48" h="23">
                  <a:moveTo>
                    <a:pt x="40" y="2"/>
                  </a:moveTo>
                  <a:cubicBezTo>
                    <a:pt x="38" y="3"/>
                    <a:pt x="9" y="1"/>
                    <a:pt x="9" y="1"/>
                  </a:cubicBezTo>
                  <a:cubicBezTo>
                    <a:pt x="5" y="1"/>
                    <a:pt x="1" y="0"/>
                    <a:pt x="1" y="9"/>
                  </a:cubicBezTo>
                  <a:cubicBezTo>
                    <a:pt x="0" y="23"/>
                    <a:pt x="17" y="21"/>
                    <a:pt x="22" y="21"/>
                  </a:cubicBezTo>
                  <a:cubicBezTo>
                    <a:pt x="26" y="21"/>
                    <a:pt x="30" y="18"/>
                    <a:pt x="34" y="20"/>
                  </a:cubicBezTo>
                  <a:cubicBezTo>
                    <a:pt x="34" y="20"/>
                    <a:pt x="38" y="23"/>
                    <a:pt x="40" y="19"/>
                  </a:cubicBezTo>
                  <a:cubicBezTo>
                    <a:pt x="48" y="5"/>
                    <a:pt x="43" y="0"/>
                    <a:pt x="40" y="2"/>
                  </a:cubicBezTo>
                  <a:close/>
                </a:path>
              </a:pathLst>
            </a:custGeom>
            <a:solidFill>
              <a:schemeClr val="accent2"/>
            </a:solidFill>
            <a:ln w="9525">
              <a:noFill/>
            </a:ln>
          </p:spPr>
          <p:txBody>
            <a:bodyPr/>
            <a:lstStyle/>
            <a:p>
              <a:endParaRPr lang="zh-CN" altLang="en-US"/>
            </a:p>
          </p:txBody>
        </p:sp>
        <p:sp>
          <p:nvSpPr>
            <p:cNvPr id="1206" name="Freeform 182"/>
            <p:cNvSpPr/>
            <p:nvPr userDrawn="1"/>
          </p:nvSpPr>
          <p:spPr>
            <a:xfrm>
              <a:off x="500" y="3345"/>
              <a:ext cx="177" cy="187"/>
            </a:xfrm>
            <a:custGeom>
              <a:avLst/>
              <a:gdLst/>
              <a:ahLst/>
              <a:cxnLst>
                <a:cxn ang="0">
                  <a:pos x="1324049293" y="109830017"/>
                </a:cxn>
                <a:cxn ang="0">
                  <a:pos x="612208737" y="109830017"/>
                </a:cxn>
                <a:cxn ang="0">
                  <a:pos x="218595733" y="1097457796"/>
                </a:cxn>
                <a:cxn ang="0">
                  <a:pos x="1553298980" y="1206872886"/>
                </a:cxn>
                <a:cxn ang="0">
                  <a:pos x="1324049293" y="109830017"/>
                </a:cxn>
              </a:cxnLst>
              <a:rect l="0" t="0" r="0" b="0"/>
              <a:pathLst>
                <a:path w="35" h="37">
                  <a:moveTo>
                    <a:pt x="24" y="2"/>
                  </a:moveTo>
                  <a:cubicBezTo>
                    <a:pt x="19" y="3"/>
                    <a:pt x="11" y="2"/>
                    <a:pt x="11" y="2"/>
                  </a:cubicBezTo>
                  <a:cubicBezTo>
                    <a:pt x="0" y="2"/>
                    <a:pt x="5" y="14"/>
                    <a:pt x="4" y="20"/>
                  </a:cubicBezTo>
                  <a:cubicBezTo>
                    <a:pt x="3" y="27"/>
                    <a:pt x="22" y="37"/>
                    <a:pt x="28" y="22"/>
                  </a:cubicBezTo>
                  <a:cubicBezTo>
                    <a:pt x="35" y="7"/>
                    <a:pt x="28" y="0"/>
                    <a:pt x="24" y="2"/>
                  </a:cubicBezTo>
                  <a:close/>
                </a:path>
              </a:pathLst>
            </a:custGeom>
            <a:solidFill>
              <a:schemeClr val="accent2"/>
            </a:solidFill>
            <a:ln w="9525">
              <a:noFill/>
            </a:ln>
          </p:spPr>
          <p:txBody>
            <a:bodyPr/>
            <a:lstStyle/>
            <a:p>
              <a:endParaRPr lang="zh-CN" altLang="en-US"/>
            </a:p>
          </p:txBody>
        </p:sp>
        <p:sp>
          <p:nvSpPr>
            <p:cNvPr id="1207" name="Freeform 183"/>
            <p:cNvSpPr/>
            <p:nvPr userDrawn="1"/>
          </p:nvSpPr>
          <p:spPr>
            <a:xfrm>
              <a:off x="905" y="3158"/>
              <a:ext cx="177" cy="36"/>
            </a:xfrm>
            <a:custGeom>
              <a:avLst/>
              <a:gdLst/>
              <a:ahLst/>
              <a:cxnLst>
                <a:cxn ang="0">
                  <a:pos x="272474963" y="0"/>
                </a:cxn>
                <a:cxn ang="0">
                  <a:pos x="776909457" y="337131365"/>
                </a:cxn>
                <a:cxn ang="0">
                  <a:pos x="272474963" y="0"/>
                </a:cxn>
              </a:cxnLst>
              <a:rect l="0" t="0" r="0" b="0"/>
              <a:pathLst>
                <a:path w="35" h="7">
                  <a:moveTo>
                    <a:pt x="5" y="0"/>
                  </a:moveTo>
                  <a:cubicBezTo>
                    <a:pt x="0" y="0"/>
                    <a:pt x="7" y="7"/>
                    <a:pt x="14" y="5"/>
                  </a:cubicBezTo>
                  <a:cubicBezTo>
                    <a:pt x="35" y="1"/>
                    <a:pt x="5" y="0"/>
                    <a:pt x="5" y="0"/>
                  </a:cubicBezTo>
                  <a:close/>
                </a:path>
              </a:pathLst>
            </a:custGeom>
            <a:solidFill>
              <a:schemeClr val="accent2"/>
            </a:solidFill>
            <a:ln w="9525">
              <a:noFill/>
            </a:ln>
          </p:spPr>
          <p:txBody>
            <a:bodyPr/>
            <a:lstStyle/>
            <a:p>
              <a:endParaRPr lang="zh-CN" altLang="en-US"/>
            </a:p>
          </p:txBody>
        </p:sp>
        <p:sp>
          <p:nvSpPr>
            <p:cNvPr id="1208" name="Freeform 184"/>
            <p:cNvSpPr/>
            <p:nvPr userDrawn="1"/>
          </p:nvSpPr>
          <p:spPr>
            <a:xfrm>
              <a:off x="965" y="3153"/>
              <a:ext cx="137" cy="81"/>
            </a:xfrm>
            <a:custGeom>
              <a:avLst/>
              <a:gdLst/>
              <a:ahLst/>
              <a:cxnLst>
                <a:cxn ang="0">
                  <a:pos x="408210867" y="729591168"/>
                </a:cxn>
                <a:cxn ang="0">
                  <a:pos x="1435927753" y="332203163"/>
                </a:cxn>
                <a:cxn ang="0">
                  <a:pos x="971947129" y="54793705"/>
                </a:cxn>
                <a:cxn ang="0">
                  <a:pos x="408210867" y="620419616"/>
                </a:cxn>
                <a:cxn ang="0">
                  <a:pos x="408210867" y="729591168"/>
                </a:cxn>
              </a:cxnLst>
              <a:rect l="0" t="0" r="0" b="0"/>
              <a:pathLst>
                <a:path w="27" h="16">
                  <a:moveTo>
                    <a:pt x="7" y="13"/>
                  </a:moveTo>
                  <a:cubicBezTo>
                    <a:pt x="7" y="13"/>
                    <a:pt x="18" y="16"/>
                    <a:pt x="25" y="6"/>
                  </a:cubicBezTo>
                  <a:cubicBezTo>
                    <a:pt x="27" y="2"/>
                    <a:pt x="23" y="0"/>
                    <a:pt x="17" y="1"/>
                  </a:cubicBezTo>
                  <a:cubicBezTo>
                    <a:pt x="13" y="1"/>
                    <a:pt x="14" y="11"/>
                    <a:pt x="7" y="11"/>
                  </a:cubicBezTo>
                  <a:cubicBezTo>
                    <a:pt x="0" y="11"/>
                    <a:pt x="7" y="13"/>
                    <a:pt x="7" y="13"/>
                  </a:cubicBezTo>
                  <a:close/>
                </a:path>
              </a:pathLst>
            </a:custGeom>
            <a:solidFill>
              <a:schemeClr val="accent2"/>
            </a:solidFill>
            <a:ln w="9525">
              <a:noFill/>
            </a:ln>
          </p:spPr>
          <p:txBody>
            <a:bodyPr/>
            <a:lstStyle/>
            <a:p>
              <a:endParaRPr lang="zh-CN" altLang="en-US"/>
            </a:p>
          </p:txBody>
        </p:sp>
        <p:sp>
          <p:nvSpPr>
            <p:cNvPr id="1209" name="Freeform 185"/>
            <p:cNvSpPr/>
            <p:nvPr userDrawn="1"/>
          </p:nvSpPr>
          <p:spPr>
            <a:xfrm>
              <a:off x="960" y="3204"/>
              <a:ext cx="177" cy="86"/>
            </a:xfrm>
            <a:custGeom>
              <a:avLst/>
              <a:gdLst/>
              <a:ahLst/>
              <a:cxnLst>
                <a:cxn ang="0">
                  <a:pos x="1377944812" y="329838976"/>
                </a:cxn>
                <a:cxn ang="0">
                  <a:pos x="437171824" y="559781972"/>
                </a:cxn>
                <a:cxn ang="0">
                  <a:pos x="328980331" y="724875332"/>
                </a:cxn>
                <a:cxn ang="0">
                  <a:pos x="1499420388" y="670435911"/>
                </a:cxn>
                <a:cxn ang="0">
                  <a:pos x="1377944812" y="329838976"/>
                </a:cxn>
              </a:cxnLst>
              <a:rect l="0" t="0" r="0" b="0"/>
              <a:pathLst>
                <a:path w="35" h="17">
                  <a:moveTo>
                    <a:pt x="25" y="6"/>
                  </a:moveTo>
                  <a:cubicBezTo>
                    <a:pt x="20" y="12"/>
                    <a:pt x="8" y="10"/>
                    <a:pt x="8" y="10"/>
                  </a:cubicBezTo>
                  <a:cubicBezTo>
                    <a:pt x="8" y="10"/>
                    <a:pt x="0" y="9"/>
                    <a:pt x="6" y="13"/>
                  </a:cubicBezTo>
                  <a:cubicBezTo>
                    <a:pt x="11" y="17"/>
                    <a:pt x="18" y="15"/>
                    <a:pt x="27" y="12"/>
                  </a:cubicBezTo>
                  <a:cubicBezTo>
                    <a:pt x="35" y="8"/>
                    <a:pt x="31" y="0"/>
                    <a:pt x="25" y="6"/>
                  </a:cubicBezTo>
                  <a:close/>
                </a:path>
              </a:pathLst>
            </a:custGeom>
            <a:solidFill>
              <a:schemeClr val="accent2"/>
            </a:solidFill>
            <a:ln w="9525">
              <a:noFill/>
            </a:ln>
          </p:spPr>
          <p:txBody>
            <a:bodyPr/>
            <a:lstStyle/>
            <a:p>
              <a:endParaRPr lang="zh-CN" altLang="en-US"/>
            </a:p>
          </p:txBody>
        </p:sp>
        <p:sp>
          <p:nvSpPr>
            <p:cNvPr id="1210" name="Freeform 186"/>
            <p:cNvSpPr/>
            <p:nvPr userDrawn="1"/>
          </p:nvSpPr>
          <p:spPr>
            <a:xfrm>
              <a:off x="844" y="3285"/>
              <a:ext cx="248" cy="60"/>
            </a:xfrm>
            <a:custGeom>
              <a:avLst/>
              <a:gdLst/>
              <a:ahLst/>
              <a:cxnLst>
                <a:cxn ang="0">
                  <a:pos x="0" y="146484375"/>
                </a:cxn>
                <a:cxn ang="0">
                  <a:pos x="1621565511" y="48828125"/>
                </a:cxn>
                <a:cxn ang="0">
                  <a:pos x="385808417" y="0"/>
                </a:cxn>
                <a:cxn ang="0">
                  <a:pos x="111106247" y="244140625"/>
                </a:cxn>
                <a:cxn ang="0">
                  <a:pos x="1113425127" y="390625000"/>
                </a:cxn>
                <a:cxn ang="0">
                  <a:pos x="0" y="390625000"/>
                </a:cxn>
                <a:cxn ang="0">
                  <a:pos x="0" y="146484375"/>
                </a:cxn>
              </a:cxnLst>
              <a:rect l="0" t="0" r="0" b="0"/>
              <a:pathLst>
                <a:path w="49" h="12">
                  <a:moveTo>
                    <a:pt x="40" y="3"/>
                  </a:moveTo>
                  <a:cubicBezTo>
                    <a:pt x="37" y="2"/>
                    <a:pt x="36" y="0"/>
                    <a:pt x="29" y="1"/>
                  </a:cubicBezTo>
                  <a:cubicBezTo>
                    <a:pt x="13" y="4"/>
                    <a:pt x="7" y="0"/>
                    <a:pt x="7" y="0"/>
                  </a:cubicBezTo>
                  <a:cubicBezTo>
                    <a:pt x="7" y="0"/>
                    <a:pt x="0" y="3"/>
                    <a:pt x="2" y="5"/>
                  </a:cubicBezTo>
                  <a:cubicBezTo>
                    <a:pt x="5" y="7"/>
                    <a:pt x="17" y="8"/>
                    <a:pt x="20" y="8"/>
                  </a:cubicBezTo>
                  <a:cubicBezTo>
                    <a:pt x="23" y="8"/>
                    <a:pt x="34" y="12"/>
                    <a:pt x="41" y="8"/>
                  </a:cubicBezTo>
                  <a:cubicBezTo>
                    <a:pt x="49" y="4"/>
                    <a:pt x="44" y="3"/>
                    <a:pt x="40" y="3"/>
                  </a:cubicBezTo>
                  <a:close/>
                </a:path>
              </a:pathLst>
            </a:custGeom>
            <a:solidFill>
              <a:schemeClr val="accent2"/>
            </a:solidFill>
            <a:ln w="9525">
              <a:noFill/>
            </a:ln>
          </p:spPr>
          <p:txBody>
            <a:bodyPr/>
            <a:lstStyle/>
            <a:p>
              <a:endParaRPr lang="zh-CN" altLang="en-US"/>
            </a:p>
          </p:txBody>
        </p:sp>
        <p:sp>
          <p:nvSpPr>
            <p:cNvPr id="1211" name="Freeform 187"/>
            <p:cNvSpPr/>
            <p:nvPr userDrawn="1"/>
          </p:nvSpPr>
          <p:spPr>
            <a:xfrm>
              <a:off x="869" y="3340"/>
              <a:ext cx="203" cy="56"/>
            </a:xfrm>
            <a:custGeom>
              <a:avLst/>
              <a:gdLst/>
              <a:ahLst/>
              <a:cxnLst>
                <a:cxn ang="0">
                  <a:pos x="2130642243" y="117336810"/>
                </a:cxn>
                <a:cxn ang="0">
                  <a:pos x="1496121977" y="234151150"/>
                </a:cxn>
                <a:cxn ang="0">
                  <a:pos x="748102750" y="174595425"/>
                </a:cxn>
                <a:cxn ang="0">
                  <a:pos x="55917908" y="117336810"/>
                </a:cxn>
                <a:cxn ang="0">
                  <a:pos x="2016702885" y="480086121"/>
                </a:cxn>
                <a:cxn ang="0">
                  <a:pos x="2130642243" y="117336810"/>
                </a:cxn>
              </a:cxnLst>
              <a:rect l="0" t="0" r="0" b="0"/>
              <a:pathLst>
                <a:path w="40" h="11">
                  <a:moveTo>
                    <a:pt x="37" y="2"/>
                  </a:moveTo>
                  <a:cubicBezTo>
                    <a:pt x="34" y="4"/>
                    <a:pt x="30" y="4"/>
                    <a:pt x="26" y="4"/>
                  </a:cubicBezTo>
                  <a:cubicBezTo>
                    <a:pt x="23" y="4"/>
                    <a:pt x="16" y="2"/>
                    <a:pt x="13" y="3"/>
                  </a:cubicBezTo>
                  <a:cubicBezTo>
                    <a:pt x="10" y="4"/>
                    <a:pt x="1" y="2"/>
                    <a:pt x="1" y="2"/>
                  </a:cubicBezTo>
                  <a:cubicBezTo>
                    <a:pt x="0" y="11"/>
                    <a:pt x="30" y="10"/>
                    <a:pt x="35" y="8"/>
                  </a:cubicBezTo>
                  <a:cubicBezTo>
                    <a:pt x="40" y="5"/>
                    <a:pt x="40" y="0"/>
                    <a:pt x="37" y="2"/>
                  </a:cubicBezTo>
                  <a:close/>
                </a:path>
              </a:pathLst>
            </a:custGeom>
            <a:solidFill>
              <a:schemeClr val="accent2"/>
            </a:solidFill>
            <a:ln w="9525">
              <a:noFill/>
            </a:ln>
          </p:spPr>
          <p:txBody>
            <a:bodyPr/>
            <a:lstStyle/>
            <a:p>
              <a:endParaRPr lang="zh-CN" altLang="en-US"/>
            </a:p>
          </p:txBody>
        </p:sp>
        <p:sp>
          <p:nvSpPr>
            <p:cNvPr id="1212" name="Freeform 188"/>
            <p:cNvSpPr/>
            <p:nvPr userDrawn="1"/>
          </p:nvSpPr>
          <p:spPr>
            <a:xfrm>
              <a:off x="859" y="3386"/>
              <a:ext cx="207" cy="172"/>
            </a:xfrm>
            <a:custGeom>
              <a:avLst/>
              <a:gdLst/>
              <a:ahLst/>
              <a:cxnLst>
                <a:cxn ang="0">
                  <a:pos x="1517680328" y="505693517"/>
                </a:cxn>
                <a:cxn ang="0">
                  <a:pos x="709674543" y="329838976"/>
                </a:cxn>
                <a:cxn ang="0">
                  <a:pos x="215325070" y="833402061"/>
                </a:cxn>
                <a:cxn ang="0">
                  <a:pos x="53182672" y="1054796788"/>
                </a:cxn>
                <a:cxn ang="0">
                  <a:pos x="483815834" y="1054796788"/>
                </a:cxn>
                <a:cxn ang="0">
                  <a:pos x="924999614" y="1503838610"/>
                </a:cxn>
                <a:cxn ang="0">
                  <a:pos x="1140311684" y="1668597177"/>
                </a:cxn>
                <a:cxn ang="0">
                  <a:pos x="1570944846" y="1054796788"/>
                </a:cxn>
                <a:cxn ang="0">
                  <a:pos x="2120992849" y="1054796788"/>
                </a:cxn>
                <a:cxn ang="0">
                  <a:pos x="1517680328" y="505693517"/>
                </a:cxn>
              </a:cxnLst>
              <a:rect l="0" t="0" r="0" b="0"/>
              <a:pathLst>
                <a:path w="41" h="34">
                  <a:moveTo>
                    <a:pt x="28" y="9"/>
                  </a:moveTo>
                  <a:cubicBezTo>
                    <a:pt x="28" y="6"/>
                    <a:pt x="14" y="0"/>
                    <a:pt x="13" y="6"/>
                  </a:cubicBezTo>
                  <a:cubicBezTo>
                    <a:pt x="11" y="12"/>
                    <a:pt x="4" y="15"/>
                    <a:pt x="4" y="15"/>
                  </a:cubicBezTo>
                  <a:cubicBezTo>
                    <a:pt x="0" y="16"/>
                    <a:pt x="0" y="16"/>
                    <a:pt x="1" y="19"/>
                  </a:cubicBezTo>
                  <a:cubicBezTo>
                    <a:pt x="1" y="22"/>
                    <a:pt x="4" y="24"/>
                    <a:pt x="9" y="19"/>
                  </a:cubicBezTo>
                  <a:cubicBezTo>
                    <a:pt x="17" y="10"/>
                    <a:pt x="17" y="26"/>
                    <a:pt x="17" y="27"/>
                  </a:cubicBezTo>
                  <a:cubicBezTo>
                    <a:pt x="18" y="29"/>
                    <a:pt x="19" y="34"/>
                    <a:pt x="21" y="30"/>
                  </a:cubicBezTo>
                  <a:cubicBezTo>
                    <a:pt x="22" y="26"/>
                    <a:pt x="25" y="14"/>
                    <a:pt x="29" y="19"/>
                  </a:cubicBezTo>
                  <a:cubicBezTo>
                    <a:pt x="35" y="27"/>
                    <a:pt x="41" y="19"/>
                    <a:pt x="39" y="19"/>
                  </a:cubicBezTo>
                  <a:cubicBezTo>
                    <a:pt x="38" y="18"/>
                    <a:pt x="28" y="13"/>
                    <a:pt x="28" y="9"/>
                  </a:cubicBezTo>
                  <a:close/>
                </a:path>
              </a:pathLst>
            </a:custGeom>
            <a:solidFill>
              <a:schemeClr val="accent2"/>
            </a:solidFill>
            <a:ln w="9525">
              <a:noFill/>
            </a:ln>
          </p:spPr>
          <p:txBody>
            <a:bodyPr/>
            <a:lstStyle/>
            <a:p>
              <a:endParaRPr lang="zh-CN" altLang="en-US"/>
            </a:p>
          </p:txBody>
        </p:sp>
        <p:sp>
          <p:nvSpPr>
            <p:cNvPr id="1213" name="Freeform 189"/>
            <p:cNvSpPr/>
            <p:nvPr userDrawn="1"/>
          </p:nvSpPr>
          <p:spPr>
            <a:xfrm>
              <a:off x="996" y="3305"/>
              <a:ext cx="126" cy="318"/>
            </a:xfrm>
            <a:custGeom>
              <a:avLst/>
              <a:gdLst/>
              <a:ahLst/>
              <a:cxnLst>
                <a:cxn ang="0">
                  <a:pos x="1172845976" y="106199895"/>
                </a:cxn>
                <a:cxn ang="0">
                  <a:pos x="963019411" y="923261433"/>
                </a:cxn>
                <a:cxn ang="0">
                  <a:pos x="369253533" y="1084719008"/>
                </a:cxn>
                <a:cxn ang="0">
                  <a:pos x="369253533" y="1246507878"/>
                </a:cxn>
                <a:cxn ang="0">
                  <a:pos x="908424820" y="1846174853"/>
                </a:cxn>
                <a:cxn ang="0">
                  <a:pos x="633674689" y="0"/>
                </a:cxn>
                <a:cxn ang="0">
                  <a:pos x="0" y="0"/>
                </a:cxn>
                <a:cxn ang="0">
                  <a:pos x="264339870" y="0"/>
                </a:cxn>
                <a:cxn ang="0">
                  <a:pos x="855959670" y="0"/>
                </a:cxn>
                <a:cxn ang="0">
                  <a:pos x="1227359921" y="0"/>
                </a:cxn>
                <a:cxn ang="0">
                  <a:pos x="1332272944" y="761455719"/>
                </a:cxn>
                <a:cxn ang="0">
                  <a:pos x="1332272944" y="106199895"/>
                </a:cxn>
                <a:cxn ang="0">
                  <a:pos x="1172845976" y="106199895"/>
                </a:cxn>
              </a:cxnLst>
              <a:rect l="0" t="0" r="0" b="0"/>
              <a:pathLst>
                <a:path w="25" h="63">
                  <a:moveTo>
                    <a:pt x="22" y="2"/>
                  </a:moveTo>
                  <a:cubicBezTo>
                    <a:pt x="22" y="2"/>
                    <a:pt x="20" y="15"/>
                    <a:pt x="18" y="17"/>
                  </a:cubicBezTo>
                  <a:cubicBezTo>
                    <a:pt x="15" y="19"/>
                    <a:pt x="10" y="20"/>
                    <a:pt x="7" y="20"/>
                  </a:cubicBezTo>
                  <a:cubicBezTo>
                    <a:pt x="4" y="19"/>
                    <a:pt x="4" y="22"/>
                    <a:pt x="7" y="23"/>
                  </a:cubicBezTo>
                  <a:cubicBezTo>
                    <a:pt x="10" y="24"/>
                    <a:pt x="17" y="29"/>
                    <a:pt x="17" y="34"/>
                  </a:cubicBezTo>
                  <a:cubicBezTo>
                    <a:pt x="17" y="40"/>
                    <a:pt x="17" y="44"/>
                    <a:pt x="12" y="45"/>
                  </a:cubicBezTo>
                  <a:cubicBezTo>
                    <a:pt x="6" y="46"/>
                    <a:pt x="0" y="47"/>
                    <a:pt x="0" y="55"/>
                  </a:cubicBezTo>
                  <a:cubicBezTo>
                    <a:pt x="0" y="55"/>
                    <a:pt x="3" y="57"/>
                    <a:pt x="5" y="58"/>
                  </a:cubicBezTo>
                  <a:cubicBezTo>
                    <a:pt x="8" y="58"/>
                    <a:pt x="14" y="61"/>
                    <a:pt x="16" y="62"/>
                  </a:cubicBezTo>
                  <a:cubicBezTo>
                    <a:pt x="18" y="63"/>
                    <a:pt x="23" y="61"/>
                    <a:pt x="23" y="57"/>
                  </a:cubicBezTo>
                  <a:cubicBezTo>
                    <a:pt x="24" y="52"/>
                    <a:pt x="24" y="20"/>
                    <a:pt x="25" y="14"/>
                  </a:cubicBezTo>
                  <a:cubicBezTo>
                    <a:pt x="25" y="9"/>
                    <a:pt x="25" y="3"/>
                    <a:pt x="25" y="2"/>
                  </a:cubicBezTo>
                  <a:cubicBezTo>
                    <a:pt x="25" y="1"/>
                    <a:pt x="22" y="0"/>
                    <a:pt x="22" y="2"/>
                  </a:cubicBezTo>
                  <a:close/>
                </a:path>
              </a:pathLst>
            </a:custGeom>
            <a:solidFill>
              <a:schemeClr val="accent2"/>
            </a:solidFill>
            <a:ln w="9525">
              <a:noFill/>
            </a:ln>
          </p:spPr>
          <p:txBody>
            <a:bodyPr/>
            <a:lstStyle/>
            <a:p>
              <a:endParaRPr lang="zh-CN" altLang="en-US"/>
            </a:p>
          </p:txBody>
        </p:sp>
      </p:grpSp>
      <p:grpSp>
        <p:nvGrpSpPr>
          <p:cNvPr id="1214" name="Group 190"/>
          <p:cNvGrpSpPr/>
          <p:nvPr/>
        </p:nvGrpSpPr>
        <p:grpSpPr>
          <a:xfrm>
            <a:off x="508000" y="3962400"/>
            <a:ext cx="711200" cy="492125"/>
            <a:chOff x="96" y="2784"/>
            <a:chExt cx="1062" cy="981"/>
          </a:xfrm>
        </p:grpSpPr>
        <p:sp>
          <p:nvSpPr>
            <p:cNvPr id="1215" name="Freeform 191"/>
            <p:cNvSpPr/>
            <p:nvPr userDrawn="1"/>
          </p:nvSpPr>
          <p:spPr>
            <a:xfrm>
              <a:off x="121" y="2784"/>
              <a:ext cx="207" cy="81"/>
            </a:xfrm>
            <a:custGeom>
              <a:avLst/>
              <a:gdLst/>
              <a:ahLst/>
              <a:cxnLst>
                <a:cxn ang="0">
                  <a:pos x="1624127543" y="674794238"/>
                </a:cxn>
                <a:cxn ang="0">
                  <a:pos x="2012046144" y="563487946"/>
                </a:cxn>
                <a:cxn ang="0">
                  <a:pos x="2065310662" y="509113355"/>
                </a:cxn>
                <a:cxn ang="0">
                  <a:pos x="1690359682" y="54793705"/>
                </a:cxn>
                <a:cxn ang="0">
                  <a:pos x="430633803" y="620419616"/>
                </a:cxn>
                <a:cxn ang="0">
                  <a:pos x="1624127543" y="674794238"/>
                </a:cxn>
              </a:cxnLst>
              <a:rect l="0" t="0" r="0" b="0"/>
              <a:pathLst>
                <a:path w="41" h="16">
                  <a:moveTo>
                    <a:pt x="30" y="12"/>
                  </a:moveTo>
                  <a:cubicBezTo>
                    <a:pt x="34" y="11"/>
                    <a:pt x="36" y="10"/>
                    <a:pt x="37" y="10"/>
                  </a:cubicBezTo>
                  <a:cubicBezTo>
                    <a:pt x="37" y="10"/>
                    <a:pt x="38" y="9"/>
                    <a:pt x="38" y="9"/>
                  </a:cubicBezTo>
                  <a:cubicBezTo>
                    <a:pt x="41" y="6"/>
                    <a:pt x="37" y="1"/>
                    <a:pt x="31" y="1"/>
                  </a:cubicBezTo>
                  <a:cubicBezTo>
                    <a:pt x="31" y="1"/>
                    <a:pt x="0" y="0"/>
                    <a:pt x="8" y="11"/>
                  </a:cubicBezTo>
                  <a:cubicBezTo>
                    <a:pt x="8" y="11"/>
                    <a:pt x="15" y="16"/>
                    <a:pt x="30" y="12"/>
                  </a:cubicBezTo>
                  <a:close/>
                </a:path>
              </a:pathLst>
            </a:custGeom>
            <a:solidFill>
              <a:schemeClr val="accent2"/>
            </a:solidFill>
            <a:ln w="9525">
              <a:noFill/>
            </a:ln>
          </p:spPr>
          <p:txBody>
            <a:bodyPr/>
            <a:lstStyle/>
            <a:p>
              <a:endParaRPr lang="zh-CN" altLang="en-US"/>
            </a:p>
          </p:txBody>
        </p:sp>
        <p:sp>
          <p:nvSpPr>
            <p:cNvPr id="1216" name="Freeform 192"/>
            <p:cNvSpPr>
              <a:spLocks noEditPoints="1"/>
            </p:cNvSpPr>
            <p:nvPr userDrawn="1"/>
          </p:nvSpPr>
          <p:spPr>
            <a:xfrm>
              <a:off x="96" y="2789"/>
              <a:ext cx="1062" cy="976"/>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2046151099"/>
                </a:cxn>
                <a:cxn ang="0">
                  <a:pos x="0" y="1323699959"/>
                </a:cxn>
                <a:cxn ang="0">
                  <a:pos x="0" y="0"/>
                </a:cxn>
                <a:cxn ang="0">
                  <a:pos x="0" y="994860259"/>
                </a:cxn>
                <a:cxn ang="0">
                  <a:pos x="0" y="1989654433"/>
                </a:cxn>
                <a:cxn ang="0">
                  <a:pos x="0" y="0"/>
                </a:cxn>
                <a:cxn ang="0">
                  <a:pos x="0" y="0"/>
                </a:cxn>
                <a:cxn ang="0">
                  <a:pos x="0" y="1606863906"/>
                </a:cxn>
                <a:cxn ang="0">
                  <a:pos x="0" y="53871012"/>
                </a:cxn>
                <a:cxn ang="0">
                  <a:pos x="0" y="437098378"/>
                </a:cxn>
                <a:cxn ang="0">
                  <a:pos x="0" y="666374235"/>
                </a:cxn>
                <a:cxn ang="0">
                  <a:pos x="0" y="1213417259"/>
                </a:cxn>
                <a:cxn ang="0">
                  <a:pos x="0" y="1606863906"/>
                </a:cxn>
                <a:cxn ang="0">
                  <a:pos x="2100541370" y="940906236"/>
                </a:cxn>
                <a:cxn ang="0">
                  <a:pos x="722593336" y="0"/>
                </a:cxn>
                <a:cxn ang="0">
                  <a:pos x="0" y="0"/>
                </a:cxn>
                <a:cxn ang="0">
                  <a:pos x="0" y="0"/>
                </a:cxn>
                <a:cxn ang="0">
                  <a:pos x="1936258001" y="0"/>
                </a:cxn>
                <a:cxn ang="0">
                  <a:pos x="1771977752"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1431958638"/>
                </a:cxn>
                <a:cxn ang="0">
                  <a:pos x="0" y="1935769716"/>
                </a:cxn>
                <a:cxn ang="0">
                  <a:pos x="0" y="0"/>
                </a:cxn>
                <a:cxn ang="0">
                  <a:pos x="1324049293" y="2046151099"/>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0" b="0"/>
              <a:pathLst>
                <a:path w="210" h="193">
                  <a:moveTo>
                    <a:pt x="186" y="166"/>
                  </a:moveTo>
                  <a:cubicBezTo>
                    <a:pt x="167" y="166"/>
                    <a:pt x="163" y="155"/>
                    <a:pt x="163" y="155"/>
                  </a:cubicBezTo>
                  <a:cubicBezTo>
                    <a:pt x="163" y="155"/>
                    <a:pt x="162" y="147"/>
                    <a:pt x="154" y="145"/>
                  </a:cubicBezTo>
                  <a:cubicBezTo>
                    <a:pt x="135" y="140"/>
                    <a:pt x="147" y="128"/>
                    <a:pt x="152" y="125"/>
                  </a:cubicBezTo>
                  <a:cubicBezTo>
                    <a:pt x="157" y="123"/>
                    <a:pt x="154" y="122"/>
                    <a:pt x="150" y="120"/>
                  </a:cubicBezTo>
                  <a:cubicBezTo>
                    <a:pt x="142" y="115"/>
                    <a:pt x="141" y="109"/>
                    <a:pt x="142" y="99"/>
                  </a:cubicBezTo>
                  <a:cubicBezTo>
                    <a:pt x="142" y="88"/>
                    <a:pt x="149" y="91"/>
                    <a:pt x="149" y="91"/>
                  </a:cubicBezTo>
                  <a:cubicBezTo>
                    <a:pt x="149" y="91"/>
                    <a:pt x="160" y="96"/>
                    <a:pt x="165" y="93"/>
                  </a:cubicBezTo>
                  <a:cubicBezTo>
                    <a:pt x="169" y="91"/>
                    <a:pt x="167" y="88"/>
                    <a:pt x="165" y="89"/>
                  </a:cubicBezTo>
                  <a:cubicBezTo>
                    <a:pt x="163" y="91"/>
                    <a:pt x="148" y="89"/>
                    <a:pt x="146" y="82"/>
                  </a:cubicBezTo>
                  <a:cubicBezTo>
                    <a:pt x="144" y="74"/>
                    <a:pt x="150" y="78"/>
                    <a:pt x="151" y="78"/>
                  </a:cubicBezTo>
                  <a:cubicBezTo>
                    <a:pt x="153" y="79"/>
                    <a:pt x="153" y="81"/>
                    <a:pt x="157" y="83"/>
                  </a:cubicBezTo>
                  <a:cubicBezTo>
                    <a:pt x="168" y="88"/>
                    <a:pt x="162" y="82"/>
                    <a:pt x="162" y="82"/>
                  </a:cubicBezTo>
                  <a:cubicBezTo>
                    <a:pt x="162" y="82"/>
                    <a:pt x="162" y="82"/>
                    <a:pt x="157" y="77"/>
                  </a:cubicBezTo>
                  <a:cubicBezTo>
                    <a:pt x="152" y="71"/>
                    <a:pt x="145" y="73"/>
                    <a:pt x="139" y="73"/>
                  </a:cubicBezTo>
                  <a:cubicBezTo>
                    <a:pt x="133" y="73"/>
                    <a:pt x="135" y="78"/>
                    <a:pt x="135" y="78"/>
                  </a:cubicBezTo>
                  <a:cubicBezTo>
                    <a:pt x="135" y="78"/>
                    <a:pt x="134" y="88"/>
                    <a:pt x="133" y="106"/>
                  </a:cubicBezTo>
                  <a:cubicBezTo>
                    <a:pt x="132" y="124"/>
                    <a:pt x="129" y="126"/>
                    <a:pt x="128" y="125"/>
                  </a:cubicBezTo>
                  <a:cubicBezTo>
                    <a:pt x="127" y="123"/>
                    <a:pt x="125" y="114"/>
                    <a:pt x="125" y="111"/>
                  </a:cubicBezTo>
                  <a:cubicBezTo>
                    <a:pt x="125" y="108"/>
                    <a:pt x="123" y="97"/>
                    <a:pt x="124" y="84"/>
                  </a:cubicBezTo>
                  <a:cubicBezTo>
                    <a:pt x="125" y="72"/>
                    <a:pt x="128" y="77"/>
                    <a:pt x="120" y="74"/>
                  </a:cubicBezTo>
                  <a:cubicBezTo>
                    <a:pt x="111" y="71"/>
                    <a:pt x="116" y="67"/>
                    <a:pt x="118" y="67"/>
                  </a:cubicBezTo>
                  <a:cubicBezTo>
                    <a:pt x="121" y="67"/>
                    <a:pt x="125" y="69"/>
                    <a:pt x="126" y="67"/>
                  </a:cubicBezTo>
                  <a:cubicBezTo>
                    <a:pt x="127" y="59"/>
                    <a:pt x="128" y="52"/>
                    <a:pt x="124" y="51"/>
                  </a:cubicBezTo>
                  <a:cubicBezTo>
                    <a:pt x="115" y="47"/>
                    <a:pt x="119" y="45"/>
                    <a:pt x="122" y="44"/>
                  </a:cubicBezTo>
                  <a:cubicBezTo>
                    <a:pt x="125" y="43"/>
                    <a:pt x="126" y="35"/>
                    <a:pt x="121" y="37"/>
                  </a:cubicBezTo>
                  <a:cubicBezTo>
                    <a:pt x="112" y="40"/>
                    <a:pt x="113" y="32"/>
                    <a:pt x="115" y="31"/>
                  </a:cubicBezTo>
                  <a:cubicBezTo>
                    <a:pt x="117" y="30"/>
                    <a:pt x="120" y="32"/>
                    <a:pt x="119" y="24"/>
                  </a:cubicBezTo>
                  <a:cubicBezTo>
                    <a:pt x="117" y="17"/>
                    <a:pt x="124" y="14"/>
                    <a:pt x="126" y="21"/>
                  </a:cubicBezTo>
                  <a:cubicBezTo>
                    <a:pt x="127" y="28"/>
                    <a:pt x="130" y="42"/>
                    <a:pt x="132" y="39"/>
                  </a:cubicBezTo>
                  <a:cubicBezTo>
                    <a:pt x="134" y="35"/>
                    <a:pt x="138" y="22"/>
                    <a:pt x="142" y="16"/>
                  </a:cubicBezTo>
                  <a:cubicBezTo>
                    <a:pt x="145" y="10"/>
                    <a:pt x="150" y="15"/>
                    <a:pt x="149" y="18"/>
                  </a:cubicBezTo>
                  <a:cubicBezTo>
                    <a:pt x="144" y="33"/>
                    <a:pt x="152" y="34"/>
                    <a:pt x="152" y="34"/>
                  </a:cubicBezTo>
                  <a:cubicBezTo>
                    <a:pt x="152" y="34"/>
                    <a:pt x="151" y="36"/>
                    <a:pt x="147" y="36"/>
                  </a:cubicBezTo>
                  <a:cubicBezTo>
                    <a:pt x="137" y="35"/>
                    <a:pt x="141" y="41"/>
                    <a:pt x="145" y="43"/>
                  </a:cubicBezTo>
                  <a:cubicBezTo>
                    <a:pt x="154" y="46"/>
                    <a:pt x="148" y="48"/>
                    <a:pt x="143" y="48"/>
                  </a:cubicBezTo>
                  <a:cubicBezTo>
                    <a:pt x="139" y="48"/>
                    <a:pt x="136" y="50"/>
                    <a:pt x="135" y="55"/>
                  </a:cubicBezTo>
                  <a:cubicBezTo>
                    <a:pt x="132" y="70"/>
                    <a:pt x="144" y="67"/>
                    <a:pt x="144" y="67"/>
                  </a:cubicBezTo>
                  <a:cubicBezTo>
                    <a:pt x="162" y="72"/>
                    <a:pt x="189" y="69"/>
                    <a:pt x="189" y="69"/>
                  </a:cubicBezTo>
                  <a:cubicBezTo>
                    <a:pt x="209" y="75"/>
                    <a:pt x="200" y="45"/>
                    <a:pt x="199" y="29"/>
                  </a:cubicBezTo>
                  <a:cubicBezTo>
                    <a:pt x="197" y="13"/>
                    <a:pt x="195" y="5"/>
                    <a:pt x="181" y="2"/>
                  </a:cubicBezTo>
                  <a:cubicBezTo>
                    <a:pt x="168" y="0"/>
                    <a:pt x="90" y="1"/>
                    <a:pt x="90" y="1"/>
                  </a:cubicBezTo>
                  <a:cubicBezTo>
                    <a:pt x="87" y="2"/>
                    <a:pt x="56" y="1"/>
                    <a:pt x="56" y="1"/>
                  </a:cubicBezTo>
                  <a:cubicBezTo>
                    <a:pt x="56" y="1"/>
                    <a:pt x="54" y="8"/>
                    <a:pt x="56" y="8"/>
                  </a:cubicBezTo>
                  <a:cubicBezTo>
                    <a:pt x="61" y="8"/>
                    <a:pt x="80" y="9"/>
                    <a:pt x="80" y="9"/>
                  </a:cubicBezTo>
                  <a:cubicBezTo>
                    <a:pt x="81" y="9"/>
                    <a:pt x="90" y="8"/>
                    <a:pt x="85" y="12"/>
                  </a:cubicBezTo>
                  <a:cubicBezTo>
                    <a:pt x="80" y="16"/>
                    <a:pt x="69" y="16"/>
                    <a:pt x="62" y="16"/>
                  </a:cubicBezTo>
                  <a:cubicBezTo>
                    <a:pt x="47" y="15"/>
                    <a:pt x="54" y="22"/>
                    <a:pt x="60" y="22"/>
                  </a:cubicBezTo>
                  <a:cubicBezTo>
                    <a:pt x="78" y="22"/>
                    <a:pt x="82" y="26"/>
                    <a:pt x="74" y="27"/>
                  </a:cubicBezTo>
                  <a:cubicBezTo>
                    <a:pt x="67" y="28"/>
                    <a:pt x="65" y="28"/>
                    <a:pt x="58" y="29"/>
                  </a:cubicBezTo>
                  <a:cubicBezTo>
                    <a:pt x="2" y="38"/>
                    <a:pt x="21" y="23"/>
                    <a:pt x="26" y="23"/>
                  </a:cubicBezTo>
                  <a:cubicBezTo>
                    <a:pt x="49" y="23"/>
                    <a:pt x="44" y="15"/>
                    <a:pt x="38" y="17"/>
                  </a:cubicBezTo>
                  <a:cubicBezTo>
                    <a:pt x="32" y="18"/>
                    <a:pt x="12" y="11"/>
                    <a:pt x="9" y="24"/>
                  </a:cubicBezTo>
                  <a:cubicBezTo>
                    <a:pt x="7" y="37"/>
                    <a:pt x="15" y="103"/>
                    <a:pt x="13" y="115"/>
                  </a:cubicBezTo>
                  <a:cubicBezTo>
                    <a:pt x="0" y="193"/>
                    <a:pt x="71" y="176"/>
                    <a:pt x="71" y="176"/>
                  </a:cubicBezTo>
                  <a:cubicBezTo>
                    <a:pt x="56" y="164"/>
                    <a:pt x="62" y="153"/>
                    <a:pt x="61" y="146"/>
                  </a:cubicBezTo>
                  <a:cubicBezTo>
                    <a:pt x="57" y="125"/>
                    <a:pt x="55" y="122"/>
                    <a:pt x="51" y="124"/>
                  </a:cubicBezTo>
                  <a:cubicBezTo>
                    <a:pt x="43" y="128"/>
                    <a:pt x="44" y="130"/>
                    <a:pt x="45" y="133"/>
                  </a:cubicBezTo>
                  <a:cubicBezTo>
                    <a:pt x="51" y="151"/>
                    <a:pt x="37" y="137"/>
                    <a:pt x="37" y="137"/>
                  </a:cubicBezTo>
                  <a:cubicBezTo>
                    <a:pt x="35" y="138"/>
                    <a:pt x="34" y="142"/>
                    <a:pt x="35" y="145"/>
                  </a:cubicBezTo>
                  <a:cubicBezTo>
                    <a:pt x="47" y="168"/>
                    <a:pt x="36" y="162"/>
                    <a:pt x="33" y="158"/>
                  </a:cubicBezTo>
                  <a:cubicBezTo>
                    <a:pt x="22" y="142"/>
                    <a:pt x="33" y="133"/>
                    <a:pt x="32" y="128"/>
                  </a:cubicBezTo>
                  <a:cubicBezTo>
                    <a:pt x="27" y="108"/>
                    <a:pt x="42" y="100"/>
                    <a:pt x="44" y="97"/>
                  </a:cubicBezTo>
                  <a:cubicBezTo>
                    <a:pt x="46" y="93"/>
                    <a:pt x="45" y="92"/>
                    <a:pt x="46" y="86"/>
                  </a:cubicBezTo>
                  <a:cubicBezTo>
                    <a:pt x="48" y="72"/>
                    <a:pt x="55" y="79"/>
                    <a:pt x="55" y="84"/>
                  </a:cubicBezTo>
                  <a:cubicBezTo>
                    <a:pt x="53" y="100"/>
                    <a:pt x="63" y="88"/>
                    <a:pt x="67" y="83"/>
                  </a:cubicBezTo>
                  <a:cubicBezTo>
                    <a:pt x="78" y="68"/>
                    <a:pt x="77" y="84"/>
                    <a:pt x="75" y="87"/>
                  </a:cubicBezTo>
                  <a:cubicBezTo>
                    <a:pt x="72" y="89"/>
                    <a:pt x="71" y="93"/>
                    <a:pt x="71" y="95"/>
                  </a:cubicBezTo>
                  <a:cubicBezTo>
                    <a:pt x="74" y="103"/>
                    <a:pt x="69" y="111"/>
                    <a:pt x="67" y="112"/>
                  </a:cubicBezTo>
                  <a:cubicBezTo>
                    <a:pt x="66" y="112"/>
                    <a:pt x="61" y="114"/>
                    <a:pt x="61" y="121"/>
                  </a:cubicBezTo>
                  <a:cubicBezTo>
                    <a:pt x="61" y="127"/>
                    <a:pt x="69" y="139"/>
                    <a:pt x="69" y="143"/>
                  </a:cubicBezTo>
                  <a:cubicBezTo>
                    <a:pt x="69" y="178"/>
                    <a:pt x="84" y="181"/>
                    <a:pt x="91" y="180"/>
                  </a:cubicBezTo>
                  <a:cubicBezTo>
                    <a:pt x="98" y="179"/>
                    <a:pt x="159" y="177"/>
                    <a:pt x="185" y="175"/>
                  </a:cubicBezTo>
                  <a:cubicBezTo>
                    <a:pt x="210" y="173"/>
                    <a:pt x="193" y="166"/>
                    <a:pt x="186" y="166"/>
                  </a:cubicBezTo>
                  <a:close/>
                  <a:moveTo>
                    <a:pt x="165" y="60"/>
                  </a:moveTo>
                  <a:cubicBezTo>
                    <a:pt x="203" y="61"/>
                    <a:pt x="185" y="64"/>
                    <a:pt x="182" y="66"/>
                  </a:cubicBezTo>
                  <a:cubicBezTo>
                    <a:pt x="178" y="68"/>
                    <a:pt x="182" y="66"/>
                    <a:pt x="167" y="65"/>
                  </a:cubicBezTo>
                  <a:cubicBezTo>
                    <a:pt x="152" y="65"/>
                    <a:pt x="165" y="60"/>
                    <a:pt x="165" y="60"/>
                  </a:cubicBezTo>
                  <a:close/>
                  <a:moveTo>
                    <a:pt x="114" y="50"/>
                  </a:moveTo>
                  <a:cubicBezTo>
                    <a:pt x="121" y="55"/>
                    <a:pt x="113" y="61"/>
                    <a:pt x="113" y="61"/>
                  </a:cubicBezTo>
                  <a:cubicBezTo>
                    <a:pt x="113" y="61"/>
                    <a:pt x="108" y="70"/>
                    <a:pt x="112" y="78"/>
                  </a:cubicBezTo>
                  <a:cubicBezTo>
                    <a:pt x="116" y="87"/>
                    <a:pt x="116" y="97"/>
                    <a:pt x="108" y="87"/>
                  </a:cubicBezTo>
                  <a:cubicBezTo>
                    <a:pt x="100" y="78"/>
                    <a:pt x="105" y="58"/>
                    <a:pt x="107" y="53"/>
                  </a:cubicBezTo>
                  <a:cubicBezTo>
                    <a:pt x="107" y="53"/>
                    <a:pt x="107" y="44"/>
                    <a:pt x="114" y="50"/>
                  </a:cubicBezTo>
                  <a:close/>
                  <a:moveTo>
                    <a:pt x="83" y="29"/>
                  </a:moveTo>
                  <a:cubicBezTo>
                    <a:pt x="83" y="25"/>
                    <a:pt x="89" y="26"/>
                    <a:pt x="89" y="26"/>
                  </a:cubicBezTo>
                  <a:cubicBezTo>
                    <a:pt x="89" y="26"/>
                    <a:pt x="99" y="30"/>
                    <a:pt x="104" y="30"/>
                  </a:cubicBezTo>
                  <a:cubicBezTo>
                    <a:pt x="108" y="29"/>
                    <a:pt x="114" y="35"/>
                    <a:pt x="105" y="35"/>
                  </a:cubicBezTo>
                  <a:cubicBezTo>
                    <a:pt x="96" y="35"/>
                    <a:pt x="82" y="39"/>
                    <a:pt x="83" y="29"/>
                  </a:cubicBezTo>
                  <a:close/>
                  <a:moveTo>
                    <a:pt x="61" y="72"/>
                  </a:moveTo>
                  <a:cubicBezTo>
                    <a:pt x="55" y="72"/>
                    <a:pt x="16" y="87"/>
                    <a:pt x="16" y="48"/>
                  </a:cubicBezTo>
                  <a:cubicBezTo>
                    <a:pt x="16" y="39"/>
                    <a:pt x="14" y="31"/>
                    <a:pt x="24" y="37"/>
                  </a:cubicBezTo>
                  <a:cubicBezTo>
                    <a:pt x="35" y="42"/>
                    <a:pt x="25" y="42"/>
                    <a:pt x="49" y="40"/>
                  </a:cubicBezTo>
                  <a:cubicBezTo>
                    <a:pt x="49" y="40"/>
                    <a:pt x="66" y="41"/>
                    <a:pt x="68" y="40"/>
                  </a:cubicBezTo>
                  <a:cubicBezTo>
                    <a:pt x="71" y="38"/>
                    <a:pt x="69" y="34"/>
                    <a:pt x="74" y="34"/>
                  </a:cubicBezTo>
                  <a:cubicBezTo>
                    <a:pt x="80" y="34"/>
                    <a:pt x="79" y="40"/>
                    <a:pt x="79" y="40"/>
                  </a:cubicBezTo>
                  <a:cubicBezTo>
                    <a:pt x="79" y="40"/>
                    <a:pt x="74" y="46"/>
                    <a:pt x="109" y="41"/>
                  </a:cubicBezTo>
                  <a:cubicBezTo>
                    <a:pt x="113" y="41"/>
                    <a:pt x="117" y="45"/>
                    <a:pt x="108" y="45"/>
                  </a:cubicBezTo>
                  <a:cubicBezTo>
                    <a:pt x="104" y="45"/>
                    <a:pt x="97" y="48"/>
                    <a:pt x="100" y="53"/>
                  </a:cubicBezTo>
                  <a:cubicBezTo>
                    <a:pt x="102" y="58"/>
                    <a:pt x="99" y="93"/>
                    <a:pt x="99" y="93"/>
                  </a:cubicBezTo>
                  <a:cubicBezTo>
                    <a:pt x="99" y="93"/>
                    <a:pt x="97" y="100"/>
                    <a:pt x="94" y="90"/>
                  </a:cubicBezTo>
                  <a:cubicBezTo>
                    <a:pt x="93" y="86"/>
                    <a:pt x="94" y="53"/>
                    <a:pt x="93" y="51"/>
                  </a:cubicBezTo>
                  <a:cubicBezTo>
                    <a:pt x="93" y="48"/>
                    <a:pt x="77" y="45"/>
                    <a:pt x="77" y="57"/>
                  </a:cubicBezTo>
                  <a:cubicBezTo>
                    <a:pt x="77" y="68"/>
                    <a:pt x="73" y="71"/>
                    <a:pt x="61" y="72"/>
                  </a:cubicBezTo>
                  <a:close/>
                  <a:moveTo>
                    <a:pt x="85" y="84"/>
                  </a:moveTo>
                  <a:cubicBezTo>
                    <a:pt x="82" y="88"/>
                    <a:pt x="78" y="90"/>
                    <a:pt x="80" y="82"/>
                  </a:cubicBezTo>
                  <a:cubicBezTo>
                    <a:pt x="81" y="74"/>
                    <a:pt x="83" y="63"/>
                    <a:pt x="83" y="57"/>
                  </a:cubicBezTo>
                  <a:cubicBezTo>
                    <a:pt x="83" y="57"/>
                    <a:pt x="87" y="50"/>
                    <a:pt x="88" y="58"/>
                  </a:cubicBezTo>
                  <a:cubicBezTo>
                    <a:pt x="89" y="66"/>
                    <a:pt x="87" y="81"/>
                    <a:pt x="85" y="84"/>
                  </a:cubicBezTo>
                  <a:close/>
                  <a:moveTo>
                    <a:pt x="102" y="145"/>
                  </a:moveTo>
                  <a:cubicBezTo>
                    <a:pt x="78" y="144"/>
                    <a:pt x="77" y="148"/>
                    <a:pt x="77" y="117"/>
                  </a:cubicBezTo>
                  <a:cubicBezTo>
                    <a:pt x="77" y="86"/>
                    <a:pt x="81" y="93"/>
                    <a:pt x="82" y="96"/>
                  </a:cubicBezTo>
                  <a:cubicBezTo>
                    <a:pt x="82" y="96"/>
                    <a:pt x="90" y="116"/>
                    <a:pt x="111" y="101"/>
                  </a:cubicBezTo>
                  <a:cubicBezTo>
                    <a:pt x="114" y="98"/>
                    <a:pt x="116" y="96"/>
                    <a:pt x="117" y="106"/>
                  </a:cubicBezTo>
                  <a:cubicBezTo>
                    <a:pt x="117" y="117"/>
                    <a:pt x="127" y="145"/>
                    <a:pt x="102" y="145"/>
                  </a:cubicBezTo>
                  <a:close/>
                </a:path>
              </a:pathLst>
            </a:custGeom>
            <a:solidFill>
              <a:schemeClr val="accent2"/>
            </a:solidFill>
            <a:ln w="9525">
              <a:noFill/>
            </a:ln>
          </p:spPr>
          <p:txBody>
            <a:bodyPr/>
            <a:lstStyle/>
            <a:p>
              <a:endParaRPr lang="zh-CN" altLang="en-US"/>
            </a:p>
          </p:txBody>
        </p:sp>
        <p:sp>
          <p:nvSpPr>
            <p:cNvPr id="1217" name="Freeform 193"/>
            <p:cNvSpPr/>
            <p:nvPr userDrawn="1"/>
          </p:nvSpPr>
          <p:spPr>
            <a:xfrm>
              <a:off x="348" y="3254"/>
              <a:ext cx="86" cy="102"/>
            </a:xfrm>
            <a:custGeom>
              <a:avLst/>
              <a:gdLst/>
              <a:ahLst/>
              <a:cxnLst>
                <a:cxn ang="0">
                  <a:pos x="778963151" y="310329186"/>
                </a:cxn>
                <a:cxn ang="0">
                  <a:pos x="505693517" y="1213757588"/>
                </a:cxn>
                <a:cxn ang="0">
                  <a:pos x="778963151" y="310329186"/>
                </a:cxn>
              </a:cxnLst>
              <a:rect l="0" t="0" r="0" b="0"/>
              <a:pathLst>
                <a:path w="17" h="20">
                  <a:moveTo>
                    <a:pt x="14" y="5"/>
                  </a:moveTo>
                  <a:cubicBezTo>
                    <a:pt x="13" y="0"/>
                    <a:pt x="0" y="8"/>
                    <a:pt x="9" y="20"/>
                  </a:cubicBezTo>
                  <a:cubicBezTo>
                    <a:pt x="9" y="20"/>
                    <a:pt x="17" y="17"/>
                    <a:pt x="14" y="5"/>
                  </a:cubicBezTo>
                  <a:close/>
                </a:path>
              </a:pathLst>
            </a:custGeom>
            <a:solidFill>
              <a:schemeClr val="accent2"/>
            </a:solidFill>
            <a:ln w="9525">
              <a:noFill/>
            </a:ln>
          </p:spPr>
          <p:txBody>
            <a:bodyPr/>
            <a:lstStyle/>
            <a:p>
              <a:endParaRPr lang="zh-CN" altLang="en-US"/>
            </a:p>
          </p:txBody>
        </p:sp>
        <p:sp>
          <p:nvSpPr>
            <p:cNvPr id="1218" name="Freeform 194"/>
            <p:cNvSpPr/>
            <p:nvPr userDrawn="1"/>
          </p:nvSpPr>
          <p:spPr>
            <a:xfrm>
              <a:off x="267" y="3295"/>
              <a:ext cx="76" cy="136"/>
            </a:xfrm>
            <a:custGeom>
              <a:avLst/>
              <a:gdLst/>
              <a:ahLst/>
              <a:cxnLst>
                <a:cxn ang="0">
                  <a:pos x="389573309" y="525854018"/>
                </a:cxn>
                <a:cxn ang="0">
                  <a:pos x="222344657" y="1325572597"/>
                </a:cxn>
                <a:cxn ang="0">
                  <a:pos x="847291836" y="851540441"/>
                </a:cxn>
                <a:cxn ang="0">
                  <a:pos x="734842307" y="419319466"/>
                </a:cxn>
                <a:cxn ang="0">
                  <a:pos x="389573309" y="525854018"/>
                </a:cxn>
              </a:cxnLst>
              <a:rect l="0" t="0" r="0" b="0"/>
              <a:pathLst>
                <a:path w="15" h="27">
                  <a:moveTo>
                    <a:pt x="7" y="10"/>
                  </a:moveTo>
                  <a:cubicBezTo>
                    <a:pt x="0" y="19"/>
                    <a:pt x="2" y="23"/>
                    <a:pt x="4" y="25"/>
                  </a:cubicBezTo>
                  <a:cubicBezTo>
                    <a:pt x="7" y="27"/>
                    <a:pt x="11" y="26"/>
                    <a:pt x="15" y="16"/>
                  </a:cubicBezTo>
                  <a:cubicBezTo>
                    <a:pt x="15" y="16"/>
                    <a:pt x="12" y="11"/>
                    <a:pt x="13" y="8"/>
                  </a:cubicBezTo>
                  <a:cubicBezTo>
                    <a:pt x="15" y="6"/>
                    <a:pt x="14" y="0"/>
                    <a:pt x="7" y="10"/>
                  </a:cubicBezTo>
                  <a:close/>
                </a:path>
              </a:pathLst>
            </a:custGeom>
            <a:solidFill>
              <a:schemeClr val="accent2"/>
            </a:solidFill>
            <a:ln w="9525">
              <a:noFill/>
            </a:ln>
          </p:spPr>
          <p:txBody>
            <a:bodyPr/>
            <a:lstStyle/>
            <a:p>
              <a:endParaRPr lang="zh-CN" altLang="en-US"/>
            </a:p>
          </p:txBody>
        </p:sp>
        <p:sp>
          <p:nvSpPr>
            <p:cNvPr id="1219" name="Freeform 195"/>
            <p:cNvSpPr/>
            <p:nvPr userDrawn="1"/>
          </p:nvSpPr>
          <p:spPr>
            <a:xfrm>
              <a:off x="222" y="3022"/>
              <a:ext cx="243" cy="116"/>
            </a:xfrm>
            <a:custGeom>
              <a:avLst/>
              <a:gdLst/>
              <a:ahLst/>
              <a:cxnLst>
                <a:cxn ang="0">
                  <a:pos x="0" y="105497940"/>
                </a:cxn>
                <a:cxn ang="0">
                  <a:pos x="509113355" y="52714323"/>
                </a:cxn>
                <a:cxn ang="0">
                  <a:pos x="54793705" y="479359035"/>
                </a:cxn>
                <a:cxn ang="0">
                  <a:pos x="1227458868" y="1129474206"/>
                </a:cxn>
                <a:cxn ang="0">
                  <a:pos x="1902256331" y="1074684143"/>
                </a:cxn>
                <a:cxn ang="0">
                  <a:pos x="0" y="1021887585"/>
                </a:cxn>
                <a:cxn ang="0">
                  <a:pos x="0" y="105497940"/>
                </a:cxn>
              </a:cxnLst>
              <a:rect l="0" t="0" r="0" b="0"/>
              <a:pathLst>
                <a:path w="48" h="23">
                  <a:moveTo>
                    <a:pt x="40" y="2"/>
                  </a:moveTo>
                  <a:cubicBezTo>
                    <a:pt x="38" y="3"/>
                    <a:pt x="9" y="1"/>
                    <a:pt x="9" y="1"/>
                  </a:cubicBezTo>
                  <a:cubicBezTo>
                    <a:pt x="5" y="1"/>
                    <a:pt x="1" y="0"/>
                    <a:pt x="1" y="9"/>
                  </a:cubicBezTo>
                  <a:cubicBezTo>
                    <a:pt x="0" y="23"/>
                    <a:pt x="17" y="21"/>
                    <a:pt x="22" y="21"/>
                  </a:cubicBezTo>
                  <a:cubicBezTo>
                    <a:pt x="26" y="21"/>
                    <a:pt x="30" y="18"/>
                    <a:pt x="34" y="20"/>
                  </a:cubicBezTo>
                  <a:cubicBezTo>
                    <a:pt x="34" y="20"/>
                    <a:pt x="38" y="23"/>
                    <a:pt x="40" y="19"/>
                  </a:cubicBezTo>
                  <a:cubicBezTo>
                    <a:pt x="48" y="5"/>
                    <a:pt x="43" y="0"/>
                    <a:pt x="40" y="2"/>
                  </a:cubicBezTo>
                  <a:close/>
                </a:path>
              </a:pathLst>
            </a:custGeom>
            <a:solidFill>
              <a:schemeClr val="accent2"/>
            </a:solidFill>
            <a:ln w="9525">
              <a:noFill/>
            </a:ln>
          </p:spPr>
          <p:txBody>
            <a:bodyPr/>
            <a:lstStyle/>
            <a:p>
              <a:endParaRPr lang="zh-CN" altLang="en-US"/>
            </a:p>
          </p:txBody>
        </p:sp>
        <p:sp>
          <p:nvSpPr>
            <p:cNvPr id="1220" name="Freeform 196"/>
            <p:cNvSpPr/>
            <p:nvPr userDrawn="1"/>
          </p:nvSpPr>
          <p:spPr>
            <a:xfrm>
              <a:off x="500" y="3345"/>
              <a:ext cx="177" cy="187"/>
            </a:xfrm>
            <a:custGeom>
              <a:avLst/>
              <a:gdLst/>
              <a:ahLst/>
              <a:cxnLst>
                <a:cxn ang="0">
                  <a:pos x="1324049293" y="109830017"/>
                </a:cxn>
                <a:cxn ang="0">
                  <a:pos x="612208737" y="109830017"/>
                </a:cxn>
                <a:cxn ang="0">
                  <a:pos x="218595733" y="1097457796"/>
                </a:cxn>
                <a:cxn ang="0">
                  <a:pos x="1553298980" y="1206872886"/>
                </a:cxn>
                <a:cxn ang="0">
                  <a:pos x="1324049293" y="109830017"/>
                </a:cxn>
              </a:cxnLst>
              <a:rect l="0" t="0" r="0" b="0"/>
              <a:pathLst>
                <a:path w="35" h="37">
                  <a:moveTo>
                    <a:pt x="24" y="2"/>
                  </a:moveTo>
                  <a:cubicBezTo>
                    <a:pt x="19" y="3"/>
                    <a:pt x="11" y="2"/>
                    <a:pt x="11" y="2"/>
                  </a:cubicBezTo>
                  <a:cubicBezTo>
                    <a:pt x="0" y="2"/>
                    <a:pt x="5" y="14"/>
                    <a:pt x="4" y="20"/>
                  </a:cubicBezTo>
                  <a:cubicBezTo>
                    <a:pt x="3" y="27"/>
                    <a:pt x="22" y="37"/>
                    <a:pt x="28" y="22"/>
                  </a:cubicBezTo>
                  <a:cubicBezTo>
                    <a:pt x="35" y="7"/>
                    <a:pt x="28" y="0"/>
                    <a:pt x="24" y="2"/>
                  </a:cubicBezTo>
                  <a:close/>
                </a:path>
              </a:pathLst>
            </a:custGeom>
            <a:solidFill>
              <a:schemeClr val="accent2"/>
            </a:solidFill>
            <a:ln w="9525">
              <a:noFill/>
            </a:ln>
          </p:spPr>
          <p:txBody>
            <a:bodyPr/>
            <a:lstStyle/>
            <a:p>
              <a:endParaRPr lang="zh-CN" altLang="en-US"/>
            </a:p>
          </p:txBody>
        </p:sp>
        <p:sp>
          <p:nvSpPr>
            <p:cNvPr id="1221" name="Freeform 197"/>
            <p:cNvSpPr/>
            <p:nvPr userDrawn="1"/>
          </p:nvSpPr>
          <p:spPr>
            <a:xfrm>
              <a:off x="905" y="3158"/>
              <a:ext cx="177" cy="36"/>
            </a:xfrm>
            <a:custGeom>
              <a:avLst/>
              <a:gdLst/>
              <a:ahLst/>
              <a:cxnLst>
                <a:cxn ang="0">
                  <a:pos x="272474963" y="0"/>
                </a:cxn>
                <a:cxn ang="0">
                  <a:pos x="776909457" y="337131365"/>
                </a:cxn>
                <a:cxn ang="0">
                  <a:pos x="272474963" y="0"/>
                </a:cxn>
              </a:cxnLst>
              <a:rect l="0" t="0" r="0" b="0"/>
              <a:pathLst>
                <a:path w="35" h="7">
                  <a:moveTo>
                    <a:pt x="5" y="0"/>
                  </a:moveTo>
                  <a:cubicBezTo>
                    <a:pt x="0" y="0"/>
                    <a:pt x="7" y="7"/>
                    <a:pt x="14" y="5"/>
                  </a:cubicBezTo>
                  <a:cubicBezTo>
                    <a:pt x="35" y="1"/>
                    <a:pt x="5" y="0"/>
                    <a:pt x="5" y="0"/>
                  </a:cubicBezTo>
                  <a:close/>
                </a:path>
              </a:pathLst>
            </a:custGeom>
            <a:solidFill>
              <a:schemeClr val="accent2"/>
            </a:solidFill>
            <a:ln w="9525">
              <a:noFill/>
            </a:ln>
          </p:spPr>
          <p:txBody>
            <a:bodyPr/>
            <a:lstStyle/>
            <a:p>
              <a:endParaRPr lang="zh-CN" altLang="en-US"/>
            </a:p>
          </p:txBody>
        </p:sp>
        <p:sp>
          <p:nvSpPr>
            <p:cNvPr id="1222" name="Freeform 198"/>
            <p:cNvSpPr/>
            <p:nvPr userDrawn="1"/>
          </p:nvSpPr>
          <p:spPr>
            <a:xfrm>
              <a:off x="965" y="3153"/>
              <a:ext cx="137" cy="81"/>
            </a:xfrm>
            <a:custGeom>
              <a:avLst/>
              <a:gdLst/>
              <a:ahLst/>
              <a:cxnLst>
                <a:cxn ang="0">
                  <a:pos x="408210867" y="729591168"/>
                </a:cxn>
                <a:cxn ang="0">
                  <a:pos x="1435927753" y="332203163"/>
                </a:cxn>
                <a:cxn ang="0">
                  <a:pos x="971947129" y="54793705"/>
                </a:cxn>
                <a:cxn ang="0">
                  <a:pos x="408210867" y="620419616"/>
                </a:cxn>
                <a:cxn ang="0">
                  <a:pos x="408210867" y="729591168"/>
                </a:cxn>
              </a:cxnLst>
              <a:rect l="0" t="0" r="0" b="0"/>
              <a:pathLst>
                <a:path w="27" h="16">
                  <a:moveTo>
                    <a:pt x="7" y="13"/>
                  </a:moveTo>
                  <a:cubicBezTo>
                    <a:pt x="7" y="13"/>
                    <a:pt x="18" y="16"/>
                    <a:pt x="25" y="6"/>
                  </a:cubicBezTo>
                  <a:cubicBezTo>
                    <a:pt x="27" y="2"/>
                    <a:pt x="23" y="0"/>
                    <a:pt x="17" y="1"/>
                  </a:cubicBezTo>
                  <a:cubicBezTo>
                    <a:pt x="13" y="1"/>
                    <a:pt x="14" y="11"/>
                    <a:pt x="7" y="11"/>
                  </a:cubicBezTo>
                  <a:cubicBezTo>
                    <a:pt x="0" y="11"/>
                    <a:pt x="7" y="13"/>
                    <a:pt x="7" y="13"/>
                  </a:cubicBezTo>
                  <a:close/>
                </a:path>
              </a:pathLst>
            </a:custGeom>
            <a:solidFill>
              <a:schemeClr val="accent2"/>
            </a:solidFill>
            <a:ln w="9525">
              <a:noFill/>
            </a:ln>
          </p:spPr>
          <p:txBody>
            <a:bodyPr/>
            <a:lstStyle/>
            <a:p>
              <a:endParaRPr lang="zh-CN" altLang="en-US"/>
            </a:p>
          </p:txBody>
        </p:sp>
        <p:sp>
          <p:nvSpPr>
            <p:cNvPr id="1223" name="Freeform 199"/>
            <p:cNvSpPr/>
            <p:nvPr userDrawn="1"/>
          </p:nvSpPr>
          <p:spPr>
            <a:xfrm>
              <a:off x="960" y="3204"/>
              <a:ext cx="177" cy="86"/>
            </a:xfrm>
            <a:custGeom>
              <a:avLst/>
              <a:gdLst/>
              <a:ahLst/>
              <a:cxnLst>
                <a:cxn ang="0">
                  <a:pos x="1377944812" y="329838976"/>
                </a:cxn>
                <a:cxn ang="0">
                  <a:pos x="437171824" y="559781972"/>
                </a:cxn>
                <a:cxn ang="0">
                  <a:pos x="328980331" y="724875332"/>
                </a:cxn>
                <a:cxn ang="0">
                  <a:pos x="1499420388" y="670435911"/>
                </a:cxn>
                <a:cxn ang="0">
                  <a:pos x="1377944812" y="329838976"/>
                </a:cxn>
              </a:cxnLst>
              <a:rect l="0" t="0" r="0" b="0"/>
              <a:pathLst>
                <a:path w="35" h="17">
                  <a:moveTo>
                    <a:pt x="25" y="6"/>
                  </a:moveTo>
                  <a:cubicBezTo>
                    <a:pt x="20" y="12"/>
                    <a:pt x="8" y="10"/>
                    <a:pt x="8" y="10"/>
                  </a:cubicBezTo>
                  <a:cubicBezTo>
                    <a:pt x="8" y="10"/>
                    <a:pt x="0" y="9"/>
                    <a:pt x="6" y="13"/>
                  </a:cubicBezTo>
                  <a:cubicBezTo>
                    <a:pt x="11" y="17"/>
                    <a:pt x="18" y="15"/>
                    <a:pt x="27" y="12"/>
                  </a:cubicBezTo>
                  <a:cubicBezTo>
                    <a:pt x="35" y="8"/>
                    <a:pt x="31" y="0"/>
                    <a:pt x="25" y="6"/>
                  </a:cubicBezTo>
                  <a:close/>
                </a:path>
              </a:pathLst>
            </a:custGeom>
            <a:solidFill>
              <a:schemeClr val="accent2"/>
            </a:solidFill>
            <a:ln w="9525">
              <a:noFill/>
            </a:ln>
          </p:spPr>
          <p:txBody>
            <a:bodyPr/>
            <a:lstStyle/>
            <a:p>
              <a:endParaRPr lang="zh-CN" altLang="en-US"/>
            </a:p>
          </p:txBody>
        </p:sp>
        <p:sp>
          <p:nvSpPr>
            <p:cNvPr id="1224" name="Freeform 200"/>
            <p:cNvSpPr/>
            <p:nvPr userDrawn="1"/>
          </p:nvSpPr>
          <p:spPr>
            <a:xfrm>
              <a:off x="844" y="3285"/>
              <a:ext cx="248" cy="60"/>
            </a:xfrm>
            <a:custGeom>
              <a:avLst/>
              <a:gdLst/>
              <a:ahLst/>
              <a:cxnLst>
                <a:cxn ang="0">
                  <a:pos x="0" y="146484375"/>
                </a:cxn>
                <a:cxn ang="0">
                  <a:pos x="1621565511" y="48828125"/>
                </a:cxn>
                <a:cxn ang="0">
                  <a:pos x="385808417" y="0"/>
                </a:cxn>
                <a:cxn ang="0">
                  <a:pos x="111106247" y="244140625"/>
                </a:cxn>
                <a:cxn ang="0">
                  <a:pos x="1113425127" y="390625000"/>
                </a:cxn>
                <a:cxn ang="0">
                  <a:pos x="0" y="390625000"/>
                </a:cxn>
                <a:cxn ang="0">
                  <a:pos x="0" y="146484375"/>
                </a:cxn>
              </a:cxnLst>
              <a:rect l="0" t="0" r="0" b="0"/>
              <a:pathLst>
                <a:path w="49" h="12">
                  <a:moveTo>
                    <a:pt x="40" y="3"/>
                  </a:moveTo>
                  <a:cubicBezTo>
                    <a:pt x="37" y="2"/>
                    <a:pt x="36" y="0"/>
                    <a:pt x="29" y="1"/>
                  </a:cubicBezTo>
                  <a:cubicBezTo>
                    <a:pt x="13" y="4"/>
                    <a:pt x="7" y="0"/>
                    <a:pt x="7" y="0"/>
                  </a:cubicBezTo>
                  <a:cubicBezTo>
                    <a:pt x="7" y="0"/>
                    <a:pt x="0" y="3"/>
                    <a:pt x="2" y="5"/>
                  </a:cubicBezTo>
                  <a:cubicBezTo>
                    <a:pt x="5" y="7"/>
                    <a:pt x="17" y="8"/>
                    <a:pt x="20" y="8"/>
                  </a:cubicBezTo>
                  <a:cubicBezTo>
                    <a:pt x="23" y="8"/>
                    <a:pt x="34" y="12"/>
                    <a:pt x="41" y="8"/>
                  </a:cubicBezTo>
                  <a:cubicBezTo>
                    <a:pt x="49" y="4"/>
                    <a:pt x="44" y="3"/>
                    <a:pt x="40" y="3"/>
                  </a:cubicBezTo>
                  <a:close/>
                </a:path>
              </a:pathLst>
            </a:custGeom>
            <a:solidFill>
              <a:schemeClr val="accent2"/>
            </a:solidFill>
            <a:ln w="9525">
              <a:noFill/>
            </a:ln>
          </p:spPr>
          <p:txBody>
            <a:bodyPr/>
            <a:lstStyle/>
            <a:p>
              <a:endParaRPr lang="zh-CN" altLang="en-US"/>
            </a:p>
          </p:txBody>
        </p:sp>
        <p:sp>
          <p:nvSpPr>
            <p:cNvPr id="1225" name="Freeform 201"/>
            <p:cNvSpPr/>
            <p:nvPr userDrawn="1"/>
          </p:nvSpPr>
          <p:spPr>
            <a:xfrm>
              <a:off x="869" y="3340"/>
              <a:ext cx="203" cy="56"/>
            </a:xfrm>
            <a:custGeom>
              <a:avLst/>
              <a:gdLst/>
              <a:ahLst/>
              <a:cxnLst>
                <a:cxn ang="0">
                  <a:pos x="2130642243" y="117336810"/>
                </a:cxn>
                <a:cxn ang="0">
                  <a:pos x="1496121977" y="234151150"/>
                </a:cxn>
                <a:cxn ang="0">
                  <a:pos x="748102750" y="174595425"/>
                </a:cxn>
                <a:cxn ang="0">
                  <a:pos x="55917908" y="117336810"/>
                </a:cxn>
                <a:cxn ang="0">
                  <a:pos x="2016702885" y="480086121"/>
                </a:cxn>
                <a:cxn ang="0">
                  <a:pos x="2130642243" y="117336810"/>
                </a:cxn>
              </a:cxnLst>
              <a:rect l="0" t="0" r="0" b="0"/>
              <a:pathLst>
                <a:path w="40" h="11">
                  <a:moveTo>
                    <a:pt x="37" y="2"/>
                  </a:moveTo>
                  <a:cubicBezTo>
                    <a:pt x="34" y="4"/>
                    <a:pt x="30" y="4"/>
                    <a:pt x="26" y="4"/>
                  </a:cubicBezTo>
                  <a:cubicBezTo>
                    <a:pt x="23" y="4"/>
                    <a:pt x="16" y="2"/>
                    <a:pt x="13" y="3"/>
                  </a:cubicBezTo>
                  <a:cubicBezTo>
                    <a:pt x="10" y="4"/>
                    <a:pt x="1" y="2"/>
                    <a:pt x="1" y="2"/>
                  </a:cubicBezTo>
                  <a:cubicBezTo>
                    <a:pt x="0" y="11"/>
                    <a:pt x="30" y="10"/>
                    <a:pt x="35" y="8"/>
                  </a:cubicBezTo>
                  <a:cubicBezTo>
                    <a:pt x="40" y="5"/>
                    <a:pt x="40" y="0"/>
                    <a:pt x="37" y="2"/>
                  </a:cubicBezTo>
                  <a:close/>
                </a:path>
              </a:pathLst>
            </a:custGeom>
            <a:solidFill>
              <a:schemeClr val="accent2"/>
            </a:solidFill>
            <a:ln w="9525">
              <a:noFill/>
            </a:ln>
          </p:spPr>
          <p:txBody>
            <a:bodyPr/>
            <a:lstStyle/>
            <a:p>
              <a:endParaRPr lang="zh-CN" altLang="en-US"/>
            </a:p>
          </p:txBody>
        </p:sp>
        <p:sp>
          <p:nvSpPr>
            <p:cNvPr id="1226" name="Freeform 202"/>
            <p:cNvSpPr/>
            <p:nvPr userDrawn="1"/>
          </p:nvSpPr>
          <p:spPr>
            <a:xfrm>
              <a:off x="859" y="3386"/>
              <a:ext cx="207" cy="172"/>
            </a:xfrm>
            <a:custGeom>
              <a:avLst/>
              <a:gdLst/>
              <a:ahLst/>
              <a:cxnLst>
                <a:cxn ang="0">
                  <a:pos x="1517680328" y="505693517"/>
                </a:cxn>
                <a:cxn ang="0">
                  <a:pos x="709674543" y="329838976"/>
                </a:cxn>
                <a:cxn ang="0">
                  <a:pos x="215325070" y="833402061"/>
                </a:cxn>
                <a:cxn ang="0">
                  <a:pos x="53182672" y="1054796788"/>
                </a:cxn>
                <a:cxn ang="0">
                  <a:pos x="483815834" y="1054796788"/>
                </a:cxn>
                <a:cxn ang="0">
                  <a:pos x="924999614" y="1503838610"/>
                </a:cxn>
                <a:cxn ang="0">
                  <a:pos x="1140311684" y="1668597177"/>
                </a:cxn>
                <a:cxn ang="0">
                  <a:pos x="1570944846" y="1054796788"/>
                </a:cxn>
                <a:cxn ang="0">
                  <a:pos x="2120992849" y="1054796788"/>
                </a:cxn>
                <a:cxn ang="0">
                  <a:pos x="1517680328" y="505693517"/>
                </a:cxn>
              </a:cxnLst>
              <a:rect l="0" t="0" r="0" b="0"/>
              <a:pathLst>
                <a:path w="41" h="34">
                  <a:moveTo>
                    <a:pt x="28" y="9"/>
                  </a:moveTo>
                  <a:cubicBezTo>
                    <a:pt x="28" y="6"/>
                    <a:pt x="14" y="0"/>
                    <a:pt x="13" y="6"/>
                  </a:cubicBezTo>
                  <a:cubicBezTo>
                    <a:pt x="11" y="12"/>
                    <a:pt x="4" y="15"/>
                    <a:pt x="4" y="15"/>
                  </a:cubicBezTo>
                  <a:cubicBezTo>
                    <a:pt x="0" y="16"/>
                    <a:pt x="0" y="16"/>
                    <a:pt x="1" y="19"/>
                  </a:cubicBezTo>
                  <a:cubicBezTo>
                    <a:pt x="1" y="22"/>
                    <a:pt x="4" y="24"/>
                    <a:pt x="9" y="19"/>
                  </a:cubicBezTo>
                  <a:cubicBezTo>
                    <a:pt x="17" y="10"/>
                    <a:pt x="17" y="26"/>
                    <a:pt x="17" y="27"/>
                  </a:cubicBezTo>
                  <a:cubicBezTo>
                    <a:pt x="18" y="29"/>
                    <a:pt x="19" y="34"/>
                    <a:pt x="21" y="30"/>
                  </a:cubicBezTo>
                  <a:cubicBezTo>
                    <a:pt x="22" y="26"/>
                    <a:pt x="25" y="14"/>
                    <a:pt x="29" y="19"/>
                  </a:cubicBezTo>
                  <a:cubicBezTo>
                    <a:pt x="35" y="27"/>
                    <a:pt x="41" y="19"/>
                    <a:pt x="39" y="19"/>
                  </a:cubicBezTo>
                  <a:cubicBezTo>
                    <a:pt x="38" y="18"/>
                    <a:pt x="28" y="13"/>
                    <a:pt x="28" y="9"/>
                  </a:cubicBezTo>
                  <a:close/>
                </a:path>
              </a:pathLst>
            </a:custGeom>
            <a:solidFill>
              <a:schemeClr val="accent2"/>
            </a:solidFill>
            <a:ln w="9525">
              <a:noFill/>
            </a:ln>
          </p:spPr>
          <p:txBody>
            <a:bodyPr/>
            <a:lstStyle/>
            <a:p>
              <a:endParaRPr lang="zh-CN" altLang="en-US"/>
            </a:p>
          </p:txBody>
        </p:sp>
        <p:sp>
          <p:nvSpPr>
            <p:cNvPr id="1227" name="Freeform 203"/>
            <p:cNvSpPr/>
            <p:nvPr userDrawn="1"/>
          </p:nvSpPr>
          <p:spPr>
            <a:xfrm>
              <a:off x="996" y="3305"/>
              <a:ext cx="126" cy="318"/>
            </a:xfrm>
            <a:custGeom>
              <a:avLst/>
              <a:gdLst/>
              <a:ahLst/>
              <a:cxnLst>
                <a:cxn ang="0">
                  <a:pos x="1172845976" y="106199895"/>
                </a:cxn>
                <a:cxn ang="0">
                  <a:pos x="963019411" y="923261433"/>
                </a:cxn>
                <a:cxn ang="0">
                  <a:pos x="369253533" y="1084719008"/>
                </a:cxn>
                <a:cxn ang="0">
                  <a:pos x="369253533" y="1246507878"/>
                </a:cxn>
                <a:cxn ang="0">
                  <a:pos x="908424820" y="1846174853"/>
                </a:cxn>
                <a:cxn ang="0">
                  <a:pos x="633674689" y="0"/>
                </a:cxn>
                <a:cxn ang="0">
                  <a:pos x="0" y="0"/>
                </a:cxn>
                <a:cxn ang="0">
                  <a:pos x="264339870" y="0"/>
                </a:cxn>
                <a:cxn ang="0">
                  <a:pos x="855959670" y="0"/>
                </a:cxn>
                <a:cxn ang="0">
                  <a:pos x="1227359921" y="0"/>
                </a:cxn>
                <a:cxn ang="0">
                  <a:pos x="1332272944" y="761455719"/>
                </a:cxn>
                <a:cxn ang="0">
                  <a:pos x="1332272944" y="106199895"/>
                </a:cxn>
                <a:cxn ang="0">
                  <a:pos x="1172845976" y="106199895"/>
                </a:cxn>
              </a:cxnLst>
              <a:rect l="0" t="0" r="0" b="0"/>
              <a:pathLst>
                <a:path w="25" h="63">
                  <a:moveTo>
                    <a:pt x="22" y="2"/>
                  </a:moveTo>
                  <a:cubicBezTo>
                    <a:pt x="22" y="2"/>
                    <a:pt x="20" y="15"/>
                    <a:pt x="18" y="17"/>
                  </a:cubicBezTo>
                  <a:cubicBezTo>
                    <a:pt x="15" y="19"/>
                    <a:pt x="10" y="20"/>
                    <a:pt x="7" y="20"/>
                  </a:cubicBezTo>
                  <a:cubicBezTo>
                    <a:pt x="4" y="19"/>
                    <a:pt x="4" y="22"/>
                    <a:pt x="7" y="23"/>
                  </a:cubicBezTo>
                  <a:cubicBezTo>
                    <a:pt x="10" y="24"/>
                    <a:pt x="17" y="29"/>
                    <a:pt x="17" y="34"/>
                  </a:cubicBezTo>
                  <a:cubicBezTo>
                    <a:pt x="17" y="40"/>
                    <a:pt x="17" y="44"/>
                    <a:pt x="12" y="45"/>
                  </a:cubicBezTo>
                  <a:cubicBezTo>
                    <a:pt x="6" y="46"/>
                    <a:pt x="0" y="47"/>
                    <a:pt x="0" y="55"/>
                  </a:cubicBezTo>
                  <a:cubicBezTo>
                    <a:pt x="0" y="55"/>
                    <a:pt x="3" y="57"/>
                    <a:pt x="5" y="58"/>
                  </a:cubicBezTo>
                  <a:cubicBezTo>
                    <a:pt x="8" y="58"/>
                    <a:pt x="14" y="61"/>
                    <a:pt x="16" y="62"/>
                  </a:cubicBezTo>
                  <a:cubicBezTo>
                    <a:pt x="18" y="63"/>
                    <a:pt x="23" y="61"/>
                    <a:pt x="23" y="57"/>
                  </a:cubicBezTo>
                  <a:cubicBezTo>
                    <a:pt x="24" y="52"/>
                    <a:pt x="24" y="20"/>
                    <a:pt x="25" y="14"/>
                  </a:cubicBezTo>
                  <a:cubicBezTo>
                    <a:pt x="25" y="9"/>
                    <a:pt x="25" y="3"/>
                    <a:pt x="25" y="2"/>
                  </a:cubicBezTo>
                  <a:cubicBezTo>
                    <a:pt x="25" y="1"/>
                    <a:pt x="22" y="0"/>
                    <a:pt x="22" y="2"/>
                  </a:cubicBezTo>
                  <a:close/>
                </a:path>
              </a:pathLst>
            </a:custGeom>
            <a:solidFill>
              <a:schemeClr val="accent2"/>
            </a:solidFill>
            <a:ln w="9525">
              <a:noFill/>
            </a:ln>
          </p:spPr>
          <p:txBody>
            <a:bodyPr/>
            <a:lstStyle/>
            <a:p>
              <a:endParaRPr lang="zh-CN" altLang="en-US"/>
            </a:p>
          </p:txBody>
        </p:sp>
      </p:grpSp>
      <p:grpSp>
        <p:nvGrpSpPr>
          <p:cNvPr id="1228" name="Group 204"/>
          <p:cNvGrpSpPr/>
          <p:nvPr/>
        </p:nvGrpSpPr>
        <p:grpSpPr>
          <a:xfrm>
            <a:off x="508000" y="5070475"/>
            <a:ext cx="711200" cy="492125"/>
            <a:chOff x="96" y="2784"/>
            <a:chExt cx="1062" cy="981"/>
          </a:xfrm>
        </p:grpSpPr>
        <p:sp>
          <p:nvSpPr>
            <p:cNvPr id="1229" name="Freeform 205"/>
            <p:cNvSpPr/>
            <p:nvPr userDrawn="1"/>
          </p:nvSpPr>
          <p:spPr>
            <a:xfrm>
              <a:off x="121" y="2784"/>
              <a:ext cx="207" cy="81"/>
            </a:xfrm>
            <a:custGeom>
              <a:avLst/>
              <a:gdLst/>
              <a:ahLst/>
              <a:cxnLst>
                <a:cxn ang="0">
                  <a:pos x="1624127543" y="674794238"/>
                </a:cxn>
                <a:cxn ang="0">
                  <a:pos x="2012046144" y="563487946"/>
                </a:cxn>
                <a:cxn ang="0">
                  <a:pos x="2065310662" y="509113355"/>
                </a:cxn>
                <a:cxn ang="0">
                  <a:pos x="1690359682" y="54793705"/>
                </a:cxn>
                <a:cxn ang="0">
                  <a:pos x="430633803" y="620419616"/>
                </a:cxn>
                <a:cxn ang="0">
                  <a:pos x="1624127543" y="674794238"/>
                </a:cxn>
              </a:cxnLst>
              <a:rect l="0" t="0" r="0" b="0"/>
              <a:pathLst>
                <a:path w="41" h="16">
                  <a:moveTo>
                    <a:pt x="30" y="12"/>
                  </a:moveTo>
                  <a:cubicBezTo>
                    <a:pt x="34" y="11"/>
                    <a:pt x="36" y="10"/>
                    <a:pt x="37" y="10"/>
                  </a:cubicBezTo>
                  <a:cubicBezTo>
                    <a:pt x="37" y="10"/>
                    <a:pt x="38" y="9"/>
                    <a:pt x="38" y="9"/>
                  </a:cubicBezTo>
                  <a:cubicBezTo>
                    <a:pt x="41" y="6"/>
                    <a:pt x="37" y="1"/>
                    <a:pt x="31" y="1"/>
                  </a:cubicBezTo>
                  <a:cubicBezTo>
                    <a:pt x="31" y="1"/>
                    <a:pt x="0" y="0"/>
                    <a:pt x="8" y="11"/>
                  </a:cubicBezTo>
                  <a:cubicBezTo>
                    <a:pt x="8" y="11"/>
                    <a:pt x="15" y="16"/>
                    <a:pt x="30" y="12"/>
                  </a:cubicBezTo>
                  <a:close/>
                </a:path>
              </a:pathLst>
            </a:custGeom>
            <a:solidFill>
              <a:schemeClr val="accent2"/>
            </a:solidFill>
            <a:ln w="9525">
              <a:noFill/>
            </a:ln>
          </p:spPr>
          <p:txBody>
            <a:bodyPr/>
            <a:lstStyle/>
            <a:p>
              <a:endParaRPr lang="zh-CN" altLang="en-US"/>
            </a:p>
          </p:txBody>
        </p:sp>
        <p:sp>
          <p:nvSpPr>
            <p:cNvPr id="1230" name="Freeform 206"/>
            <p:cNvSpPr>
              <a:spLocks noEditPoints="1"/>
            </p:cNvSpPr>
            <p:nvPr userDrawn="1"/>
          </p:nvSpPr>
          <p:spPr>
            <a:xfrm>
              <a:off x="96" y="2789"/>
              <a:ext cx="1062" cy="976"/>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2046151099"/>
                </a:cxn>
                <a:cxn ang="0">
                  <a:pos x="0" y="1323699959"/>
                </a:cxn>
                <a:cxn ang="0">
                  <a:pos x="0" y="0"/>
                </a:cxn>
                <a:cxn ang="0">
                  <a:pos x="0" y="994860259"/>
                </a:cxn>
                <a:cxn ang="0">
                  <a:pos x="0" y="1989654433"/>
                </a:cxn>
                <a:cxn ang="0">
                  <a:pos x="0" y="0"/>
                </a:cxn>
                <a:cxn ang="0">
                  <a:pos x="0" y="0"/>
                </a:cxn>
                <a:cxn ang="0">
                  <a:pos x="0" y="1606863906"/>
                </a:cxn>
                <a:cxn ang="0">
                  <a:pos x="0" y="53871012"/>
                </a:cxn>
                <a:cxn ang="0">
                  <a:pos x="0" y="437098378"/>
                </a:cxn>
                <a:cxn ang="0">
                  <a:pos x="0" y="666374235"/>
                </a:cxn>
                <a:cxn ang="0">
                  <a:pos x="0" y="1213417259"/>
                </a:cxn>
                <a:cxn ang="0">
                  <a:pos x="0" y="1606863906"/>
                </a:cxn>
                <a:cxn ang="0">
                  <a:pos x="2100541370" y="940906236"/>
                </a:cxn>
                <a:cxn ang="0">
                  <a:pos x="722593336" y="0"/>
                </a:cxn>
                <a:cxn ang="0">
                  <a:pos x="0" y="0"/>
                </a:cxn>
                <a:cxn ang="0">
                  <a:pos x="0" y="0"/>
                </a:cxn>
                <a:cxn ang="0">
                  <a:pos x="1936258001" y="0"/>
                </a:cxn>
                <a:cxn ang="0">
                  <a:pos x="1771977752"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1431958638"/>
                </a:cxn>
                <a:cxn ang="0">
                  <a:pos x="0" y="1935769716"/>
                </a:cxn>
                <a:cxn ang="0">
                  <a:pos x="0" y="0"/>
                </a:cxn>
                <a:cxn ang="0">
                  <a:pos x="1324049293" y="2046151099"/>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0" b="0"/>
              <a:pathLst>
                <a:path w="210" h="193">
                  <a:moveTo>
                    <a:pt x="186" y="166"/>
                  </a:moveTo>
                  <a:cubicBezTo>
                    <a:pt x="167" y="166"/>
                    <a:pt x="163" y="155"/>
                    <a:pt x="163" y="155"/>
                  </a:cubicBezTo>
                  <a:cubicBezTo>
                    <a:pt x="163" y="155"/>
                    <a:pt x="162" y="147"/>
                    <a:pt x="154" y="145"/>
                  </a:cubicBezTo>
                  <a:cubicBezTo>
                    <a:pt x="135" y="140"/>
                    <a:pt x="147" y="128"/>
                    <a:pt x="152" y="125"/>
                  </a:cubicBezTo>
                  <a:cubicBezTo>
                    <a:pt x="157" y="123"/>
                    <a:pt x="154" y="122"/>
                    <a:pt x="150" y="120"/>
                  </a:cubicBezTo>
                  <a:cubicBezTo>
                    <a:pt x="142" y="115"/>
                    <a:pt x="141" y="109"/>
                    <a:pt x="142" y="99"/>
                  </a:cubicBezTo>
                  <a:cubicBezTo>
                    <a:pt x="142" y="88"/>
                    <a:pt x="149" y="91"/>
                    <a:pt x="149" y="91"/>
                  </a:cubicBezTo>
                  <a:cubicBezTo>
                    <a:pt x="149" y="91"/>
                    <a:pt x="160" y="96"/>
                    <a:pt x="165" y="93"/>
                  </a:cubicBezTo>
                  <a:cubicBezTo>
                    <a:pt x="169" y="91"/>
                    <a:pt x="167" y="88"/>
                    <a:pt x="165" y="89"/>
                  </a:cubicBezTo>
                  <a:cubicBezTo>
                    <a:pt x="163" y="91"/>
                    <a:pt x="148" y="89"/>
                    <a:pt x="146" y="82"/>
                  </a:cubicBezTo>
                  <a:cubicBezTo>
                    <a:pt x="144" y="74"/>
                    <a:pt x="150" y="78"/>
                    <a:pt x="151" y="78"/>
                  </a:cubicBezTo>
                  <a:cubicBezTo>
                    <a:pt x="153" y="79"/>
                    <a:pt x="153" y="81"/>
                    <a:pt x="157" y="83"/>
                  </a:cubicBezTo>
                  <a:cubicBezTo>
                    <a:pt x="168" y="88"/>
                    <a:pt x="162" y="82"/>
                    <a:pt x="162" y="82"/>
                  </a:cubicBezTo>
                  <a:cubicBezTo>
                    <a:pt x="162" y="82"/>
                    <a:pt x="162" y="82"/>
                    <a:pt x="157" y="77"/>
                  </a:cubicBezTo>
                  <a:cubicBezTo>
                    <a:pt x="152" y="71"/>
                    <a:pt x="145" y="73"/>
                    <a:pt x="139" y="73"/>
                  </a:cubicBezTo>
                  <a:cubicBezTo>
                    <a:pt x="133" y="73"/>
                    <a:pt x="135" y="78"/>
                    <a:pt x="135" y="78"/>
                  </a:cubicBezTo>
                  <a:cubicBezTo>
                    <a:pt x="135" y="78"/>
                    <a:pt x="134" y="88"/>
                    <a:pt x="133" y="106"/>
                  </a:cubicBezTo>
                  <a:cubicBezTo>
                    <a:pt x="132" y="124"/>
                    <a:pt x="129" y="126"/>
                    <a:pt x="128" y="125"/>
                  </a:cubicBezTo>
                  <a:cubicBezTo>
                    <a:pt x="127" y="123"/>
                    <a:pt x="125" y="114"/>
                    <a:pt x="125" y="111"/>
                  </a:cubicBezTo>
                  <a:cubicBezTo>
                    <a:pt x="125" y="108"/>
                    <a:pt x="123" y="97"/>
                    <a:pt x="124" y="84"/>
                  </a:cubicBezTo>
                  <a:cubicBezTo>
                    <a:pt x="125" y="72"/>
                    <a:pt x="128" y="77"/>
                    <a:pt x="120" y="74"/>
                  </a:cubicBezTo>
                  <a:cubicBezTo>
                    <a:pt x="111" y="71"/>
                    <a:pt x="116" y="67"/>
                    <a:pt x="118" y="67"/>
                  </a:cubicBezTo>
                  <a:cubicBezTo>
                    <a:pt x="121" y="67"/>
                    <a:pt x="125" y="69"/>
                    <a:pt x="126" y="67"/>
                  </a:cubicBezTo>
                  <a:cubicBezTo>
                    <a:pt x="127" y="59"/>
                    <a:pt x="128" y="52"/>
                    <a:pt x="124" y="51"/>
                  </a:cubicBezTo>
                  <a:cubicBezTo>
                    <a:pt x="115" y="47"/>
                    <a:pt x="119" y="45"/>
                    <a:pt x="122" y="44"/>
                  </a:cubicBezTo>
                  <a:cubicBezTo>
                    <a:pt x="125" y="43"/>
                    <a:pt x="126" y="35"/>
                    <a:pt x="121" y="37"/>
                  </a:cubicBezTo>
                  <a:cubicBezTo>
                    <a:pt x="112" y="40"/>
                    <a:pt x="113" y="32"/>
                    <a:pt x="115" y="31"/>
                  </a:cubicBezTo>
                  <a:cubicBezTo>
                    <a:pt x="117" y="30"/>
                    <a:pt x="120" y="32"/>
                    <a:pt x="119" y="24"/>
                  </a:cubicBezTo>
                  <a:cubicBezTo>
                    <a:pt x="117" y="17"/>
                    <a:pt x="124" y="14"/>
                    <a:pt x="126" y="21"/>
                  </a:cubicBezTo>
                  <a:cubicBezTo>
                    <a:pt x="127" y="28"/>
                    <a:pt x="130" y="42"/>
                    <a:pt x="132" y="39"/>
                  </a:cubicBezTo>
                  <a:cubicBezTo>
                    <a:pt x="134" y="35"/>
                    <a:pt x="138" y="22"/>
                    <a:pt x="142" y="16"/>
                  </a:cubicBezTo>
                  <a:cubicBezTo>
                    <a:pt x="145" y="10"/>
                    <a:pt x="150" y="15"/>
                    <a:pt x="149" y="18"/>
                  </a:cubicBezTo>
                  <a:cubicBezTo>
                    <a:pt x="144" y="33"/>
                    <a:pt x="152" y="34"/>
                    <a:pt x="152" y="34"/>
                  </a:cubicBezTo>
                  <a:cubicBezTo>
                    <a:pt x="152" y="34"/>
                    <a:pt x="151" y="36"/>
                    <a:pt x="147" y="36"/>
                  </a:cubicBezTo>
                  <a:cubicBezTo>
                    <a:pt x="137" y="35"/>
                    <a:pt x="141" y="41"/>
                    <a:pt x="145" y="43"/>
                  </a:cubicBezTo>
                  <a:cubicBezTo>
                    <a:pt x="154" y="46"/>
                    <a:pt x="148" y="48"/>
                    <a:pt x="143" y="48"/>
                  </a:cubicBezTo>
                  <a:cubicBezTo>
                    <a:pt x="139" y="48"/>
                    <a:pt x="136" y="50"/>
                    <a:pt x="135" y="55"/>
                  </a:cubicBezTo>
                  <a:cubicBezTo>
                    <a:pt x="132" y="70"/>
                    <a:pt x="144" y="67"/>
                    <a:pt x="144" y="67"/>
                  </a:cubicBezTo>
                  <a:cubicBezTo>
                    <a:pt x="162" y="72"/>
                    <a:pt x="189" y="69"/>
                    <a:pt x="189" y="69"/>
                  </a:cubicBezTo>
                  <a:cubicBezTo>
                    <a:pt x="209" y="75"/>
                    <a:pt x="200" y="45"/>
                    <a:pt x="199" y="29"/>
                  </a:cubicBezTo>
                  <a:cubicBezTo>
                    <a:pt x="197" y="13"/>
                    <a:pt x="195" y="5"/>
                    <a:pt x="181" y="2"/>
                  </a:cubicBezTo>
                  <a:cubicBezTo>
                    <a:pt x="168" y="0"/>
                    <a:pt x="90" y="1"/>
                    <a:pt x="90" y="1"/>
                  </a:cubicBezTo>
                  <a:cubicBezTo>
                    <a:pt x="87" y="2"/>
                    <a:pt x="56" y="1"/>
                    <a:pt x="56" y="1"/>
                  </a:cubicBezTo>
                  <a:cubicBezTo>
                    <a:pt x="56" y="1"/>
                    <a:pt x="54" y="8"/>
                    <a:pt x="56" y="8"/>
                  </a:cubicBezTo>
                  <a:cubicBezTo>
                    <a:pt x="61" y="8"/>
                    <a:pt x="80" y="9"/>
                    <a:pt x="80" y="9"/>
                  </a:cubicBezTo>
                  <a:cubicBezTo>
                    <a:pt x="81" y="9"/>
                    <a:pt x="90" y="8"/>
                    <a:pt x="85" y="12"/>
                  </a:cubicBezTo>
                  <a:cubicBezTo>
                    <a:pt x="80" y="16"/>
                    <a:pt x="69" y="16"/>
                    <a:pt x="62" y="16"/>
                  </a:cubicBezTo>
                  <a:cubicBezTo>
                    <a:pt x="47" y="15"/>
                    <a:pt x="54" y="22"/>
                    <a:pt x="60" y="22"/>
                  </a:cubicBezTo>
                  <a:cubicBezTo>
                    <a:pt x="78" y="22"/>
                    <a:pt x="82" y="26"/>
                    <a:pt x="74" y="27"/>
                  </a:cubicBezTo>
                  <a:cubicBezTo>
                    <a:pt x="67" y="28"/>
                    <a:pt x="65" y="28"/>
                    <a:pt x="58" y="29"/>
                  </a:cubicBezTo>
                  <a:cubicBezTo>
                    <a:pt x="2" y="38"/>
                    <a:pt x="21" y="23"/>
                    <a:pt x="26" y="23"/>
                  </a:cubicBezTo>
                  <a:cubicBezTo>
                    <a:pt x="49" y="23"/>
                    <a:pt x="44" y="15"/>
                    <a:pt x="38" y="17"/>
                  </a:cubicBezTo>
                  <a:cubicBezTo>
                    <a:pt x="32" y="18"/>
                    <a:pt x="12" y="11"/>
                    <a:pt x="9" y="24"/>
                  </a:cubicBezTo>
                  <a:cubicBezTo>
                    <a:pt x="7" y="37"/>
                    <a:pt x="15" y="103"/>
                    <a:pt x="13" y="115"/>
                  </a:cubicBezTo>
                  <a:cubicBezTo>
                    <a:pt x="0" y="193"/>
                    <a:pt x="71" y="176"/>
                    <a:pt x="71" y="176"/>
                  </a:cubicBezTo>
                  <a:cubicBezTo>
                    <a:pt x="56" y="164"/>
                    <a:pt x="62" y="153"/>
                    <a:pt x="61" y="146"/>
                  </a:cubicBezTo>
                  <a:cubicBezTo>
                    <a:pt x="57" y="125"/>
                    <a:pt x="55" y="122"/>
                    <a:pt x="51" y="124"/>
                  </a:cubicBezTo>
                  <a:cubicBezTo>
                    <a:pt x="43" y="128"/>
                    <a:pt x="44" y="130"/>
                    <a:pt x="45" y="133"/>
                  </a:cubicBezTo>
                  <a:cubicBezTo>
                    <a:pt x="51" y="151"/>
                    <a:pt x="37" y="137"/>
                    <a:pt x="37" y="137"/>
                  </a:cubicBezTo>
                  <a:cubicBezTo>
                    <a:pt x="35" y="138"/>
                    <a:pt x="34" y="142"/>
                    <a:pt x="35" y="145"/>
                  </a:cubicBezTo>
                  <a:cubicBezTo>
                    <a:pt x="47" y="168"/>
                    <a:pt x="36" y="162"/>
                    <a:pt x="33" y="158"/>
                  </a:cubicBezTo>
                  <a:cubicBezTo>
                    <a:pt x="22" y="142"/>
                    <a:pt x="33" y="133"/>
                    <a:pt x="32" y="128"/>
                  </a:cubicBezTo>
                  <a:cubicBezTo>
                    <a:pt x="27" y="108"/>
                    <a:pt x="42" y="100"/>
                    <a:pt x="44" y="97"/>
                  </a:cubicBezTo>
                  <a:cubicBezTo>
                    <a:pt x="46" y="93"/>
                    <a:pt x="45" y="92"/>
                    <a:pt x="46" y="86"/>
                  </a:cubicBezTo>
                  <a:cubicBezTo>
                    <a:pt x="48" y="72"/>
                    <a:pt x="55" y="79"/>
                    <a:pt x="55" y="84"/>
                  </a:cubicBezTo>
                  <a:cubicBezTo>
                    <a:pt x="53" y="100"/>
                    <a:pt x="63" y="88"/>
                    <a:pt x="67" y="83"/>
                  </a:cubicBezTo>
                  <a:cubicBezTo>
                    <a:pt x="78" y="68"/>
                    <a:pt x="77" y="84"/>
                    <a:pt x="75" y="87"/>
                  </a:cubicBezTo>
                  <a:cubicBezTo>
                    <a:pt x="72" y="89"/>
                    <a:pt x="71" y="93"/>
                    <a:pt x="71" y="95"/>
                  </a:cubicBezTo>
                  <a:cubicBezTo>
                    <a:pt x="74" y="103"/>
                    <a:pt x="69" y="111"/>
                    <a:pt x="67" y="112"/>
                  </a:cubicBezTo>
                  <a:cubicBezTo>
                    <a:pt x="66" y="112"/>
                    <a:pt x="61" y="114"/>
                    <a:pt x="61" y="121"/>
                  </a:cubicBezTo>
                  <a:cubicBezTo>
                    <a:pt x="61" y="127"/>
                    <a:pt x="69" y="139"/>
                    <a:pt x="69" y="143"/>
                  </a:cubicBezTo>
                  <a:cubicBezTo>
                    <a:pt x="69" y="178"/>
                    <a:pt x="84" y="181"/>
                    <a:pt x="91" y="180"/>
                  </a:cubicBezTo>
                  <a:cubicBezTo>
                    <a:pt x="98" y="179"/>
                    <a:pt x="159" y="177"/>
                    <a:pt x="185" y="175"/>
                  </a:cubicBezTo>
                  <a:cubicBezTo>
                    <a:pt x="210" y="173"/>
                    <a:pt x="193" y="166"/>
                    <a:pt x="186" y="166"/>
                  </a:cubicBezTo>
                  <a:close/>
                  <a:moveTo>
                    <a:pt x="165" y="60"/>
                  </a:moveTo>
                  <a:cubicBezTo>
                    <a:pt x="203" y="61"/>
                    <a:pt x="185" y="64"/>
                    <a:pt x="182" y="66"/>
                  </a:cubicBezTo>
                  <a:cubicBezTo>
                    <a:pt x="178" y="68"/>
                    <a:pt x="182" y="66"/>
                    <a:pt x="167" y="65"/>
                  </a:cubicBezTo>
                  <a:cubicBezTo>
                    <a:pt x="152" y="65"/>
                    <a:pt x="165" y="60"/>
                    <a:pt x="165" y="60"/>
                  </a:cubicBezTo>
                  <a:close/>
                  <a:moveTo>
                    <a:pt x="114" y="50"/>
                  </a:moveTo>
                  <a:cubicBezTo>
                    <a:pt x="121" y="55"/>
                    <a:pt x="113" y="61"/>
                    <a:pt x="113" y="61"/>
                  </a:cubicBezTo>
                  <a:cubicBezTo>
                    <a:pt x="113" y="61"/>
                    <a:pt x="108" y="70"/>
                    <a:pt x="112" y="78"/>
                  </a:cubicBezTo>
                  <a:cubicBezTo>
                    <a:pt x="116" y="87"/>
                    <a:pt x="116" y="97"/>
                    <a:pt x="108" y="87"/>
                  </a:cubicBezTo>
                  <a:cubicBezTo>
                    <a:pt x="100" y="78"/>
                    <a:pt x="105" y="58"/>
                    <a:pt x="107" y="53"/>
                  </a:cubicBezTo>
                  <a:cubicBezTo>
                    <a:pt x="107" y="53"/>
                    <a:pt x="107" y="44"/>
                    <a:pt x="114" y="50"/>
                  </a:cubicBezTo>
                  <a:close/>
                  <a:moveTo>
                    <a:pt x="83" y="29"/>
                  </a:moveTo>
                  <a:cubicBezTo>
                    <a:pt x="83" y="25"/>
                    <a:pt x="89" y="26"/>
                    <a:pt x="89" y="26"/>
                  </a:cubicBezTo>
                  <a:cubicBezTo>
                    <a:pt x="89" y="26"/>
                    <a:pt x="99" y="30"/>
                    <a:pt x="104" y="30"/>
                  </a:cubicBezTo>
                  <a:cubicBezTo>
                    <a:pt x="108" y="29"/>
                    <a:pt x="114" y="35"/>
                    <a:pt x="105" y="35"/>
                  </a:cubicBezTo>
                  <a:cubicBezTo>
                    <a:pt x="96" y="35"/>
                    <a:pt x="82" y="39"/>
                    <a:pt x="83" y="29"/>
                  </a:cubicBezTo>
                  <a:close/>
                  <a:moveTo>
                    <a:pt x="61" y="72"/>
                  </a:moveTo>
                  <a:cubicBezTo>
                    <a:pt x="55" y="72"/>
                    <a:pt x="16" y="87"/>
                    <a:pt x="16" y="48"/>
                  </a:cubicBezTo>
                  <a:cubicBezTo>
                    <a:pt x="16" y="39"/>
                    <a:pt x="14" y="31"/>
                    <a:pt x="24" y="37"/>
                  </a:cubicBezTo>
                  <a:cubicBezTo>
                    <a:pt x="35" y="42"/>
                    <a:pt x="25" y="42"/>
                    <a:pt x="49" y="40"/>
                  </a:cubicBezTo>
                  <a:cubicBezTo>
                    <a:pt x="49" y="40"/>
                    <a:pt x="66" y="41"/>
                    <a:pt x="68" y="40"/>
                  </a:cubicBezTo>
                  <a:cubicBezTo>
                    <a:pt x="71" y="38"/>
                    <a:pt x="69" y="34"/>
                    <a:pt x="74" y="34"/>
                  </a:cubicBezTo>
                  <a:cubicBezTo>
                    <a:pt x="80" y="34"/>
                    <a:pt x="79" y="40"/>
                    <a:pt x="79" y="40"/>
                  </a:cubicBezTo>
                  <a:cubicBezTo>
                    <a:pt x="79" y="40"/>
                    <a:pt x="74" y="46"/>
                    <a:pt x="109" y="41"/>
                  </a:cubicBezTo>
                  <a:cubicBezTo>
                    <a:pt x="113" y="41"/>
                    <a:pt x="117" y="45"/>
                    <a:pt x="108" y="45"/>
                  </a:cubicBezTo>
                  <a:cubicBezTo>
                    <a:pt x="104" y="45"/>
                    <a:pt x="97" y="48"/>
                    <a:pt x="100" y="53"/>
                  </a:cubicBezTo>
                  <a:cubicBezTo>
                    <a:pt x="102" y="58"/>
                    <a:pt x="99" y="93"/>
                    <a:pt x="99" y="93"/>
                  </a:cubicBezTo>
                  <a:cubicBezTo>
                    <a:pt x="99" y="93"/>
                    <a:pt x="97" y="100"/>
                    <a:pt x="94" y="90"/>
                  </a:cubicBezTo>
                  <a:cubicBezTo>
                    <a:pt x="93" y="86"/>
                    <a:pt x="94" y="53"/>
                    <a:pt x="93" y="51"/>
                  </a:cubicBezTo>
                  <a:cubicBezTo>
                    <a:pt x="93" y="48"/>
                    <a:pt x="77" y="45"/>
                    <a:pt x="77" y="57"/>
                  </a:cubicBezTo>
                  <a:cubicBezTo>
                    <a:pt x="77" y="68"/>
                    <a:pt x="73" y="71"/>
                    <a:pt x="61" y="72"/>
                  </a:cubicBezTo>
                  <a:close/>
                  <a:moveTo>
                    <a:pt x="85" y="84"/>
                  </a:moveTo>
                  <a:cubicBezTo>
                    <a:pt x="82" y="88"/>
                    <a:pt x="78" y="90"/>
                    <a:pt x="80" y="82"/>
                  </a:cubicBezTo>
                  <a:cubicBezTo>
                    <a:pt x="81" y="74"/>
                    <a:pt x="83" y="63"/>
                    <a:pt x="83" y="57"/>
                  </a:cubicBezTo>
                  <a:cubicBezTo>
                    <a:pt x="83" y="57"/>
                    <a:pt x="87" y="50"/>
                    <a:pt x="88" y="58"/>
                  </a:cubicBezTo>
                  <a:cubicBezTo>
                    <a:pt x="89" y="66"/>
                    <a:pt x="87" y="81"/>
                    <a:pt x="85" y="84"/>
                  </a:cubicBezTo>
                  <a:close/>
                  <a:moveTo>
                    <a:pt x="102" y="145"/>
                  </a:moveTo>
                  <a:cubicBezTo>
                    <a:pt x="78" y="144"/>
                    <a:pt x="77" y="148"/>
                    <a:pt x="77" y="117"/>
                  </a:cubicBezTo>
                  <a:cubicBezTo>
                    <a:pt x="77" y="86"/>
                    <a:pt x="81" y="93"/>
                    <a:pt x="82" y="96"/>
                  </a:cubicBezTo>
                  <a:cubicBezTo>
                    <a:pt x="82" y="96"/>
                    <a:pt x="90" y="116"/>
                    <a:pt x="111" y="101"/>
                  </a:cubicBezTo>
                  <a:cubicBezTo>
                    <a:pt x="114" y="98"/>
                    <a:pt x="116" y="96"/>
                    <a:pt x="117" y="106"/>
                  </a:cubicBezTo>
                  <a:cubicBezTo>
                    <a:pt x="117" y="117"/>
                    <a:pt x="127" y="145"/>
                    <a:pt x="102" y="145"/>
                  </a:cubicBezTo>
                  <a:close/>
                </a:path>
              </a:pathLst>
            </a:custGeom>
            <a:solidFill>
              <a:schemeClr val="accent2"/>
            </a:solidFill>
            <a:ln w="9525">
              <a:noFill/>
            </a:ln>
          </p:spPr>
          <p:txBody>
            <a:bodyPr/>
            <a:lstStyle/>
            <a:p>
              <a:endParaRPr lang="zh-CN" altLang="en-US"/>
            </a:p>
          </p:txBody>
        </p:sp>
        <p:sp>
          <p:nvSpPr>
            <p:cNvPr id="1231" name="Freeform 207"/>
            <p:cNvSpPr/>
            <p:nvPr userDrawn="1"/>
          </p:nvSpPr>
          <p:spPr>
            <a:xfrm>
              <a:off x="348" y="3254"/>
              <a:ext cx="86" cy="102"/>
            </a:xfrm>
            <a:custGeom>
              <a:avLst/>
              <a:gdLst/>
              <a:ahLst/>
              <a:cxnLst>
                <a:cxn ang="0">
                  <a:pos x="778963151" y="310329186"/>
                </a:cxn>
                <a:cxn ang="0">
                  <a:pos x="505693517" y="1213757588"/>
                </a:cxn>
                <a:cxn ang="0">
                  <a:pos x="778963151" y="310329186"/>
                </a:cxn>
              </a:cxnLst>
              <a:rect l="0" t="0" r="0" b="0"/>
              <a:pathLst>
                <a:path w="17" h="20">
                  <a:moveTo>
                    <a:pt x="14" y="5"/>
                  </a:moveTo>
                  <a:cubicBezTo>
                    <a:pt x="13" y="0"/>
                    <a:pt x="0" y="8"/>
                    <a:pt x="9" y="20"/>
                  </a:cubicBezTo>
                  <a:cubicBezTo>
                    <a:pt x="9" y="20"/>
                    <a:pt x="17" y="17"/>
                    <a:pt x="14" y="5"/>
                  </a:cubicBezTo>
                  <a:close/>
                </a:path>
              </a:pathLst>
            </a:custGeom>
            <a:solidFill>
              <a:schemeClr val="accent2"/>
            </a:solidFill>
            <a:ln w="9525">
              <a:noFill/>
            </a:ln>
          </p:spPr>
          <p:txBody>
            <a:bodyPr/>
            <a:lstStyle/>
            <a:p>
              <a:endParaRPr lang="zh-CN" altLang="en-US"/>
            </a:p>
          </p:txBody>
        </p:sp>
        <p:sp>
          <p:nvSpPr>
            <p:cNvPr id="1232" name="Freeform 208"/>
            <p:cNvSpPr/>
            <p:nvPr userDrawn="1"/>
          </p:nvSpPr>
          <p:spPr>
            <a:xfrm>
              <a:off x="267" y="3295"/>
              <a:ext cx="76" cy="136"/>
            </a:xfrm>
            <a:custGeom>
              <a:avLst/>
              <a:gdLst/>
              <a:ahLst/>
              <a:cxnLst>
                <a:cxn ang="0">
                  <a:pos x="389573309" y="525854018"/>
                </a:cxn>
                <a:cxn ang="0">
                  <a:pos x="222344657" y="1325572597"/>
                </a:cxn>
                <a:cxn ang="0">
                  <a:pos x="847291836" y="851540441"/>
                </a:cxn>
                <a:cxn ang="0">
                  <a:pos x="734842307" y="419319466"/>
                </a:cxn>
                <a:cxn ang="0">
                  <a:pos x="389573309" y="525854018"/>
                </a:cxn>
              </a:cxnLst>
              <a:rect l="0" t="0" r="0" b="0"/>
              <a:pathLst>
                <a:path w="15" h="27">
                  <a:moveTo>
                    <a:pt x="7" y="10"/>
                  </a:moveTo>
                  <a:cubicBezTo>
                    <a:pt x="0" y="19"/>
                    <a:pt x="2" y="23"/>
                    <a:pt x="4" y="25"/>
                  </a:cubicBezTo>
                  <a:cubicBezTo>
                    <a:pt x="7" y="27"/>
                    <a:pt x="11" y="26"/>
                    <a:pt x="15" y="16"/>
                  </a:cubicBezTo>
                  <a:cubicBezTo>
                    <a:pt x="15" y="16"/>
                    <a:pt x="12" y="11"/>
                    <a:pt x="13" y="8"/>
                  </a:cubicBezTo>
                  <a:cubicBezTo>
                    <a:pt x="15" y="6"/>
                    <a:pt x="14" y="0"/>
                    <a:pt x="7" y="10"/>
                  </a:cubicBezTo>
                  <a:close/>
                </a:path>
              </a:pathLst>
            </a:custGeom>
            <a:solidFill>
              <a:schemeClr val="accent2"/>
            </a:solidFill>
            <a:ln w="9525">
              <a:noFill/>
            </a:ln>
          </p:spPr>
          <p:txBody>
            <a:bodyPr/>
            <a:lstStyle/>
            <a:p>
              <a:endParaRPr lang="zh-CN" altLang="en-US"/>
            </a:p>
          </p:txBody>
        </p:sp>
        <p:sp>
          <p:nvSpPr>
            <p:cNvPr id="1233" name="Freeform 209"/>
            <p:cNvSpPr/>
            <p:nvPr userDrawn="1"/>
          </p:nvSpPr>
          <p:spPr>
            <a:xfrm>
              <a:off x="222" y="3022"/>
              <a:ext cx="243" cy="116"/>
            </a:xfrm>
            <a:custGeom>
              <a:avLst/>
              <a:gdLst/>
              <a:ahLst/>
              <a:cxnLst>
                <a:cxn ang="0">
                  <a:pos x="0" y="105497940"/>
                </a:cxn>
                <a:cxn ang="0">
                  <a:pos x="509113355" y="52714323"/>
                </a:cxn>
                <a:cxn ang="0">
                  <a:pos x="54793705" y="479359035"/>
                </a:cxn>
                <a:cxn ang="0">
                  <a:pos x="1227458868" y="1129474206"/>
                </a:cxn>
                <a:cxn ang="0">
                  <a:pos x="1902256331" y="1074684143"/>
                </a:cxn>
                <a:cxn ang="0">
                  <a:pos x="0" y="1021887585"/>
                </a:cxn>
                <a:cxn ang="0">
                  <a:pos x="0" y="105497940"/>
                </a:cxn>
              </a:cxnLst>
              <a:rect l="0" t="0" r="0" b="0"/>
              <a:pathLst>
                <a:path w="48" h="23">
                  <a:moveTo>
                    <a:pt x="40" y="2"/>
                  </a:moveTo>
                  <a:cubicBezTo>
                    <a:pt x="38" y="3"/>
                    <a:pt x="9" y="1"/>
                    <a:pt x="9" y="1"/>
                  </a:cubicBezTo>
                  <a:cubicBezTo>
                    <a:pt x="5" y="1"/>
                    <a:pt x="1" y="0"/>
                    <a:pt x="1" y="9"/>
                  </a:cubicBezTo>
                  <a:cubicBezTo>
                    <a:pt x="0" y="23"/>
                    <a:pt x="17" y="21"/>
                    <a:pt x="22" y="21"/>
                  </a:cubicBezTo>
                  <a:cubicBezTo>
                    <a:pt x="26" y="21"/>
                    <a:pt x="30" y="18"/>
                    <a:pt x="34" y="20"/>
                  </a:cubicBezTo>
                  <a:cubicBezTo>
                    <a:pt x="34" y="20"/>
                    <a:pt x="38" y="23"/>
                    <a:pt x="40" y="19"/>
                  </a:cubicBezTo>
                  <a:cubicBezTo>
                    <a:pt x="48" y="5"/>
                    <a:pt x="43" y="0"/>
                    <a:pt x="40" y="2"/>
                  </a:cubicBezTo>
                  <a:close/>
                </a:path>
              </a:pathLst>
            </a:custGeom>
            <a:solidFill>
              <a:schemeClr val="accent2"/>
            </a:solidFill>
            <a:ln w="9525">
              <a:noFill/>
            </a:ln>
          </p:spPr>
          <p:txBody>
            <a:bodyPr/>
            <a:lstStyle/>
            <a:p>
              <a:endParaRPr lang="zh-CN" altLang="en-US"/>
            </a:p>
          </p:txBody>
        </p:sp>
        <p:sp>
          <p:nvSpPr>
            <p:cNvPr id="1234" name="Freeform 210"/>
            <p:cNvSpPr/>
            <p:nvPr userDrawn="1"/>
          </p:nvSpPr>
          <p:spPr>
            <a:xfrm>
              <a:off x="500" y="3345"/>
              <a:ext cx="177" cy="187"/>
            </a:xfrm>
            <a:custGeom>
              <a:avLst/>
              <a:gdLst/>
              <a:ahLst/>
              <a:cxnLst>
                <a:cxn ang="0">
                  <a:pos x="1324049293" y="109830017"/>
                </a:cxn>
                <a:cxn ang="0">
                  <a:pos x="612208737" y="109830017"/>
                </a:cxn>
                <a:cxn ang="0">
                  <a:pos x="218595733" y="1097457796"/>
                </a:cxn>
                <a:cxn ang="0">
                  <a:pos x="1553298980" y="1206872886"/>
                </a:cxn>
                <a:cxn ang="0">
                  <a:pos x="1324049293" y="109830017"/>
                </a:cxn>
              </a:cxnLst>
              <a:rect l="0" t="0" r="0" b="0"/>
              <a:pathLst>
                <a:path w="35" h="37">
                  <a:moveTo>
                    <a:pt x="24" y="2"/>
                  </a:moveTo>
                  <a:cubicBezTo>
                    <a:pt x="19" y="3"/>
                    <a:pt x="11" y="2"/>
                    <a:pt x="11" y="2"/>
                  </a:cubicBezTo>
                  <a:cubicBezTo>
                    <a:pt x="0" y="2"/>
                    <a:pt x="5" y="14"/>
                    <a:pt x="4" y="20"/>
                  </a:cubicBezTo>
                  <a:cubicBezTo>
                    <a:pt x="3" y="27"/>
                    <a:pt x="22" y="37"/>
                    <a:pt x="28" y="22"/>
                  </a:cubicBezTo>
                  <a:cubicBezTo>
                    <a:pt x="35" y="7"/>
                    <a:pt x="28" y="0"/>
                    <a:pt x="24" y="2"/>
                  </a:cubicBezTo>
                  <a:close/>
                </a:path>
              </a:pathLst>
            </a:custGeom>
            <a:solidFill>
              <a:schemeClr val="accent2"/>
            </a:solidFill>
            <a:ln w="9525">
              <a:noFill/>
            </a:ln>
          </p:spPr>
          <p:txBody>
            <a:bodyPr/>
            <a:lstStyle/>
            <a:p>
              <a:endParaRPr lang="zh-CN" altLang="en-US"/>
            </a:p>
          </p:txBody>
        </p:sp>
        <p:sp>
          <p:nvSpPr>
            <p:cNvPr id="1235" name="Freeform 211"/>
            <p:cNvSpPr/>
            <p:nvPr userDrawn="1"/>
          </p:nvSpPr>
          <p:spPr>
            <a:xfrm>
              <a:off x="905" y="3158"/>
              <a:ext cx="177" cy="36"/>
            </a:xfrm>
            <a:custGeom>
              <a:avLst/>
              <a:gdLst/>
              <a:ahLst/>
              <a:cxnLst>
                <a:cxn ang="0">
                  <a:pos x="272474963" y="0"/>
                </a:cxn>
                <a:cxn ang="0">
                  <a:pos x="776909457" y="337131365"/>
                </a:cxn>
                <a:cxn ang="0">
                  <a:pos x="272474963" y="0"/>
                </a:cxn>
              </a:cxnLst>
              <a:rect l="0" t="0" r="0" b="0"/>
              <a:pathLst>
                <a:path w="35" h="7">
                  <a:moveTo>
                    <a:pt x="5" y="0"/>
                  </a:moveTo>
                  <a:cubicBezTo>
                    <a:pt x="0" y="0"/>
                    <a:pt x="7" y="7"/>
                    <a:pt x="14" y="5"/>
                  </a:cubicBezTo>
                  <a:cubicBezTo>
                    <a:pt x="35" y="1"/>
                    <a:pt x="5" y="0"/>
                    <a:pt x="5" y="0"/>
                  </a:cubicBezTo>
                  <a:close/>
                </a:path>
              </a:pathLst>
            </a:custGeom>
            <a:solidFill>
              <a:schemeClr val="accent2"/>
            </a:solidFill>
            <a:ln w="9525">
              <a:noFill/>
            </a:ln>
          </p:spPr>
          <p:txBody>
            <a:bodyPr/>
            <a:lstStyle/>
            <a:p>
              <a:endParaRPr lang="zh-CN" altLang="en-US"/>
            </a:p>
          </p:txBody>
        </p:sp>
        <p:sp>
          <p:nvSpPr>
            <p:cNvPr id="1236" name="Freeform 212"/>
            <p:cNvSpPr/>
            <p:nvPr userDrawn="1"/>
          </p:nvSpPr>
          <p:spPr>
            <a:xfrm>
              <a:off x="965" y="3153"/>
              <a:ext cx="137" cy="81"/>
            </a:xfrm>
            <a:custGeom>
              <a:avLst/>
              <a:gdLst/>
              <a:ahLst/>
              <a:cxnLst>
                <a:cxn ang="0">
                  <a:pos x="408210867" y="729591168"/>
                </a:cxn>
                <a:cxn ang="0">
                  <a:pos x="1435927753" y="332203163"/>
                </a:cxn>
                <a:cxn ang="0">
                  <a:pos x="971947129" y="54793705"/>
                </a:cxn>
                <a:cxn ang="0">
                  <a:pos x="408210867" y="620419616"/>
                </a:cxn>
                <a:cxn ang="0">
                  <a:pos x="408210867" y="729591168"/>
                </a:cxn>
              </a:cxnLst>
              <a:rect l="0" t="0" r="0" b="0"/>
              <a:pathLst>
                <a:path w="27" h="16">
                  <a:moveTo>
                    <a:pt x="7" y="13"/>
                  </a:moveTo>
                  <a:cubicBezTo>
                    <a:pt x="7" y="13"/>
                    <a:pt x="18" y="16"/>
                    <a:pt x="25" y="6"/>
                  </a:cubicBezTo>
                  <a:cubicBezTo>
                    <a:pt x="27" y="2"/>
                    <a:pt x="23" y="0"/>
                    <a:pt x="17" y="1"/>
                  </a:cubicBezTo>
                  <a:cubicBezTo>
                    <a:pt x="13" y="1"/>
                    <a:pt x="14" y="11"/>
                    <a:pt x="7" y="11"/>
                  </a:cubicBezTo>
                  <a:cubicBezTo>
                    <a:pt x="0" y="11"/>
                    <a:pt x="7" y="13"/>
                    <a:pt x="7" y="13"/>
                  </a:cubicBezTo>
                  <a:close/>
                </a:path>
              </a:pathLst>
            </a:custGeom>
            <a:solidFill>
              <a:schemeClr val="accent2"/>
            </a:solidFill>
            <a:ln w="9525">
              <a:noFill/>
            </a:ln>
          </p:spPr>
          <p:txBody>
            <a:bodyPr/>
            <a:lstStyle/>
            <a:p>
              <a:endParaRPr lang="zh-CN" altLang="en-US"/>
            </a:p>
          </p:txBody>
        </p:sp>
        <p:sp>
          <p:nvSpPr>
            <p:cNvPr id="1237" name="Freeform 213"/>
            <p:cNvSpPr/>
            <p:nvPr userDrawn="1"/>
          </p:nvSpPr>
          <p:spPr>
            <a:xfrm>
              <a:off x="960" y="3204"/>
              <a:ext cx="177" cy="86"/>
            </a:xfrm>
            <a:custGeom>
              <a:avLst/>
              <a:gdLst/>
              <a:ahLst/>
              <a:cxnLst>
                <a:cxn ang="0">
                  <a:pos x="1377944812" y="329838976"/>
                </a:cxn>
                <a:cxn ang="0">
                  <a:pos x="437171824" y="559781972"/>
                </a:cxn>
                <a:cxn ang="0">
                  <a:pos x="328980331" y="724875332"/>
                </a:cxn>
                <a:cxn ang="0">
                  <a:pos x="1499420388" y="670435911"/>
                </a:cxn>
                <a:cxn ang="0">
                  <a:pos x="1377944812" y="329838976"/>
                </a:cxn>
              </a:cxnLst>
              <a:rect l="0" t="0" r="0" b="0"/>
              <a:pathLst>
                <a:path w="35" h="17">
                  <a:moveTo>
                    <a:pt x="25" y="6"/>
                  </a:moveTo>
                  <a:cubicBezTo>
                    <a:pt x="20" y="12"/>
                    <a:pt x="8" y="10"/>
                    <a:pt x="8" y="10"/>
                  </a:cubicBezTo>
                  <a:cubicBezTo>
                    <a:pt x="8" y="10"/>
                    <a:pt x="0" y="9"/>
                    <a:pt x="6" y="13"/>
                  </a:cubicBezTo>
                  <a:cubicBezTo>
                    <a:pt x="11" y="17"/>
                    <a:pt x="18" y="15"/>
                    <a:pt x="27" y="12"/>
                  </a:cubicBezTo>
                  <a:cubicBezTo>
                    <a:pt x="35" y="8"/>
                    <a:pt x="31" y="0"/>
                    <a:pt x="25" y="6"/>
                  </a:cubicBezTo>
                  <a:close/>
                </a:path>
              </a:pathLst>
            </a:custGeom>
            <a:solidFill>
              <a:schemeClr val="accent2"/>
            </a:solidFill>
            <a:ln w="9525">
              <a:noFill/>
            </a:ln>
          </p:spPr>
          <p:txBody>
            <a:bodyPr/>
            <a:lstStyle/>
            <a:p>
              <a:endParaRPr lang="zh-CN" altLang="en-US"/>
            </a:p>
          </p:txBody>
        </p:sp>
        <p:sp>
          <p:nvSpPr>
            <p:cNvPr id="1238" name="Freeform 214"/>
            <p:cNvSpPr/>
            <p:nvPr userDrawn="1"/>
          </p:nvSpPr>
          <p:spPr>
            <a:xfrm>
              <a:off x="844" y="3285"/>
              <a:ext cx="248" cy="60"/>
            </a:xfrm>
            <a:custGeom>
              <a:avLst/>
              <a:gdLst/>
              <a:ahLst/>
              <a:cxnLst>
                <a:cxn ang="0">
                  <a:pos x="0" y="146484375"/>
                </a:cxn>
                <a:cxn ang="0">
                  <a:pos x="1621565511" y="48828125"/>
                </a:cxn>
                <a:cxn ang="0">
                  <a:pos x="385808417" y="0"/>
                </a:cxn>
                <a:cxn ang="0">
                  <a:pos x="111106247" y="244140625"/>
                </a:cxn>
                <a:cxn ang="0">
                  <a:pos x="1113425127" y="390625000"/>
                </a:cxn>
                <a:cxn ang="0">
                  <a:pos x="0" y="390625000"/>
                </a:cxn>
                <a:cxn ang="0">
                  <a:pos x="0" y="146484375"/>
                </a:cxn>
              </a:cxnLst>
              <a:rect l="0" t="0" r="0" b="0"/>
              <a:pathLst>
                <a:path w="49" h="12">
                  <a:moveTo>
                    <a:pt x="40" y="3"/>
                  </a:moveTo>
                  <a:cubicBezTo>
                    <a:pt x="37" y="2"/>
                    <a:pt x="36" y="0"/>
                    <a:pt x="29" y="1"/>
                  </a:cubicBezTo>
                  <a:cubicBezTo>
                    <a:pt x="13" y="4"/>
                    <a:pt x="7" y="0"/>
                    <a:pt x="7" y="0"/>
                  </a:cubicBezTo>
                  <a:cubicBezTo>
                    <a:pt x="7" y="0"/>
                    <a:pt x="0" y="3"/>
                    <a:pt x="2" y="5"/>
                  </a:cubicBezTo>
                  <a:cubicBezTo>
                    <a:pt x="5" y="7"/>
                    <a:pt x="17" y="8"/>
                    <a:pt x="20" y="8"/>
                  </a:cubicBezTo>
                  <a:cubicBezTo>
                    <a:pt x="23" y="8"/>
                    <a:pt x="34" y="12"/>
                    <a:pt x="41" y="8"/>
                  </a:cubicBezTo>
                  <a:cubicBezTo>
                    <a:pt x="49" y="4"/>
                    <a:pt x="44" y="3"/>
                    <a:pt x="40" y="3"/>
                  </a:cubicBezTo>
                  <a:close/>
                </a:path>
              </a:pathLst>
            </a:custGeom>
            <a:solidFill>
              <a:schemeClr val="accent2"/>
            </a:solidFill>
            <a:ln w="9525">
              <a:noFill/>
            </a:ln>
          </p:spPr>
          <p:txBody>
            <a:bodyPr/>
            <a:lstStyle/>
            <a:p>
              <a:endParaRPr lang="zh-CN" altLang="en-US"/>
            </a:p>
          </p:txBody>
        </p:sp>
        <p:sp>
          <p:nvSpPr>
            <p:cNvPr id="1239" name="Freeform 215"/>
            <p:cNvSpPr/>
            <p:nvPr userDrawn="1"/>
          </p:nvSpPr>
          <p:spPr>
            <a:xfrm>
              <a:off x="869" y="3340"/>
              <a:ext cx="203" cy="56"/>
            </a:xfrm>
            <a:custGeom>
              <a:avLst/>
              <a:gdLst/>
              <a:ahLst/>
              <a:cxnLst>
                <a:cxn ang="0">
                  <a:pos x="2130642243" y="117336810"/>
                </a:cxn>
                <a:cxn ang="0">
                  <a:pos x="1496121977" y="234151150"/>
                </a:cxn>
                <a:cxn ang="0">
                  <a:pos x="748102750" y="174595425"/>
                </a:cxn>
                <a:cxn ang="0">
                  <a:pos x="55917908" y="117336810"/>
                </a:cxn>
                <a:cxn ang="0">
                  <a:pos x="2016702885" y="480086121"/>
                </a:cxn>
                <a:cxn ang="0">
                  <a:pos x="2130642243" y="117336810"/>
                </a:cxn>
              </a:cxnLst>
              <a:rect l="0" t="0" r="0" b="0"/>
              <a:pathLst>
                <a:path w="40" h="11">
                  <a:moveTo>
                    <a:pt x="37" y="2"/>
                  </a:moveTo>
                  <a:cubicBezTo>
                    <a:pt x="34" y="4"/>
                    <a:pt x="30" y="4"/>
                    <a:pt x="26" y="4"/>
                  </a:cubicBezTo>
                  <a:cubicBezTo>
                    <a:pt x="23" y="4"/>
                    <a:pt x="16" y="2"/>
                    <a:pt x="13" y="3"/>
                  </a:cubicBezTo>
                  <a:cubicBezTo>
                    <a:pt x="10" y="4"/>
                    <a:pt x="1" y="2"/>
                    <a:pt x="1" y="2"/>
                  </a:cubicBezTo>
                  <a:cubicBezTo>
                    <a:pt x="0" y="11"/>
                    <a:pt x="30" y="10"/>
                    <a:pt x="35" y="8"/>
                  </a:cubicBezTo>
                  <a:cubicBezTo>
                    <a:pt x="40" y="5"/>
                    <a:pt x="40" y="0"/>
                    <a:pt x="37" y="2"/>
                  </a:cubicBezTo>
                  <a:close/>
                </a:path>
              </a:pathLst>
            </a:custGeom>
            <a:solidFill>
              <a:schemeClr val="accent2"/>
            </a:solidFill>
            <a:ln w="9525">
              <a:noFill/>
            </a:ln>
          </p:spPr>
          <p:txBody>
            <a:bodyPr/>
            <a:lstStyle/>
            <a:p>
              <a:endParaRPr lang="zh-CN" altLang="en-US"/>
            </a:p>
          </p:txBody>
        </p:sp>
        <p:sp>
          <p:nvSpPr>
            <p:cNvPr id="1240" name="Freeform 216"/>
            <p:cNvSpPr/>
            <p:nvPr userDrawn="1"/>
          </p:nvSpPr>
          <p:spPr>
            <a:xfrm>
              <a:off x="859" y="3386"/>
              <a:ext cx="207" cy="172"/>
            </a:xfrm>
            <a:custGeom>
              <a:avLst/>
              <a:gdLst/>
              <a:ahLst/>
              <a:cxnLst>
                <a:cxn ang="0">
                  <a:pos x="1517680328" y="505693517"/>
                </a:cxn>
                <a:cxn ang="0">
                  <a:pos x="709674543" y="329838976"/>
                </a:cxn>
                <a:cxn ang="0">
                  <a:pos x="215325070" y="833402061"/>
                </a:cxn>
                <a:cxn ang="0">
                  <a:pos x="53182672" y="1054796788"/>
                </a:cxn>
                <a:cxn ang="0">
                  <a:pos x="483815834" y="1054796788"/>
                </a:cxn>
                <a:cxn ang="0">
                  <a:pos x="924999614" y="1503838610"/>
                </a:cxn>
                <a:cxn ang="0">
                  <a:pos x="1140311684" y="1668597177"/>
                </a:cxn>
                <a:cxn ang="0">
                  <a:pos x="1570944846" y="1054796788"/>
                </a:cxn>
                <a:cxn ang="0">
                  <a:pos x="2120992849" y="1054796788"/>
                </a:cxn>
                <a:cxn ang="0">
                  <a:pos x="1517680328" y="505693517"/>
                </a:cxn>
              </a:cxnLst>
              <a:rect l="0" t="0" r="0" b="0"/>
              <a:pathLst>
                <a:path w="41" h="34">
                  <a:moveTo>
                    <a:pt x="28" y="9"/>
                  </a:moveTo>
                  <a:cubicBezTo>
                    <a:pt x="28" y="6"/>
                    <a:pt x="14" y="0"/>
                    <a:pt x="13" y="6"/>
                  </a:cubicBezTo>
                  <a:cubicBezTo>
                    <a:pt x="11" y="12"/>
                    <a:pt x="4" y="15"/>
                    <a:pt x="4" y="15"/>
                  </a:cubicBezTo>
                  <a:cubicBezTo>
                    <a:pt x="0" y="16"/>
                    <a:pt x="0" y="16"/>
                    <a:pt x="1" y="19"/>
                  </a:cubicBezTo>
                  <a:cubicBezTo>
                    <a:pt x="1" y="22"/>
                    <a:pt x="4" y="24"/>
                    <a:pt x="9" y="19"/>
                  </a:cubicBezTo>
                  <a:cubicBezTo>
                    <a:pt x="17" y="10"/>
                    <a:pt x="17" y="26"/>
                    <a:pt x="17" y="27"/>
                  </a:cubicBezTo>
                  <a:cubicBezTo>
                    <a:pt x="18" y="29"/>
                    <a:pt x="19" y="34"/>
                    <a:pt x="21" y="30"/>
                  </a:cubicBezTo>
                  <a:cubicBezTo>
                    <a:pt x="22" y="26"/>
                    <a:pt x="25" y="14"/>
                    <a:pt x="29" y="19"/>
                  </a:cubicBezTo>
                  <a:cubicBezTo>
                    <a:pt x="35" y="27"/>
                    <a:pt x="41" y="19"/>
                    <a:pt x="39" y="19"/>
                  </a:cubicBezTo>
                  <a:cubicBezTo>
                    <a:pt x="38" y="18"/>
                    <a:pt x="28" y="13"/>
                    <a:pt x="28" y="9"/>
                  </a:cubicBezTo>
                  <a:close/>
                </a:path>
              </a:pathLst>
            </a:custGeom>
            <a:solidFill>
              <a:schemeClr val="accent2"/>
            </a:solidFill>
            <a:ln w="9525">
              <a:noFill/>
            </a:ln>
          </p:spPr>
          <p:txBody>
            <a:bodyPr/>
            <a:lstStyle/>
            <a:p>
              <a:endParaRPr lang="zh-CN" altLang="en-US"/>
            </a:p>
          </p:txBody>
        </p:sp>
        <p:sp>
          <p:nvSpPr>
            <p:cNvPr id="1241" name="Freeform 217"/>
            <p:cNvSpPr/>
            <p:nvPr userDrawn="1"/>
          </p:nvSpPr>
          <p:spPr>
            <a:xfrm>
              <a:off x="996" y="3305"/>
              <a:ext cx="126" cy="318"/>
            </a:xfrm>
            <a:custGeom>
              <a:avLst/>
              <a:gdLst/>
              <a:ahLst/>
              <a:cxnLst>
                <a:cxn ang="0">
                  <a:pos x="1172845976" y="106199895"/>
                </a:cxn>
                <a:cxn ang="0">
                  <a:pos x="963019411" y="923261433"/>
                </a:cxn>
                <a:cxn ang="0">
                  <a:pos x="369253533" y="1084719008"/>
                </a:cxn>
                <a:cxn ang="0">
                  <a:pos x="369253533" y="1246507878"/>
                </a:cxn>
                <a:cxn ang="0">
                  <a:pos x="908424820" y="1846174853"/>
                </a:cxn>
                <a:cxn ang="0">
                  <a:pos x="633674689" y="0"/>
                </a:cxn>
                <a:cxn ang="0">
                  <a:pos x="0" y="0"/>
                </a:cxn>
                <a:cxn ang="0">
                  <a:pos x="264339870" y="0"/>
                </a:cxn>
                <a:cxn ang="0">
                  <a:pos x="855959670" y="0"/>
                </a:cxn>
                <a:cxn ang="0">
                  <a:pos x="1227359921" y="0"/>
                </a:cxn>
                <a:cxn ang="0">
                  <a:pos x="1332272944" y="761455719"/>
                </a:cxn>
                <a:cxn ang="0">
                  <a:pos x="1332272944" y="106199895"/>
                </a:cxn>
                <a:cxn ang="0">
                  <a:pos x="1172845976" y="106199895"/>
                </a:cxn>
              </a:cxnLst>
              <a:rect l="0" t="0" r="0" b="0"/>
              <a:pathLst>
                <a:path w="25" h="63">
                  <a:moveTo>
                    <a:pt x="22" y="2"/>
                  </a:moveTo>
                  <a:cubicBezTo>
                    <a:pt x="22" y="2"/>
                    <a:pt x="20" y="15"/>
                    <a:pt x="18" y="17"/>
                  </a:cubicBezTo>
                  <a:cubicBezTo>
                    <a:pt x="15" y="19"/>
                    <a:pt x="10" y="20"/>
                    <a:pt x="7" y="20"/>
                  </a:cubicBezTo>
                  <a:cubicBezTo>
                    <a:pt x="4" y="19"/>
                    <a:pt x="4" y="22"/>
                    <a:pt x="7" y="23"/>
                  </a:cubicBezTo>
                  <a:cubicBezTo>
                    <a:pt x="10" y="24"/>
                    <a:pt x="17" y="29"/>
                    <a:pt x="17" y="34"/>
                  </a:cubicBezTo>
                  <a:cubicBezTo>
                    <a:pt x="17" y="40"/>
                    <a:pt x="17" y="44"/>
                    <a:pt x="12" y="45"/>
                  </a:cubicBezTo>
                  <a:cubicBezTo>
                    <a:pt x="6" y="46"/>
                    <a:pt x="0" y="47"/>
                    <a:pt x="0" y="55"/>
                  </a:cubicBezTo>
                  <a:cubicBezTo>
                    <a:pt x="0" y="55"/>
                    <a:pt x="3" y="57"/>
                    <a:pt x="5" y="58"/>
                  </a:cubicBezTo>
                  <a:cubicBezTo>
                    <a:pt x="8" y="58"/>
                    <a:pt x="14" y="61"/>
                    <a:pt x="16" y="62"/>
                  </a:cubicBezTo>
                  <a:cubicBezTo>
                    <a:pt x="18" y="63"/>
                    <a:pt x="23" y="61"/>
                    <a:pt x="23" y="57"/>
                  </a:cubicBezTo>
                  <a:cubicBezTo>
                    <a:pt x="24" y="52"/>
                    <a:pt x="24" y="20"/>
                    <a:pt x="25" y="14"/>
                  </a:cubicBezTo>
                  <a:cubicBezTo>
                    <a:pt x="25" y="9"/>
                    <a:pt x="25" y="3"/>
                    <a:pt x="25" y="2"/>
                  </a:cubicBezTo>
                  <a:cubicBezTo>
                    <a:pt x="25" y="1"/>
                    <a:pt x="22" y="0"/>
                    <a:pt x="22" y="2"/>
                  </a:cubicBezTo>
                  <a:close/>
                </a:path>
              </a:pathLst>
            </a:custGeom>
            <a:solidFill>
              <a:schemeClr val="accent2"/>
            </a:solidFill>
            <a:ln w="9525">
              <a:noFill/>
            </a:ln>
          </p:spPr>
          <p:txBody>
            <a:bodyPr/>
            <a:lstStyle/>
            <a:p>
              <a:endParaRPr lang="zh-CN" altLang="en-US"/>
            </a:p>
          </p:txBody>
        </p:sp>
      </p:grpSp>
      <p:grpSp>
        <p:nvGrpSpPr>
          <p:cNvPr id="1242" name="Group 218"/>
          <p:cNvGrpSpPr/>
          <p:nvPr/>
        </p:nvGrpSpPr>
        <p:grpSpPr>
          <a:xfrm>
            <a:off x="508000" y="6121400"/>
            <a:ext cx="711200" cy="492125"/>
            <a:chOff x="96" y="2784"/>
            <a:chExt cx="1062" cy="981"/>
          </a:xfrm>
        </p:grpSpPr>
        <p:sp>
          <p:nvSpPr>
            <p:cNvPr id="1243" name="Freeform 219"/>
            <p:cNvSpPr/>
            <p:nvPr userDrawn="1"/>
          </p:nvSpPr>
          <p:spPr>
            <a:xfrm>
              <a:off x="121" y="2784"/>
              <a:ext cx="207" cy="81"/>
            </a:xfrm>
            <a:custGeom>
              <a:avLst/>
              <a:gdLst/>
              <a:ahLst/>
              <a:cxnLst>
                <a:cxn ang="0">
                  <a:pos x="1624127543" y="674794238"/>
                </a:cxn>
                <a:cxn ang="0">
                  <a:pos x="2012046144" y="563487946"/>
                </a:cxn>
                <a:cxn ang="0">
                  <a:pos x="2065310662" y="509113355"/>
                </a:cxn>
                <a:cxn ang="0">
                  <a:pos x="1690359682" y="54793705"/>
                </a:cxn>
                <a:cxn ang="0">
                  <a:pos x="430633803" y="620419616"/>
                </a:cxn>
                <a:cxn ang="0">
                  <a:pos x="1624127543" y="674794238"/>
                </a:cxn>
              </a:cxnLst>
              <a:rect l="0" t="0" r="0" b="0"/>
              <a:pathLst>
                <a:path w="41" h="16">
                  <a:moveTo>
                    <a:pt x="30" y="12"/>
                  </a:moveTo>
                  <a:cubicBezTo>
                    <a:pt x="34" y="11"/>
                    <a:pt x="36" y="10"/>
                    <a:pt x="37" y="10"/>
                  </a:cubicBezTo>
                  <a:cubicBezTo>
                    <a:pt x="37" y="10"/>
                    <a:pt x="38" y="9"/>
                    <a:pt x="38" y="9"/>
                  </a:cubicBezTo>
                  <a:cubicBezTo>
                    <a:pt x="41" y="6"/>
                    <a:pt x="37" y="1"/>
                    <a:pt x="31" y="1"/>
                  </a:cubicBezTo>
                  <a:cubicBezTo>
                    <a:pt x="31" y="1"/>
                    <a:pt x="0" y="0"/>
                    <a:pt x="8" y="11"/>
                  </a:cubicBezTo>
                  <a:cubicBezTo>
                    <a:pt x="8" y="11"/>
                    <a:pt x="15" y="16"/>
                    <a:pt x="30" y="12"/>
                  </a:cubicBezTo>
                  <a:close/>
                </a:path>
              </a:pathLst>
            </a:custGeom>
            <a:solidFill>
              <a:schemeClr val="accent2"/>
            </a:solidFill>
            <a:ln w="9525">
              <a:noFill/>
            </a:ln>
          </p:spPr>
          <p:txBody>
            <a:bodyPr/>
            <a:lstStyle/>
            <a:p>
              <a:endParaRPr lang="zh-CN" altLang="en-US"/>
            </a:p>
          </p:txBody>
        </p:sp>
        <p:sp>
          <p:nvSpPr>
            <p:cNvPr id="1244" name="Freeform 220"/>
            <p:cNvSpPr>
              <a:spLocks noEditPoints="1"/>
            </p:cNvSpPr>
            <p:nvPr userDrawn="1"/>
          </p:nvSpPr>
          <p:spPr>
            <a:xfrm>
              <a:off x="96" y="2789"/>
              <a:ext cx="1062" cy="976"/>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2046151099"/>
                </a:cxn>
                <a:cxn ang="0">
                  <a:pos x="0" y="1323699959"/>
                </a:cxn>
                <a:cxn ang="0">
                  <a:pos x="0" y="0"/>
                </a:cxn>
                <a:cxn ang="0">
                  <a:pos x="0" y="994860259"/>
                </a:cxn>
                <a:cxn ang="0">
                  <a:pos x="0" y="1989654433"/>
                </a:cxn>
                <a:cxn ang="0">
                  <a:pos x="0" y="0"/>
                </a:cxn>
                <a:cxn ang="0">
                  <a:pos x="0" y="0"/>
                </a:cxn>
                <a:cxn ang="0">
                  <a:pos x="0" y="1606863906"/>
                </a:cxn>
                <a:cxn ang="0">
                  <a:pos x="0" y="53871012"/>
                </a:cxn>
                <a:cxn ang="0">
                  <a:pos x="0" y="437098378"/>
                </a:cxn>
                <a:cxn ang="0">
                  <a:pos x="0" y="666374235"/>
                </a:cxn>
                <a:cxn ang="0">
                  <a:pos x="0" y="1213417259"/>
                </a:cxn>
                <a:cxn ang="0">
                  <a:pos x="0" y="1606863906"/>
                </a:cxn>
                <a:cxn ang="0">
                  <a:pos x="2100541370" y="940906236"/>
                </a:cxn>
                <a:cxn ang="0">
                  <a:pos x="722593336" y="0"/>
                </a:cxn>
                <a:cxn ang="0">
                  <a:pos x="0" y="0"/>
                </a:cxn>
                <a:cxn ang="0">
                  <a:pos x="0" y="0"/>
                </a:cxn>
                <a:cxn ang="0">
                  <a:pos x="1936258001" y="0"/>
                </a:cxn>
                <a:cxn ang="0">
                  <a:pos x="1771977752"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1431958638"/>
                </a:cxn>
                <a:cxn ang="0">
                  <a:pos x="0" y="1935769716"/>
                </a:cxn>
                <a:cxn ang="0">
                  <a:pos x="0" y="0"/>
                </a:cxn>
                <a:cxn ang="0">
                  <a:pos x="1324049293" y="2046151099"/>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0" b="0"/>
              <a:pathLst>
                <a:path w="210" h="193">
                  <a:moveTo>
                    <a:pt x="186" y="166"/>
                  </a:moveTo>
                  <a:cubicBezTo>
                    <a:pt x="167" y="166"/>
                    <a:pt x="163" y="155"/>
                    <a:pt x="163" y="155"/>
                  </a:cubicBezTo>
                  <a:cubicBezTo>
                    <a:pt x="163" y="155"/>
                    <a:pt x="162" y="147"/>
                    <a:pt x="154" y="145"/>
                  </a:cubicBezTo>
                  <a:cubicBezTo>
                    <a:pt x="135" y="140"/>
                    <a:pt x="147" y="128"/>
                    <a:pt x="152" y="125"/>
                  </a:cubicBezTo>
                  <a:cubicBezTo>
                    <a:pt x="157" y="123"/>
                    <a:pt x="154" y="122"/>
                    <a:pt x="150" y="120"/>
                  </a:cubicBezTo>
                  <a:cubicBezTo>
                    <a:pt x="142" y="115"/>
                    <a:pt x="141" y="109"/>
                    <a:pt x="142" y="99"/>
                  </a:cubicBezTo>
                  <a:cubicBezTo>
                    <a:pt x="142" y="88"/>
                    <a:pt x="149" y="91"/>
                    <a:pt x="149" y="91"/>
                  </a:cubicBezTo>
                  <a:cubicBezTo>
                    <a:pt x="149" y="91"/>
                    <a:pt x="160" y="96"/>
                    <a:pt x="165" y="93"/>
                  </a:cubicBezTo>
                  <a:cubicBezTo>
                    <a:pt x="169" y="91"/>
                    <a:pt x="167" y="88"/>
                    <a:pt x="165" y="89"/>
                  </a:cubicBezTo>
                  <a:cubicBezTo>
                    <a:pt x="163" y="91"/>
                    <a:pt x="148" y="89"/>
                    <a:pt x="146" y="82"/>
                  </a:cubicBezTo>
                  <a:cubicBezTo>
                    <a:pt x="144" y="74"/>
                    <a:pt x="150" y="78"/>
                    <a:pt x="151" y="78"/>
                  </a:cubicBezTo>
                  <a:cubicBezTo>
                    <a:pt x="153" y="79"/>
                    <a:pt x="153" y="81"/>
                    <a:pt x="157" y="83"/>
                  </a:cubicBezTo>
                  <a:cubicBezTo>
                    <a:pt x="168" y="88"/>
                    <a:pt x="162" y="82"/>
                    <a:pt x="162" y="82"/>
                  </a:cubicBezTo>
                  <a:cubicBezTo>
                    <a:pt x="162" y="82"/>
                    <a:pt x="162" y="82"/>
                    <a:pt x="157" y="77"/>
                  </a:cubicBezTo>
                  <a:cubicBezTo>
                    <a:pt x="152" y="71"/>
                    <a:pt x="145" y="73"/>
                    <a:pt x="139" y="73"/>
                  </a:cubicBezTo>
                  <a:cubicBezTo>
                    <a:pt x="133" y="73"/>
                    <a:pt x="135" y="78"/>
                    <a:pt x="135" y="78"/>
                  </a:cubicBezTo>
                  <a:cubicBezTo>
                    <a:pt x="135" y="78"/>
                    <a:pt x="134" y="88"/>
                    <a:pt x="133" y="106"/>
                  </a:cubicBezTo>
                  <a:cubicBezTo>
                    <a:pt x="132" y="124"/>
                    <a:pt x="129" y="126"/>
                    <a:pt x="128" y="125"/>
                  </a:cubicBezTo>
                  <a:cubicBezTo>
                    <a:pt x="127" y="123"/>
                    <a:pt x="125" y="114"/>
                    <a:pt x="125" y="111"/>
                  </a:cubicBezTo>
                  <a:cubicBezTo>
                    <a:pt x="125" y="108"/>
                    <a:pt x="123" y="97"/>
                    <a:pt x="124" y="84"/>
                  </a:cubicBezTo>
                  <a:cubicBezTo>
                    <a:pt x="125" y="72"/>
                    <a:pt x="128" y="77"/>
                    <a:pt x="120" y="74"/>
                  </a:cubicBezTo>
                  <a:cubicBezTo>
                    <a:pt x="111" y="71"/>
                    <a:pt x="116" y="67"/>
                    <a:pt x="118" y="67"/>
                  </a:cubicBezTo>
                  <a:cubicBezTo>
                    <a:pt x="121" y="67"/>
                    <a:pt x="125" y="69"/>
                    <a:pt x="126" y="67"/>
                  </a:cubicBezTo>
                  <a:cubicBezTo>
                    <a:pt x="127" y="59"/>
                    <a:pt x="128" y="52"/>
                    <a:pt x="124" y="51"/>
                  </a:cubicBezTo>
                  <a:cubicBezTo>
                    <a:pt x="115" y="47"/>
                    <a:pt x="119" y="45"/>
                    <a:pt x="122" y="44"/>
                  </a:cubicBezTo>
                  <a:cubicBezTo>
                    <a:pt x="125" y="43"/>
                    <a:pt x="126" y="35"/>
                    <a:pt x="121" y="37"/>
                  </a:cubicBezTo>
                  <a:cubicBezTo>
                    <a:pt x="112" y="40"/>
                    <a:pt x="113" y="32"/>
                    <a:pt x="115" y="31"/>
                  </a:cubicBezTo>
                  <a:cubicBezTo>
                    <a:pt x="117" y="30"/>
                    <a:pt x="120" y="32"/>
                    <a:pt x="119" y="24"/>
                  </a:cubicBezTo>
                  <a:cubicBezTo>
                    <a:pt x="117" y="17"/>
                    <a:pt x="124" y="14"/>
                    <a:pt x="126" y="21"/>
                  </a:cubicBezTo>
                  <a:cubicBezTo>
                    <a:pt x="127" y="28"/>
                    <a:pt x="130" y="42"/>
                    <a:pt x="132" y="39"/>
                  </a:cubicBezTo>
                  <a:cubicBezTo>
                    <a:pt x="134" y="35"/>
                    <a:pt x="138" y="22"/>
                    <a:pt x="142" y="16"/>
                  </a:cubicBezTo>
                  <a:cubicBezTo>
                    <a:pt x="145" y="10"/>
                    <a:pt x="150" y="15"/>
                    <a:pt x="149" y="18"/>
                  </a:cubicBezTo>
                  <a:cubicBezTo>
                    <a:pt x="144" y="33"/>
                    <a:pt x="152" y="34"/>
                    <a:pt x="152" y="34"/>
                  </a:cubicBezTo>
                  <a:cubicBezTo>
                    <a:pt x="152" y="34"/>
                    <a:pt x="151" y="36"/>
                    <a:pt x="147" y="36"/>
                  </a:cubicBezTo>
                  <a:cubicBezTo>
                    <a:pt x="137" y="35"/>
                    <a:pt x="141" y="41"/>
                    <a:pt x="145" y="43"/>
                  </a:cubicBezTo>
                  <a:cubicBezTo>
                    <a:pt x="154" y="46"/>
                    <a:pt x="148" y="48"/>
                    <a:pt x="143" y="48"/>
                  </a:cubicBezTo>
                  <a:cubicBezTo>
                    <a:pt x="139" y="48"/>
                    <a:pt x="136" y="50"/>
                    <a:pt x="135" y="55"/>
                  </a:cubicBezTo>
                  <a:cubicBezTo>
                    <a:pt x="132" y="70"/>
                    <a:pt x="144" y="67"/>
                    <a:pt x="144" y="67"/>
                  </a:cubicBezTo>
                  <a:cubicBezTo>
                    <a:pt x="162" y="72"/>
                    <a:pt x="189" y="69"/>
                    <a:pt x="189" y="69"/>
                  </a:cubicBezTo>
                  <a:cubicBezTo>
                    <a:pt x="209" y="75"/>
                    <a:pt x="200" y="45"/>
                    <a:pt x="199" y="29"/>
                  </a:cubicBezTo>
                  <a:cubicBezTo>
                    <a:pt x="197" y="13"/>
                    <a:pt x="195" y="5"/>
                    <a:pt x="181" y="2"/>
                  </a:cubicBezTo>
                  <a:cubicBezTo>
                    <a:pt x="168" y="0"/>
                    <a:pt x="90" y="1"/>
                    <a:pt x="90" y="1"/>
                  </a:cubicBezTo>
                  <a:cubicBezTo>
                    <a:pt x="87" y="2"/>
                    <a:pt x="56" y="1"/>
                    <a:pt x="56" y="1"/>
                  </a:cubicBezTo>
                  <a:cubicBezTo>
                    <a:pt x="56" y="1"/>
                    <a:pt x="54" y="8"/>
                    <a:pt x="56" y="8"/>
                  </a:cubicBezTo>
                  <a:cubicBezTo>
                    <a:pt x="61" y="8"/>
                    <a:pt x="80" y="9"/>
                    <a:pt x="80" y="9"/>
                  </a:cubicBezTo>
                  <a:cubicBezTo>
                    <a:pt x="81" y="9"/>
                    <a:pt x="90" y="8"/>
                    <a:pt x="85" y="12"/>
                  </a:cubicBezTo>
                  <a:cubicBezTo>
                    <a:pt x="80" y="16"/>
                    <a:pt x="69" y="16"/>
                    <a:pt x="62" y="16"/>
                  </a:cubicBezTo>
                  <a:cubicBezTo>
                    <a:pt x="47" y="15"/>
                    <a:pt x="54" y="22"/>
                    <a:pt x="60" y="22"/>
                  </a:cubicBezTo>
                  <a:cubicBezTo>
                    <a:pt x="78" y="22"/>
                    <a:pt x="82" y="26"/>
                    <a:pt x="74" y="27"/>
                  </a:cubicBezTo>
                  <a:cubicBezTo>
                    <a:pt x="67" y="28"/>
                    <a:pt x="65" y="28"/>
                    <a:pt x="58" y="29"/>
                  </a:cubicBezTo>
                  <a:cubicBezTo>
                    <a:pt x="2" y="38"/>
                    <a:pt x="21" y="23"/>
                    <a:pt x="26" y="23"/>
                  </a:cubicBezTo>
                  <a:cubicBezTo>
                    <a:pt x="49" y="23"/>
                    <a:pt x="44" y="15"/>
                    <a:pt x="38" y="17"/>
                  </a:cubicBezTo>
                  <a:cubicBezTo>
                    <a:pt x="32" y="18"/>
                    <a:pt x="12" y="11"/>
                    <a:pt x="9" y="24"/>
                  </a:cubicBezTo>
                  <a:cubicBezTo>
                    <a:pt x="7" y="37"/>
                    <a:pt x="15" y="103"/>
                    <a:pt x="13" y="115"/>
                  </a:cubicBezTo>
                  <a:cubicBezTo>
                    <a:pt x="0" y="193"/>
                    <a:pt x="71" y="176"/>
                    <a:pt x="71" y="176"/>
                  </a:cubicBezTo>
                  <a:cubicBezTo>
                    <a:pt x="56" y="164"/>
                    <a:pt x="62" y="153"/>
                    <a:pt x="61" y="146"/>
                  </a:cubicBezTo>
                  <a:cubicBezTo>
                    <a:pt x="57" y="125"/>
                    <a:pt x="55" y="122"/>
                    <a:pt x="51" y="124"/>
                  </a:cubicBezTo>
                  <a:cubicBezTo>
                    <a:pt x="43" y="128"/>
                    <a:pt x="44" y="130"/>
                    <a:pt x="45" y="133"/>
                  </a:cubicBezTo>
                  <a:cubicBezTo>
                    <a:pt x="51" y="151"/>
                    <a:pt x="37" y="137"/>
                    <a:pt x="37" y="137"/>
                  </a:cubicBezTo>
                  <a:cubicBezTo>
                    <a:pt x="35" y="138"/>
                    <a:pt x="34" y="142"/>
                    <a:pt x="35" y="145"/>
                  </a:cubicBezTo>
                  <a:cubicBezTo>
                    <a:pt x="47" y="168"/>
                    <a:pt x="36" y="162"/>
                    <a:pt x="33" y="158"/>
                  </a:cubicBezTo>
                  <a:cubicBezTo>
                    <a:pt x="22" y="142"/>
                    <a:pt x="33" y="133"/>
                    <a:pt x="32" y="128"/>
                  </a:cubicBezTo>
                  <a:cubicBezTo>
                    <a:pt x="27" y="108"/>
                    <a:pt x="42" y="100"/>
                    <a:pt x="44" y="97"/>
                  </a:cubicBezTo>
                  <a:cubicBezTo>
                    <a:pt x="46" y="93"/>
                    <a:pt x="45" y="92"/>
                    <a:pt x="46" y="86"/>
                  </a:cubicBezTo>
                  <a:cubicBezTo>
                    <a:pt x="48" y="72"/>
                    <a:pt x="55" y="79"/>
                    <a:pt x="55" y="84"/>
                  </a:cubicBezTo>
                  <a:cubicBezTo>
                    <a:pt x="53" y="100"/>
                    <a:pt x="63" y="88"/>
                    <a:pt x="67" y="83"/>
                  </a:cubicBezTo>
                  <a:cubicBezTo>
                    <a:pt x="78" y="68"/>
                    <a:pt x="77" y="84"/>
                    <a:pt x="75" y="87"/>
                  </a:cubicBezTo>
                  <a:cubicBezTo>
                    <a:pt x="72" y="89"/>
                    <a:pt x="71" y="93"/>
                    <a:pt x="71" y="95"/>
                  </a:cubicBezTo>
                  <a:cubicBezTo>
                    <a:pt x="74" y="103"/>
                    <a:pt x="69" y="111"/>
                    <a:pt x="67" y="112"/>
                  </a:cubicBezTo>
                  <a:cubicBezTo>
                    <a:pt x="66" y="112"/>
                    <a:pt x="61" y="114"/>
                    <a:pt x="61" y="121"/>
                  </a:cubicBezTo>
                  <a:cubicBezTo>
                    <a:pt x="61" y="127"/>
                    <a:pt x="69" y="139"/>
                    <a:pt x="69" y="143"/>
                  </a:cubicBezTo>
                  <a:cubicBezTo>
                    <a:pt x="69" y="178"/>
                    <a:pt x="84" y="181"/>
                    <a:pt x="91" y="180"/>
                  </a:cubicBezTo>
                  <a:cubicBezTo>
                    <a:pt x="98" y="179"/>
                    <a:pt x="159" y="177"/>
                    <a:pt x="185" y="175"/>
                  </a:cubicBezTo>
                  <a:cubicBezTo>
                    <a:pt x="210" y="173"/>
                    <a:pt x="193" y="166"/>
                    <a:pt x="186" y="166"/>
                  </a:cubicBezTo>
                  <a:close/>
                  <a:moveTo>
                    <a:pt x="165" y="60"/>
                  </a:moveTo>
                  <a:cubicBezTo>
                    <a:pt x="203" y="61"/>
                    <a:pt x="185" y="64"/>
                    <a:pt x="182" y="66"/>
                  </a:cubicBezTo>
                  <a:cubicBezTo>
                    <a:pt x="178" y="68"/>
                    <a:pt x="182" y="66"/>
                    <a:pt x="167" y="65"/>
                  </a:cubicBezTo>
                  <a:cubicBezTo>
                    <a:pt x="152" y="65"/>
                    <a:pt x="165" y="60"/>
                    <a:pt x="165" y="60"/>
                  </a:cubicBezTo>
                  <a:close/>
                  <a:moveTo>
                    <a:pt x="114" y="50"/>
                  </a:moveTo>
                  <a:cubicBezTo>
                    <a:pt x="121" y="55"/>
                    <a:pt x="113" y="61"/>
                    <a:pt x="113" y="61"/>
                  </a:cubicBezTo>
                  <a:cubicBezTo>
                    <a:pt x="113" y="61"/>
                    <a:pt x="108" y="70"/>
                    <a:pt x="112" y="78"/>
                  </a:cubicBezTo>
                  <a:cubicBezTo>
                    <a:pt x="116" y="87"/>
                    <a:pt x="116" y="97"/>
                    <a:pt x="108" y="87"/>
                  </a:cubicBezTo>
                  <a:cubicBezTo>
                    <a:pt x="100" y="78"/>
                    <a:pt x="105" y="58"/>
                    <a:pt x="107" y="53"/>
                  </a:cubicBezTo>
                  <a:cubicBezTo>
                    <a:pt x="107" y="53"/>
                    <a:pt x="107" y="44"/>
                    <a:pt x="114" y="50"/>
                  </a:cubicBezTo>
                  <a:close/>
                  <a:moveTo>
                    <a:pt x="83" y="29"/>
                  </a:moveTo>
                  <a:cubicBezTo>
                    <a:pt x="83" y="25"/>
                    <a:pt x="89" y="26"/>
                    <a:pt x="89" y="26"/>
                  </a:cubicBezTo>
                  <a:cubicBezTo>
                    <a:pt x="89" y="26"/>
                    <a:pt x="99" y="30"/>
                    <a:pt x="104" y="30"/>
                  </a:cubicBezTo>
                  <a:cubicBezTo>
                    <a:pt x="108" y="29"/>
                    <a:pt x="114" y="35"/>
                    <a:pt x="105" y="35"/>
                  </a:cubicBezTo>
                  <a:cubicBezTo>
                    <a:pt x="96" y="35"/>
                    <a:pt x="82" y="39"/>
                    <a:pt x="83" y="29"/>
                  </a:cubicBezTo>
                  <a:close/>
                  <a:moveTo>
                    <a:pt x="61" y="72"/>
                  </a:moveTo>
                  <a:cubicBezTo>
                    <a:pt x="55" y="72"/>
                    <a:pt x="16" y="87"/>
                    <a:pt x="16" y="48"/>
                  </a:cubicBezTo>
                  <a:cubicBezTo>
                    <a:pt x="16" y="39"/>
                    <a:pt x="14" y="31"/>
                    <a:pt x="24" y="37"/>
                  </a:cubicBezTo>
                  <a:cubicBezTo>
                    <a:pt x="35" y="42"/>
                    <a:pt x="25" y="42"/>
                    <a:pt x="49" y="40"/>
                  </a:cubicBezTo>
                  <a:cubicBezTo>
                    <a:pt x="49" y="40"/>
                    <a:pt x="66" y="41"/>
                    <a:pt x="68" y="40"/>
                  </a:cubicBezTo>
                  <a:cubicBezTo>
                    <a:pt x="71" y="38"/>
                    <a:pt x="69" y="34"/>
                    <a:pt x="74" y="34"/>
                  </a:cubicBezTo>
                  <a:cubicBezTo>
                    <a:pt x="80" y="34"/>
                    <a:pt x="79" y="40"/>
                    <a:pt x="79" y="40"/>
                  </a:cubicBezTo>
                  <a:cubicBezTo>
                    <a:pt x="79" y="40"/>
                    <a:pt x="74" y="46"/>
                    <a:pt x="109" y="41"/>
                  </a:cubicBezTo>
                  <a:cubicBezTo>
                    <a:pt x="113" y="41"/>
                    <a:pt x="117" y="45"/>
                    <a:pt x="108" y="45"/>
                  </a:cubicBezTo>
                  <a:cubicBezTo>
                    <a:pt x="104" y="45"/>
                    <a:pt x="97" y="48"/>
                    <a:pt x="100" y="53"/>
                  </a:cubicBezTo>
                  <a:cubicBezTo>
                    <a:pt x="102" y="58"/>
                    <a:pt x="99" y="93"/>
                    <a:pt x="99" y="93"/>
                  </a:cubicBezTo>
                  <a:cubicBezTo>
                    <a:pt x="99" y="93"/>
                    <a:pt x="97" y="100"/>
                    <a:pt x="94" y="90"/>
                  </a:cubicBezTo>
                  <a:cubicBezTo>
                    <a:pt x="93" y="86"/>
                    <a:pt x="94" y="53"/>
                    <a:pt x="93" y="51"/>
                  </a:cubicBezTo>
                  <a:cubicBezTo>
                    <a:pt x="93" y="48"/>
                    <a:pt x="77" y="45"/>
                    <a:pt x="77" y="57"/>
                  </a:cubicBezTo>
                  <a:cubicBezTo>
                    <a:pt x="77" y="68"/>
                    <a:pt x="73" y="71"/>
                    <a:pt x="61" y="72"/>
                  </a:cubicBezTo>
                  <a:close/>
                  <a:moveTo>
                    <a:pt x="85" y="84"/>
                  </a:moveTo>
                  <a:cubicBezTo>
                    <a:pt x="82" y="88"/>
                    <a:pt x="78" y="90"/>
                    <a:pt x="80" y="82"/>
                  </a:cubicBezTo>
                  <a:cubicBezTo>
                    <a:pt x="81" y="74"/>
                    <a:pt x="83" y="63"/>
                    <a:pt x="83" y="57"/>
                  </a:cubicBezTo>
                  <a:cubicBezTo>
                    <a:pt x="83" y="57"/>
                    <a:pt x="87" y="50"/>
                    <a:pt x="88" y="58"/>
                  </a:cubicBezTo>
                  <a:cubicBezTo>
                    <a:pt x="89" y="66"/>
                    <a:pt x="87" y="81"/>
                    <a:pt x="85" y="84"/>
                  </a:cubicBezTo>
                  <a:close/>
                  <a:moveTo>
                    <a:pt x="102" y="145"/>
                  </a:moveTo>
                  <a:cubicBezTo>
                    <a:pt x="78" y="144"/>
                    <a:pt x="77" y="148"/>
                    <a:pt x="77" y="117"/>
                  </a:cubicBezTo>
                  <a:cubicBezTo>
                    <a:pt x="77" y="86"/>
                    <a:pt x="81" y="93"/>
                    <a:pt x="82" y="96"/>
                  </a:cubicBezTo>
                  <a:cubicBezTo>
                    <a:pt x="82" y="96"/>
                    <a:pt x="90" y="116"/>
                    <a:pt x="111" y="101"/>
                  </a:cubicBezTo>
                  <a:cubicBezTo>
                    <a:pt x="114" y="98"/>
                    <a:pt x="116" y="96"/>
                    <a:pt x="117" y="106"/>
                  </a:cubicBezTo>
                  <a:cubicBezTo>
                    <a:pt x="117" y="117"/>
                    <a:pt x="127" y="145"/>
                    <a:pt x="102" y="145"/>
                  </a:cubicBezTo>
                  <a:close/>
                </a:path>
              </a:pathLst>
            </a:custGeom>
            <a:solidFill>
              <a:schemeClr val="accent2"/>
            </a:solidFill>
            <a:ln w="9525">
              <a:noFill/>
            </a:ln>
          </p:spPr>
          <p:txBody>
            <a:bodyPr/>
            <a:lstStyle/>
            <a:p>
              <a:endParaRPr lang="zh-CN" altLang="en-US"/>
            </a:p>
          </p:txBody>
        </p:sp>
        <p:sp>
          <p:nvSpPr>
            <p:cNvPr id="1245" name="Freeform 221"/>
            <p:cNvSpPr/>
            <p:nvPr userDrawn="1"/>
          </p:nvSpPr>
          <p:spPr>
            <a:xfrm>
              <a:off x="348" y="3254"/>
              <a:ext cx="86" cy="102"/>
            </a:xfrm>
            <a:custGeom>
              <a:avLst/>
              <a:gdLst/>
              <a:ahLst/>
              <a:cxnLst>
                <a:cxn ang="0">
                  <a:pos x="778963151" y="310329186"/>
                </a:cxn>
                <a:cxn ang="0">
                  <a:pos x="505693517" y="1213757588"/>
                </a:cxn>
                <a:cxn ang="0">
                  <a:pos x="778963151" y="310329186"/>
                </a:cxn>
              </a:cxnLst>
              <a:rect l="0" t="0" r="0" b="0"/>
              <a:pathLst>
                <a:path w="17" h="20">
                  <a:moveTo>
                    <a:pt x="14" y="5"/>
                  </a:moveTo>
                  <a:cubicBezTo>
                    <a:pt x="13" y="0"/>
                    <a:pt x="0" y="8"/>
                    <a:pt x="9" y="20"/>
                  </a:cubicBezTo>
                  <a:cubicBezTo>
                    <a:pt x="9" y="20"/>
                    <a:pt x="17" y="17"/>
                    <a:pt x="14" y="5"/>
                  </a:cubicBezTo>
                  <a:close/>
                </a:path>
              </a:pathLst>
            </a:custGeom>
            <a:solidFill>
              <a:schemeClr val="accent2"/>
            </a:solidFill>
            <a:ln w="9525">
              <a:noFill/>
            </a:ln>
          </p:spPr>
          <p:txBody>
            <a:bodyPr/>
            <a:lstStyle/>
            <a:p>
              <a:endParaRPr lang="zh-CN" altLang="en-US"/>
            </a:p>
          </p:txBody>
        </p:sp>
        <p:sp>
          <p:nvSpPr>
            <p:cNvPr id="1246" name="Freeform 222"/>
            <p:cNvSpPr/>
            <p:nvPr userDrawn="1"/>
          </p:nvSpPr>
          <p:spPr>
            <a:xfrm>
              <a:off x="267" y="3295"/>
              <a:ext cx="76" cy="136"/>
            </a:xfrm>
            <a:custGeom>
              <a:avLst/>
              <a:gdLst/>
              <a:ahLst/>
              <a:cxnLst>
                <a:cxn ang="0">
                  <a:pos x="389573309" y="525854018"/>
                </a:cxn>
                <a:cxn ang="0">
                  <a:pos x="222344657" y="1325572597"/>
                </a:cxn>
                <a:cxn ang="0">
                  <a:pos x="847291836" y="851540441"/>
                </a:cxn>
                <a:cxn ang="0">
                  <a:pos x="734842307" y="419319466"/>
                </a:cxn>
                <a:cxn ang="0">
                  <a:pos x="389573309" y="525854018"/>
                </a:cxn>
              </a:cxnLst>
              <a:rect l="0" t="0" r="0" b="0"/>
              <a:pathLst>
                <a:path w="15" h="27">
                  <a:moveTo>
                    <a:pt x="7" y="10"/>
                  </a:moveTo>
                  <a:cubicBezTo>
                    <a:pt x="0" y="19"/>
                    <a:pt x="2" y="23"/>
                    <a:pt x="4" y="25"/>
                  </a:cubicBezTo>
                  <a:cubicBezTo>
                    <a:pt x="7" y="27"/>
                    <a:pt x="11" y="26"/>
                    <a:pt x="15" y="16"/>
                  </a:cubicBezTo>
                  <a:cubicBezTo>
                    <a:pt x="15" y="16"/>
                    <a:pt x="12" y="11"/>
                    <a:pt x="13" y="8"/>
                  </a:cubicBezTo>
                  <a:cubicBezTo>
                    <a:pt x="15" y="6"/>
                    <a:pt x="14" y="0"/>
                    <a:pt x="7" y="10"/>
                  </a:cubicBezTo>
                  <a:close/>
                </a:path>
              </a:pathLst>
            </a:custGeom>
            <a:solidFill>
              <a:schemeClr val="accent2"/>
            </a:solidFill>
            <a:ln w="9525">
              <a:noFill/>
            </a:ln>
          </p:spPr>
          <p:txBody>
            <a:bodyPr/>
            <a:lstStyle/>
            <a:p>
              <a:endParaRPr lang="zh-CN" altLang="en-US"/>
            </a:p>
          </p:txBody>
        </p:sp>
        <p:sp>
          <p:nvSpPr>
            <p:cNvPr id="1247" name="Freeform 223"/>
            <p:cNvSpPr/>
            <p:nvPr userDrawn="1"/>
          </p:nvSpPr>
          <p:spPr>
            <a:xfrm>
              <a:off x="222" y="3022"/>
              <a:ext cx="243" cy="116"/>
            </a:xfrm>
            <a:custGeom>
              <a:avLst/>
              <a:gdLst/>
              <a:ahLst/>
              <a:cxnLst>
                <a:cxn ang="0">
                  <a:pos x="0" y="105497940"/>
                </a:cxn>
                <a:cxn ang="0">
                  <a:pos x="509113355" y="52714323"/>
                </a:cxn>
                <a:cxn ang="0">
                  <a:pos x="54793705" y="479359035"/>
                </a:cxn>
                <a:cxn ang="0">
                  <a:pos x="1227458868" y="1129474206"/>
                </a:cxn>
                <a:cxn ang="0">
                  <a:pos x="1902256331" y="1074684143"/>
                </a:cxn>
                <a:cxn ang="0">
                  <a:pos x="0" y="1021887585"/>
                </a:cxn>
                <a:cxn ang="0">
                  <a:pos x="0" y="105497940"/>
                </a:cxn>
              </a:cxnLst>
              <a:rect l="0" t="0" r="0" b="0"/>
              <a:pathLst>
                <a:path w="48" h="23">
                  <a:moveTo>
                    <a:pt x="40" y="2"/>
                  </a:moveTo>
                  <a:cubicBezTo>
                    <a:pt x="38" y="3"/>
                    <a:pt x="9" y="1"/>
                    <a:pt x="9" y="1"/>
                  </a:cubicBezTo>
                  <a:cubicBezTo>
                    <a:pt x="5" y="1"/>
                    <a:pt x="1" y="0"/>
                    <a:pt x="1" y="9"/>
                  </a:cubicBezTo>
                  <a:cubicBezTo>
                    <a:pt x="0" y="23"/>
                    <a:pt x="17" y="21"/>
                    <a:pt x="22" y="21"/>
                  </a:cubicBezTo>
                  <a:cubicBezTo>
                    <a:pt x="26" y="21"/>
                    <a:pt x="30" y="18"/>
                    <a:pt x="34" y="20"/>
                  </a:cubicBezTo>
                  <a:cubicBezTo>
                    <a:pt x="34" y="20"/>
                    <a:pt x="38" y="23"/>
                    <a:pt x="40" y="19"/>
                  </a:cubicBezTo>
                  <a:cubicBezTo>
                    <a:pt x="48" y="5"/>
                    <a:pt x="43" y="0"/>
                    <a:pt x="40" y="2"/>
                  </a:cubicBezTo>
                  <a:close/>
                </a:path>
              </a:pathLst>
            </a:custGeom>
            <a:solidFill>
              <a:schemeClr val="accent2"/>
            </a:solidFill>
            <a:ln w="9525">
              <a:noFill/>
            </a:ln>
          </p:spPr>
          <p:txBody>
            <a:bodyPr/>
            <a:lstStyle/>
            <a:p>
              <a:endParaRPr lang="zh-CN" altLang="en-US"/>
            </a:p>
          </p:txBody>
        </p:sp>
        <p:sp>
          <p:nvSpPr>
            <p:cNvPr id="1248" name="Freeform 224"/>
            <p:cNvSpPr/>
            <p:nvPr userDrawn="1"/>
          </p:nvSpPr>
          <p:spPr>
            <a:xfrm>
              <a:off x="500" y="3345"/>
              <a:ext cx="177" cy="187"/>
            </a:xfrm>
            <a:custGeom>
              <a:avLst/>
              <a:gdLst/>
              <a:ahLst/>
              <a:cxnLst>
                <a:cxn ang="0">
                  <a:pos x="1324049293" y="109830017"/>
                </a:cxn>
                <a:cxn ang="0">
                  <a:pos x="612208737" y="109830017"/>
                </a:cxn>
                <a:cxn ang="0">
                  <a:pos x="218595733" y="1097457796"/>
                </a:cxn>
                <a:cxn ang="0">
                  <a:pos x="1553298980" y="1206872886"/>
                </a:cxn>
                <a:cxn ang="0">
                  <a:pos x="1324049293" y="109830017"/>
                </a:cxn>
              </a:cxnLst>
              <a:rect l="0" t="0" r="0" b="0"/>
              <a:pathLst>
                <a:path w="35" h="37">
                  <a:moveTo>
                    <a:pt x="24" y="2"/>
                  </a:moveTo>
                  <a:cubicBezTo>
                    <a:pt x="19" y="3"/>
                    <a:pt x="11" y="2"/>
                    <a:pt x="11" y="2"/>
                  </a:cubicBezTo>
                  <a:cubicBezTo>
                    <a:pt x="0" y="2"/>
                    <a:pt x="5" y="14"/>
                    <a:pt x="4" y="20"/>
                  </a:cubicBezTo>
                  <a:cubicBezTo>
                    <a:pt x="3" y="27"/>
                    <a:pt x="22" y="37"/>
                    <a:pt x="28" y="22"/>
                  </a:cubicBezTo>
                  <a:cubicBezTo>
                    <a:pt x="35" y="7"/>
                    <a:pt x="28" y="0"/>
                    <a:pt x="24" y="2"/>
                  </a:cubicBezTo>
                  <a:close/>
                </a:path>
              </a:pathLst>
            </a:custGeom>
            <a:solidFill>
              <a:schemeClr val="accent2"/>
            </a:solidFill>
            <a:ln w="9525">
              <a:noFill/>
            </a:ln>
          </p:spPr>
          <p:txBody>
            <a:bodyPr/>
            <a:lstStyle/>
            <a:p>
              <a:endParaRPr lang="zh-CN" altLang="en-US"/>
            </a:p>
          </p:txBody>
        </p:sp>
        <p:sp>
          <p:nvSpPr>
            <p:cNvPr id="1249" name="Freeform 225"/>
            <p:cNvSpPr/>
            <p:nvPr userDrawn="1"/>
          </p:nvSpPr>
          <p:spPr>
            <a:xfrm>
              <a:off x="905" y="3158"/>
              <a:ext cx="177" cy="36"/>
            </a:xfrm>
            <a:custGeom>
              <a:avLst/>
              <a:gdLst/>
              <a:ahLst/>
              <a:cxnLst>
                <a:cxn ang="0">
                  <a:pos x="272474963" y="0"/>
                </a:cxn>
                <a:cxn ang="0">
                  <a:pos x="776909457" y="337131365"/>
                </a:cxn>
                <a:cxn ang="0">
                  <a:pos x="272474963" y="0"/>
                </a:cxn>
              </a:cxnLst>
              <a:rect l="0" t="0" r="0" b="0"/>
              <a:pathLst>
                <a:path w="35" h="7">
                  <a:moveTo>
                    <a:pt x="5" y="0"/>
                  </a:moveTo>
                  <a:cubicBezTo>
                    <a:pt x="0" y="0"/>
                    <a:pt x="7" y="7"/>
                    <a:pt x="14" y="5"/>
                  </a:cubicBezTo>
                  <a:cubicBezTo>
                    <a:pt x="35" y="1"/>
                    <a:pt x="5" y="0"/>
                    <a:pt x="5" y="0"/>
                  </a:cubicBezTo>
                  <a:close/>
                </a:path>
              </a:pathLst>
            </a:custGeom>
            <a:solidFill>
              <a:schemeClr val="accent2"/>
            </a:solidFill>
            <a:ln w="9525">
              <a:noFill/>
            </a:ln>
          </p:spPr>
          <p:txBody>
            <a:bodyPr/>
            <a:lstStyle/>
            <a:p>
              <a:endParaRPr lang="zh-CN" altLang="en-US"/>
            </a:p>
          </p:txBody>
        </p:sp>
        <p:sp>
          <p:nvSpPr>
            <p:cNvPr id="1250" name="Freeform 226"/>
            <p:cNvSpPr/>
            <p:nvPr userDrawn="1"/>
          </p:nvSpPr>
          <p:spPr>
            <a:xfrm>
              <a:off x="965" y="3153"/>
              <a:ext cx="137" cy="81"/>
            </a:xfrm>
            <a:custGeom>
              <a:avLst/>
              <a:gdLst/>
              <a:ahLst/>
              <a:cxnLst>
                <a:cxn ang="0">
                  <a:pos x="408210867" y="729591168"/>
                </a:cxn>
                <a:cxn ang="0">
                  <a:pos x="1435927753" y="332203163"/>
                </a:cxn>
                <a:cxn ang="0">
                  <a:pos x="971947129" y="54793705"/>
                </a:cxn>
                <a:cxn ang="0">
                  <a:pos x="408210867" y="620419616"/>
                </a:cxn>
                <a:cxn ang="0">
                  <a:pos x="408210867" y="729591168"/>
                </a:cxn>
              </a:cxnLst>
              <a:rect l="0" t="0" r="0" b="0"/>
              <a:pathLst>
                <a:path w="27" h="16">
                  <a:moveTo>
                    <a:pt x="7" y="13"/>
                  </a:moveTo>
                  <a:cubicBezTo>
                    <a:pt x="7" y="13"/>
                    <a:pt x="18" y="16"/>
                    <a:pt x="25" y="6"/>
                  </a:cubicBezTo>
                  <a:cubicBezTo>
                    <a:pt x="27" y="2"/>
                    <a:pt x="23" y="0"/>
                    <a:pt x="17" y="1"/>
                  </a:cubicBezTo>
                  <a:cubicBezTo>
                    <a:pt x="13" y="1"/>
                    <a:pt x="14" y="11"/>
                    <a:pt x="7" y="11"/>
                  </a:cubicBezTo>
                  <a:cubicBezTo>
                    <a:pt x="0" y="11"/>
                    <a:pt x="7" y="13"/>
                    <a:pt x="7" y="13"/>
                  </a:cubicBezTo>
                  <a:close/>
                </a:path>
              </a:pathLst>
            </a:custGeom>
            <a:solidFill>
              <a:schemeClr val="accent2"/>
            </a:solidFill>
            <a:ln w="9525">
              <a:noFill/>
            </a:ln>
          </p:spPr>
          <p:txBody>
            <a:bodyPr/>
            <a:lstStyle/>
            <a:p>
              <a:endParaRPr lang="zh-CN" altLang="en-US"/>
            </a:p>
          </p:txBody>
        </p:sp>
        <p:sp>
          <p:nvSpPr>
            <p:cNvPr id="1251" name="Freeform 227"/>
            <p:cNvSpPr/>
            <p:nvPr userDrawn="1"/>
          </p:nvSpPr>
          <p:spPr>
            <a:xfrm>
              <a:off x="960" y="3204"/>
              <a:ext cx="177" cy="86"/>
            </a:xfrm>
            <a:custGeom>
              <a:avLst/>
              <a:gdLst/>
              <a:ahLst/>
              <a:cxnLst>
                <a:cxn ang="0">
                  <a:pos x="1377944812" y="329838976"/>
                </a:cxn>
                <a:cxn ang="0">
                  <a:pos x="437171824" y="559781972"/>
                </a:cxn>
                <a:cxn ang="0">
                  <a:pos x="328980331" y="724875332"/>
                </a:cxn>
                <a:cxn ang="0">
                  <a:pos x="1499420388" y="670435911"/>
                </a:cxn>
                <a:cxn ang="0">
                  <a:pos x="1377944812" y="329838976"/>
                </a:cxn>
              </a:cxnLst>
              <a:rect l="0" t="0" r="0" b="0"/>
              <a:pathLst>
                <a:path w="35" h="17">
                  <a:moveTo>
                    <a:pt x="25" y="6"/>
                  </a:moveTo>
                  <a:cubicBezTo>
                    <a:pt x="20" y="12"/>
                    <a:pt x="8" y="10"/>
                    <a:pt x="8" y="10"/>
                  </a:cubicBezTo>
                  <a:cubicBezTo>
                    <a:pt x="8" y="10"/>
                    <a:pt x="0" y="9"/>
                    <a:pt x="6" y="13"/>
                  </a:cubicBezTo>
                  <a:cubicBezTo>
                    <a:pt x="11" y="17"/>
                    <a:pt x="18" y="15"/>
                    <a:pt x="27" y="12"/>
                  </a:cubicBezTo>
                  <a:cubicBezTo>
                    <a:pt x="35" y="8"/>
                    <a:pt x="31" y="0"/>
                    <a:pt x="25" y="6"/>
                  </a:cubicBezTo>
                  <a:close/>
                </a:path>
              </a:pathLst>
            </a:custGeom>
            <a:solidFill>
              <a:schemeClr val="accent2"/>
            </a:solidFill>
            <a:ln w="9525">
              <a:noFill/>
            </a:ln>
          </p:spPr>
          <p:txBody>
            <a:bodyPr/>
            <a:lstStyle/>
            <a:p>
              <a:endParaRPr lang="zh-CN" altLang="en-US"/>
            </a:p>
          </p:txBody>
        </p:sp>
        <p:sp>
          <p:nvSpPr>
            <p:cNvPr id="1252" name="Freeform 228"/>
            <p:cNvSpPr/>
            <p:nvPr userDrawn="1"/>
          </p:nvSpPr>
          <p:spPr>
            <a:xfrm>
              <a:off x="844" y="3285"/>
              <a:ext cx="248" cy="60"/>
            </a:xfrm>
            <a:custGeom>
              <a:avLst/>
              <a:gdLst/>
              <a:ahLst/>
              <a:cxnLst>
                <a:cxn ang="0">
                  <a:pos x="0" y="146484375"/>
                </a:cxn>
                <a:cxn ang="0">
                  <a:pos x="1621565511" y="48828125"/>
                </a:cxn>
                <a:cxn ang="0">
                  <a:pos x="385808417" y="0"/>
                </a:cxn>
                <a:cxn ang="0">
                  <a:pos x="111106247" y="244140625"/>
                </a:cxn>
                <a:cxn ang="0">
                  <a:pos x="1113425127" y="390625000"/>
                </a:cxn>
                <a:cxn ang="0">
                  <a:pos x="0" y="390625000"/>
                </a:cxn>
                <a:cxn ang="0">
                  <a:pos x="0" y="146484375"/>
                </a:cxn>
              </a:cxnLst>
              <a:rect l="0" t="0" r="0" b="0"/>
              <a:pathLst>
                <a:path w="49" h="12">
                  <a:moveTo>
                    <a:pt x="40" y="3"/>
                  </a:moveTo>
                  <a:cubicBezTo>
                    <a:pt x="37" y="2"/>
                    <a:pt x="36" y="0"/>
                    <a:pt x="29" y="1"/>
                  </a:cubicBezTo>
                  <a:cubicBezTo>
                    <a:pt x="13" y="4"/>
                    <a:pt x="7" y="0"/>
                    <a:pt x="7" y="0"/>
                  </a:cubicBezTo>
                  <a:cubicBezTo>
                    <a:pt x="7" y="0"/>
                    <a:pt x="0" y="3"/>
                    <a:pt x="2" y="5"/>
                  </a:cubicBezTo>
                  <a:cubicBezTo>
                    <a:pt x="5" y="7"/>
                    <a:pt x="17" y="8"/>
                    <a:pt x="20" y="8"/>
                  </a:cubicBezTo>
                  <a:cubicBezTo>
                    <a:pt x="23" y="8"/>
                    <a:pt x="34" y="12"/>
                    <a:pt x="41" y="8"/>
                  </a:cubicBezTo>
                  <a:cubicBezTo>
                    <a:pt x="49" y="4"/>
                    <a:pt x="44" y="3"/>
                    <a:pt x="40" y="3"/>
                  </a:cubicBezTo>
                  <a:close/>
                </a:path>
              </a:pathLst>
            </a:custGeom>
            <a:solidFill>
              <a:schemeClr val="accent2"/>
            </a:solidFill>
            <a:ln w="9525">
              <a:noFill/>
            </a:ln>
          </p:spPr>
          <p:txBody>
            <a:bodyPr/>
            <a:lstStyle/>
            <a:p>
              <a:endParaRPr lang="zh-CN" altLang="en-US"/>
            </a:p>
          </p:txBody>
        </p:sp>
        <p:sp>
          <p:nvSpPr>
            <p:cNvPr id="1253" name="Freeform 229"/>
            <p:cNvSpPr/>
            <p:nvPr userDrawn="1"/>
          </p:nvSpPr>
          <p:spPr>
            <a:xfrm>
              <a:off x="869" y="3340"/>
              <a:ext cx="203" cy="56"/>
            </a:xfrm>
            <a:custGeom>
              <a:avLst/>
              <a:gdLst/>
              <a:ahLst/>
              <a:cxnLst>
                <a:cxn ang="0">
                  <a:pos x="2130642243" y="117336810"/>
                </a:cxn>
                <a:cxn ang="0">
                  <a:pos x="1496121977" y="234151150"/>
                </a:cxn>
                <a:cxn ang="0">
                  <a:pos x="748102750" y="174595425"/>
                </a:cxn>
                <a:cxn ang="0">
                  <a:pos x="55917908" y="117336810"/>
                </a:cxn>
                <a:cxn ang="0">
                  <a:pos x="2016702885" y="480086121"/>
                </a:cxn>
                <a:cxn ang="0">
                  <a:pos x="2130642243" y="117336810"/>
                </a:cxn>
              </a:cxnLst>
              <a:rect l="0" t="0" r="0" b="0"/>
              <a:pathLst>
                <a:path w="40" h="11">
                  <a:moveTo>
                    <a:pt x="37" y="2"/>
                  </a:moveTo>
                  <a:cubicBezTo>
                    <a:pt x="34" y="4"/>
                    <a:pt x="30" y="4"/>
                    <a:pt x="26" y="4"/>
                  </a:cubicBezTo>
                  <a:cubicBezTo>
                    <a:pt x="23" y="4"/>
                    <a:pt x="16" y="2"/>
                    <a:pt x="13" y="3"/>
                  </a:cubicBezTo>
                  <a:cubicBezTo>
                    <a:pt x="10" y="4"/>
                    <a:pt x="1" y="2"/>
                    <a:pt x="1" y="2"/>
                  </a:cubicBezTo>
                  <a:cubicBezTo>
                    <a:pt x="0" y="11"/>
                    <a:pt x="30" y="10"/>
                    <a:pt x="35" y="8"/>
                  </a:cubicBezTo>
                  <a:cubicBezTo>
                    <a:pt x="40" y="5"/>
                    <a:pt x="40" y="0"/>
                    <a:pt x="37" y="2"/>
                  </a:cubicBezTo>
                  <a:close/>
                </a:path>
              </a:pathLst>
            </a:custGeom>
            <a:solidFill>
              <a:schemeClr val="accent2"/>
            </a:solidFill>
            <a:ln w="9525">
              <a:noFill/>
            </a:ln>
          </p:spPr>
          <p:txBody>
            <a:bodyPr/>
            <a:lstStyle/>
            <a:p>
              <a:endParaRPr lang="zh-CN" altLang="en-US"/>
            </a:p>
          </p:txBody>
        </p:sp>
        <p:sp>
          <p:nvSpPr>
            <p:cNvPr id="1254" name="Freeform 230"/>
            <p:cNvSpPr/>
            <p:nvPr userDrawn="1"/>
          </p:nvSpPr>
          <p:spPr>
            <a:xfrm>
              <a:off x="859" y="3386"/>
              <a:ext cx="207" cy="172"/>
            </a:xfrm>
            <a:custGeom>
              <a:avLst/>
              <a:gdLst/>
              <a:ahLst/>
              <a:cxnLst>
                <a:cxn ang="0">
                  <a:pos x="1517680328" y="505693517"/>
                </a:cxn>
                <a:cxn ang="0">
                  <a:pos x="709674543" y="329838976"/>
                </a:cxn>
                <a:cxn ang="0">
                  <a:pos x="215325070" y="833402061"/>
                </a:cxn>
                <a:cxn ang="0">
                  <a:pos x="53182672" y="1054796788"/>
                </a:cxn>
                <a:cxn ang="0">
                  <a:pos x="483815834" y="1054796788"/>
                </a:cxn>
                <a:cxn ang="0">
                  <a:pos x="924999614" y="1503838610"/>
                </a:cxn>
                <a:cxn ang="0">
                  <a:pos x="1140311684" y="1668597177"/>
                </a:cxn>
                <a:cxn ang="0">
                  <a:pos x="1570944846" y="1054796788"/>
                </a:cxn>
                <a:cxn ang="0">
                  <a:pos x="2120992849" y="1054796788"/>
                </a:cxn>
                <a:cxn ang="0">
                  <a:pos x="1517680328" y="505693517"/>
                </a:cxn>
              </a:cxnLst>
              <a:rect l="0" t="0" r="0" b="0"/>
              <a:pathLst>
                <a:path w="41" h="34">
                  <a:moveTo>
                    <a:pt x="28" y="9"/>
                  </a:moveTo>
                  <a:cubicBezTo>
                    <a:pt x="28" y="6"/>
                    <a:pt x="14" y="0"/>
                    <a:pt x="13" y="6"/>
                  </a:cubicBezTo>
                  <a:cubicBezTo>
                    <a:pt x="11" y="12"/>
                    <a:pt x="4" y="15"/>
                    <a:pt x="4" y="15"/>
                  </a:cubicBezTo>
                  <a:cubicBezTo>
                    <a:pt x="0" y="16"/>
                    <a:pt x="0" y="16"/>
                    <a:pt x="1" y="19"/>
                  </a:cubicBezTo>
                  <a:cubicBezTo>
                    <a:pt x="1" y="22"/>
                    <a:pt x="4" y="24"/>
                    <a:pt x="9" y="19"/>
                  </a:cubicBezTo>
                  <a:cubicBezTo>
                    <a:pt x="17" y="10"/>
                    <a:pt x="17" y="26"/>
                    <a:pt x="17" y="27"/>
                  </a:cubicBezTo>
                  <a:cubicBezTo>
                    <a:pt x="18" y="29"/>
                    <a:pt x="19" y="34"/>
                    <a:pt x="21" y="30"/>
                  </a:cubicBezTo>
                  <a:cubicBezTo>
                    <a:pt x="22" y="26"/>
                    <a:pt x="25" y="14"/>
                    <a:pt x="29" y="19"/>
                  </a:cubicBezTo>
                  <a:cubicBezTo>
                    <a:pt x="35" y="27"/>
                    <a:pt x="41" y="19"/>
                    <a:pt x="39" y="19"/>
                  </a:cubicBezTo>
                  <a:cubicBezTo>
                    <a:pt x="38" y="18"/>
                    <a:pt x="28" y="13"/>
                    <a:pt x="28" y="9"/>
                  </a:cubicBezTo>
                  <a:close/>
                </a:path>
              </a:pathLst>
            </a:custGeom>
            <a:solidFill>
              <a:schemeClr val="accent2"/>
            </a:solidFill>
            <a:ln w="9525">
              <a:noFill/>
            </a:ln>
          </p:spPr>
          <p:txBody>
            <a:bodyPr/>
            <a:lstStyle/>
            <a:p>
              <a:endParaRPr lang="zh-CN" altLang="en-US"/>
            </a:p>
          </p:txBody>
        </p:sp>
        <p:sp>
          <p:nvSpPr>
            <p:cNvPr id="1255" name="Freeform 231"/>
            <p:cNvSpPr/>
            <p:nvPr userDrawn="1"/>
          </p:nvSpPr>
          <p:spPr>
            <a:xfrm>
              <a:off x="996" y="3305"/>
              <a:ext cx="126" cy="318"/>
            </a:xfrm>
            <a:custGeom>
              <a:avLst/>
              <a:gdLst/>
              <a:ahLst/>
              <a:cxnLst>
                <a:cxn ang="0">
                  <a:pos x="1172845976" y="106199895"/>
                </a:cxn>
                <a:cxn ang="0">
                  <a:pos x="963019411" y="923261433"/>
                </a:cxn>
                <a:cxn ang="0">
                  <a:pos x="369253533" y="1084719008"/>
                </a:cxn>
                <a:cxn ang="0">
                  <a:pos x="369253533" y="1246507878"/>
                </a:cxn>
                <a:cxn ang="0">
                  <a:pos x="908424820" y="1846174853"/>
                </a:cxn>
                <a:cxn ang="0">
                  <a:pos x="633674689" y="0"/>
                </a:cxn>
                <a:cxn ang="0">
                  <a:pos x="0" y="0"/>
                </a:cxn>
                <a:cxn ang="0">
                  <a:pos x="264339870" y="0"/>
                </a:cxn>
                <a:cxn ang="0">
                  <a:pos x="855959670" y="0"/>
                </a:cxn>
                <a:cxn ang="0">
                  <a:pos x="1227359921" y="0"/>
                </a:cxn>
                <a:cxn ang="0">
                  <a:pos x="1332272944" y="761455719"/>
                </a:cxn>
                <a:cxn ang="0">
                  <a:pos x="1332272944" y="106199895"/>
                </a:cxn>
                <a:cxn ang="0">
                  <a:pos x="1172845976" y="106199895"/>
                </a:cxn>
              </a:cxnLst>
              <a:rect l="0" t="0" r="0" b="0"/>
              <a:pathLst>
                <a:path w="25" h="63">
                  <a:moveTo>
                    <a:pt x="22" y="2"/>
                  </a:moveTo>
                  <a:cubicBezTo>
                    <a:pt x="22" y="2"/>
                    <a:pt x="20" y="15"/>
                    <a:pt x="18" y="17"/>
                  </a:cubicBezTo>
                  <a:cubicBezTo>
                    <a:pt x="15" y="19"/>
                    <a:pt x="10" y="20"/>
                    <a:pt x="7" y="20"/>
                  </a:cubicBezTo>
                  <a:cubicBezTo>
                    <a:pt x="4" y="19"/>
                    <a:pt x="4" y="22"/>
                    <a:pt x="7" y="23"/>
                  </a:cubicBezTo>
                  <a:cubicBezTo>
                    <a:pt x="10" y="24"/>
                    <a:pt x="17" y="29"/>
                    <a:pt x="17" y="34"/>
                  </a:cubicBezTo>
                  <a:cubicBezTo>
                    <a:pt x="17" y="40"/>
                    <a:pt x="17" y="44"/>
                    <a:pt x="12" y="45"/>
                  </a:cubicBezTo>
                  <a:cubicBezTo>
                    <a:pt x="6" y="46"/>
                    <a:pt x="0" y="47"/>
                    <a:pt x="0" y="55"/>
                  </a:cubicBezTo>
                  <a:cubicBezTo>
                    <a:pt x="0" y="55"/>
                    <a:pt x="3" y="57"/>
                    <a:pt x="5" y="58"/>
                  </a:cubicBezTo>
                  <a:cubicBezTo>
                    <a:pt x="8" y="58"/>
                    <a:pt x="14" y="61"/>
                    <a:pt x="16" y="62"/>
                  </a:cubicBezTo>
                  <a:cubicBezTo>
                    <a:pt x="18" y="63"/>
                    <a:pt x="23" y="61"/>
                    <a:pt x="23" y="57"/>
                  </a:cubicBezTo>
                  <a:cubicBezTo>
                    <a:pt x="24" y="52"/>
                    <a:pt x="24" y="20"/>
                    <a:pt x="25" y="14"/>
                  </a:cubicBezTo>
                  <a:cubicBezTo>
                    <a:pt x="25" y="9"/>
                    <a:pt x="25" y="3"/>
                    <a:pt x="25" y="2"/>
                  </a:cubicBezTo>
                  <a:cubicBezTo>
                    <a:pt x="25" y="1"/>
                    <a:pt x="22" y="0"/>
                    <a:pt x="22" y="2"/>
                  </a:cubicBezTo>
                  <a:close/>
                </a:path>
              </a:pathLst>
            </a:custGeom>
            <a:solidFill>
              <a:schemeClr val="accent2"/>
            </a:solidFill>
            <a:ln w="9525">
              <a:noFill/>
            </a:ln>
          </p:spPr>
          <p:txBody>
            <a:bodyPr/>
            <a:lstStyle/>
            <a:p>
              <a:endParaRPr lang="zh-CN" altLang="en-US"/>
            </a:p>
          </p:txBody>
        </p:sp>
      </p:grpSp>
      <p:grpSp>
        <p:nvGrpSpPr>
          <p:cNvPr id="1256" name="Group 232"/>
          <p:cNvGrpSpPr/>
          <p:nvPr/>
        </p:nvGrpSpPr>
        <p:grpSpPr>
          <a:xfrm>
            <a:off x="9245600" y="-7937"/>
            <a:ext cx="3090863" cy="2063750"/>
            <a:chOff x="4080" y="-5"/>
            <a:chExt cx="1748" cy="1556"/>
          </a:xfrm>
        </p:grpSpPr>
        <p:sp>
          <p:nvSpPr>
            <p:cNvPr id="1257" name="Freeform 233"/>
            <p:cNvSpPr/>
            <p:nvPr userDrawn="1"/>
          </p:nvSpPr>
          <p:spPr>
            <a:xfrm>
              <a:off x="4161" y="-5"/>
              <a:ext cx="1586" cy="1443"/>
            </a:xfrm>
            <a:custGeom>
              <a:avLst/>
              <a:gdLst/>
              <a:ahLst/>
              <a:cxnLst>
                <a:cxn ang="0">
                  <a:pos x="2868324" y="514576"/>
                </a:cxn>
                <a:cxn ang="0">
                  <a:pos x="1367768" y="8765891"/>
                </a:cxn>
                <a:cxn ang="0">
                  <a:pos x="3121852" y="48574840"/>
                </a:cxn>
                <a:cxn ang="0">
                  <a:pos x="6715856" y="56493606"/>
                </a:cxn>
                <a:cxn ang="0">
                  <a:pos x="19625219" y="59558294"/>
                </a:cxn>
                <a:cxn ang="0">
                  <a:pos x="25367262" y="61168439"/>
                </a:cxn>
                <a:cxn ang="0">
                  <a:pos x="64574268" y="58704131"/>
                </a:cxn>
                <a:cxn ang="0">
                  <a:pos x="66210654" y="20643752"/>
                </a:cxn>
                <a:cxn ang="0">
                  <a:pos x="45845944" y="1963589"/>
                </a:cxn>
                <a:cxn ang="0">
                  <a:pos x="30917745" y="3575783"/>
                </a:cxn>
                <a:cxn ang="0">
                  <a:pos x="24587624" y="1363402"/>
                </a:cxn>
                <a:cxn ang="0">
                  <a:pos x="18773374" y="246732"/>
                </a:cxn>
                <a:cxn ang="0">
                  <a:pos x="2868324" y="514576"/>
                </a:cxn>
              </a:cxnLst>
              <a:rect l="0" t="0" r="0" b="0"/>
              <a:pathLst>
                <a:path w="546" h="497">
                  <a:moveTo>
                    <a:pt x="23" y="4"/>
                  </a:moveTo>
                  <a:cubicBezTo>
                    <a:pt x="23" y="4"/>
                    <a:pt x="0" y="34"/>
                    <a:pt x="11" y="71"/>
                  </a:cubicBezTo>
                  <a:cubicBezTo>
                    <a:pt x="19" y="100"/>
                    <a:pt x="25" y="393"/>
                    <a:pt x="25" y="393"/>
                  </a:cubicBezTo>
                  <a:cubicBezTo>
                    <a:pt x="25" y="393"/>
                    <a:pt x="42" y="452"/>
                    <a:pt x="54" y="457"/>
                  </a:cubicBezTo>
                  <a:cubicBezTo>
                    <a:pt x="66" y="462"/>
                    <a:pt x="158" y="482"/>
                    <a:pt x="158" y="482"/>
                  </a:cubicBezTo>
                  <a:cubicBezTo>
                    <a:pt x="158" y="482"/>
                    <a:pt x="191" y="497"/>
                    <a:pt x="204" y="495"/>
                  </a:cubicBezTo>
                  <a:cubicBezTo>
                    <a:pt x="217" y="494"/>
                    <a:pt x="506" y="487"/>
                    <a:pt x="520" y="475"/>
                  </a:cubicBezTo>
                  <a:cubicBezTo>
                    <a:pt x="533" y="463"/>
                    <a:pt x="546" y="218"/>
                    <a:pt x="533" y="167"/>
                  </a:cubicBezTo>
                  <a:cubicBezTo>
                    <a:pt x="520" y="117"/>
                    <a:pt x="404" y="14"/>
                    <a:pt x="369" y="16"/>
                  </a:cubicBezTo>
                  <a:cubicBezTo>
                    <a:pt x="335" y="17"/>
                    <a:pt x="249" y="29"/>
                    <a:pt x="249" y="29"/>
                  </a:cubicBezTo>
                  <a:lnTo>
                    <a:pt x="198" y="11"/>
                  </a:lnTo>
                  <a:lnTo>
                    <a:pt x="151" y="2"/>
                  </a:lnTo>
                  <a:cubicBezTo>
                    <a:pt x="151" y="2"/>
                    <a:pt x="79" y="0"/>
                    <a:pt x="23" y="4"/>
                  </a:cubicBezTo>
                  <a:close/>
                </a:path>
              </a:pathLst>
            </a:custGeom>
            <a:solidFill>
              <a:schemeClr val="accent2"/>
            </a:solidFill>
            <a:ln w="9525">
              <a:noFill/>
            </a:ln>
          </p:spPr>
          <p:txBody>
            <a:bodyPr/>
            <a:lstStyle/>
            <a:p>
              <a:endParaRPr lang="zh-CN" altLang="en-US"/>
            </a:p>
          </p:txBody>
        </p:sp>
        <p:grpSp>
          <p:nvGrpSpPr>
            <p:cNvPr id="1258" name="Group 234"/>
            <p:cNvGrpSpPr/>
            <p:nvPr userDrawn="1"/>
          </p:nvGrpSpPr>
          <p:grpSpPr>
            <a:xfrm>
              <a:off x="4080" y="0"/>
              <a:ext cx="1748" cy="1551"/>
              <a:chOff x="2918" y="18"/>
              <a:chExt cx="2958" cy="2699"/>
            </a:xfrm>
          </p:grpSpPr>
          <p:sp>
            <p:nvSpPr>
              <p:cNvPr id="1259" name="Freeform 235"/>
              <p:cNvSpPr/>
              <p:nvPr/>
            </p:nvSpPr>
            <p:spPr>
              <a:xfrm>
                <a:off x="3060" y="18"/>
                <a:ext cx="490" cy="187"/>
              </a:xfrm>
              <a:custGeom>
                <a:avLst/>
                <a:gdLst/>
                <a:ahLst/>
                <a:cxnLst>
                  <a:cxn ang="0">
                    <a:pos x="0" y="1370371686"/>
                  </a:cxn>
                  <a:cxn ang="0">
                    <a:pos x="0" y="1097457796"/>
                  </a:cxn>
                  <a:cxn ang="0">
                    <a:pos x="0" y="936161790"/>
                  </a:cxn>
                  <a:cxn ang="0">
                    <a:pos x="0" y="0"/>
                  </a:cxn>
                  <a:cxn ang="0">
                    <a:pos x="1362439322" y="0"/>
                  </a:cxn>
                  <a:cxn ang="0">
                    <a:pos x="552490998" y="1206872886"/>
                  </a:cxn>
                  <a:cxn ang="0">
                    <a:pos x="0" y="1370371686"/>
                  </a:cxn>
                </a:cxnLst>
                <a:rect l="0" t="0" r="0" b="0"/>
                <a:pathLst>
                  <a:path w="97" h="37">
                    <a:moveTo>
                      <a:pt x="71" y="25"/>
                    </a:moveTo>
                    <a:cubicBezTo>
                      <a:pt x="81" y="22"/>
                      <a:pt x="87" y="21"/>
                      <a:pt x="91" y="20"/>
                    </a:cubicBezTo>
                    <a:cubicBezTo>
                      <a:pt x="91" y="19"/>
                      <a:pt x="91" y="19"/>
                      <a:pt x="92" y="17"/>
                    </a:cubicBezTo>
                    <a:cubicBezTo>
                      <a:pt x="97" y="11"/>
                      <a:pt x="95" y="4"/>
                      <a:pt x="88" y="0"/>
                    </a:cubicBezTo>
                    <a:lnTo>
                      <a:pt x="25" y="0"/>
                    </a:lnTo>
                    <a:cubicBezTo>
                      <a:pt x="10" y="3"/>
                      <a:pt x="0" y="10"/>
                      <a:pt x="10" y="22"/>
                    </a:cubicBezTo>
                    <a:cubicBezTo>
                      <a:pt x="10" y="22"/>
                      <a:pt x="28" y="37"/>
                      <a:pt x="71" y="25"/>
                    </a:cubicBezTo>
                    <a:close/>
                  </a:path>
                </a:pathLst>
              </a:custGeom>
              <a:solidFill>
                <a:schemeClr val="bg1"/>
              </a:solidFill>
              <a:ln w="9525">
                <a:noFill/>
              </a:ln>
            </p:spPr>
            <p:txBody>
              <a:bodyPr/>
              <a:lstStyle/>
              <a:p>
                <a:endParaRPr lang="zh-CN" altLang="en-US"/>
              </a:p>
            </p:txBody>
          </p:sp>
          <p:sp>
            <p:nvSpPr>
              <p:cNvPr id="1260" name="Freeform 236"/>
              <p:cNvSpPr>
                <a:spLocks noEditPoints="1"/>
              </p:cNvSpPr>
              <p:nvPr/>
            </p:nvSpPr>
            <p:spPr>
              <a:xfrm>
                <a:off x="2918" y="18"/>
                <a:ext cx="2958" cy="2699"/>
              </a:xfrm>
              <a:custGeom>
                <a:avLst/>
                <a:gdLst/>
                <a:ahLst/>
                <a:cxnLst>
                  <a:cxn ang="0">
                    <a:pos x="0" y="53682124"/>
                  </a:cxn>
                  <a:cxn ang="0">
                    <a:pos x="0" y="0"/>
                  </a:cxn>
                  <a:cxn ang="0">
                    <a:pos x="0" y="1153720306"/>
                  </a:cxn>
                  <a:cxn ang="0">
                    <a:pos x="0" y="2143881608"/>
                  </a:cxn>
                  <a:cxn ang="0">
                    <a:pos x="0" y="0"/>
                  </a:cxn>
                  <a:cxn ang="0">
                    <a:pos x="0" y="0"/>
                  </a:cxn>
                  <a:cxn ang="0">
                    <a:pos x="1430212123"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0" b="0"/>
                <a:pathLst>
                  <a:path w="585" h="534">
                    <a:moveTo>
                      <a:pt x="554" y="76"/>
                    </a:moveTo>
                    <a:cubicBezTo>
                      <a:pt x="551" y="32"/>
                      <a:pt x="543" y="9"/>
                      <a:pt x="504" y="1"/>
                    </a:cubicBezTo>
                    <a:cubicBezTo>
                      <a:pt x="500" y="1"/>
                      <a:pt x="494" y="0"/>
                      <a:pt x="486" y="0"/>
                    </a:cubicBezTo>
                    <a:lnTo>
                      <a:pt x="157" y="0"/>
                    </a:lnTo>
                    <a:cubicBezTo>
                      <a:pt x="156" y="5"/>
                      <a:pt x="153" y="17"/>
                      <a:pt x="158" y="17"/>
                    </a:cubicBezTo>
                    <a:cubicBezTo>
                      <a:pt x="171" y="17"/>
                      <a:pt x="223" y="21"/>
                      <a:pt x="225" y="21"/>
                    </a:cubicBezTo>
                    <a:cubicBezTo>
                      <a:pt x="226" y="21"/>
                      <a:pt x="250" y="16"/>
                      <a:pt x="237" y="28"/>
                    </a:cubicBezTo>
                    <a:cubicBezTo>
                      <a:pt x="223" y="41"/>
                      <a:pt x="192" y="41"/>
                      <a:pt x="174" y="39"/>
                    </a:cubicBezTo>
                    <a:cubicBezTo>
                      <a:pt x="131" y="36"/>
                      <a:pt x="152" y="56"/>
                      <a:pt x="168" y="56"/>
                    </a:cubicBezTo>
                    <a:cubicBezTo>
                      <a:pt x="218" y="56"/>
                      <a:pt x="228" y="68"/>
                      <a:pt x="207" y="71"/>
                    </a:cubicBezTo>
                    <a:cubicBezTo>
                      <a:pt x="186" y="74"/>
                      <a:pt x="182" y="73"/>
                      <a:pt x="162" y="76"/>
                    </a:cubicBezTo>
                    <a:cubicBezTo>
                      <a:pt x="7" y="101"/>
                      <a:pt x="59" y="60"/>
                      <a:pt x="74" y="60"/>
                    </a:cubicBezTo>
                    <a:cubicBezTo>
                      <a:pt x="139" y="59"/>
                      <a:pt x="123" y="37"/>
                      <a:pt x="107" y="42"/>
                    </a:cubicBezTo>
                    <a:cubicBezTo>
                      <a:pt x="91" y="46"/>
                      <a:pt x="34" y="27"/>
                      <a:pt x="26" y="63"/>
                    </a:cubicBezTo>
                    <a:cubicBezTo>
                      <a:pt x="19" y="100"/>
                      <a:pt x="42" y="282"/>
                      <a:pt x="36" y="317"/>
                    </a:cubicBezTo>
                    <a:cubicBezTo>
                      <a:pt x="0" y="534"/>
                      <a:pt x="199" y="487"/>
                      <a:pt x="199" y="487"/>
                    </a:cubicBezTo>
                    <a:cubicBezTo>
                      <a:pt x="156" y="453"/>
                      <a:pt x="174" y="421"/>
                      <a:pt x="171" y="403"/>
                    </a:cubicBezTo>
                    <a:cubicBezTo>
                      <a:pt x="161" y="345"/>
                      <a:pt x="154" y="337"/>
                      <a:pt x="144" y="341"/>
                    </a:cubicBezTo>
                    <a:cubicBezTo>
                      <a:pt x="121" y="352"/>
                      <a:pt x="123" y="358"/>
                      <a:pt x="126" y="367"/>
                    </a:cubicBezTo>
                    <a:cubicBezTo>
                      <a:pt x="142" y="416"/>
                      <a:pt x="105" y="376"/>
                      <a:pt x="105" y="376"/>
                    </a:cubicBezTo>
                    <a:cubicBezTo>
                      <a:pt x="98" y="380"/>
                      <a:pt x="95" y="390"/>
                      <a:pt x="99" y="399"/>
                    </a:cubicBezTo>
                    <a:cubicBezTo>
                      <a:pt x="131" y="463"/>
                      <a:pt x="101" y="446"/>
                      <a:pt x="94" y="435"/>
                    </a:cubicBezTo>
                    <a:cubicBezTo>
                      <a:pt x="61" y="390"/>
                      <a:pt x="92" y="366"/>
                      <a:pt x="88" y="352"/>
                    </a:cubicBezTo>
                    <a:cubicBezTo>
                      <a:pt x="75" y="295"/>
                      <a:pt x="118" y="274"/>
                      <a:pt x="124" y="265"/>
                    </a:cubicBezTo>
                    <a:cubicBezTo>
                      <a:pt x="130" y="256"/>
                      <a:pt x="127" y="253"/>
                      <a:pt x="129" y="234"/>
                    </a:cubicBezTo>
                    <a:cubicBezTo>
                      <a:pt x="136" y="195"/>
                      <a:pt x="155" y="216"/>
                      <a:pt x="153" y="228"/>
                    </a:cubicBezTo>
                    <a:cubicBezTo>
                      <a:pt x="148" y="274"/>
                      <a:pt x="176" y="242"/>
                      <a:pt x="186" y="228"/>
                    </a:cubicBezTo>
                    <a:cubicBezTo>
                      <a:pt x="218" y="186"/>
                      <a:pt x="214" y="229"/>
                      <a:pt x="209" y="237"/>
                    </a:cubicBezTo>
                    <a:cubicBezTo>
                      <a:pt x="203" y="244"/>
                      <a:pt x="198" y="255"/>
                      <a:pt x="200" y="260"/>
                    </a:cubicBezTo>
                    <a:cubicBezTo>
                      <a:pt x="208" y="283"/>
                      <a:pt x="193" y="305"/>
                      <a:pt x="188" y="306"/>
                    </a:cubicBezTo>
                    <a:cubicBezTo>
                      <a:pt x="184" y="308"/>
                      <a:pt x="170" y="314"/>
                      <a:pt x="170" y="332"/>
                    </a:cubicBezTo>
                    <a:cubicBezTo>
                      <a:pt x="171" y="350"/>
                      <a:pt x="192" y="382"/>
                      <a:pt x="192" y="395"/>
                    </a:cubicBezTo>
                    <a:cubicBezTo>
                      <a:pt x="193" y="492"/>
                      <a:pt x="236" y="499"/>
                      <a:pt x="255" y="497"/>
                    </a:cubicBezTo>
                    <a:cubicBezTo>
                      <a:pt x="275" y="496"/>
                      <a:pt x="445" y="490"/>
                      <a:pt x="515" y="483"/>
                    </a:cubicBezTo>
                    <a:cubicBezTo>
                      <a:pt x="585" y="477"/>
                      <a:pt x="538" y="458"/>
                      <a:pt x="518" y="458"/>
                    </a:cubicBezTo>
                    <a:cubicBezTo>
                      <a:pt x="467" y="458"/>
                      <a:pt x="454" y="427"/>
                      <a:pt x="454" y="427"/>
                    </a:cubicBezTo>
                    <a:cubicBezTo>
                      <a:pt x="454" y="427"/>
                      <a:pt x="453" y="405"/>
                      <a:pt x="431" y="400"/>
                    </a:cubicBezTo>
                    <a:cubicBezTo>
                      <a:pt x="376" y="385"/>
                      <a:pt x="411" y="353"/>
                      <a:pt x="425" y="345"/>
                    </a:cubicBezTo>
                    <a:cubicBezTo>
                      <a:pt x="438" y="338"/>
                      <a:pt x="430" y="335"/>
                      <a:pt x="420" y="329"/>
                    </a:cubicBezTo>
                    <a:cubicBezTo>
                      <a:pt x="398" y="316"/>
                      <a:pt x="394" y="300"/>
                      <a:pt x="396" y="270"/>
                    </a:cubicBezTo>
                    <a:cubicBezTo>
                      <a:pt x="397" y="240"/>
                      <a:pt x="416" y="249"/>
                      <a:pt x="416" y="249"/>
                    </a:cubicBezTo>
                    <a:cubicBezTo>
                      <a:pt x="416" y="249"/>
                      <a:pt x="448" y="262"/>
                      <a:pt x="460" y="256"/>
                    </a:cubicBezTo>
                    <a:cubicBezTo>
                      <a:pt x="472" y="250"/>
                      <a:pt x="467" y="239"/>
                      <a:pt x="461" y="244"/>
                    </a:cubicBezTo>
                    <a:cubicBezTo>
                      <a:pt x="455" y="248"/>
                      <a:pt x="412" y="244"/>
                      <a:pt x="407" y="223"/>
                    </a:cubicBezTo>
                    <a:cubicBezTo>
                      <a:pt x="403" y="202"/>
                      <a:pt x="418" y="213"/>
                      <a:pt x="422" y="214"/>
                    </a:cubicBezTo>
                    <a:cubicBezTo>
                      <a:pt x="427" y="216"/>
                      <a:pt x="427" y="220"/>
                      <a:pt x="439" y="226"/>
                    </a:cubicBezTo>
                    <a:cubicBezTo>
                      <a:pt x="468" y="241"/>
                      <a:pt x="454" y="224"/>
                      <a:pt x="454" y="224"/>
                    </a:cubicBezTo>
                    <a:cubicBezTo>
                      <a:pt x="454" y="224"/>
                      <a:pt x="454" y="224"/>
                      <a:pt x="438" y="209"/>
                    </a:cubicBezTo>
                    <a:cubicBezTo>
                      <a:pt x="423" y="194"/>
                      <a:pt x="406" y="199"/>
                      <a:pt x="389" y="199"/>
                    </a:cubicBezTo>
                    <a:cubicBezTo>
                      <a:pt x="373" y="199"/>
                      <a:pt x="376" y="211"/>
                      <a:pt x="376" y="211"/>
                    </a:cubicBezTo>
                    <a:cubicBezTo>
                      <a:pt x="376" y="211"/>
                      <a:pt x="373" y="242"/>
                      <a:pt x="370" y="291"/>
                    </a:cubicBezTo>
                    <a:cubicBezTo>
                      <a:pt x="368" y="341"/>
                      <a:pt x="360" y="347"/>
                      <a:pt x="357" y="343"/>
                    </a:cubicBezTo>
                    <a:cubicBezTo>
                      <a:pt x="354" y="338"/>
                      <a:pt x="350" y="313"/>
                      <a:pt x="350" y="305"/>
                    </a:cubicBezTo>
                    <a:cubicBezTo>
                      <a:pt x="350" y="298"/>
                      <a:pt x="345" y="264"/>
                      <a:pt x="347" y="230"/>
                    </a:cubicBezTo>
                    <a:cubicBezTo>
                      <a:pt x="350" y="195"/>
                      <a:pt x="356" y="210"/>
                      <a:pt x="334" y="201"/>
                    </a:cubicBezTo>
                    <a:cubicBezTo>
                      <a:pt x="311" y="192"/>
                      <a:pt x="323" y="182"/>
                      <a:pt x="331" y="182"/>
                    </a:cubicBezTo>
                    <a:cubicBezTo>
                      <a:pt x="338" y="182"/>
                      <a:pt x="350" y="189"/>
                      <a:pt x="352" y="181"/>
                    </a:cubicBezTo>
                    <a:cubicBezTo>
                      <a:pt x="356" y="160"/>
                      <a:pt x="359" y="141"/>
                      <a:pt x="347" y="136"/>
                    </a:cubicBezTo>
                    <a:cubicBezTo>
                      <a:pt x="322" y="127"/>
                      <a:pt x="332" y="121"/>
                      <a:pt x="341" y="118"/>
                    </a:cubicBezTo>
                    <a:cubicBezTo>
                      <a:pt x="350" y="115"/>
                      <a:pt x="352" y="94"/>
                      <a:pt x="339" y="99"/>
                    </a:cubicBezTo>
                    <a:cubicBezTo>
                      <a:pt x="313" y="107"/>
                      <a:pt x="316" y="85"/>
                      <a:pt x="321" y="82"/>
                    </a:cubicBezTo>
                    <a:cubicBezTo>
                      <a:pt x="325" y="79"/>
                      <a:pt x="334" y="83"/>
                      <a:pt x="331" y="62"/>
                    </a:cubicBezTo>
                    <a:cubicBezTo>
                      <a:pt x="328" y="41"/>
                      <a:pt x="347" y="34"/>
                      <a:pt x="351" y="53"/>
                    </a:cubicBezTo>
                    <a:cubicBezTo>
                      <a:pt x="354" y="73"/>
                      <a:pt x="363" y="112"/>
                      <a:pt x="369" y="103"/>
                    </a:cubicBezTo>
                    <a:cubicBezTo>
                      <a:pt x="375" y="94"/>
                      <a:pt x="385" y="57"/>
                      <a:pt x="395" y="41"/>
                    </a:cubicBezTo>
                    <a:cubicBezTo>
                      <a:pt x="406" y="24"/>
                      <a:pt x="418" y="38"/>
                      <a:pt x="415" y="47"/>
                    </a:cubicBezTo>
                    <a:cubicBezTo>
                      <a:pt x="401" y="88"/>
                      <a:pt x="426" y="90"/>
                      <a:pt x="426" y="90"/>
                    </a:cubicBezTo>
                    <a:cubicBezTo>
                      <a:pt x="426" y="90"/>
                      <a:pt x="423" y="96"/>
                      <a:pt x="409" y="95"/>
                    </a:cubicBezTo>
                    <a:cubicBezTo>
                      <a:pt x="382" y="92"/>
                      <a:pt x="393" y="110"/>
                      <a:pt x="405" y="115"/>
                    </a:cubicBezTo>
                    <a:cubicBezTo>
                      <a:pt x="431" y="124"/>
                      <a:pt x="414" y="130"/>
                      <a:pt x="401" y="130"/>
                    </a:cubicBezTo>
                    <a:cubicBezTo>
                      <a:pt x="387" y="130"/>
                      <a:pt x="381" y="134"/>
                      <a:pt x="378" y="148"/>
                    </a:cubicBezTo>
                    <a:cubicBezTo>
                      <a:pt x="369" y="191"/>
                      <a:pt x="401" y="181"/>
                      <a:pt x="401" y="181"/>
                    </a:cubicBezTo>
                    <a:cubicBezTo>
                      <a:pt x="452" y="195"/>
                      <a:pt x="528" y="188"/>
                      <a:pt x="528" y="188"/>
                    </a:cubicBezTo>
                    <a:cubicBezTo>
                      <a:pt x="543" y="192"/>
                      <a:pt x="552" y="189"/>
                      <a:pt x="558" y="181"/>
                    </a:cubicBezTo>
                    <a:lnTo>
                      <a:pt x="558" y="103"/>
                    </a:lnTo>
                    <a:cubicBezTo>
                      <a:pt x="556" y="93"/>
                      <a:pt x="555" y="84"/>
                      <a:pt x="554" y="76"/>
                    </a:cubicBezTo>
                    <a:close/>
                    <a:moveTo>
                      <a:pt x="231" y="77"/>
                    </a:moveTo>
                    <a:cubicBezTo>
                      <a:pt x="233" y="65"/>
                      <a:pt x="249" y="69"/>
                      <a:pt x="249" y="69"/>
                    </a:cubicBezTo>
                    <a:cubicBezTo>
                      <a:pt x="249" y="69"/>
                      <a:pt x="278" y="79"/>
                      <a:pt x="290" y="78"/>
                    </a:cubicBezTo>
                    <a:cubicBezTo>
                      <a:pt x="301" y="76"/>
                      <a:pt x="318" y="93"/>
                      <a:pt x="293" y="93"/>
                    </a:cubicBezTo>
                    <a:cubicBezTo>
                      <a:pt x="267" y="93"/>
                      <a:pt x="228" y="104"/>
                      <a:pt x="231" y="77"/>
                    </a:cubicBezTo>
                    <a:close/>
                    <a:moveTo>
                      <a:pt x="171" y="195"/>
                    </a:moveTo>
                    <a:cubicBezTo>
                      <a:pt x="153" y="195"/>
                      <a:pt x="46" y="237"/>
                      <a:pt x="45" y="128"/>
                    </a:cubicBezTo>
                    <a:cubicBezTo>
                      <a:pt x="45" y="104"/>
                      <a:pt x="39" y="83"/>
                      <a:pt x="69" y="98"/>
                    </a:cubicBezTo>
                    <a:cubicBezTo>
                      <a:pt x="99" y="112"/>
                      <a:pt x="72" y="111"/>
                      <a:pt x="137" y="108"/>
                    </a:cubicBezTo>
                    <a:cubicBezTo>
                      <a:pt x="137" y="108"/>
                      <a:pt x="184" y="110"/>
                      <a:pt x="191" y="106"/>
                    </a:cubicBezTo>
                    <a:cubicBezTo>
                      <a:pt x="199" y="101"/>
                      <a:pt x="192" y="91"/>
                      <a:pt x="207" y="91"/>
                    </a:cubicBezTo>
                    <a:cubicBezTo>
                      <a:pt x="222" y="90"/>
                      <a:pt x="220" y="105"/>
                      <a:pt x="220" y="105"/>
                    </a:cubicBezTo>
                    <a:cubicBezTo>
                      <a:pt x="220" y="105"/>
                      <a:pt x="207" y="124"/>
                      <a:pt x="305" y="111"/>
                    </a:cubicBezTo>
                    <a:cubicBezTo>
                      <a:pt x="317" y="109"/>
                      <a:pt x="327" y="121"/>
                      <a:pt x="302" y="121"/>
                    </a:cubicBezTo>
                    <a:cubicBezTo>
                      <a:pt x="290" y="122"/>
                      <a:pt x="272" y="128"/>
                      <a:pt x="278" y="143"/>
                    </a:cubicBezTo>
                    <a:cubicBezTo>
                      <a:pt x="284" y="158"/>
                      <a:pt x="276" y="256"/>
                      <a:pt x="276" y="256"/>
                    </a:cubicBezTo>
                    <a:cubicBezTo>
                      <a:pt x="276" y="256"/>
                      <a:pt x="271" y="274"/>
                      <a:pt x="262" y="245"/>
                    </a:cubicBezTo>
                    <a:cubicBezTo>
                      <a:pt x="259" y="235"/>
                      <a:pt x="262" y="144"/>
                      <a:pt x="260" y="137"/>
                    </a:cubicBezTo>
                    <a:cubicBezTo>
                      <a:pt x="259" y="129"/>
                      <a:pt x="217" y="122"/>
                      <a:pt x="215" y="154"/>
                    </a:cubicBezTo>
                    <a:cubicBezTo>
                      <a:pt x="214" y="185"/>
                      <a:pt x="205" y="195"/>
                      <a:pt x="171" y="195"/>
                    </a:cubicBezTo>
                    <a:close/>
                    <a:moveTo>
                      <a:pt x="237" y="231"/>
                    </a:moveTo>
                    <a:cubicBezTo>
                      <a:pt x="230" y="240"/>
                      <a:pt x="219" y="247"/>
                      <a:pt x="223" y="225"/>
                    </a:cubicBezTo>
                    <a:cubicBezTo>
                      <a:pt x="228" y="202"/>
                      <a:pt x="232" y="170"/>
                      <a:pt x="232" y="155"/>
                    </a:cubicBezTo>
                    <a:cubicBezTo>
                      <a:pt x="232" y="155"/>
                      <a:pt x="244" y="135"/>
                      <a:pt x="247" y="158"/>
                    </a:cubicBezTo>
                    <a:cubicBezTo>
                      <a:pt x="250" y="181"/>
                      <a:pt x="244" y="221"/>
                      <a:pt x="237" y="231"/>
                    </a:cubicBezTo>
                    <a:close/>
                    <a:moveTo>
                      <a:pt x="326" y="292"/>
                    </a:moveTo>
                    <a:cubicBezTo>
                      <a:pt x="327" y="320"/>
                      <a:pt x="355" y="400"/>
                      <a:pt x="286" y="399"/>
                    </a:cubicBezTo>
                    <a:cubicBezTo>
                      <a:pt x="217" y="398"/>
                      <a:pt x="214" y="409"/>
                      <a:pt x="215" y="321"/>
                    </a:cubicBezTo>
                    <a:cubicBezTo>
                      <a:pt x="216" y="236"/>
                      <a:pt x="225" y="253"/>
                      <a:pt x="230" y="264"/>
                    </a:cubicBezTo>
                    <a:cubicBezTo>
                      <a:pt x="230" y="264"/>
                      <a:pt x="253" y="318"/>
                      <a:pt x="309" y="277"/>
                    </a:cubicBezTo>
                    <a:cubicBezTo>
                      <a:pt x="319" y="269"/>
                      <a:pt x="324" y="263"/>
                      <a:pt x="326" y="292"/>
                    </a:cubicBezTo>
                    <a:close/>
                    <a:moveTo>
                      <a:pt x="318" y="133"/>
                    </a:moveTo>
                    <a:cubicBezTo>
                      <a:pt x="338" y="148"/>
                      <a:pt x="316" y="165"/>
                      <a:pt x="316" y="165"/>
                    </a:cubicBezTo>
                    <a:cubicBezTo>
                      <a:pt x="316" y="165"/>
                      <a:pt x="302" y="189"/>
                      <a:pt x="313" y="213"/>
                    </a:cubicBezTo>
                    <a:cubicBezTo>
                      <a:pt x="324" y="237"/>
                      <a:pt x="324" y="265"/>
                      <a:pt x="301" y="239"/>
                    </a:cubicBezTo>
                    <a:cubicBezTo>
                      <a:pt x="279" y="214"/>
                      <a:pt x="293" y="156"/>
                      <a:pt x="299" y="144"/>
                    </a:cubicBezTo>
                    <a:cubicBezTo>
                      <a:pt x="299" y="144"/>
                      <a:pt x="299" y="118"/>
                      <a:pt x="318" y="133"/>
                    </a:cubicBezTo>
                    <a:close/>
                    <a:moveTo>
                      <a:pt x="507" y="179"/>
                    </a:moveTo>
                    <a:cubicBezTo>
                      <a:pt x="498" y="185"/>
                      <a:pt x="507" y="179"/>
                      <a:pt x="465" y="177"/>
                    </a:cubicBezTo>
                    <a:cubicBezTo>
                      <a:pt x="423" y="176"/>
                      <a:pt x="461" y="162"/>
                      <a:pt x="461" y="162"/>
                    </a:cubicBezTo>
                    <a:cubicBezTo>
                      <a:pt x="565" y="166"/>
                      <a:pt x="516" y="173"/>
                      <a:pt x="507" y="179"/>
                    </a:cubicBezTo>
                    <a:close/>
                  </a:path>
                </a:pathLst>
              </a:custGeom>
              <a:solidFill>
                <a:schemeClr val="bg1"/>
              </a:solidFill>
              <a:ln w="9525">
                <a:noFill/>
              </a:ln>
            </p:spPr>
            <p:txBody>
              <a:bodyPr/>
              <a:lstStyle/>
              <a:p>
                <a:endParaRPr lang="zh-CN" altLang="en-US"/>
              </a:p>
            </p:txBody>
          </p:sp>
          <p:sp>
            <p:nvSpPr>
              <p:cNvPr id="1261" name="Freeform 237"/>
              <p:cNvSpPr/>
              <p:nvPr/>
            </p:nvSpPr>
            <p:spPr>
              <a:xfrm>
                <a:off x="3621" y="1287"/>
                <a:ext cx="238" cy="283"/>
              </a:xfrm>
              <a:custGeom>
                <a:avLst/>
                <a:gdLst/>
                <a:ahLst/>
                <a:cxnLst>
                  <a:cxn ang="0">
                    <a:pos x="0" y="825677035"/>
                  </a:cxn>
                  <a:cxn ang="0">
                    <a:pos x="1519245083" y="0"/>
                  </a:cxn>
                  <a:cxn ang="0">
                    <a:pos x="0" y="825677035"/>
                  </a:cxn>
                </a:cxnLst>
                <a:rect l="0" t="0" r="0" b="0"/>
                <a:pathLst>
                  <a:path w="47" h="56">
                    <a:moveTo>
                      <a:pt x="40" y="15"/>
                    </a:moveTo>
                    <a:cubicBezTo>
                      <a:pt x="37" y="0"/>
                      <a:pt x="0" y="23"/>
                      <a:pt x="27" y="56"/>
                    </a:cubicBezTo>
                    <a:cubicBezTo>
                      <a:pt x="27" y="56"/>
                      <a:pt x="47" y="49"/>
                      <a:pt x="40" y="15"/>
                    </a:cubicBezTo>
                    <a:close/>
                  </a:path>
                </a:pathLst>
              </a:custGeom>
              <a:solidFill>
                <a:schemeClr val="bg1"/>
              </a:solidFill>
              <a:ln w="9525">
                <a:noFill/>
              </a:ln>
            </p:spPr>
            <p:txBody>
              <a:bodyPr/>
              <a:lstStyle/>
              <a:p>
                <a:endParaRPr lang="zh-CN" altLang="en-US"/>
              </a:p>
            </p:txBody>
          </p:sp>
          <p:sp>
            <p:nvSpPr>
              <p:cNvPr id="1262" name="Freeform 238"/>
              <p:cNvSpPr/>
              <p:nvPr/>
            </p:nvSpPr>
            <p:spPr>
              <a:xfrm>
                <a:off x="3403" y="1403"/>
                <a:ext cx="208" cy="379"/>
              </a:xfrm>
              <a:custGeom>
                <a:avLst/>
                <a:gdLst/>
                <a:ahLst/>
                <a:cxnLst>
                  <a:cxn ang="0">
                    <a:pos x="1084209015" y="1476388572"/>
                  </a:cxn>
                  <a:cxn ang="0">
                    <a:pos x="688011822" y="0"/>
                  </a:cxn>
                  <a:cxn ang="0">
                    <a:pos x="0" y="0"/>
                  </a:cxn>
                  <a:cxn ang="0">
                    <a:pos x="2123636035" y="1313131725"/>
                  </a:cxn>
                  <a:cxn ang="0">
                    <a:pos x="1084209015" y="1476388572"/>
                  </a:cxn>
                </a:cxnLst>
                <a:rect l="0" t="0" r="0" b="0"/>
                <a:pathLst>
                  <a:path w="41" h="75">
                    <a:moveTo>
                      <a:pt x="19" y="27"/>
                    </a:moveTo>
                    <a:cubicBezTo>
                      <a:pt x="0" y="54"/>
                      <a:pt x="6" y="63"/>
                      <a:pt x="12" y="69"/>
                    </a:cubicBezTo>
                    <a:cubicBezTo>
                      <a:pt x="18" y="75"/>
                      <a:pt x="30" y="74"/>
                      <a:pt x="40" y="45"/>
                    </a:cubicBezTo>
                    <a:cubicBezTo>
                      <a:pt x="40" y="45"/>
                      <a:pt x="32" y="31"/>
                      <a:pt x="37" y="24"/>
                    </a:cubicBezTo>
                    <a:cubicBezTo>
                      <a:pt x="41" y="16"/>
                      <a:pt x="38" y="0"/>
                      <a:pt x="19" y="27"/>
                    </a:cubicBezTo>
                    <a:close/>
                  </a:path>
                </a:pathLst>
              </a:custGeom>
              <a:solidFill>
                <a:schemeClr val="bg1"/>
              </a:solidFill>
              <a:ln w="9525">
                <a:noFill/>
              </a:ln>
            </p:spPr>
            <p:txBody>
              <a:bodyPr/>
              <a:lstStyle/>
              <a:p>
                <a:endParaRPr lang="zh-CN" altLang="en-US"/>
              </a:p>
            </p:txBody>
          </p:sp>
          <p:sp>
            <p:nvSpPr>
              <p:cNvPr id="1263" name="Freeform 239"/>
              <p:cNvSpPr/>
              <p:nvPr/>
            </p:nvSpPr>
            <p:spPr>
              <a:xfrm>
                <a:off x="3272" y="645"/>
                <a:ext cx="683" cy="318"/>
              </a:xfrm>
              <a:custGeom>
                <a:avLst/>
                <a:gdLst/>
                <a:ahLst/>
                <a:cxnLst>
                  <a:cxn ang="0">
                    <a:pos x="0" y="214897161"/>
                  </a:cxn>
                  <a:cxn ang="0">
                    <a:pos x="1328870617" y="214897161"/>
                  </a:cxn>
                  <a:cxn ang="0">
                    <a:pos x="110711674" y="1352708410"/>
                  </a:cxn>
                  <a:cxn ang="0">
                    <a:pos x="0" y="0"/>
                  </a:cxn>
                  <a:cxn ang="0">
                    <a:pos x="0" y="0"/>
                  </a:cxn>
                  <a:cxn ang="0">
                    <a:pos x="0" y="0"/>
                  </a:cxn>
                  <a:cxn ang="0">
                    <a:pos x="0" y="214897161"/>
                  </a:cxn>
                </a:cxnLst>
                <a:rect l="0" t="0" r="0" b="0"/>
                <a:pathLst>
                  <a:path w="135" h="63">
                    <a:moveTo>
                      <a:pt x="112" y="4"/>
                    </a:moveTo>
                    <a:cubicBezTo>
                      <a:pt x="105" y="9"/>
                      <a:pt x="24" y="4"/>
                      <a:pt x="24" y="4"/>
                    </a:cubicBezTo>
                    <a:cubicBezTo>
                      <a:pt x="15" y="4"/>
                      <a:pt x="3" y="1"/>
                      <a:pt x="2" y="25"/>
                    </a:cubicBezTo>
                    <a:cubicBezTo>
                      <a:pt x="0" y="63"/>
                      <a:pt x="48" y="58"/>
                      <a:pt x="60" y="58"/>
                    </a:cubicBezTo>
                    <a:cubicBezTo>
                      <a:pt x="72" y="58"/>
                      <a:pt x="84" y="48"/>
                      <a:pt x="96" y="54"/>
                    </a:cubicBezTo>
                    <a:cubicBezTo>
                      <a:pt x="96" y="54"/>
                      <a:pt x="107" y="63"/>
                      <a:pt x="113" y="53"/>
                    </a:cubicBezTo>
                    <a:cubicBezTo>
                      <a:pt x="135" y="13"/>
                      <a:pt x="120" y="0"/>
                      <a:pt x="112" y="4"/>
                    </a:cubicBezTo>
                    <a:close/>
                  </a:path>
                </a:pathLst>
              </a:custGeom>
              <a:solidFill>
                <a:schemeClr val="bg1"/>
              </a:solidFill>
              <a:ln w="9525">
                <a:noFill/>
              </a:ln>
            </p:spPr>
            <p:txBody>
              <a:bodyPr/>
              <a:lstStyle/>
              <a:p>
                <a:endParaRPr lang="zh-CN" altLang="en-US"/>
              </a:p>
            </p:txBody>
          </p:sp>
          <p:sp>
            <p:nvSpPr>
              <p:cNvPr id="1264" name="Freeform 240"/>
              <p:cNvSpPr/>
              <p:nvPr/>
            </p:nvSpPr>
            <p:spPr>
              <a:xfrm>
                <a:off x="4046" y="1545"/>
                <a:ext cx="490" cy="515"/>
              </a:xfrm>
              <a:custGeom>
                <a:avLst/>
                <a:gdLst/>
                <a:ahLst/>
                <a:cxnLst>
                  <a:cxn ang="0">
                    <a:pos x="0" y="268584516"/>
                  </a:cxn>
                  <a:cxn ang="0">
                    <a:pos x="1698613465" y="268584516"/>
                  </a:cxn>
                  <a:cxn ang="0">
                    <a:pos x="659769385" y="0"/>
                  </a:cxn>
                  <a:cxn ang="0">
                    <a:pos x="0" y="0"/>
                  </a:cxn>
                  <a:cxn ang="0">
                    <a:pos x="0" y="268584516"/>
                  </a:cxn>
                </a:cxnLst>
                <a:rect l="0" t="0" r="0" b="0"/>
                <a:pathLst>
                  <a:path w="97" h="102">
                    <a:moveTo>
                      <a:pt x="67" y="5"/>
                    </a:moveTo>
                    <a:cubicBezTo>
                      <a:pt x="55" y="10"/>
                      <a:pt x="31" y="5"/>
                      <a:pt x="31" y="5"/>
                    </a:cubicBezTo>
                    <a:cubicBezTo>
                      <a:pt x="0" y="6"/>
                      <a:pt x="16" y="39"/>
                      <a:pt x="12" y="57"/>
                    </a:cubicBezTo>
                    <a:cubicBezTo>
                      <a:pt x="8" y="76"/>
                      <a:pt x="63" y="102"/>
                      <a:pt x="79" y="62"/>
                    </a:cubicBezTo>
                    <a:cubicBezTo>
                      <a:pt x="97" y="20"/>
                      <a:pt x="79" y="0"/>
                      <a:pt x="67" y="5"/>
                    </a:cubicBezTo>
                    <a:close/>
                  </a:path>
                </a:pathLst>
              </a:custGeom>
              <a:solidFill>
                <a:schemeClr val="bg1"/>
              </a:solidFill>
              <a:ln w="9525">
                <a:noFill/>
              </a:ln>
            </p:spPr>
            <p:txBody>
              <a:bodyPr/>
              <a:lstStyle/>
              <a:p>
                <a:endParaRPr lang="zh-CN" altLang="en-US"/>
              </a:p>
            </p:txBody>
          </p:sp>
          <p:sp>
            <p:nvSpPr>
              <p:cNvPr id="1265" name="Freeform 241"/>
              <p:cNvSpPr/>
              <p:nvPr/>
            </p:nvSpPr>
            <p:spPr>
              <a:xfrm>
                <a:off x="5173" y="1024"/>
                <a:ext cx="501" cy="96"/>
              </a:xfrm>
              <a:custGeom>
                <a:avLst/>
                <a:gdLst/>
                <a:ahLst/>
                <a:cxnLst>
                  <a:cxn ang="0">
                    <a:pos x="837918244" y="0"/>
                  </a:cxn>
                  <a:cxn ang="0">
                    <a:pos x="0" y="824023417"/>
                  </a:cxn>
                  <a:cxn ang="0">
                    <a:pos x="837918244" y="0"/>
                  </a:cxn>
                </a:cxnLst>
                <a:rect l="0" t="0" r="0" b="0"/>
                <a:pathLst>
                  <a:path w="99" h="19">
                    <a:moveTo>
                      <a:pt x="15" y="0"/>
                    </a:moveTo>
                    <a:cubicBezTo>
                      <a:pt x="0" y="0"/>
                      <a:pt x="19" y="19"/>
                      <a:pt x="40" y="15"/>
                    </a:cubicBezTo>
                    <a:cubicBezTo>
                      <a:pt x="99" y="1"/>
                      <a:pt x="15" y="0"/>
                      <a:pt x="15" y="0"/>
                    </a:cubicBezTo>
                    <a:close/>
                  </a:path>
                </a:pathLst>
              </a:custGeom>
              <a:solidFill>
                <a:schemeClr val="bg1"/>
              </a:solidFill>
              <a:ln w="9525">
                <a:noFill/>
              </a:ln>
            </p:spPr>
            <p:txBody>
              <a:bodyPr/>
              <a:lstStyle/>
              <a:p>
                <a:endParaRPr lang="zh-CN" altLang="en-US"/>
              </a:p>
            </p:txBody>
          </p:sp>
          <p:sp>
            <p:nvSpPr>
              <p:cNvPr id="1266" name="Freeform 242"/>
              <p:cNvSpPr/>
              <p:nvPr/>
            </p:nvSpPr>
            <p:spPr>
              <a:xfrm>
                <a:off x="5340" y="1004"/>
                <a:ext cx="385" cy="237"/>
              </a:xfrm>
              <a:custGeom>
                <a:avLst/>
                <a:gdLst/>
                <a:ahLst/>
                <a:cxnLst>
                  <a:cxn ang="0">
                    <a:pos x="1179642299" y="1987683399"/>
                  </a:cxn>
                  <a:cxn ang="0">
                    <a:pos x="0" y="914624187"/>
                  </a:cxn>
                  <a:cxn ang="0">
                    <a:pos x="0" y="160075316"/>
                  </a:cxn>
                  <a:cxn ang="0">
                    <a:pos x="1067750747" y="1711803877"/>
                  </a:cxn>
                  <a:cxn ang="0">
                    <a:pos x="1179642299" y="1987683399"/>
                  </a:cxn>
                </a:cxnLst>
                <a:rect l="0" t="0" r="0" b="0"/>
                <a:pathLst>
                  <a:path w="76" h="47">
                    <a:moveTo>
                      <a:pt x="21" y="37"/>
                    </a:moveTo>
                    <a:cubicBezTo>
                      <a:pt x="21" y="37"/>
                      <a:pt x="50" y="47"/>
                      <a:pt x="70" y="17"/>
                    </a:cubicBezTo>
                    <a:cubicBezTo>
                      <a:pt x="76" y="7"/>
                      <a:pt x="65" y="0"/>
                      <a:pt x="48" y="3"/>
                    </a:cubicBezTo>
                    <a:cubicBezTo>
                      <a:pt x="39" y="5"/>
                      <a:pt x="39" y="32"/>
                      <a:pt x="19" y="32"/>
                    </a:cubicBezTo>
                    <a:cubicBezTo>
                      <a:pt x="0" y="32"/>
                      <a:pt x="21" y="37"/>
                      <a:pt x="21" y="37"/>
                    </a:cubicBezTo>
                    <a:close/>
                  </a:path>
                </a:pathLst>
              </a:custGeom>
              <a:solidFill>
                <a:schemeClr val="bg1"/>
              </a:solidFill>
              <a:ln w="9525">
                <a:noFill/>
              </a:ln>
            </p:spPr>
            <p:txBody>
              <a:bodyPr/>
              <a:lstStyle/>
              <a:p>
                <a:endParaRPr lang="zh-CN" altLang="en-US"/>
              </a:p>
            </p:txBody>
          </p:sp>
          <p:sp>
            <p:nvSpPr>
              <p:cNvPr id="1267" name="Freeform 243"/>
              <p:cNvSpPr/>
              <p:nvPr/>
            </p:nvSpPr>
            <p:spPr>
              <a:xfrm>
                <a:off x="5325" y="1201"/>
                <a:ext cx="415" cy="187"/>
              </a:xfrm>
              <a:custGeom>
                <a:avLst/>
                <a:gdLst/>
                <a:ahLst/>
                <a:cxnLst>
                  <a:cxn ang="0">
                    <a:pos x="0" y="326994350"/>
                  </a:cxn>
                  <a:cxn ang="0">
                    <a:pos x="1332972322" y="936161790"/>
                  </a:cxn>
                  <a:cxn ang="0">
                    <a:pos x="947729867" y="1424452152"/>
                  </a:cxn>
                  <a:cxn ang="0">
                    <a:pos x="0" y="1260956697"/>
                  </a:cxn>
                  <a:cxn ang="0">
                    <a:pos x="0" y="1097457796"/>
                  </a:cxn>
                  <a:cxn ang="0">
                    <a:pos x="0" y="0"/>
                  </a:cxn>
                  <a:cxn ang="0">
                    <a:pos x="0" y="326994350"/>
                  </a:cxn>
                </a:cxnLst>
                <a:rect l="0" t="0" r="0" b="0"/>
                <a:pathLst>
                  <a:path w="82" h="37">
                    <a:moveTo>
                      <a:pt x="72" y="6"/>
                    </a:moveTo>
                    <a:cubicBezTo>
                      <a:pt x="57" y="23"/>
                      <a:pt x="24" y="17"/>
                      <a:pt x="24" y="17"/>
                    </a:cubicBezTo>
                    <a:cubicBezTo>
                      <a:pt x="24" y="17"/>
                      <a:pt x="0" y="16"/>
                      <a:pt x="17" y="26"/>
                    </a:cubicBezTo>
                    <a:cubicBezTo>
                      <a:pt x="33" y="37"/>
                      <a:pt x="53" y="32"/>
                      <a:pt x="76" y="23"/>
                    </a:cubicBezTo>
                    <a:cubicBezTo>
                      <a:pt x="78" y="22"/>
                      <a:pt x="80" y="21"/>
                      <a:pt x="82" y="20"/>
                    </a:cubicBezTo>
                    <a:lnTo>
                      <a:pt x="82" y="0"/>
                    </a:lnTo>
                    <a:cubicBezTo>
                      <a:pt x="79" y="1"/>
                      <a:pt x="75" y="2"/>
                      <a:pt x="72" y="6"/>
                    </a:cubicBezTo>
                    <a:close/>
                  </a:path>
                </a:pathLst>
              </a:custGeom>
              <a:solidFill>
                <a:schemeClr val="bg1"/>
              </a:solidFill>
              <a:ln w="9525">
                <a:noFill/>
              </a:ln>
            </p:spPr>
            <p:txBody>
              <a:bodyPr/>
              <a:lstStyle/>
              <a:p>
                <a:endParaRPr lang="zh-CN" altLang="en-US"/>
              </a:p>
            </p:txBody>
          </p:sp>
          <p:sp>
            <p:nvSpPr>
              <p:cNvPr id="1268" name="Freeform 244"/>
              <p:cNvSpPr/>
              <p:nvPr/>
            </p:nvSpPr>
            <p:spPr>
              <a:xfrm>
                <a:off x="5001" y="1378"/>
                <a:ext cx="698" cy="167"/>
              </a:xfrm>
              <a:custGeom>
                <a:avLst/>
                <a:gdLst/>
                <a:ahLst/>
                <a:cxnLst>
                  <a:cxn ang="0">
                    <a:pos x="1161278310" y="54654575"/>
                  </a:cxn>
                  <a:cxn ang="0">
                    <a:pos x="437771700" y="781568223"/>
                  </a:cxn>
                  <a:cxn ang="0">
                    <a:pos x="0" y="1223312468"/>
                  </a:cxn>
                  <a:cxn ang="0">
                    <a:pos x="0" y="1277967044"/>
                  </a:cxn>
                  <a:cxn ang="0">
                    <a:pos x="0" y="439610106"/>
                  </a:cxn>
                  <a:cxn ang="0">
                    <a:pos x="0" y="165576659"/>
                  </a:cxn>
                  <a:cxn ang="0">
                    <a:pos x="1161278310" y="54654575"/>
                  </a:cxn>
                </a:cxnLst>
                <a:rect l="0" t="0" r="0" b="0"/>
                <a:pathLst>
                  <a:path w="138" h="33">
                    <a:moveTo>
                      <a:pt x="21" y="1"/>
                    </a:moveTo>
                    <a:cubicBezTo>
                      <a:pt x="21" y="1"/>
                      <a:pt x="0" y="8"/>
                      <a:pt x="8" y="14"/>
                    </a:cubicBezTo>
                    <a:cubicBezTo>
                      <a:pt x="15" y="20"/>
                      <a:pt x="48" y="22"/>
                      <a:pt x="57" y="22"/>
                    </a:cubicBezTo>
                    <a:cubicBezTo>
                      <a:pt x="66" y="22"/>
                      <a:pt x="96" y="33"/>
                      <a:pt x="117" y="23"/>
                    </a:cubicBezTo>
                    <a:cubicBezTo>
                      <a:pt x="138" y="12"/>
                      <a:pt x="123" y="9"/>
                      <a:pt x="114" y="8"/>
                    </a:cubicBezTo>
                    <a:cubicBezTo>
                      <a:pt x="105" y="6"/>
                      <a:pt x="102" y="0"/>
                      <a:pt x="82" y="3"/>
                    </a:cubicBezTo>
                    <a:cubicBezTo>
                      <a:pt x="37" y="11"/>
                      <a:pt x="21" y="1"/>
                      <a:pt x="21" y="1"/>
                    </a:cubicBezTo>
                    <a:close/>
                  </a:path>
                </a:pathLst>
              </a:custGeom>
              <a:solidFill>
                <a:schemeClr val="bg1"/>
              </a:solidFill>
              <a:ln w="9525">
                <a:noFill/>
              </a:ln>
            </p:spPr>
            <p:txBody>
              <a:bodyPr/>
              <a:lstStyle/>
              <a:p>
                <a:endParaRPr lang="zh-CN" altLang="en-US"/>
              </a:p>
            </p:txBody>
          </p:sp>
          <p:sp>
            <p:nvSpPr>
              <p:cNvPr id="1269" name="Freeform 245"/>
              <p:cNvSpPr/>
              <p:nvPr/>
            </p:nvSpPr>
            <p:spPr>
              <a:xfrm>
                <a:off x="5077" y="1540"/>
                <a:ext cx="567" cy="146"/>
              </a:xfrm>
              <a:custGeom>
                <a:avLst/>
                <a:gdLst/>
                <a:ahLst/>
                <a:cxnLst>
                  <a:cxn ang="0">
                    <a:pos x="0" y="1003705656"/>
                  </a:cxn>
                  <a:cxn ang="0">
                    <a:pos x="0" y="209689877"/>
                  </a:cxn>
                  <a:cxn ang="0">
                    <a:pos x="0" y="523735892"/>
                  </a:cxn>
                  <a:cxn ang="0">
                    <a:pos x="2011760296" y="313638705"/>
                  </a:cxn>
                  <a:cxn ang="0">
                    <a:pos x="111306261" y="209689877"/>
                  </a:cxn>
                  <a:cxn ang="0">
                    <a:pos x="0" y="1003705656"/>
                  </a:cxn>
                </a:cxnLst>
                <a:rect l="0" t="0" r="0" b="0"/>
                <a:pathLst>
                  <a:path w="112" h="29">
                    <a:moveTo>
                      <a:pt x="98" y="19"/>
                    </a:moveTo>
                    <a:cubicBezTo>
                      <a:pt x="112" y="13"/>
                      <a:pt x="111" y="0"/>
                      <a:pt x="103" y="4"/>
                    </a:cubicBezTo>
                    <a:cubicBezTo>
                      <a:pt x="96" y="9"/>
                      <a:pt x="83" y="10"/>
                      <a:pt x="74" y="10"/>
                    </a:cubicBezTo>
                    <a:cubicBezTo>
                      <a:pt x="65" y="11"/>
                      <a:pt x="45" y="3"/>
                      <a:pt x="36" y="6"/>
                    </a:cubicBezTo>
                    <a:cubicBezTo>
                      <a:pt x="27" y="9"/>
                      <a:pt x="2" y="4"/>
                      <a:pt x="2" y="4"/>
                    </a:cubicBezTo>
                    <a:cubicBezTo>
                      <a:pt x="0" y="29"/>
                      <a:pt x="83" y="25"/>
                      <a:pt x="98" y="19"/>
                    </a:cubicBezTo>
                    <a:close/>
                  </a:path>
                </a:pathLst>
              </a:custGeom>
              <a:solidFill>
                <a:schemeClr val="bg1"/>
              </a:solidFill>
              <a:ln w="9525">
                <a:noFill/>
              </a:ln>
            </p:spPr>
            <p:txBody>
              <a:bodyPr/>
              <a:lstStyle/>
              <a:p>
                <a:endParaRPr lang="zh-CN" altLang="en-US"/>
              </a:p>
            </p:txBody>
          </p:sp>
          <p:sp>
            <p:nvSpPr>
              <p:cNvPr id="1270" name="Freeform 246"/>
              <p:cNvSpPr/>
              <p:nvPr/>
            </p:nvSpPr>
            <p:spPr>
              <a:xfrm>
                <a:off x="5042" y="1656"/>
                <a:ext cx="581" cy="480"/>
              </a:xfrm>
              <a:custGeom>
                <a:avLst/>
                <a:gdLst/>
                <a:ahLst/>
                <a:cxnLst>
                  <a:cxn ang="0">
                    <a:pos x="162980730" y="0"/>
                  </a:cxn>
                  <a:cxn ang="0">
                    <a:pos x="1419830036" y="0"/>
                  </a:cxn>
                  <a:cxn ang="0">
                    <a:pos x="0" y="0"/>
                  </a:cxn>
                  <a:cxn ang="0">
                    <a:pos x="0" y="0"/>
                  </a:cxn>
                  <a:cxn ang="0">
                    <a:pos x="0" y="0"/>
                  </a:cxn>
                  <a:cxn ang="0">
                    <a:pos x="0" y="0"/>
                  </a:cxn>
                  <a:cxn ang="0">
                    <a:pos x="0" y="1474359723"/>
                  </a:cxn>
                  <a:cxn ang="0">
                    <a:pos x="2026311605" y="877995557"/>
                  </a:cxn>
                  <a:cxn ang="0">
                    <a:pos x="660426266" y="0"/>
                  </a:cxn>
                  <a:cxn ang="0">
                    <a:pos x="162980730" y="0"/>
                  </a:cxn>
                </a:cxnLst>
                <a:rect l="0" t="0" r="0" b="0"/>
                <a:pathLst>
                  <a:path w="115" h="95">
                    <a:moveTo>
                      <a:pt x="3" y="53"/>
                    </a:moveTo>
                    <a:cubicBezTo>
                      <a:pt x="5" y="60"/>
                      <a:pt x="14" y="68"/>
                      <a:pt x="26" y="54"/>
                    </a:cubicBezTo>
                    <a:cubicBezTo>
                      <a:pt x="48" y="29"/>
                      <a:pt x="48" y="72"/>
                      <a:pt x="50" y="77"/>
                    </a:cubicBezTo>
                    <a:cubicBezTo>
                      <a:pt x="51" y="81"/>
                      <a:pt x="54" y="95"/>
                      <a:pt x="59" y="84"/>
                    </a:cubicBezTo>
                    <a:cubicBezTo>
                      <a:pt x="63" y="74"/>
                      <a:pt x="70" y="39"/>
                      <a:pt x="81" y="52"/>
                    </a:cubicBezTo>
                    <a:cubicBezTo>
                      <a:pt x="100" y="76"/>
                      <a:pt x="115" y="54"/>
                      <a:pt x="111" y="52"/>
                    </a:cubicBezTo>
                    <a:cubicBezTo>
                      <a:pt x="106" y="51"/>
                      <a:pt x="79" y="37"/>
                      <a:pt x="79" y="27"/>
                    </a:cubicBezTo>
                    <a:cubicBezTo>
                      <a:pt x="79" y="16"/>
                      <a:pt x="42" y="0"/>
                      <a:pt x="37" y="16"/>
                    </a:cubicBezTo>
                    <a:cubicBezTo>
                      <a:pt x="33" y="33"/>
                      <a:pt x="12" y="41"/>
                      <a:pt x="12" y="41"/>
                    </a:cubicBezTo>
                    <a:cubicBezTo>
                      <a:pt x="0" y="44"/>
                      <a:pt x="2" y="45"/>
                      <a:pt x="3" y="53"/>
                    </a:cubicBezTo>
                    <a:close/>
                  </a:path>
                </a:pathLst>
              </a:custGeom>
              <a:solidFill>
                <a:schemeClr val="bg1"/>
              </a:solidFill>
              <a:ln w="9525">
                <a:noFill/>
              </a:ln>
            </p:spPr>
            <p:txBody>
              <a:bodyPr/>
              <a:lstStyle/>
              <a:p>
                <a:endParaRPr lang="zh-CN" altLang="en-US"/>
              </a:p>
            </p:txBody>
          </p:sp>
          <p:sp>
            <p:nvSpPr>
              <p:cNvPr id="1271" name="Freeform 247"/>
              <p:cNvSpPr/>
              <p:nvPr/>
            </p:nvSpPr>
            <p:spPr>
              <a:xfrm>
                <a:off x="5421" y="1464"/>
                <a:ext cx="329" cy="854"/>
              </a:xfrm>
              <a:custGeom>
                <a:avLst/>
                <a:gdLst/>
                <a:ahLst/>
                <a:cxnLst>
                  <a:cxn ang="0">
                    <a:pos x="0" y="0"/>
                  </a:cxn>
                  <a:cxn ang="0">
                    <a:pos x="1225572183" y="0"/>
                  </a:cxn>
                  <a:cxn ang="0">
                    <a:pos x="1225572183" y="0"/>
                  </a:cxn>
                  <a:cxn ang="0">
                    <a:pos x="0" y="0"/>
                  </a:cxn>
                  <a:cxn ang="0">
                    <a:pos x="1899298090" y="0"/>
                  </a:cxn>
                  <a:cxn ang="0">
                    <a:pos x="0" y="0"/>
                  </a:cxn>
                  <a:cxn ang="0">
                    <a:pos x="948632090" y="0"/>
                  </a:cxn>
                  <a:cxn ang="0">
                    <a:pos x="0" y="0"/>
                  </a:cxn>
                  <a:cxn ang="0">
                    <a:pos x="0" y="0"/>
                  </a:cxn>
                  <a:cxn ang="0">
                    <a:pos x="0" y="0"/>
                  </a:cxn>
                  <a:cxn ang="0">
                    <a:pos x="0" y="0"/>
                  </a:cxn>
                </a:cxnLst>
                <a:rect l="0" t="0" r="0" b="0"/>
                <a:pathLst>
                  <a:path w="65" h="169">
                    <a:moveTo>
                      <a:pt x="51" y="40"/>
                    </a:moveTo>
                    <a:cubicBezTo>
                      <a:pt x="44" y="46"/>
                      <a:pt x="30" y="49"/>
                      <a:pt x="22" y="49"/>
                    </a:cubicBezTo>
                    <a:cubicBezTo>
                      <a:pt x="13" y="48"/>
                      <a:pt x="14" y="56"/>
                      <a:pt x="22" y="59"/>
                    </a:cubicBezTo>
                    <a:cubicBezTo>
                      <a:pt x="30" y="62"/>
                      <a:pt x="49" y="75"/>
                      <a:pt x="50" y="90"/>
                    </a:cubicBezTo>
                    <a:cubicBezTo>
                      <a:pt x="50" y="104"/>
                      <a:pt x="51" y="115"/>
                      <a:pt x="34" y="118"/>
                    </a:cubicBezTo>
                    <a:cubicBezTo>
                      <a:pt x="18" y="122"/>
                      <a:pt x="3" y="124"/>
                      <a:pt x="0" y="148"/>
                    </a:cubicBezTo>
                    <a:cubicBezTo>
                      <a:pt x="0" y="148"/>
                      <a:pt x="10" y="154"/>
                      <a:pt x="17" y="155"/>
                    </a:cubicBezTo>
                    <a:cubicBezTo>
                      <a:pt x="23" y="155"/>
                      <a:pt x="42" y="163"/>
                      <a:pt x="47" y="166"/>
                    </a:cubicBezTo>
                    <a:cubicBezTo>
                      <a:pt x="51" y="169"/>
                      <a:pt x="58" y="167"/>
                      <a:pt x="63" y="162"/>
                    </a:cubicBezTo>
                    <a:lnTo>
                      <a:pt x="65" y="0"/>
                    </a:lnTo>
                    <a:cubicBezTo>
                      <a:pt x="64" y="8"/>
                      <a:pt x="58" y="36"/>
                      <a:pt x="51" y="40"/>
                    </a:cubicBezTo>
                    <a:close/>
                  </a:path>
                </a:pathLst>
              </a:custGeom>
              <a:solidFill>
                <a:schemeClr val="bg1"/>
              </a:solidFill>
              <a:ln w="9525">
                <a:noFill/>
              </a:ln>
            </p:spPr>
            <p:txBody>
              <a:bodyPr/>
              <a:lstStyle/>
              <a:p>
                <a:endParaRPr lang="zh-CN" altLang="en-US"/>
              </a:p>
            </p:txBody>
          </p:sp>
        </p:grpSp>
      </p:grpSp>
      <p:sp>
        <p:nvSpPr>
          <p:cNvPr id="1272" name="Rectangle 248"/>
          <p:cNvSpPr>
            <a:spLocks noGrp="1" noRot="1"/>
          </p:cNvSpPr>
          <p:nvPr>
            <p:ph type="title"/>
          </p:nvPr>
        </p:nvSpPr>
        <p:spPr>
          <a:xfrm>
            <a:off x="398463" y="228600"/>
            <a:ext cx="11387137" cy="1143000"/>
          </a:xfrm>
          <a:prstGeom prst="rect">
            <a:avLst/>
          </a:prstGeom>
          <a:noFill/>
          <a:ln w="9525">
            <a:noFill/>
          </a:ln>
        </p:spPr>
        <p:txBody>
          <a:bodyPr vert="horz" wrap="square" lIns="91440" tIns="45720" rIns="91440" bIns="45720" anchor="ctr" anchorCtr="0"/>
          <a:lstStyle/>
          <a:p>
            <a:pPr lvl="0"/>
            <a:r>
              <a:rPr lang="zh-CN" altLang="en-US"/>
              <a:t>单击此处编辑母版标题样式</a:t>
            </a:r>
            <a:endParaRPr lang="zh-CN" altLang="en-US"/>
          </a:p>
        </p:txBody>
      </p:sp>
      <p:sp>
        <p:nvSpPr>
          <p:cNvPr id="1273" name="Rectangle 249"/>
          <p:cNvSpPr>
            <a:spLocks noGrp="1" noRot="1"/>
          </p:cNvSpPr>
          <p:nvPr>
            <p:ph type="body"/>
          </p:nvPr>
        </p:nvSpPr>
        <p:spPr>
          <a:xfrm>
            <a:off x="812800" y="1600200"/>
            <a:ext cx="10871200" cy="4498975"/>
          </a:xfrm>
          <a:prstGeom prst="rect">
            <a:avLst/>
          </a:prstGeom>
          <a:noFill/>
          <a:ln w="9525">
            <a:noFill/>
          </a:ln>
        </p:spPr>
        <p:txBody>
          <a:bodyPr vert="horz" wrap="square" lIns="91440" tIns="45720" rIns="91440" bIns="45720" anchor="t" anchorCtr="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4586" name="Rectangle 250"/>
          <p:cNvSpPr>
            <a:spLocks noGrp="1" noChangeArrowheads="1"/>
          </p:cNvSpPr>
          <p:nvPr>
            <p:ph type="dt" sz="half" idx="2"/>
          </p:nvPr>
        </p:nvSpPr>
        <p:spPr bwMode="auto">
          <a:xfrm>
            <a:off x="398463" y="6245225"/>
            <a:ext cx="30511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b="0">
                <a:solidFill>
                  <a:schemeClr val="tx1"/>
                </a:solidFill>
                <a:latin typeface="+mn-lt"/>
                <a:ea typeface="+mn-ea"/>
              </a:defRPr>
            </a:lvl1pPr>
          </a:lstStyle>
          <a:p>
            <a:pPr fontAlgn="base">
              <a:spcBef>
                <a:spcPct val="0"/>
              </a:spcBef>
              <a:spcAft>
                <a:spcPct val="0"/>
              </a:spcAft>
              <a:defRPr/>
            </a:pPr>
            <a:endParaRPr lang="en-US" altLang="zh-CN" strike="noStrike" noProof="1">
              <a:solidFill>
                <a:srgbClr val="000000"/>
              </a:solidFill>
            </a:endParaRPr>
          </a:p>
        </p:txBody>
      </p:sp>
      <p:sp>
        <p:nvSpPr>
          <p:cNvPr id="14587" name="Rectangle 251"/>
          <p:cNvSpPr>
            <a:spLocks noGrp="1" noChangeArrowheads="1"/>
          </p:cNvSpPr>
          <p:nvPr>
            <p:ph type="ftr" sz="quarter" idx="3"/>
          </p:nvPr>
        </p:nvSpPr>
        <p:spPr bwMode="auto">
          <a:xfrm>
            <a:off x="4160838"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b="0">
                <a:solidFill>
                  <a:schemeClr val="tx1"/>
                </a:solidFill>
                <a:latin typeface="+mn-lt"/>
                <a:ea typeface="+mn-ea"/>
              </a:defRPr>
            </a:lvl1pPr>
          </a:lstStyle>
          <a:p>
            <a:pPr fontAlgn="base">
              <a:spcBef>
                <a:spcPct val="0"/>
              </a:spcBef>
              <a:spcAft>
                <a:spcPct val="0"/>
              </a:spcAft>
              <a:defRPr/>
            </a:pPr>
            <a:endParaRPr lang="en-US" altLang="zh-CN" strike="noStrike" noProof="1">
              <a:solidFill>
                <a:srgbClr val="000000"/>
              </a:solidFill>
            </a:endParaRPr>
          </a:p>
        </p:txBody>
      </p:sp>
      <p:sp>
        <p:nvSpPr>
          <p:cNvPr id="14588" name="Rectangle 252"/>
          <p:cNvSpPr>
            <a:spLocks noGrp="1" noChangeArrowheads="1"/>
          </p:cNvSpPr>
          <p:nvPr>
            <p:ph type="sldNum" sz="quarter" idx="4"/>
          </p:nvPr>
        </p:nvSpPr>
        <p:spPr bwMode="auto">
          <a:xfrm>
            <a:off x="8732838" y="6245225"/>
            <a:ext cx="305276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b="0">
                <a:solidFill>
                  <a:schemeClr val="tx1"/>
                </a:solidFill>
                <a:latin typeface="Arial" panose="020B0604020202020204" pitchFamily="34" charset="0"/>
                <a:ea typeface="宋体" panose="02010600030101010101" pitchFamily="2" charset="-122"/>
              </a:defRPr>
            </a:lvl1pPr>
          </a:lstStyle>
          <a:p>
            <a:pPr fontAlgn="base">
              <a:spcBef>
                <a:spcPct val="0"/>
              </a:spcBef>
              <a:spcAft>
                <a:spcPct val="0"/>
              </a:spcAft>
            </a:pPr>
            <a:fld id="{6EC63B2C-08CB-47C0-8DF9-AF1A8998F848}" type="slidenum">
              <a:rPr lang="en-US" altLang="zh-CN" strike="noStrike" noProof="1">
                <a:solidFill>
                  <a:srgbClr val="000000"/>
                </a:solidFill>
                <a:latin typeface="Arial" panose="020B0604020202020204" pitchFamily="34" charset="0"/>
                <a:ea typeface="宋体" panose="02010600030101010101" pitchFamily="2" charset="-122"/>
                <a:cs typeface="+mn-cs"/>
              </a:rPr>
            </a:fld>
            <a:endParaRPr lang="en-US" altLang="zh-CN" strike="noStrike" noProof="1">
              <a:solidFill>
                <a:srgbClr val="000000"/>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85000"/>
        <a:buFont typeface="Wingdings" panose="05000000000000000000" pitchFamily="2" charset="2"/>
        <a:buChar char="Ø"/>
        <a:defRPr sz="2800">
          <a:solidFill>
            <a:schemeClr val="tx1"/>
          </a:solidFill>
          <a:latin typeface="+mn-lt"/>
          <a:ea typeface="+mn-ea"/>
        </a:defRPr>
      </a:lvl2pPr>
      <a:lvl3pPr marL="1143000" indent="-228600" algn="l" rtl="0" eaLnBrk="0" fontAlgn="base" hangingPunct="0">
        <a:spcBef>
          <a:spcPct val="20000"/>
        </a:spcBef>
        <a:spcAft>
          <a:spcPct val="0"/>
        </a:spcAft>
        <a:buClr>
          <a:schemeClr val="hlink"/>
        </a:buClr>
        <a:buSzPct val="95000"/>
        <a:buFont typeface="Wingdings 2" panose="05020102010507070707" pitchFamily="18" charset="2"/>
        <a:buChar char="¡"/>
        <a:defRPr sz="2400">
          <a:solidFill>
            <a:schemeClr val="tx1"/>
          </a:solidFill>
          <a:latin typeface="+mn-lt"/>
          <a:ea typeface="+mn-ea"/>
        </a:defRPr>
      </a:lvl3pPr>
      <a:lvl4pPr marL="1600200" indent="-228600" algn="l" rtl="0" eaLnBrk="0" fontAlgn="base" hangingPunct="0">
        <a:spcBef>
          <a:spcPct val="20000"/>
        </a:spcBef>
        <a:spcAft>
          <a:spcPct val="0"/>
        </a:spcAft>
        <a:buClr>
          <a:schemeClr val="tx2"/>
        </a:buClr>
        <a:buSzPct val="90000"/>
        <a:buFont typeface="Wingdings" panose="05000000000000000000" pitchFamily="2" charset="2"/>
        <a:buChar char="Ø"/>
        <a:defRPr sz="2000">
          <a:solidFill>
            <a:schemeClr val="tx1"/>
          </a:solidFill>
          <a:latin typeface="+mn-lt"/>
          <a:ea typeface="+mn-ea"/>
        </a:defRPr>
      </a:lvl4pPr>
      <a:lvl5pPr marL="2057400" indent="-228600" algn="l" rtl="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mn-lt"/>
          <a:ea typeface="+mn-ea"/>
        </a:defRPr>
      </a:lvl5pPr>
      <a:lvl6pPr marL="2514600" indent="-228600" algn="l" rtl="0" fontAlgn="base">
        <a:spcBef>
          <a:spcPct val="20000"/>
        </a:spcBef>
        <a:spcAft>
          <a:spcPct val="0"/>
        </a:spcAft>
        <a:buClr>
          <a:schemeClr val="hlink"/>
        </a:buClr>
        <a:buFont typeface="Wingdings 2" panose="05020102010507070707" pitchFamily="18" charset="2"/>
        <a:buChar char="¡"/>
        <a:defRPr sz="2000">
          <a:solidFill>
            <a:schemeClr val="tx1"/>
          </a:solidFill>
          <a:latin typeface="+mn-lt"/>
          <a:ea typeface="+mn-ea"/>
        </a:defRPr>
      </a:lvl6pPr>
      <a:lvl7pPr marL="2971800" indent="-228600" algn="l" rtl="0" fontAlgn="base">
        <a:spcBef>
          <a:spcPct val="20000"/>
        </a:spcBef>
        <a:spcAft>
          <a:spcPct val="0"/>
        </a:spcAft>
        <a:buClr>
          <a:schemeClr val="hlink"/>
        </a:buClr>
        <a:buFont typeface="Wingdings 2" panose="05020102010507070707" pitchFamily="18" charset="2"/>
        <a:buChar char="¡"/>
        <a:defRPr sz="2000">
          <a:solidFill>
            <a:schemeClr val="tx1"/>
          </a:solidFill>
          <a:latin typeface="+mn-lt"/>
          <a:ea typeface="+mn-ea"/>
        </a:defRPr>
      </a:lvl7pPr>
      <a:lvl8pPr marL="3429000" indent="-228600" algn="l" rtl="0" fontAlgn="base">
        <a:spcBef>
          <a:spcPct val="20000"/>
        </a:spcBef>
        <a:spcAft>
          <a:spcPct val="0"/>
        </a:spcAft>
        <a:buClr>
          <a:schemeClr val="hlink"/>
        </a:buClr>
        <a:buFont typeface="Wingdings 2" panose="05020102010507070707" pitchFamily="18" charset="2"/>
        <a:buChar char="¡"/>
        <a:defRPr sz="2000">
          <a:solidFill>
            <a:schemeClr val="tx1"/>
          </a:solidFill>
          <a:latin typeface="+mn-lt"/>
          <a:ea typeface="+mn-ea"/>
        </a:defRPr>
      </a:lvl8pPr>
      <a:lvl9pPr marL="3886200" indent="-228600" algn="l" rtl="0" fontAlgn="base">
        <a:spcBef>
          <a:spcPct val="20000"/>
        </a:spcBef>
        <a:spcAft>
          <a:spcPct val="0"/>
        </a:spcAft>
        <a:buClr>
          <a:schemeClr val="hlink"/>
        </a:buClr>
        <a:buFont typeface="Wingdings 2" panose="05020102010507070707" pitchFamily="18"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hyperlink" Target="https://mwhrc.nankai.edu.cn/21550/list4.htm" TargetMode="External"/><Relationship Id="rId1" Type="http://schemas.openxmlformats.org/officeDocument/2006/relationships/hyperlink" Target="http://www.cssn.cn/"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2495600" y="2170681"/>
            <a:ext cx="7528942" cy="414338"/>
          </a:xfrm>
          <a:prstGeom prst="rect">
            <a:avLst/>
          </a:prstGeom>
          <a:noFill/>
        </p:spPr>
        <p:txBody>
          <a:bodyPr wrap="square" rtlCol="0">
            <a:spAutoFit/>
          </a:bodyPr>
          <a:lstStyle/>
          <a:p>
            <a:r>
              <a:rPr kumimoji="1" lang="zh-CN" altLang="en-US" sz="2100" spc="300" noProof="1">
                <a:solidFill>
                  <a:srgbClr val="0331F3"/>
                </a:solidFill>
                <a:latin typeface="微软雅黑" panose="020B0503020204020204" charset="-122"/>
                <a:ea typeface="微软雅黑" panose="020B0503020204020204" charset="-122"/>
                <a:cs typeface="微软雅黑" panose="020B0503020204020204" charset="-122"/>
              </a:rPr>
              <a:t>普通高中教科书</a:t>
            </a:r>
            <a:r>
              <a:rPr kumimoji="1" lang="en-US" altLang="zh-CN" sz="2100" spc="300" noProof="1">
                <a:solidFill>
                  <a:srgbClr val="0331F3"/>
                </a:solidFill>
                <a:latin typeface="微软雅黑" panose="020B0503020204020204" charset="-122"/>
                <a:ea typeface="微软雅黑" panose="020B0503020204020204" charset="-122"/>
                <a:cs typeface="微软雅黑" panose="020B0503020204020204" charset="-122"/>
              </a:rPr>
              <a:t>·</a:t>
            </a:r>
            <a:r>
              <a:rPr kumimoji="1" lang="zh-CN" altLang="en-US" sz="2100" spc="300" noProof="1" smtClean="0">
                <a:solidFill>
                  <a:srgbClr val="0331F3"/>
                </a:solidFill>
                <a:latin typeface="微软雅黑" panose="020B0503020204020204" charset="-122"/>
                <a:ea typeface="微软雅黑" panose="020B0503020204020204" charset="-122"/>
                <a:cs typeface="微软雅黑" panose="020B0503020204020204" charset="-122"/>
              </a:rPr>
              <a:t>历史</a:t>
            </a:r>
            <a:r>
              <a:rPr kumimoji="1" lang="zh-CN" sz="2100" spc="300" noProof="1" smtClean="0">
                <a:solidFill>
                  <a:srgbClr val="0331F3"/>
                </a:solidFill>
                <a:latin typeface="微软雅黑" panose="020B0503020204020204" charset="-122"/>
                <a:ea typeface="微软雅黑" panose="020B0503020204020204" charset="-122"/>
                <a:cs typeface="微软雅黑" panose="020B0503020204020204" charset="-122"/>
              </a:rPr>
              <a:t>：</a:t>
            </a:r>
            <a:r>
              <a:rPr kumimoji="1" lang="zh-CN" altLang="en-US" sz="2100" spc="300" noProof="1" smtClean="0">
                <a:solidFill>
                  <a:srgbClr val="0331F3"/>
                </a:solidFill>
                <a:latin typeface="微软雅黑" panose="020B0503020204020204" charset="-122"/>
                <a:ea typeface="微软雅黑" panose="020B0503020204020204" charset="-122"/>
                <a:cs typeface="微软雅黑" panose="020B0503020204020204" charset="-122"/>
              </a:rPr>
              <a:t>宝安区高中历史教学研讨</a:t>
            </a:r>
            <a:endParaRPr kumimoji="1" lang="zh-CN" sz="2100" spc="300" noProof="1">
              <a:solidFill>
                <a:srgbClr val="0331F3"/>
              </a:solidFill>
              <a:latin typeface="微软雅黑" panose="020B0503020204020204" charset="-122"/>
              <a:ea typeface="微软雅黑" panose="020B0503020204020204" charset="-122"/>
              <a:cs typeface="微软雅黑" panose="020B0503020204020204" charset="-122"/>
            </a:endParaRPr>
          </a:p>
        </p:txBody>
      </p:sp>
      <p:sp>
        <p:nvSpPr>
          <p:cNvPr id="2" name="文本框 1"/>
          <p:cNvSpPr txBox="1"/>
          <p:nvPr/>
        </p:nvSpPr>
        <p:spPr>
          <a:xfrm>
            <a:off x="479376" y="2765173"/>
            <a:ext cx="10729192" cy="1138773"/>
          </a:xfrm>
          <a:prstGeom prst="rect">
            <a:avLst/>
          </a:prstGeom>
          <a:noFill/>
        </p:spPr>
        <p:txBody>
          <a:bodyPr wrap="square" rtlCol="0">
            <a:spAutoFit/>
          </a:bodyPr>
          <a:lstStyle/>
          <a:p>
            <a:pPr algn="ctr"/>
            <a:r>
              <a:rPr kumimoji="1" lang="zh-CN" altLang="en-US" sz="3600" spc="300" noProof="1">
                <a:solidFill>
                  <a:srgbClr val="0331F3"/>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发现规律 总结规律 运用</a:t>
            </a:r>
            <a:r>
              <a:rPr kumimoji="1" lang="zh-CN" altLang="en-US" sz="3600" spc="300" noProof="1" smtClean="0">
                <a:solidFill>
                  <a:srgbClr val="0331F3"/>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规律</a:t>
            </a:r>
            <a:endParaRPr kumimoji="1" lang="en-US" altLang="zh-CN" sz="3600" spc="300" noProof="1" smtClean="0">
              <a:solidFill>
                <a:srgbClr val="0331F3"/>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a:p>
            <a:pPr algn="ctr"/>
            <a:r>
              <a:rPr kumimoji="1" lang="en-US" altLang="zh-CN" sz="3200" spc="300" noProof="1" smtClean="0">
                <a:solidFill>
                  <a:srgbClr val="0331F3"/>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cs typeface="微软雅黑" panose="020B0503020204020204" charset="-122"/>
              </a:rPr>
              <a:t>——</a:t>
            </a:r>
            <a:r>
              <a:rPr kumimoji="1" lang="zh-CN" altLang="en-US" sz="3200" spc="300" noProof="1" smtClean="0">
                <a:solidFill>
                  <a:srgbClr val="0331F3"/>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cs typeface="微软雅黑" panose="020B0503020204020204" charset="-122"/>
              </a:rPr>
              <a:t>关于新课标新教材高考备考的几点思考</a:t>
            </a:r>
            <a:endParaRPr kumimoji="1" lang="zh-CN" sz="3200" spc="300" noProof="1">
              <a:solidFill>
                <a:srgbClr val="0331F3"/>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cs typeface="微软雅黑" panose="020B0503020204020204" charset="-122"/>
            </a:endParaRPr>
          </a:p>
        </p:txBody>
      </p:sp>
      <p:sp>
        <p:nvSpPr>
          <p:cNvPr id="5123" name="文本框 3"/>
          <p:cNvSpPr txBox="1"/>
          <p:nvPr/>
        </p:nvSpPr>
        <p:spPr>
          <a:xfrm>
            <a:off x="3571875" y="5222875"/>
            <a:ext cx="4038600" cy="522288"/>
          </a:xfrm>
          <a:prstGeom prst="rect">
            <a:avLst/>
          </a:prstGeom>
          <a:noFill/>
          <a:ln w="9525">
            <a:noFill/>
          </a:ln>
        </p:spPr>
        <p:txBody>
          <a:bodyPr wrap="square" anchor="t" anchorCtr="0">
            <a:spAutoFit/>
          </a:bodyPr>
          <a:lstStyle/>
          <a:p>
            <a:r>
              <a:rPr lang="zh-CN" altLang="en-US" sz="2800" dirty="0">
                <a:solidFill>
                  <a:srgbClr val="0331F3"/>
                </a:solidFill>
                <a:latin typeface="微软雅黑" panose="020B0503020204020204" charset="-122"/>
                <a:ea typeface="微软雅黑" panose="020B0503020204020204" charset="-122"/>
              </a:rPr>
              <a:t>主讲人：  周朝阳</a:t>
            </a:r>
            <a:endParaRPr lang="zh-CN" altLang="en-US" sz="2800" dirty="0">
              <a:solidFill>
                <a:srgbClr val="0331F3"/>
              </a:solidFill>
              <a:latin typeface="微软雅黑" panose="020B0503020204020204" charset="-122"/>
              <a:ea typeface="微软雅黑" panose="020B0503020204020204" charset="-122"/>
            </a:endParaRPr>
          </a:p>
        </p:txBody>
      </p:sp>
      <p:sp>
        <p:nvSpPr>
          <p:cNvPr id="5124" name="文本框 3"/>
          <p:cNvSpPr txBox="1"/>
          <p:nvPr/>
        </p:nvSpPr>
        <p:spPr>
          <a:xfrm>
            <a:off x="3571875" y="5900738"/>
            <a:ext cx="3185487" cy="369332"/>
          </a:xfrm>
          <a:prstGeom prst="rect">
            <a:avLst/>
          </a:prstGeom>
          <a:noFill/>
          <a:ln w="9525">
            <a:noFill/>
          </a:ln>
        </p:spPr>
        <p:txBody>
          <a:bodyPr wrap="none" anchor="t" anchorCtr="0">
            <a:spAutoFit/>
          </a:bodyPr>
          <a:lstStyle/>
          <a:p>
            <a:r>
              <a:rPr lang="zh-CN" altLang="en-US" dirty="0">
                <a:solidFill>
                  <a:srgbClr val="0331F3"/>
                </a:solidFill>
                <a:latin typeface="微软雅黑" panose="020B0503020204020204" charset="-122"/>
                <a:ea typeface="微软雅黑" panose="020B0503020204020204" charset="-122"/>
              </a:rPr>
              <a:t>深圳市宝安区教育科学研究院</a:t>
            </a:r>
            <a:endParaRPr lang="zh-CN" altLang="en-US" dirty="0">
              <a:solidFill>
                <a:srgbClr val="0331F3"/>
              </a:solidFill>
              <a:latin typeface="微软雅黑" panose="020B0503020204020204" charset="-122"/>
              <a:ea typeface="微软雅黑" panose="020B0503020204020204" charset="-122"/>
            </a:endParaRPr>
          </a:p>
        </p:txBody>
      </p:sp>
      <p:sp>
        <p:nvSpPr>
          <p:cNvPr id="5125" name="文本框 2"/>
          <p:cNvSpPr txBox="1"/>
          <p:nvPr/>
        </p:nvSpPr>
        <p:spPr>
          <a:xfrm>
            <a:off x="8328248" y="5896435"/>
            <a:ext cx="2592288" cy="323165"/>
          </a:xfrm>
          <a:prstGeom prst="rect">
            <a:avLst/>
          </a:prstGeom>
          <a:noFill/>
          <a:ln w="9525">
            <a:noFill/>
          </a:ln>
        </p:spPr>
        <p:txBody>
          <a:bodyPr wrap="square" anchor="t" anchorCtr="0">
            <a:spAutoFit/>
          </a:bodyPr>
          <a:lstStyle/>
          <a:p>
            <a:r>
              <a:rPr lang="en-US" altLang="zh-CN" sz="1500" dirty="0" smtClean="0">
                <a:solidFill>
                  <a:srgbClr val="0331F3"/>
                </a:solidFill>
                <a:latin typeface="微软雅黑" panose="020B0503020204020204" charset="-122"/>
                <a:ea typeface="微软雅黑" panose="020B0503020204020204" charset="-122"/>
              </a:rPr>
              <a:t>2023</a:t>
            </a:r>
            <a:r>
              <a:rPr lang="zh-CN" altLang="en-US" sz="1500" dirty="0" smtClean="0">
                <a:solidFill>
                  <a:srgbClr val="0331F3"/>
                </a:solidFill>
                <a:latin typeface="微软雅黑" panose="020B0503020204020204" charset="-122"/>
                <a:ea typeface="微软雅黑" panose="020B0503020204020204" charset="-122"/>
              </a:rPr>
              <a:t>年</a:t>
            </a:r>
            <a:r>
              <a:rPr lang="en-US" altLang="zh-CN" sz="1500" dirty="0" smtClean="0">
                <a:solidFill>
                  <a:srgbClr val="0331F3"/>
                </a:solidFill>
                <a:latin typeface="微软雅黑" panose="020B0503020204020204" charset="-122"/>
                <a:ea typeface="微软雅黑" panose="020B0503020204020204" charset="-122"/>
              </a:rPr>
              <a:t>3</a:t>
            </a:r>
            <a:r>
              <a:rPr lang="zh-CN" altLang="en-US" sz="1500" dirty="0" smtClean="0">
                <a:solidFill>
                  <a:srgbClr val="0331F3"/>
                </a:solidFill>
                <a:latin typeface="微软雅黑" panose="020B0503020204020204" charset="-122"/>
                <a:ea typeface="微软雅黑" panose="020B0503020204020204" charset="-122"/>
              </a:rPr>
              <a:t>月</a:t>
            </a:r>
            <a:r>
              <a:rPr lang="en-US" altLang="zh-CN" sz="1500" dirty="0" smtClean="0">
                <a:solidFill>
                  <a:srgbClr val="0331F3"/>
                </a:solidFill>
                <a:latin typeface="微软雅黑" panose="020B0503020204020204" charset="-122"/>
                <a:ea typeface="微软雅黑" panose="020B0503020204020204" charset="-122"/>
              </a:rPr>
              <a:t>9</a:t>
            </a:r>
            <a:r>
              <a:rPr lang="zh-CN" altLang="en-US" sz="1500" dirty="0" smtClean="0">
                <a:solidFill>
                  <a:srgbClr val="0331F3"/>
                </a:solidFill>
                <a:latin typeface="微软雅黑" panose="020B0503020204020204" charset="-122"/>
                <a:ea typeface="微软雅黑" panose="020B0503020204020204" charset="-122"/>
              </a:rPr>
              <a:t>日新安中学</a:t>
            </a:r>
            <a:endParaRPr lang="zh-CN" altLang="en-US" sz="1500" dirty="0">
              <a:solidFill>
                <a:srgbClr val="0331F3"/>
              </a:solidFill>
              <a:latin typeface="微软雅黑" panose="020B0503020204020204" charset="-122"/>
              <a:ea typeface="微软雅黑" panose="020B0503020204020204" charset="-122"/>
            </a:endParaRPr>
          </a:p>
        </p:txBody>
      </p:sp>
      <p:sp>
        <p:nvSpPr>
          <p:cNvPr id="7" name="文本框 6"/>
          <p:cNvSpPr txBox="1"/>
          <p:nvPr/>
        </p:nvSpPr>
        <p:spPr>
          <a:xfrm>
            <a:off x="911424" y="404664"/>
            <a:ext cx="7983538" cy="461665"/>
          </a:xfrm>
          <a:prstGeom prst="rect">
            <a:avLst/>
          </a:prstGeom>
          <a:noFill/>
        </p:spPr>
        <p:txBody>
          <a:bodyPr wrap="square" rtlCol="0">
            <a:spAutoFit/>
          </a:bodyPr>
          <a:lstStyle/>
          <a:p>
            <a:r>
              <a:rPr kumimoji="1" lang="zh-CN" sz="2400" b="1" spc="300" noProof="1">
                <a:solidFill>
                  <a:srgbClr val="0331F3"/>
                </a:solidFill>
                <a:latin typeface="华文仿宋" panose="02010600040101010101" pitchFamily="2" charset="-122"/>
                <a:ea typeface="华文仿宋" panose="02010600040101010101" pitchFamily="2" charset="-122"/>
                <a:cs typeface="微软雅黑" panose="020B0503020204020204" charset="-122"/>
                <a:sym typeface="+mn-ea"/>
              </a:rPr>
              <a:t>学会学习、学会思考，涵养与</a:t>
            </a:r>
            <a:r>
              <a:rPr kumimoji="1" lang="zh-CN" sz="2400" b="1" spc="300" noProof="1">
                <a:solidFill>
                  <a:srgbClr val="0331F3"/>
                </a:solidFill>
                <a:latin typeface="华文仿宋" panose="02010600040101010101" pitchFamily="2" charset="-122"/>
                <a:ea typeface="华文仿宋" panose="02010600040101010101" pitchFamily="2" charset="-122"/>
                <a:cs typeface="微软雅黑" panose="020B0503020204020204" charset="-122"/>
              </a:rPr>
              <a:t>发展历史核心</a:t>
            </a:r>
            <a:r>
              <a:rPr kumimoji="1" lang="zh-CN" sz="2400" b="1" spc="300" noProof="1" smtClean="0">
                <a:solidFill>
                  <a:srgbClr val="0331F3"/>
                </a:solidFill>
                <a:latin typeface="华文仿宋" panose="02010600040101010101" pitchFamily="2" charset="-122"/>
                <a:ea typeface="华文仿宋" panose="02010600040101010101" pitchFamily="2" charset="-122"/>
                <a:cs typeface="微软雅黑" panose="020B0503020204020204" charset="-122"/>
              </a:rPr>
              <a:t>素养</a:t>
            </a:r>
            <a:endParaRPr kumimoji="1" lang="zh-CN" sz="2400" b="1" spc="300" noProof="1">
              <a:solidFill>
                <a:srgbClr val="0331F3"/>
              </a:solidFill>
              <a:latin typeface="华文仿宋" panose="02010600040101010101" pitchFamily="2" charset="-122"/>
              <a:ea typeface="华文仿宋" panose="02010600040101010101" pitchFamily="2" charset="-122"/>
              <a:cs typeface="微软雅黑" panose="020B0503020204020204"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551384" y="188640"/>
            <a:ext cx="11212908" cy="2677656"/>
          </a:xfrm>
          <a:prstGeom prst="rect">
            <a:avLst/>
          </a:prstGeom>
          <a:solidFill>
            <a:schemeClr val="bg1"/>
          </a:solidFill>
        </p:spPr>
        <p:txBody>
          <a:bodyPr wrap="square">
            <a:spAutoFit/>
          </a:bodyPr>
          <a:lstStyle/>
          <a:p>
            <a:r>
              <a:rPr lang="zh-CN" altLang="en-US" sz="2800" b="1" dirty="0" smtClean="0">
                <a:solidFill>
                  <a:srgbClr val="053CF1"/>
                </a:solidFill>
                <a:latin typeface="仿宋" panose="02010609060101010101" pitchFamily="49" charset="-122"/>
                <a:ea typeface="仿宋" panose="02010609060101010101" pitchFamily="49" charset="-122"/>
              </a:rPr>
              <a:t>授人以鱼不如授人以渔</a:t>
            </a:r>
            <a:endParaRPr lang="en-US" altLang="zh-CN" sz="2800" b="1" dirty="0" smtClean="0">
              <a:solidFill>
                <a:srgbClr val="053CF1"/>
              </a:solidFill>
              <a:latin typeface="仿宋" panose="02010609060101010101" pitchFamily="49" charset="-122"/>
              <a:ea typeface="仿宋" panose="02010609060101010101" pitchFamily="49" charset="-122"/>
            </a:endParaRPr>
          </a:p>
          <a:p>
            <a:r>
              <a:rPr lang="zh-CN" altLang="en-US" sz="2800" b="1" dirty="0" smtClean="0">
                <a:solidFill>
                  <a:srgbClr val="053CF1"/>
                </a:solidFill>
                <a:latin typeface="仿宋" panose="02010609060101010101" pitchFamily="49" charset="-122"/>
                <a:ea typeface="仿宋" panose="02010609060101010101" pitchFamily="49" charset="-122"/>
              </a:rPr>
              <a:t>知识本位（</a:t>
            </a:r>
            <a:r>
              <a:rPr lang="zh-CN" altLang="en-US" sz="2800" b="1" dirty="0">
                <a:solidFill>
                  <a:srgbClr val="053CF1"/>
                </a:solidFill>
                <a:latin typeface="仿宋" panose="02010609060101010101" pitchFamily="49" charset="-122"/>
                <a:ea typeface="仿宋" panose="02010609060101010101" pitchFamily="49" charset="-122"/>
              </a:rPr>
              <a:t>传统教学</a:t>
            </a:r>
            <a:r>
              <a:rPr lang="zh-CN" altLang="en-US" sz="2800" b="1" dirty="0" smtClean="0">
                <a:solidFill>
                  <a:srgbClr val="053CF1"/>
                </a:solidFill>
                <a:latin typeface="仿宋" panose="02010609060101010101" pitchFamily="49" charset="-122"/>
                <a:ea typeface="仿宋" panose="02010609060101010101" pitchFamily="49" charset="-122"/>
              </a:rPr>
              <a:t>）：以知识为目标，授人以</a:t>
            </a:r>
            <a:r>
              <a:rPr lang="zh-CN" altLang="en-US" sz="2800" b="1" dirty="0" smtClean="0">
                <a:solidFill>
                  <a:srgbClr val="FF0000"/>
                </a:solidFill>
                <a:latin typeface="仿宋" panose="02010609060101010101" pitchFamily="49" charset="-122"/>
                <a:ea typeface="仿宋" panose="02010609060101010101" pitchFamily="49" charset="-122"/>
              </a:rPr>
              <a:t>鱼</a:t>
            </a:r>
            <a:r>
              <a:rPr lang="zh-CN" altLang="en-US" sz="2800" b="1" dirty="0" smtClean="0">
                <a:solidFill>
                  <a:srgbClr val="053CF1"/>
                </a:solidFill>
                <a:latin typeface="仿宋" panose="02010609060101010101" pitchFamily="49" charset="-122"/>
                <a:ea typeface="仿宋" panose="02010609060101010101" pitchFamily="49" charset="-122"/>
              </a:rPr>
              <a:t>。</a:t>
            </a:r>
            <a:endParaRPr lang="en-US" altLang="zh-CN" sz="2800" b="1" dirty="0" smtClean="0">
              <a:solidFill>
                <a:srgbClr val="053CF1"/>
              </a:solidFill>
              <a:latin typeface="仿宋" panose="02010609060101010101" pitchFamily="49" charset="-122"/>
              <a:ea typeface="仿宋" panose="02010609060101010101" pitchFamily="49" charset="-122"/>
            </a:endParaRPr>
          </a:p>
          <a:p>
            <a:r>
              <a:rPr lang="zh-CN" altLang="en-US" sz="2800" b="1" dirty="0" smtClean="0">
                <a:solidFill>
                  <a:srgbClr val="053CF1"/>
                </a:solidFill>
                <a:latin typeface="仿宋" panose="02010609060101010101" pitchFamily="49" charset="-122"/>
                <a:ea typeface="仿宋" panose="02010609060101010101" pitchFamily="49" charset="-122"/>
              </a:rPr>
              <a:t>    </a:t>
            </a:r>
            <a:r>
              <a:rPr lang="zh-CN" altLang="en-US" sz="2800" b="1" dirty="0" smtClean="0">
                <a:solidFill>
                  <a:srgbClr val="053CF1"/>
                </a:solidFill>
                <a:latin typeface="楷体" panose="02010609060101010101" pitchFamily="49" charset="-122"/>
                <a:ea typeface="楷体" panose="02010609060101010101" pitchFamily="49" charset="-122"/>
              </a:rPr>
              <a:t>将知识作为讲解、理解的目标，传统讲授。</a:t>
            </a:r>
            <a:endParaRPr lang="en-US" altLang="zh-CN" sz="2800" b="1" dirty="0" smtClean="0">
              <a:solidFill>
                <a:srgbClr val="053CF1"/>
              </a:solidFill>
              <a:latin typeface="楷体" panose="02010609060101010101" pitchFamily="49" charset="-122"/>
              <a:ea typeface="楷体" panose="02010609060101010101" pitchFamily="49" charset="-122"/>
            </a:endParaRPr>
          </a:p>
          <a:p>
            <a:endParaRPr lang="en-US" altLang="zh-CN" sz="2800" b="1" dirty="0" smtClean="0">
              <a:solidFill>
                <a:srgbClr val="053CF1"/>
              </a:solidFill>
              <a:latin typeface="仿宋" panose="02010609060101010101" pitchFamily="49" charset="-122"/>
              <a:ea typeface="仿宋" panose="02010609060101010101" pitchFamily="49" charset="-122"/>
            </a:endParaRPr>
          </a:p>
          <a:p>
            <a:r>
              <a:rPr lang="zh-CN" altLang="en-US" sz="2800" dirty="0" smtClean="0">
                <a:solidFill>
                  <a:srgbClr val="FF0000"/>
                </a:solidFill>
                <a:latin typeface="黑体" panose="02010609060101010101" pitchFamily="49" charset="-122"/>
                <a:ea typeface="黑体" panose="02010609060101010101" pitchFamily="49" charset="-122"/>
              </a:rPr>
              <a:t>一纲一本背景下，历史知识是历史核心素养之一，教好书。</a:t>
            </a:r>
            <a:endParaRPr lang="en-US" altLang="zh-CN" sz="2800" dirty="0" smtClean="0">
              <a:solidFill>
                <a:srgbClr val="FF0000"/>
              </a:solidFill>
              <a:latin typeface="黑体" panose="02010609060101010101" pitchFamily="49" charset="-122"/>
              <a:ea typeface="黑体" panose="02010609060101010101" pitchFamily="49" charset="-122"/>
            </a:endParaRPr>
          </a:p>
          <a:p>
            <a:r>
              <a:rPr lang="zh-CN" altLang="en-US" sz="2800" b="1" dirty="0" smtClean="0">
                <a:solidFill>
                  <a:srgbClr val="053CF1"/>
                </a:solidFill>
                <a:latin typeface="仿宋" panose="02010609060101010101" pitchFamily="49" charset="-122"/>
                <a:ea typeface="仿宋" panose="02010609060101010101" pitchFamily="49" charset="-122"/>
              </a:rPr>
              <a:t>教科书大字部分，可能成为直接考查内容。</a:t>
            </a:r>
            <a:endParaRPr lang="zh-CN" altLang="en-US" sz="2800" b="1" dirty="0" smtClean="0">
              <a:solidFill>
                <a:srgbClr val="053CF1"/>
              </a:solidFill>
              <a:latin typeface="仿宋" panose="02010609060101010101" pitchFamily="49" charset="-122"/>
              <a:ea typeface="仿宋" panose="02010609060101010101" pitchFamily="49" charset="-122"/>
            </a:endParaRPr>
          </a:p>
        </p:txBody>
      </p:sp>
      <p:sp>
        <p:nvSpPr>
          <p:cNvPr id="7" name="矩形 6"/>
          <p:cNvSpPr/>
          <p:nvPr/>
        </p:nvSpPr>
        <p:spPr>
          <a:xfrm>
            <a:off x="551384" y="3068960"/>
            <a:ext cx="11233248" cy="1569660"/>
          </a:xfrm>
          <a:prstGeom prst="rect">
            <a:avLst/>
          </a:prstGeom>
          <a:solidFill>
            <a:schemeClr val="bg1"/>
          </a:solidFill>
        </p:spPr>
        <p:txBody>
          <a:bodyPr wrap="square">
            <a:spAutoFit/>
          </a:bodyPr>
          <a:lstStyle/>
          <a:p>
            <a:r>
              <a:rPr lang="en-US" altLang="zh-CN" sz="2400" b="1" dirty="0" smtClean="0">
                <a:solidFill>
                  <a:srgbClr val="053CF1"/>
                </a:solidFill>
                <a:latin typeface="楷体" panose="02010609060101010101" pitchFamily="49" charset="-122"/>
                <a:ea typeface="楷体" panose="02010609060101010101" pitchFamily="49" charset="-122"/>
              </a:rPr>
              <a:t>2</a:t>
            </a:r>
            <a:r>
              <a:rPr lang="zh-CN" altLang="en-US" sz="2400" b="1" dirty="0" smtClean="0">
                <a:solidFill>
                  <a:srgbClr val="053CF1"/>
                </a:solidFill>
                <a:latin typeface="楷体" panose="02010609060101010101" pitchFamily="49" charset="-122"/>
                <a:ea typeface="楷体" panose="02010609060101010101" pitchFamily="49" charset="-122"/>
              </a:rPr>
              <a:t>．（</a:t>
            </a:r>
            <a:r>
              <a:rPr lang="en-US" altLang="zh-CN" sz="2400" b="1" dirty="0" smtClean="0">
                <a:solidFill>
                  <a:srgbClr val="053CF1"/>
                </a:solidFill>
                <a:latin typeface="楷体" panose="02010609060101010101" pitchFamily="49" charset="-122"/>
                <a:ea typeface="楷体" panose="02010609060101010101" pitchFamily="49" charset="-122"/>
              </a:rPr>
              <a:t>2022</a:t>
            </a:r>
            <a:r>
              <a:rPr lang="zh-CN" altLang="en-US" sz="2400" b="1" dirty="0" smtClean="0">
                <a:solidFill>
                  <a:schemeClr val="tx2"/>
                </a:solidFill>
                <a:latin typeface="楷体" panose="02010609060101010101" pitchFamily="49" charset="-122"/>
                <a:ea typeface="楷体" panose="02010609060101010101" pitchFamily="49" charset="-122"/>
              </a:rPr>
              <a:t>浙江</a:t>
            </a:r>
            <a:r>
              <a:rPr lang="zh-CN" altLang="en-US" sz="2400" b="1" dirty="0" smtClean="0">
                <a:solidFill>
                  <a:srgbClr val="053CF1"/>
                </a:solidFill>
                <a:latin typeface="楷体" panose="02010609060101010101" pitchFamily="49" charset="-122"/>
                <a:ea typeface="楷体" panose="02010609060101010101" pitchFamily="49" charset="-122"/>
              </a:rPr>
              <a:t>高考历史卷）“长太息以掩涕兮，哀民生之多艰”，出自一首政治抒情长诗。作者毕生追求“美政”，其作品充满对家国的炽热情感和深切忧思。他是</a:t>
            </a:r>
            <a:endParaRPr lang="zh-CN" altLang="en-US" sz="2400" b="1" dirty="0">
              <a:solidFill>
                <a:srgbClr val="053CF1"/>
              </a:solidFill>
              <a:latin typeface="楷体" panose="02010609060101010101" pitchFamily="49" charset="-122"/>
              <a:ea typeface="楷体" panose="02010609060101010101" pitchFamily="49" charset="-122"/>
            </a:endParaRPr>
          </a:p>
          <a:p>
            <a:r>
              <a:rPr lang="en-US" altLang="zh-CN" sz="2400" b="1" dirty="0">
                <a:solidFill>
                  <a:srgbClr val="053CF1"/>
                </a:solidFill>
                <a:latin typeface="楷体" panose="02010609060101010101" pitchFamily="49" charset="-122"/>
                <a:ea typeface="楷体" panose="02010609060101010101" pitchFamily="49" charset="-122"/>
              </a:rPr>
              <a:t>A</a:t>
            </a:r>
            <a:r>
              <a:rPr lang="zh-CN" altLang="en-US" sz="2400" b="1" dirty="0" smtClean="0">
                <a:solidFill>
                  <a:srgbClr val="053CF1"/>
                </a:solidFill>
                <a:latin typeface="楷体" panose="02010609060101010101" pitchFamily="49" charset="-122"/>
                <a:ea typeface="楷体" panose="02010609060101010101" pitchFamily="49" charset="-122"/>
              </a:rPr>
              <a:t>．墨子</a:t>
            </a:r>
            <a:r>
              <a:rPr lang="zh-CN" altLang="en-US" sz="2400" b="1" dirty="0">
                <a:solidFill>
                  <a:srgbClr val="053CF1"/>
                </a:solidFill>
                <a:latin typeface="楷体" panose="02010609060101010101" pitchFamily="49" charset="-122"/>
                <a:ea typeface="楷体" panose="02010609060101010101" pitchFamily="49" charset="-122"/>
              </a:rPr>
              <a:t>		</a:t>
            </a:r>
            <a:r>
              <a:rPr lang="en-US" altLang="zh-CN" sz="2400" b="1" dirty="0" smtClean="0">
                <a:solidFill>
                  <a:srgbClr val="053CF1"/>
                </a:solidFill>
                <a:latin typeface="楷体" panose="02010609060101010101" pitchFamily="49" charset="-122"/>
                <a:ea typeface="楷体" panose="02010609060101010101" pitchFamily="49" charset="-122"/>
              </a:rPr>
              <a:t>B</a:t>
            </a:r>
            <a:r>
              <a:rPr lang="zh-CN" altLang="en-US" sz="2400" b="1" dirty="0" smtClean="0">
                <a:solidFill>
                  <a:srgbClr val="053CF1"/>
                </a:solidFill>
                <a:latin typeface="楷体" panose="02010609060101010101" pitchFamily="49" charset="-122"/>
                <a:ea typeface="楷体" panose="02010609060101010101" pitchFamily="49" charset="-122"/>
              </a:rPr>
              <a:t>．韩非</a:t>
            </a:r>
            <a:r>
              <a:rPr lang="zh-CN" altLang="en-US" sz="2400" b="1" dirty="0">
                <a:solidFill>
                  <a:srgbClr val="053CF1"/>
                </a:solidFill>
                <a:latin typeface="楷体" panose="02010609060101010101" pitchFamily="49" charset="-122"/>
                <a:ea typeface="楷体" panose="02010609060101010101" pitchFamily="49" charset="-122"/>
              </a:rPr>
              <a:t>	</a:t>
            </a:r>
            <a:r>
              <a:rPr lang="zh-CN" altLang="en-US" sz="2400" b="1" dirty="0" smtClean="0">
                <a:solidFill>
                  <a:srgbClr val="053CF1"/>
                </a:solidFill>
                <a:latin typeface="楷体" panose="02010609060101010101" pitchFamily="49" charset="-122"/>
                <a:ea typeface="楷体" panose="02010609060101010101" pitchFamily="49" charset="-122"/>
              </a:rPr>
              <a:t>  </a:t>
            </a:r>
            <a:r>
              <a:rPr lang="en-US" altLang="zh-CN" sz="2400" b="1" dirty="0" smtClean="0">
                <a:solidFill>
                  <a:srgbClr val="053CF1"/>
                </a:solidFill>
                <a:latin typeface="楷体" panose="02010609060101010101" pitchFamily="49" charset="-122"/>
                <a:ea typeface="楷体" panose="02010609060101010101" pitchFamily="49" charset="-122"/>
              </a:rPr>
              <a:t>C</a:t>
            </a:r>
            <a:r>
              <a:rPr lang="zh-CN" altLang="en-US" sz="2400" b="1" dirty="0" smtClean="0">
                <a:solidFill>
                  <a:srgbClr val="053CF1"/>
                </a:solidFill>
                <a:latin typeface="楷体" panose="02010609060101010101" pitchFamily="49" charset="-122"/>
                <a:ea typeface="楷体" panose="02010609060101010101" pitchFamily="49" charset="-122"/>
              </a:rPr>
              <a:t>．屈原   </a:t>
            </a:r>
            <a:r>
              <a:rPr lang="zh-CN" altLang="en-US" sz="2400" b="1" dirty="0">
                <a:solidFill>
                  <a:srgbClr val="053CF1"/>
                </a:solidFill>
                <a:latin typeface="楷体" panose="02010609060101010101" pitchFamily="49" charset="-122"/>
                <a:ea typeface="楷体" panose="02010609060101010101" pitchFamily="49" charset="-122"/>
              </a:rPr>
              <a:t>	</a:t>
            </a:r>
            <a:r>
              <a:rPr lang="en-US" altLang="zh-CN" sz="2400" b="1" dirty="0" smtClean="0">
                <a:solidFill>
                  <a:srgbClr val="053CF1"/>
                </a:solidFill>
                <a:latin typeface="楷体" panose="02010609060101010101" pitchFamily="49" charset="-122"/>
                <a:ea typeface="楷体" panose="02010609060101010101" pitchFamily="49" charset="-122"/>
              </a:rPr>
              <a:t>D</a:t>
            </a:r>
            <a:r>
              <a:rPr lang="zh-CN" altLang="en-US" sz="2400" b="1" dirty="0" smtClean="0">
                <a:solidFill>
                  <a:srgbClr val="053CF1"/>
                </a:solidFill>
                <a:latin typeface="楷体" panose="02010609060101010101" pitchFamily="49" charset="-122"/>
                <a:ea typeface="楷体" panose="02010609060101010101" pitchFamily="49" charset="-122"/>
              </a:rPr>
              <a:t>．杜甫</a:t>
            </a:r>
            <a:endParaRPr lang="zh-CN" altLang="en-US" sz="2400" b="1" dirty="0">
              <a:solidFill>
                <a:srgbClr val="053CF1"/>
              </a:solidFill>
              <a:latin typeface="楷体" panose="02010609060101010101" pitchFamily="49" charset="-122"/>
              <a:ea typeface="楷体" panose="02010609060101010101" pitchFamily="49" charset="-122"/>
            </a:endParaRPr>
          </a:p>
        </p:txBody>
      </p:sp>
      <p:sp>
        <p:nvSpPr>
          <p:cNvPr id="8" name="矩形 7"/>
          <p:cNvSpPr/>
          <p:nvPr/>
        </p:nvSpPr>
        <p:spPr>
          <a:xfrm>
            <a:off x="531044" y="5013176"/>
            <a:ext cx="11233248" cy="1200329"/>
          </a:xfrm>
          <a:prstGeom prst="rect">
            <a:avLst/>
          </a:prstGeom>
          <a:solidFill>
            <a:schemeClr val="bg1"/>
          </a:solidFill>
        </p:spPr>
        <p:txBody>
          <a:bodyPr wrap="square">
            <a:spAutoFit/>
          </a:bodyPr>
          <a:lstStyle/>
          <a:p>
            <a:r>
              <a:rPr lang="en-US" altLang="zh-CN" sz="2400" b="1" dirty="0" smtClean="0">
                <a:solidFill>
                  <a:srgbClr val="053CF1"/>
                </a:solidFill>
                <a:latin typeface="楷体" panose="02010609060101010101" pitchFamily="49" charset="-122"/>
                <a:ea typeface="楷体" panose="02010609060101010101" pitchFamily="49" charset="-122"/>
              </a:rPr>
              <a:t>3</a:t>
            </a:r>
            <a:r>
              <a:rPr lang="zh-CN" altLang="en-US" sz="2400" b="1" dirty="0" smtClean="0">
                <a:solidFill>
                  <a:srgbClr val="053CF1"/>
                </a:solidFill>
                <a:latin typeface="楷体" panose="02010609060101010101" pitchFamily="49" charset="-122"/>
                <a:ea typeface="楷体" panose="02010609060101010101" pitchFamily="49" charset="-122"/>
              </a:rPr>
              <a:t>．（</a:t>
            </a:r>
            <a:r>
              <a:rPr lang="en-US" altLang="zh-CN" sz="2400" b="1" dirty="0" smtClean="0">
                <a:solidFill>
                  <a:srgbClr val="053CF1"/>
                </a:solidFill>
                <a:latin typeface="楷体" panose="02010609060101010101" pitchFamily="49" charset="-122"/>
                <a:ea typeface="楷体" panose="02010609060101010101" pitchFamily="49" charset="-122"/>
              </a:rPr>
              <a:t>2022</a:t>
            </a:r>
            <a:r>
              <a:rPr lang="zh-CN" altLang="en-US" sz="2400" b="1" dirty="0" smtClean="0">
                <a:solidFill>
                  <a:schemeClr val="tx2"/>
                </a:solidFill>
                <a:latin typeface="楷体" panose="02010609060101010101" pitchFamily="49" charset="-122"/>
                <a:ea typeface="楷体" panose="02010609060101010101" pitchFamily="49" charset="-122"/>
              </a:rPr>
              <a:t>浙江</a:t>
            </a:r>
            <a:r>
              <a:rPr lang="zh-CN" altLang="en-US" sz="2400" b="1" dirty="0" smtClean="0">
                <a:solidFill>
                  <a:srgbClr val="053CF1"/>
                </a:solidFill>
                <a:latin typeface="楷体" panose="02010609060101010101" pitchFamily="49" charset="-122"/>
                <a:ea typeface="楷体" panose="02010609060101010101" pitchFamily="49" charset="-122"/>
              </a:rPr>
              <a:t>高考历史卷）中国是纸的发明地，敬惜字纸是中华民族的传统美德。经过考古工作者的不懈努力，目前已知书写用纸的发明可能是在</a:t>
            </a:r>
            <a:endParaRPr lang="zh-CN" altLang="en-US" sz="2400" b="1" dirty="0">
              <a:solidFill>
                <a:srgbClr val="053CF1"/>
              </a:solidFill>
              <a:latin typeface="楷体" panose="02010609060101010101" pitchFamily="49" charset="-122"/>
              <a:ea typeface="楷体" panose="02010609060101010101" pitchFamily="49" charset="-122"/>
            </a:endParaRPr>
          </a:p>
          <a:p>
            <a:r>
              <a:rPr lang="en-US" altLang="zh-CN" sz="2400" b="1" dirty="0">
                <a:solidFill>
                  <a:srgbClr val="053CF1"/>
                </a:solidFill>
                <a:latin typeface="楷体" panose="02010609060101010101" pitchFamily="49" charset="-122"/>
                <a:ea typeface="楷体" panose="02010609060101010101" pitchFamily="49" charset="-122"/>
              </a:rPr>
              <a:t>A</a:t>
            </a:r>
            <a:r>
              <a:rPr lang="zh-CN" altLang="en-US" sz="2400" b="1" dirty="0" smtClean="0">
                <a:solidFill>
                  <a:srgbClr val="053CF1"/>
                </a:solidFill>
                <a:latin typeface="楷体" panose="02010609060101010101" pitchFamily="49" charset="-122"/>
                <a:ea typeface="楷体" panose="02010609060101010101" pitchFamily="49" charset="-122"/>
              </a:rPr>
              <a:t>．西汉</a:t>
            </a:r>
            <a:r>
              <a:rPr lang="zh-CN" altLang="en-US" sz="2400" b="1" dirty="0">
                <a:solidFill>
                  <a:srgbClr val="053CF1"/>
                </a:solidFill>
                <a:latin typeface="楷体" panose="02010609060101010101" pitchFamily="49" charset="-122"/>
                <a:ea typeface="楷体" panose="02010609060101010101" pitchFamily="49" charset="-122"/>
              </a:rPr>
              <a:t>		</a:t>
            </a:r>
            <a:r>
              <a:rPr lang="en-US" altLang="zh-CN" sz="2400" b="1" dirty="0" smtClean="0">
                <a:solidFill>
                  <a:srgbClr val="053CF1"/>
                </a:solidFill>
                <a:latin typeface="楷体" panose="02010609060101010101" pitchFamily="49" charset="-122"/>
                <a:ea typeface="楷体" panose="02010609060101010101" pitchFamily="49" charset="-122"/>
              </a:rPr>
              <a:t>B</a:t>
            </a:r>
            <a:r>
              <a:rPr lang="zh-CN" altLang="en-US" sz="2400" b="1" dirty="0" smtClean="0">
                <a:solidFill>
                  <a:srgbClr val="053CF1"/>
                </a:solidFill>
                <a:latin typeface="楷体" panose="02010609060101010101" pitchFamily="49" charset="-122"/>
                <a:ea typeface="楷体" panose="02010609060101010101" pitchFamily="49" charset="-122"/>
              </a:rPr>
              <a:t>．唐代</a:t>
            </a:r>
            <a:r>
              <a:rPr lang="zh-CN" altLang="en-US" sz="2400" b="1" dirty="0">
                <a:solidFill>
                  <a:srgbClr val="053CF1"/>
                </a:solidFill>
                <a:latin typeface="楷体" panose="02010609060101010101" pitchFamily="49" charset="-122"/>
                <a:ea typeface="楷体" panose="02010609060101010101" pitchFamily="49" charset="-122"/>
              </a:rPr>
              <a:t>	</a:t>
            </a:r>
            <a:r>
              <a:rPr lang="zh-CN" altLang="en-US" sz="2400" b="1" dirty="0" smtClean="0">
                <a:solidFill>
                  <a:srgbClr val="053CF1"/>
                </a:solidFill>
                <a:latin typeface="楷体" panose="02010609060101010101" pitchFamily="49" charset="-122"/>
                <a:ea typeface="楷体" panose="02010609060101010101" pitchFamily="49" charset="-122"/>
              </a:rPr>
              <a:t>  </a:t>
            </a:r>
            <a:r>
              <a:rPr lang="en-US" altLang="zh-CN" sz="2400" b="1" dirty="0" smtClean="0">
                <a:solidFill>
                  <a:srgbClr val="053CF1"/>
                </a:solidFill>
                <a:latin typeface="楷体" panose="02010609060101010101" pitchFamily="49" charset="-122"/>
                <a:ea typeface="楷体" panose="02010609060101010101" pitchFamily="49" charset="-122"/>
              </a:rPr>
              <a:t>C</a:t>
            </a:r>
            <a:r>
              <a:rPr lang="zh-CN" altLang="en-US" sz="2400" b="1" dirty="0" smtClean="0">
                <a:solidFill>
                  <a:srgbClr val="053CF1"/>
                </a:solidFill>
                <a:latin typeface="楷体" panose="02010609060101010101" pitchFamily="49" charset="-122"/>
                <a:ea typeface="楷体" panose="02010609060101010101" pitchFamily="49" charset="-122"/>
              </a:rPr>
              <a:t>．北宋   </a:t>
            </a:r>
            <a:r>
              <a:rPr lang="zh-CN" altLang="en-US" sz="2400" b="1" dirty="0">
                <a:solidFill>
                  <a:srgbClr val="053CF1"/>
                </a:solidFill>
                <a:latin typeface="楷体" panose="02010609060101010101" pitchFamily="49" charset="-122"/>
                <a:ea typeface="楷体" panose="02010609060101010101" pitchFamily="49" charset="-122"/>
              </a:rPr>
              <a:t>	</a:t>
            </a:r>
            <a:r>
              <a:rPr lang="en-US" altLang="zh-CN" sz="2400" b="1" dirty="0" smtClean="0">
                <a:solidFill>
                  <a:srgbClr val="053CF1"/>
                </a:solidFill>
                <a:latin typeface="楷体" panose="02010609060101010101" pitchFamily="49" charset="-122"/>
                <a:ea typeface="楷体" panose="02010609060101010101" pitchFamily="49" charset="-122"/>
              </a:rPr>
              <a:t>D</a:t>
            </a:r>
            <a:r>
              <a:rPr lang="zh-CN" altLang="en-US" sz="2400" b="1" dirty="0" smtClean="0">
                <a:solidFill>
                  <a:srgbClr val="053CF1"/>
                </a:solidFill>
                <a:latin typeface="楷体" panose="02010609060101010101" pitchFamily="49" charset="-122"/>
                <a:ea typeface="楷体" panose="02010609060101010101" pitchFamily="49" charset="-122"/>
              </a:rPr>
              <a:t>．元代</a:t>
            </a:r>
            <a:endParaRPr lang="zh-CN" altLang="en-US" sz="2400" b="1" dirty="0">
              <a:solidFill>
                <a:srgbClr val="053CF1"/>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79376" y="188640"/>
            <a:ext cx="11233248" cy="1200329"/>
          </a:xfrm>
          <a:prstGeom prst="rect">
            <a:avLst/>
          </a:prstGeom>
          <a:solidFill>
            <a:schemeClr val="bg1"/>
          </a:solidFill>
        </p:spPr>
        <p:txBody>
          <a:bodyPr wrap="square">
            <a:spAutoFit/>
          </a:bodyPr>
          <a:lstStyle/>
          <a:p>
            <a:r>
              <a:rPr lang="en-US" altLang="zh-CN" sz="2400" b="1" dirty="0" smtClean="0">
                <a:solidFill>
                  <a:srgbClr val="053CF1"/>
                </a:solidFill>
                <a:latin typeface="楷体" panose="02010609060101010101" pitchFamily="49" charset="-122"/>
                <a:ea typeface="楷体" panose="02010609060101010101" pitchFamily="49" charset="-122"/>
              </a:rPr>
              <a:t>4</a:t>
            </a:r>
            <a:r>
              <a:rPr lang="zh-CN" altLang="en-US" sz="2400" b="1" dirty="0" smtClean="0">
                <a:solidFill>
                  <a:srgbClr val="053CF1"/>
                </a:solidFill>
                <a:latin typeface="楷体" panose="02010609060101010101" pitchFamily="49" charset="-122"/>
                <a:ea typeface="楷体" panose="02010609060101010101" pitchFamily="49" charset="-122"/>
              </a:rPr>
              <a:t>．（</a:t>
            </a:r>
            <a:r>
              <a:rPr lang="en-US" altLang="zh-CN" sz="2400" b="1" dirty="0" smtClean="0">
                <a:solidFill>
                  <a:srgbClr val="053CF1"/>
                </a:solidFill>
                <a:latin typeface="楷体" panose="02010609060101010101" pitchFamily="49" charset="-122"/>
                <a:ea typeface="楷体" panose="02010609060101010101" pitchFamily="49" charset="-122"/>
              </a:rPr>
              <a:t>2022</a:t>
            </a:r>
            <a:r>
              <a:rPr lang="zh-CN" altLang="en-US" sz="2400" b="1" dirty="0" smtClean="0">
                <a:solidFill>
                  <a:schemeClr val="tx2"/>
                </a:solidFill>
                <a:latin typeface="楷体" panose="02010609060101010101" pitchFamily="49" charset="-122"/>
                <a:ea typeface="楷体" panose="02010609060101010101" pitchFamily="49" charset="-122"/>
              </a:rPr>
              <a:t>浙江</a:t>
            </a:r>
            <a:r>
              <a:rPr lang="zh-CN" altLang="en-US" sz="2400" b="1" dirty="0" smtClean="0">
                <a:solidFill>
                  <a:srgbClr val="053CF1"/>
                </a:solidFill>
                <a:latin typeface="楷体" panose="02010609060101010101" pitchFamily="49" charset="-122"/>
                <a:ea typeface="楷体" panose="02010609060101010101" pitchFamily="49" charset="-122"/>
              </a:rPr>
              <a:t>高考历史卷）历代职官制度的演进，既有传承又有创新。下表所列秦、元、明、清四朝职官信息，按时序排列正确的是</a:t>
            </a:r>
            <a:endParaRPr lang="zh-CN" altLang="en-US" sz="2400" b="1" dirty="0">
              <a:solidFill>
                <a:srgbClr val="053CF1"/>
              </a:solidFill>
              <a:latin typeface="楷体" panose="02010609060101010101" pitchFamily="49" charset="-122"/>
              <a:ea typeface="楷体" panose="02010609060101010101" pitchFamily="49" charset="-122"/>
            </a:endParaRPr>
          </a:p>
          <a:p>
            <a:r>
              <a:rPr lang="en-US" altLang="zh-CN" sz="2400" b="1" dirty="0">
                <a:solidFill>
                  <a:srgbClr val="053CF1"/>
                </a:solidFill>
                <a:latin typeface="楷体" panose="02010609060101010101" pitchFamily="49" charset="-122"/>
                <a:ea typeface="楷体" panose="02010609060101010101" pitchFamily="49" charset="-122"/>
              </a:rPr>
              <a:t>A</a:t>
            </a:r>
            <a:r>
              <a:rPr lang="zh-CN" altLang="en-US" sz="2400" b="1" dirty="0">
                <a:solidFill>
                  <a:srgbClr val="053CF1"/>
                </a:solidFill>
                <a:latin typeface="楷体" panose="02010609060101010101" pitchFamily="49" charset="-122"/>
                <a:ea typeface="楷体" panose="02010609060101010101" pitchFamily="49" charset="-122"/>
              </a:rPr>
              <a:t>．</a:t>
            </a:r>
            <a:r>
              <a:rPr lang="zh-CN" altLang="en-US" sz="2400" b="1" dirty="0" smtClean="0">
                <a:solidFill>
                  <a:srgbClr val="053CF1"/>
                </a:solidFill>
                <a:latin typeface="楷体" panose="02010609060101010101" pitchFamily="49" charset="-122"/>
                <a:ea typeface="楷体" panose="02010609060101010101" pitchFamily="49" charset="-122"/>
              </a:rPr>
              <a:t>①③</a:t>
            </a:r>
            <a:r>
              <a:rPr lang="zh-CN" altLang="en-US" sz="2400" b="1" dirty="0">
                <a:solidFill>
                  <a:srgbClr val="053CF1"/>
                </a:solidFill>
                <a:latin typeface="楷体" panose="02010609060101010101" pitchFamily="49" charset="-122"/>
                <a:ea typeface="楷体" panose="02010609060101010101" pitchFamily="49" charset="-122"/>
              </a:rPr>
              <a:t>②</a:t>
            </a:r>
            <a:r>
              <a:rPr lang="zh-CN" altLang="en-US" sz="2400" b="1" dirty="0" smtClean="0">
                <a:solidFill>
                  <a:srgbClr val="053CF1"/>
                </a:solidFill>
                <a:latin typeface="楷体" panose="02010609060101010101" pitchFamily="49" charset="-122"/>
                <a:ea typeface="楷体" panose="02010609060101010101" pitchFamily="49" charset="-122"/>
              </a:rPr>
              <a:t>④     </a:t>
            </a:r>
            <a:r>
              <a:rPr lang="en-US" altLang="zh-CN" sz="2400" b="1" dirty="0" smtClean="0">
                <a:solidFill>
                  <a:srgbClr val="053CF1"/>
                </a:solidFill>
                <a:latin typeface="楷体" panose="02010609060101010101" pitchFamily="49" charset="-122"/>
                <a:ea typeface="楷体" panose="02010609060101010101" pitchFamily="49" charset="-122"/>
              </a:rPr>
              <a:t>B</a:t>
            </a:r>
            <a:r>
              <a:rPr lang="zh-CN" altLang="en-US" sz="2400" b="1" dirty="0" smtClean="0">
                <a:solidFill>
                  <a:srgbClr val="053CF1"/>
                </a:solidFill>
                <a:latin typeface="楷体" panose="02010609060101010101" pitchFamily="49" charset="-122"/>
                <a:ea typeface="楷体" panose="02010609060101010101" pitchFamily="49" charset="-122"/>
              </a:rPr>
              <a:t>．②④③</a:t>
            </a:r>
            <a:r>
              <a:rPr lang="zh-CN" altLang="en-US" sz="2400" b="1" dirty="0">
                <a:solidFill>
                  <a:srgbClr val="053CF1"/>
                </a:solidFill>
                <a:latin typeface="楷体" panose="02010609060101010101" pitchFamily="49" charset="-122"/>
                <a:ea typeface="楷体" panose="02010609060101010101" pitchFamily="49" charset="-122"/>
              </a:rPr>
              <a:t>①	</a:t>
            </a:r>
            <a:r>
              <a:rPr lang="zh-CN" altLang="en-US" sz="2400" b="1" dirty="0" smtClean="0">
                <a:solidFill>
                  <a:srgbClr val="053CF1"/>
                </a:solidFill>
                <a:latin typeface="楷体" panose="02010609060101010101" pitchFamily="49" charset="-122"/>
                <a:ea typeface="楷体" panose="02010609060101010101" pitchFamily="49" charset="-122"/>
              </a:rPr>
              <a:t>  </a:t>
            </a:r>
            <a:r>
              <a:rPr lang="en-US" altLang="zh-CN" sz="2400" b="1" dirty="0" smtClean="0">
                <a:solidFill>
                  <a:srgbClr val="053CF1"/>
                </a:solidFill>
                <a:latin typeface="楷体" panose="02010609060101010101" pitchFamily="49" charset="-122"/>
                <a:ea typeface="楷体" panose="02010609060101010101" pitchFamily="49" charset="-122"/>
              </a:rPr>
              <a:t>C</a:t>
            </a:r>
            <a:r>
              <a:rPr lang="zh-CN" altLang="en-US" sz="2400" b="1" dirty="0" smtClean="0">
                <a:solidFill>
                  <a:srgbClr val="053CF1"/>
                </a:solidFill>
                <a:latin typeface="楷体" panose="02010609060101010101" pitchFamily="49" charset="-122"/>
                <a:ea typeface="楷体" panose="02010609060101010101" pitchFamily="49" charset="-122"/>
              </a:rPr>
              <a:t>．</a:t>
            </a:r>
            <a:r>
              <a:rPr lang="zh-CN" altLang="en-US" sz="2400" b="1" dirty="0">
                <a:solidFill>
                  <a:srgbClr val="053CF1"/>
                </a:solidFill>
                <a:latin typeface="楷体" panose="02010609060101010101" pitchFamily="49" charset="-122"/>
                <a:ea typeface="楷体" panose="02010609060101010101" pitchFamily="49" charset="-122"/>
              </a:rPr>
              <a:t>③</a:t>
            </a:r>
            <a:r>
              <a:rPr lang="zh-CN" altLang="en-US" sz="2400" b="1" dirty="0" smtClean="0">
                <a:solidFill>
                  <a:srgbClr val="053CF1"/>
                </a:solidFill>
                <a:latin typeface="楷体" panose="02010609060101010101" pitchFamily="49" charset="-122"/>
                <a:ea typeface="楷体" panose="02010609060101010101" pitchFamily="49" charset="-122"/>
              </a:rPr>
              <a:t>①②④  </a:t>
            </a:r>
            <a:r>
              <a:rPr lang="zh-CN" altLang="en-US" sz="2400" b="1" dirty="0">
                <a:solidFill>
                  <a:srgbClr val="053CF1"/>
                </a:solidFill>
                <a:latin typeface="楷体" panose="02010609060101010101" pitchFamily="49" charset="-122"/>
                <a:ea typeface="楷体" panose="02010609060101010101" pitchFamily="49" charset="-122"/>
              </a:rPr>
              <a:t>	</a:t>
            </a:r>
            <a:r>
              <a:rPr lang="en-US" altLang="zh-CN" sz="2400" b="1" dirty="0" smtClean="0">
                <a:solidFill>
                  <a:srgbClr val="053CF1"/>
                </a:solidFill>
                <a:latin typeface="楷体" panose="02010609060101010101" pitchFamily="49" charset="-122"/>
                <a:ea typeface="楷体" panose="02010609060101010101" pitchFamily="49" charset="-122"/>
              </a:rPr>
              <a:t>D</a:t>
            </a:r>
            <a:r>
              <a:rPr lang="zh-CN" altLang="en-US" sz="2400" b="1" dirty="0" smtClean="0">
                <a:solidFill>
                  <a:srgbClr val="053CF1"/>
                </a:solidFill>
                <a:latin typeface="楷体" panose="02010609060101010101" pitchFamily="49" charset="-122"/>
                <a:ea typeface="楷体" panose="02010609060101010101" pitchFamily="49" charset="-122"/>
              </a:rPr>
              <a:t>．④②</a:t>
            </a:r>
            <a:r>
              <a:rPr lang="zh-CN" altLang="en-US" sz="2400" b="1" dirty="0">
                <a:solidFill>
                  <a:srgbClr val="053CF1"/>
                </a:solidFill>
                <a:latin typeface="楷体" panose="02010609060101010101" pitchFamily="49" charset="-122"/>
                <a:ea typeface="楷体" panose="02010609060101010101" pitchFamily="49" charset="-122"/>
              </a:rPr>
              <a:t>①</a:t>
            </a:r>
            <a:r>
              <a:rPr lang="zh-CN" altLang="en-US" sz="2400" b="1" dirty="0" smtClean="0">
                <a:solidFill>
                  <a:srgbClr val="053CF1"/>
                </a:solidFill>
                <a:latin typeface="楷体" panose="02010609060101010101" pitchFamily="49" charset="-122"/>
                <a:ea typeface="楷体" panose="02010609060101010101" pitchFamily="49" charset="-122"/>
              </a:rPr>
              <a:t>③</a:t>
            </a:r>
            <a:endParaRPr lang="zh-CN" altLang="en-US" sz="2400" b="1" dirty="0">
              <a:solidFill>
                <a:srgbClr val="053CF1"/>
              </a:solidFill>
              <a:latin typeface="楷体" panose="02010609060101010101" pitchFamily="49" charset="-122"/>
              <a:ea typeface="楷体" panose="02010609060101010101" pitchFamily="49" charset="-122"/>
            </a:endParaRPr>
          </a:p>
        </p:txBody>
      </p:sp>
      <p:graphicFrame>
        <p:nvGraphicFramePr>
          <p:cNvPr id="2" name="表格 1"/>
          <p:cNvGraphicFramePr>
            <a:graphicFrameLocks noGrp="1"/>
          </p:cNvGraphicFramePr>
          <p:nvPr/>
        </p:nvGraphicFramePr>
        <p:xfrm>
          <a:off x="1271464" y="1628800"/>
          <a:ext cx="8128000" cy="1828800"/>
        </p:xfrm>
        <a:graphic>
          <a:graphicData uri="http://schemas.openxmlformats.org/drawingml/2006/table">
            <a:tbl>
              <a:tblPr firstRow="1" bandRow="1">
                <a:tableStyleId>{5C22544A-7EE6-4342-B048-85BDC9FD1C3A}</a:tableStyleId>
              </a:tblPr>
              <a:tblGrid>
                <a:gridCol w="864096"/>
                <a:gridCol w="7263904"/>
              </a:tblGrid>
              <a:tr h="370840">
                <a:tc>
                  <a:txBody>
                    <a:bodyPr/>
                    <a:lstStyle/>
                    <a:p>
                      <a:r>
                        <a:rPr lang="zh-CN" altLang="en-US" sz="2400" b="1" dirty="0" smtClean="0">
                          <a:solidFill>
                            <a:srgbClr val="053CF1"/>
                          </a:solidFill>
                          <a:latin typeface="楷体" panose="02010609060101010101" pitchFamily="49" charset="-122"/>
                          <a:ea typeface="楷体" panose="02010609060101010101" pitchFamily="49" charset="-122"/>
                        </a:rPr>
                        <a:t>①</a:t>
                      </a:r>
                      <a:endParaRPr lang="zh-CN" altLang="en-US" sz="2400" b="1" dirty="0">
                        <a:solidFill>
                          <a:srgbClr val="053CF1"/>
                        </a:solidFill>
                        <a:latin typeface="楷体" panose="02010609060101010101" pitchFamily="49" charset="-122"/>
                        <a:ea typeface="楷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2400" b="1" dirty="0" smtClean="0">
                          <a:solidFill>
                            <a:srgbClr val="053CF1"/>
                          </a:solidFill>
                          <a:latin typeface="楷体" panose="02010609060101010101" pitchFamily="49" charset="-122"/>
                          <a:ea typeface="楷体" panose="02010609060101010101" pitchFamily="49" charset="-122"/>
                        </a:rPr>
                        <a:t>理藩院尚书、军机大臣、水师提督</a:t>
                      </a:r>
                      <a:endParaRPr lang="zh-CN" altLang="en-US" sz="2400" b="1" dirty="0">
                        <a:solidFill>
                          <a:srgbClr val="053CF1"/>
                        </a:solidFill>
                        <a:latin typeface="楷体" panose="02010609060101010101" pitchFamily="49" charset="-122"/>
                        <a:ea typeface="楷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smtClean="0">
                          <a:solidFill>
                            <a:srgbClr val="053CF1"/>
                          </a:solidFill>
                          <a:latin typeface="楷体" panose="02010609060101010101" pitchFamily="49" charset="-122"/>
                          <a:ea typeface="楷体" panose="02010609060101010101" pitchFamily="49" charset="-122"/>
                        </a:rPr>
                        <a:t>②</a:t>
                      </a:r>
                      <a:endParaRPr lang="zh-CN" altLang="en-US" sz="2400" b="1" dirty="0" smtClean="0">
                        <a:solidFill>
                          <a:srgbClr val="053CF1"/>
                        </a:solidFill>
                        <a:latin typeface="楷体" panose="02010609060101010101" pitchFamily="49" charset="-122"/>
                        <a:ea typeface="楷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2400" b="1" dirty="0" smtClean="0">
                          <a:solidFill>
                            <a:srgbClr val="053CF1"/>
                          </a:solidFill>
                          <a:latin typeface="楷体" panose="02010609060101010101" pitchFamily="49" charset="-122"/>
                          <a:ea typeface="楷体" panose="02010609060101010101" pitchFamily="49" charset="-122"/>
                        </a:rPr>
                        <a:t>丞相、御史大夫、郡守</a:t>
                      </a:r>
                      <a:endParaRPr lang="zh-CN" altLang="en-US" sz="2400" b="1" dirty="0">
                        <a:solidFill>
                          <a:srgbClr val="053CF1"/>
                        </a:solidFill>
                        <a:latin typeface="楷体" panose="02010609060101010101" pitchFamily="49" charset="-122"/>
                        <a:ea typeface="楷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zh-CN" altLang="en-US" sz="2400" b="1" dirty="0" smtClean="0">
                          <a:solidFill>
                            <a:srgbClr val="053CF1"/>
                          </a:solidFill>
                          <a:latin typeface="楷体" panose="02010609060101010101" pitchFamily="49" charset="-122"/>
                          <a:ea typeface="楷体" panose="02010609060101010101" pitchFamily="49" charset="-122"/>
                        </a:rPr>
                        <a:t>③</a:t>
                      </a:r>
                      <a:endParaRPr lang="zh-CN" altLang="en-US" sz="2400" b="1" dirty="0">
                        <a:solidFill>
                          <a:srgbClr val="053CF1"/>
                        </a:solidFill>
                        <a:latin typeface="楷体" panose="02010609060101010101" pitchFamily="49" charset="-122"/>
                        <a:ea typeface="楷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2400" b="1" dirty="0" smtClean="0">
                          <a:solidFill>
                            <a:srgbClr val="053CF1"/>
                          </a:solidFill>
                          <a:latin typeface="楷体" panose="02010609060101010101" pitchFamily="49" charset="-122"/>
                          <a:ea typeface="楷体" panose="02010609060101010101" pitchFamily="49" charset="-122"/>
                        </a:rPr>
                        <a:t>大学士、内阁首辅、锦衣卫指挥使</a:t>
                      </a:r>
                      <a:endParaRPr lang="zh-CN" altLang="en-US" sz="2400" b="1" dirty="0">
                        <a:solidFill>
                          <a:srgbClr val="053CF1"/>
                        </a:solidFill>
                        <a:latin typeface="楷体" panose="02010609060101010101" pitchFamily="49" charset="-122"/>
                        <a:ea typeface="楷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smtClean="0">
                          <a:solidFill>
                            <a:srgbClr val="053CF1"/>
                          </a:solidFill>
                          <a:latin typeface="楷体" panose="02010609060101010101" pitchFamily="49" charset="-122"/>
                          <a:ea typeface="楷体" panose="02010609060101010101" pitchFamily="49" charset="-122"/>
                        </a:rPr>
                        <a:t>④</a:t>
                      </a:r>
                      <a:endParaRPr lang="zh-CN" altLang="en-US" sz="2400" b="1" dirty="0" smtClean="0">
                        <a:solidFill>
                          <a:srgbClr val="053CF1"/>
                        </a:solidFill>
                        <a:latin typeface="楷体" panose="02010609060101010101" pitchFamily="49" charset="-122"/>
                        <a:ea typeface="楷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2400" b="1" dirty="0" smtClean="0">
                          <a:solidFill>
                            <a:srgbClr val="053CF1"/>
                          </a:solidFill>
                          <a:latin typeface="楷体" panose="02010609060101010101" pitchFamily="49" charset="-122"/>
                          <a:ea typeface="楷体" panose="02010609060101010101" pitchFamily="49" charset="-122"/>
                        </a:rPr>
                        <a:t>监察御史、宣政院使、福建行省右丞</a:t>
                      </a:r>
                      <a:endParaRPr lang="zh-CN" altLang="en-US" sz="2400" b="1" dirty="0">
                        <a:solidFill>
                          <a:srgbClr val="053CF1"/>
                        </a:solidFill>
                        <a:latin typeface="楷体" panose="02010609060101010101" pitchFamily="49" charset="-122"/>
                        <a:ea typeface="楷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5" name="图片 4"/>
          <p:cNvPicPr>
            <a:picLocks noChangeAspect="1"/>
          </p:cNvPicPr>
          <p:nvPr/>
        </p:nvPicPr>
        <p:blipFill>
          <a:blip r:embed="rId1"/>
          <a:stretch>
            <a:fillRect/>
          </a:stretch>
        </p:blipFill>
        <p:spPr>
          <a:xfrm>
            <a:off x="479376" y="3714694"/>
            <a:ext cx="11334905" cy="288265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51384" y="260648"/>
            <a:ext cx="2952328" cy="461665"/>
          </a:xfrm>
          <a:prstGeom prst="rect">
            <a:avLst/>
          </a:prstGeom>
          <a:solidFill>
            <a:schemeClr val="bg1"/>
          </a:solidFill>
        </p:spPr>
        <p:txBody>
          <a:bodyPr wrap="square">
            <a:spAutoFit/>
          </a:bodyPr>
          <a:lstStyle/>
          <a:p>
            <a:r>
              <a:rPr lang="en-US" altLang="zh-CN" sz="2400" b="1" dirty="0" smtClean="0">
                <a:solidFill>
                  <a:srgbClr val="053CF1"/>
                </a:solidFill>
                <a:latin typeface="楷体" panose="02010609060101010101" pitchFamily="49" charset="-122"/>
                <a:ea typeface="楷体" panose="02010609060101010101" pitchFamily="49" charset="-122"/>
              </a:rPr>
              <a:t>2022</a:t>
            </a:r>
            <a:r>
              <a:rPr lang="zh-CN" altLang="en-US" sz="2400" b="1" dirty="0" smtClean="0">
                <a:solidFill>
                  <a:schemeClr val="tx2"/>
                </a:solidFill>
                <a:latin typeface="楷体" panose="02010609060101010101" pitchFamily="49" charset="-122"/>
                <a:ea typeface="楷体" panose="02010609060101010101" pitchFamily="49" charset="-122"/>
              </a:rPr>
              <a:t>北京</a:t>
            </a:r>
            <a:r>
              <a:rPr lang="zh-CN" altLang="en-US" sz="2400" b="1" dirty="0" smtClean="0">
                <a:solidFill>
                  <a:srgbClr val="053CF1"/>
                </a:solidFill>
                <a:latin typeface="楷体" panose="02010609060101010101" pitchFamily="49" charset="-122"/>
                <a:ea typeface="楷体" panose="02010609060101010101" pitchFamily="49" charset="-122"/>
              </a:rPr>
              <a:t>高考历史卷</a:t>
            </a:r>
            <a:endParaRPr lang="zh-CN" altLang="en-US" sz="2400" b="1" dirty="0">
              <a:solidFill>
                <a:srgbClr val="053CF1"/>
              </a:solidFill>
              <a:latin typeface="楷体" panose="02010609060101010101" pitchFamily="49" charset="-122"/>
              <a:ea typeface="楷体" panose="02010609060101010101" pitchFamily="49" charset="-122"/>
            </a:endParaRPr>
          </a:p>
        </p:txBody>
      </p:sp>
      <p:sp>
        <p:nvSpPr>
          <p:cNvPr id="5" name="矩形 4"/>
          <p:cNvSpPr/>
          <p:nvPr/>
        </p:nvSpPr>
        <p:spPr>
          <a:xfrm>
            <a:off x="599987" y="5010527"/>
            <a:ext cx="11233248" cy="1569660"/>
          </a:xfrm>
          <a:prstGeom prst="rect">
            <a:avLst/>
          </a:prstGeom>
          <a:solidFill>
            <a:schemeClr val="bg1"/>
          </a:solidFill>
        </p:spPr>
        <p:txBody>
          <a:bodyPr wrap="square">
            <a:spAutoFit/>
          </a:bodyPr>
          <a:lstStyle/>
          <a:p>
            <a:r>
              <a:rPr lang="en-US" altLang="zh-CN" sz="2400" b="1" dirty="0" smtClean="0">
                <a:solidFill>
                  <a:srgbClr val="053CF1"/>
                </a:solidFill>
                <a:latin typeface="楷体" panose="02010609060101010101" pitchFamily="49" charset="-122"/>
                <a:ea typeface="楷体" panose="02010609060101010101" pitchFamily="49" charset="-122"/>
              </a:rPr>
              <a:t>12</a:t>
            </a:r>
            <a:r>
              <a:rPr lang="zh-CN" altLang="en-US" sz="2400" b="1" dirty="0" smtClean="0">
                <a:solidFill>
                  <a:srgbClr val="053CF1"/>
                </a:solidFill>
                <a:latin typeface="楷体" panose="02010609060101010101" pitchFamily="49" charset="-122"/>
                <a:ea typeface="楷体" panose="02010609060101010101" pitchFamily="49" charset="-122"/>
              </a:rPr>
              <a:t>．（</a:t>
            </a:r>
            <a:r>
              <a:rPr lang="en-US" altLang="zh-CN" sz="2400" b="1" dirty="0">
                <a:solidFill>
                  <a:srgbClr val="053CF1"/>
                </a:solidFill>
                <a:latin typeface="楷体" panose="02010609060101010101" pitchFamily="49" charset="-122"/>
                <a:ea typeface="楷体" panose="02010609060101010101" pitchFamily="49" charset="-122"/>
              </a:rPr>
              <a:t>202302</a:t>
            </a:r>
            <a:r>
              <a:rPr lang="zh-CN" altLang="en-US" sz="2400" b="1" dirty="0">
                <a:solidFill>
                  <a:schemeClr val="tx2"/>
                </a:solidFill>
                <a:latin typeface="楷体" panose="02010609060101010101" pitchFamily="49" charset="-122"/>
                <a:ea typeface="楷体" panose="02010609060101010101" pitchFamily="49" charset="-122"/>
              </a:rPr>
              <a:t>宝安</a:t>
            </a:r>
            <a:r>
              <a:rPr lang="zh-CN" altLang="en-US" sz="2400" b="1" dirty="0" smtClean="0">
                <a:solidFill>
                  <a:srgbClr val="053CF1"/>
                </a:solidFill>
                <a:latin typeface="楷体" panose="02010609060101010101" pitchFamily="49" charset="-122"/>
                <a:ea typeface="楷体" panose="02010609060101010101" pitchFamily="49" charset="-122"/>
              </a:rPr>
              <a:t>高二卷）</a:t>
            </a:r>
            <a:r>
              <a:rPr lang="en-US" altLang="zh-CN" sz="2400" b="1" dirty="0" smtClean="0">
                <a:solidFill>
                  <a:srgbClr val="053CF1"/>
                </a:solidFill>
                <a:latin typeface="楷体" panose="02010609060101010101" pitchFamily="49" charset="-122"/>
                <a:ea typeface="楷体" panose="02010609060101010101" pitchFamily="49" charset="-122"/>
              </a:rPr>
              <a:t>10—11</a:t>
            </a:r>
            <a:r>
              <a:rPr lang="zh-CN" altLang="en-US" sz="2400" b="1" dirty="0">
                <a:solidFill>
                  <a:srgbClr val="053CF1"/>
                </a:solidFill>
                <a:latin typeface="楷体" panose="02010609060101010101" pitchFamily="49" charset="-122"/>
                <a:ea typeface="楷体" panose="02010609060101010101" pitchFamily="49" charset="-122"/>
              </a:rPr>
              <a:t>世纪起，西欧各地兴起了众多城市。下列关于这些城市的介绍中，符合实际的是①位于封建主的土地上②主要居民是封建贵族③一些城市赢得一定程度的自治权④一些城市兴办了大学</a:t>
            </a:r>
            <a:endParaRPr lang="zh-CN" altLang="en-US" sz="2400" b="1" dirty="0">
              <a:solidFill>
                <a:srgbClr val="053CF1"/>
              </a:solidFill>
              <a:latin typeface="楷体" panose="02010609060101010101" pitchFamily="49" charset="-122"/>
              <a:ea typeface="楷体" panose="02010609060101010101" pitchFamily="49" charset="-122"/>
            </a:endParaRPr>
          </a:p>
          <a:p>
            <a:r>
              <a:rPr lang="en-US" altLang="zh-CN" sz="2400" b="1" dirty="0">
                <a:solidFill>
                  <a:srgbClr val="053CF1"/>
                </a:solidFill>
                <a:latin typeface="楷体" panose="02010609060101010101" pitchFamily="49" charset="-122"/>
                <a:ea typeface="楷体" panose="02010609060101010101" pitchFamily="49" charset="-122"/>
              </a:rPr>
              <a:t>A</a:t>
            </a:r>
            <a:r>
              <a:rPr lang="zh-CN" altLang="en-US" sz="2400" b="1" dirty="0">
                <a:solidFill>
                  <a:srgbClr val="053CF1"/>
                </a:solidFill>
                <a:latin typeface="楷体" panose="02010609060101010101" pitchFamily="49" charset="-122"/>
                <a:ea typeface="楷体" panose="02010609060101010101" pitchFamily="49" charset="-122"/>
              </a:rPr>
              <a:t>．①②	</a:t>
            </a:r>
            <a:r>
              <a:rPr lang="zh-CN" altLang="en-US" sz="2400" b="1" dirty="0" smtClean="0">
                <a:solidFill>
                  <a:srgbClr val="053CF1"/>
                </a:solidFill>
                <a:latin typeface="楷体" panose="02010609060101010101" pitchFamily="49" charset="-122"/>
                <a:ea typeface="楷体" panose="02010609060101010101" pitchFamily="49" charset="-122"/>
              </a:rPr>
              <a:t>    </a:t>
            </a:r>
            <a:r>
              <a:rPr lang="en-US" altLang="zh-CN" sz="2400" b="1" dirty="0" smtClean="0">
                <a:solidFill>
                  <a:srgbClr val="053CF1"/>
                </a:solidFill>
                <a:latin typeface="楷体" panose="02010609060101010101" pitchFamily="49" charset="-122"/>
                <a:ea typeface="楷体" panose="02010609060101010101" pitchFamily="49" charset="-122"/>
              </a:rPr>
              <a:t>B</a:t>
            </a:r>
            <a:r>
              <a:rPr lang="zh-CN" altLang="en-US" sz="2400" b="1" dirty="0">
                <a:solidFill>
                  <a:srgbClr val="053CF1"/>
                </a:solidFill>
                <a:latin typeface="楷体" panose="02010609060101010101" pitchFamily="49" charset="-122"/>
                <a:ea typeface="楷体" panose="02010609060101010101" pitchFamily="49" charset="-122"/>
              </a:rPr>
              <a:t>．③④	</a:t>
            </a:r>
            <a:r>
              <a:rPr lang="zh-CN" altLang="en-US" sz="2400" b="1" dirty="0" smtClean="0">
                <a:solidFill>
                  <a:srgbClr val="053CF1"/>
                </a:solidFill>
                <a:latin typeface="楷体" panose="02010609060101010101" pitchFamily="49" charset="-122"/>
                <a:ea typeface="楷体" panose="02010609060101010101" pitchFamily="49" charset="-122"/>
              </a:rPr>
              <a:t>       </a:t>
            </a:r>
            <a:r>
              <a:rPr lang="en-US" altLang="zh-CN" sz="2400" b="1" dirty="0" smtClean="0">
                <a:solidFill>
                  <a:srgbClr val="053CF1"/>
                </a:solidFill>
                <a:latin typeface="楷体" panose="02010609060101010101" pitchFamily="49" charset="-122"/>
                <a:ea typeface="楷体" panose="02010609060101010101" pitchFamily="49" charset="-122"/>
              </a:rPr>
              <a:t>C</a:t>
            </a:r>
            <a:r>
              <a:rPr lang="zh-CN" altLang="en-US" sz="2400" b="1" dirty="0">
                <a:solidFill>
                  <a:srgbClr val="053CF1"/>
                </a:solidFill>
                <a:latin typeface="楷体" panose="02010609060101010101" pitchFamily="49" charset="-122"/>
                <a:ea typeface="楷体" panose="02010609060101010101" pitchFamily="49" charset="-122"/>
              </a:rPr>
              <a:t>．①③④		</a:t>
            </a:r>
            <a:r>
              <a:rPr lang="en-US" altLang="zh-CN" sz="2400" b="1" dirty="0">
                <a:solidFill>
                  <a:srgbClr val="053CF1"/>
                </a:solidFill>
                <a:latin typeface="楷体" panose="02010609060101010101" pitchFamily="49" charset="-122"/>
                <a:ea typeface="楷体" panose="02010609060101010101" pitchFamily="49" charset="-122"/>
              </a:rPr>
              <a:t>D</a:t>
            </a:r>
            <a:r>
              <a:rPr lang="zh-CN" altLang="en-US" sz="2400" b="1" dirty="0">
                <a:solidFill>
                  <a:srgbClr val="053CF1"/>
                </a:solidFill>
                <a:latin typeface="楷体" panose="02010609060101010101" pitchFamily="49" charset="-122"/>
                <a:ea typeface="楷体" panose="02010609060101010101" pitchFamily="49" charset="-122"/>
              </a:rPr>
              <a:t>．①②③④</a:t>
            </a:r>
            <a:endParaRPr lang="zh-CN" altLang="en-US" sz="2400" b="1" dirty="0">
              <a:solidFill>
                <a:srgbClr val="053CF1"/>
              </a:solidFill>
              <a:latin typeface="楷体" panose="02010609060101010101" pitchFamily="49" charset="-122"/>
              <a:ea typeface="楷体" panose="02010609060101010101" pitchFamily="49" charset="-122"/>
            </a:endParaRPr>
          </a:p>
        </p:txBody>
      </p:sp>
      <p:pic>
        <p:nvPicPr>
          <p:cNvPr id="2" name="图片 1"/>
          <p:cNvPicPr>
            <a:picLocks noChangeAspect="1"/>
          </p:cNvPicPr>
          <p:nvPr/>
        </p:nvPicPr>
        <p:blipFill>
          <a:blip r:embed="rId1"/>
          <a:stretch>
            <a:fillRect/>
          </a:stretch>
        </p:blipFill>
        <p:spPr>
          <a:xfrm>
            <a:off x="563216" y="836712"/>
            <a:ext cx="11270019" cy="1728192"/>
          </a:xfrm>
          <a:prstGeom prst="rect">
            <a:avLst/>
          </a:prstGeom>
        </p:spPr>
      </p:pic>
      <p:pic>
        <p:nvPicPr>
          <p:cNvPr id="6" name="图片 5"/>
          <p:cNvPicPr>
            <a:picLocks noChangeAspect="1"/>
          </p:cNvPicPr>
          <p:nvPr/>
        </p:nvPicPr>
        <p:blipFill>
          <a:blip r:embed="rId2"/>
          <a:stretch>
            <a:fillRect/>
          </a:stretch>
        </p:blipFill>
        <p:spPr>
          <a:xfrm>
            <a:off x="528936" y="2852936"/>
            <a:ext cx="11322110" cy="1800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23392" y="4326195"/>
            <a:ext cx="11233248" cy="830997"/>
          </a:xfrm>
          <a:prstGeom prst="rect">
            <a:avLst/>
          </a:prstGeom>
          <a:solidFill>
            <a:schemeClr val="bg1"/>
          </a:solidFill>
        </p:spPr>
        <p:txBody>
          <a:bodyPr wrap="square">
            <a:spAutoFit/>
          </a:bodyPr>
          <a:lstStyle/>
          <a:p>
            <a:r>
              <a:rPr lang="en-US" altLang="zh-CN" sz="2400" b="1" dirty="0" smtClean="0">
                <a:solidFill>
                  <a:srgbClr val="053CF1"/>
                </a:solidFill>
                <a:latin typeface="楷体" panose="02010609060101010101" pitchFamily="49" charset="-122"/>
                <a:ea typeface="楷体" panose="02010609060101010101" pitchFamily="49" charset="-122"/>
              </a:rPr>
              <a:t>20</a:t>
            </a:r>
            <a:r>
              <a:rPr lang="zh-CN" altLang="en-US" sz="2400" b="1" dirty="0" smtClean="0">
                <a:solidFill>
                  <a:srgbClr val="053CF1"/>
                </a:solidFill>
                <a:latin typeface="楷体" panose="02010609060101010101" pitchFamily="49" charset="-122"/>
                <a:ea typeface="楷体" panose="02010609060101010101" pitchFamily="49" charset="-122"/>
              </a:rPr>
              <a:t>．（</a:t>
            </a:r>
            <a:r>
              <a:rPr lang="en-US" altLang="zh-CN" sz="2400" b="1" dirty="0">
                <a:solidFill>
                  <a:srgbClr val="053CF1"/>
                </a:solidFill>
                <a:latin typeface="楷体" panose="02010609060101010101" pitchFamily="49" charset="-122"/>
                <a:ea typeface="楷体" panose="02010609060101010101" pitchFamily="49" charset="-122"/>
              </a:rPr>
              <a:t>202302</a:t>
            </a:r>
            <a:r>
              <a:rPr lang="zh-CN" altLang="en-US" sz="2400" b="1" dirty="0">
                <a:solidFill>
                  <a:schemeClr val="tx2"/>
                </a:solidFill>
                <a:latin typeface="楷体" panose="02010609060101010101" pitchFamily="49" charset="-122"/>
                <a:ea typeface="楷体" panose="02010609060101010101" pitchFamily="49" charset="-122"/>
              </a:rPr>
              <a:t>宝安</a:t>
            </a:r>
            <a:r>
              <a:rPr lang="zh-CN" altLang="en-US" sz="2400" b="1" dirty="0" smtClean="0">
                <a:solidFill>
                  <a:srgbClr val="053CF1"/>
                </a:solidFill>
                <a:latin typeface="楷体" panose="02010609060101010101" pitchFamily="49" charset="-122"/>
                <a:ea typeface="楷体" panose="02010609060101010101" pitchFamily="49" charset="-122"/>
              </a:rPr>
              <a:t>高二卷）世界</a:t>
            </a:r>
            <a:r>
              <a:rPr lang="zh-CN" altLang="en-US" sz="2400" b="1" dirty="0">
                <a:solidFill>
                  <a:srgbClr val="053CF1"/>
                </a:solidFill>
                <a:latin typeface="楷体" panose="02010609060101010101" pitchFamily="49" charset="-122"/>
                <a:ea typeface="楷体" panose="02010609060101010101" pitchFamily="49" charset="-122"/>
              </a:rPr>
              <a:t>文化的基本特征是</a:t>
            </a:r>
            <a:endParaRPr lang="zh-CN" altLang="en-US" sz="2400" b="1" dirty="0">
              <a:solidFill>
                <a:srgbClr val="053CF1"/>
              </a:solidFill>
              <a:latin typeface="楷体" panose="02010609060101010101" pitchFamily="49" charset="-122"/>
              <a:ea typeface="楷体" panose="02010609060101010101" pitchFamily="49" charset="-122"/>
            </a:endParaRPr>
          </a:p>
          <a:p>
            <a:r>
              <a:rPr lang="en-US" altLang="zh-CN" sz="2400" b="1" dirty="0">
                <a:solidFill>
                  <a:srgbClr val="053CF1"/>
                </a:solidFill>
                <a:latin typeface="楷体" panose="02010609060101010101" pitchFamily="49" charset="-122"/>
                <a:ea typeface="楷体" panose="02010609060101010101" pitchFamily="49" charset="-122"/>
              </a:rPr>
              <a:t>A</a:t>
            </a:r>
            <a:r>
              <a:rPr lang="zh-CN" altLang="en-US" sz="2400" b="1" dirty="0">
                <a:solidFill>
                  <a:srgbClr val="053CF1"/>
                </a:solidFill>
                <a:latin typeface="楷体" panose="02010609060101010101" pitchFamily="49" charset="-122"/>
                <a:ea typeface="楷体" panose="02010609060101010101" pitchFamily="49" charset="-122"/>
              </a:rPr>
              <a:t>．社会信息化	 </a:t>
            </a:r>
            <a:r>
              <a:rPr lang="en-US" altLang="zh-CN" sz="2400" b="1" dirty="0">
                <a:solidFill>
                  <a:srgbClr val="053CF1"/>
                </a:solidFill>
                <a:latin typeface="楷体" panose="02010609060101010101" pitchFamily="49" charset="-122"/>
                <a:ea typeface="楷体" panose="02010609060101010101" pitchFamily="49" charset="-122"/>
              </a:rPr>
              <a:t>B</a:t>
            </a:r>
            <a:r>
              <a:rPr lang="zh-CN" altLang="en-US" sz="2400" b="1" dirty="0">
                <a:solidFill>
                  <a:srgbClr val="053CF1"/>
                </a:solidFill>
                <a:latin typeface="楷体" panose="02010609060101010101" pitchFamily="49" charset="-122"/>
                <a:ea typeface="楷体" panose="02010609060101010101" pitchFamily="49" charset="-122"/>
              </a:rPr>
              <a:t>．文化多样性    </a:t>
            </a:r>
            <a:r>
              <a:rPr lang="en-US" altLang="zh-CN" sz="2400" b="1" dirty="0">
                <a:solidFill>
                  <a:srgbClr val="053CF1"/>
                </a:solidFill>
                <a:latin typeface="楷体" panose="02010609060101010101" pitchFamily="49" charset="-122"/>
                <a:ea typeface="楷体" panose="02010609060101010101" pitchFamily="49" charset="-122"/>
              </a:rPr>
              <a:t>C</a:t>
            </a:r>
            <a:r>
              <a:rPr lang="zh-CN" altLang="en-US" sz="2400" b="1" dirty="0">
                <a:solidFill>
                  <a:srgbClr val="053CF1"/>
                </a:solidFill>
                <a:latin typeface="楷体" panose="02010609060101010101" pitchFamily="49" charset="-122"/>
                <a:ea typeface="楷体" panose="02010609060101010101" pitchFamily="49" charset="-122"/>
              </a:rPr>
              <a:t>．发展多极化	  </a:t>
            </a:r>
            <a:r>
              <a:rPr lang="en-US" altLang="zh-CN" sz="2400" b="1" dirty="0">
                <a:solidFill>
                  <a:srgbClr val="053CF1"/>
                </a:solidFill>
                <a:latin typeface="楷体" panose="02010609060101010101" pitchFamily="49" charset="-122"/>
                <a:ea typeface="楷体" panose="02010609060101010101" pitchFamily="49" charset="-122"/>
              </a:rPr>
              <a:t>D</a:t>
            </a:r>
            <a:r>
              <a:rPr lang="zh-CN" altLang="en-US" sz="2400" b="1" dirty="0">
                <a:solidFill>
                  <a:srgbClr val="053CF1"/>
                </a:solidFill>
                <a:latin typeface="楷体" panose="02010609060101010101" pitchFamily="49" charset="-122"/>
                <a:ea typeface="楷体" panose="02010609060101010101" pitchFamily="49" charset="-122"/>
              </a:rPr>
              <a:t>．民主平等化</a:t>
            </a:r>
            <a:endParaRPr lang="zh-CN" altLang="en-US" sz="2400" b="1" dirty="0">
              <a:solidFill>
                <a:srgbClr val="053CF1"/>
              </a:solidFill>
              <a:latin typeface="楷体" panose="02010609060101010101" pitchFamily="49" charset="-122"/>
              <a:ea typeface="楷体" panose="02010609060101010101" pitchFamily="49" charset="-122"/>
            </a:endParaRPr>
          </a:p>
        </p:txBody>
      </p:sp>
      <p:sp>
        <p:nvSpPr>
          <p:cNvPr id="5" name="矩形 4"/>
          <p:cNvSpPr/>
          <p:nvPr/>
        </p:nvSpPr>
        <p:spPr>
          <a:xfrm>
            <a:off x="499220" y="2060848"/>
            <a:ext cx="11233248" cy="1938992"/>
          </a:xfrm>
          <a:prstGeom prst="rect">
            <a:avLst/>
          </a:prstGeom>
          <a:solidFill>
            <a:schemeClr val="bg1"/>
          </a:solidFill>
        </p:spPr>
        <p:txBody>
          <a:bodyPr wrap="square">
            <a:spAutoFit/>
          </a:bodyPr>
          <a:lstStyle/>
          <a:p>
            <a:r>
              <a:rPr lang="en-US" altLang="zh-CN" sz="2400" b="1" dirty="0" smtClean="0">
                <a:solidFill>
                  <a:srgbClr val="053CF1"/>
                </a:solidFill>
                <a:latin typeface="楷体" panose="02010609060101010101" pitchFamily="49" charset="-122"/>
                <a:ea typeface="楷体" panose="02010609060101010101" pitchFamily="49" charset="-122"/>
              </a:rPr>
              <a:t>18</a:t>
            </a:r>
            <a:r>
              <a:rPr lang="zh-CN" altLang="en-US" sz="2400" b="1" dirty="0" smtClean="0">
                <a:solidFill>
                  <a:srgbClr val="053CF1"/>
                </a:solidFill>
                <a:latin typeface="楷体" panose="02010609060101010101" pitchFamily="49" charset="-122"/>
                <a:ea typeface="楷体" panose="02010609060101010101" pitchFamily="49" charset="-122"/>
              </a:rPr>
              <a:t>．（</a:t>
            </a:r>
            <a:r>
              <a:rPr lang="en-US" altLang="zh-CN" sz="2400" b="1" dirty="0">
                <a:solidFill>
                  <a:srgbClr val="053CF1"/>
                </a:solidFill>
                <a:latin typeface="楷体" panose="02010609060101010101" pitchFamily="49" charset="-122"/>
                <a:ea typeface="楷体" panose="02010609060101010101" pitchFamily="49" charset="-122"/>
              </a:rPr>
              <a:t>202302</a:t>
            </a:r>
            <a:r>
              <a:rPr lang="zh-CN" altLang="en-US" sz="2400" b="1" dirty="0">
                <a:solidFill>
                  <a:schemeClr val="tx2"/>
                </a:solidFill>
                <a:latin typeface="楷体" panose="02010609060101010101" pitchFamily="49" charset="-122"/>
                <a:ea typeface="楷体" panose="02010609060101010101" pitchFamily="49" charset="-122"/>
              </a:rPr>
              <a:t>宝安</a:t>
            </a:r>
            <a:r>
              <a:rPr lang="zh-CN" altLang="en-US" sz="2400" b="1" dirty="0" smtClean="0">
                <a:solidFill>
                  <a:srgbClr val="053CF1"/>
                </a:solidFill>
                <a:latin typeface="楷体" panose="02010609060101010101" pitchFamily="49" charset="-122"/>
                <a:ea typeface="楷体" panose="02010609060101010101" pitchFamily="49" charset="-122"/>
              </a:rPr>
              <a:t>高二卷）苏联</a:t>
            </a:r>
            <a:r>
              <a:rPr lang="zh-CN" altLang="en-US" sz="2400" b="1" dirty="0">
                <a:solidFill>
                  <a:srgbClr val="053CF1"/>
                </a:solidFill>
                <a:latin typeface="楷体" panose="02010609060101010101" pitchFamily="49" charset="-122"/>
                <a:ea typeface="楷体" panose="02010609060101010101" pitchFamily="49" charset="-122"/>
              </a:rPr>
              <a:t>在工业领域推行“新经济体制”改革，扩大企业自主权，利用奖金等经济杠杆促进企业改善管理、提高效益。但改革只是对传统体制的修修补补，效果有限。这项改革发生于</a:t>
            </a:r>
            <a:endParaRPr lang="zh-CN" altLang="en-US" sz="2400" b="1" dirty="0">
              <a:solidFill>
                <a:srgbClr val="053CF1"/>
              </a:solidFill>
              <a:latin typeface="楷体" panose="02010609060101010101" pitchFamily="49" charset="-122"/>
              <a:ea typeface="楷体" panose="02010609060101010101" pitchFamily="49" charset="-122"/>
            </a:endParaRPr>
          </a:p>
          <a:p>
            <a:r>
              <a:rPr lang="en-US" altLang="zh-CN" sz="2400" b="1" dirty="0">
                <a:solidFill>
                  <a:srgbClr val="053CF1"/>
                </a:solidFill>
                <a:latin typeface="楷体" panose="02010609060101010101" pitchFamily="49" charset="-122"/>
                <a:ea typeface="楷体" panose="02010609060101010101" pitchFamily="49" charset="-122"/>
              </a:rPr>
              <a:t>A</a:t>
            </a:r>
            <a:r>
              <a:rPr lang="zh-CN" altLang="en-US" sz="2400" b="1" dirty="0">
                <a:solidFill>
                  <a:srgbClr val="053CF1"/>
                </a:solidFill>
                <a:latin typeface="楷体" panose="02010609060101010101" pitchFamily="49" charset="-122"/>
                <a:ea typeface="楷体" panose="02010609060101010101" pitchFamily="49" charset="-122"/>
              </a:rPr>
              <a:t>．斯大林执政时期					</a:t>
            </a:r>
            <a:r>
              <a:rPr lang="en-US" altLang="zh-CN" sz="2400" b="1" dirty="0">
                <a:solidFill>
                  <a:srgbClr val="053CF1"/>
                </a:solidFill>
                <a:latin typeface="楷体" panose="02010609060101010101" pitchFamily="49" charset="-122"/>
                <a:ea typeface="楷体" panose="02010609060101010101" pitchFamily="49" charset="-122"/>
              </a:rPr>
              <a:t>B</a:t>
            </a:r>
            <a:r>
              <a:rPr lang="zh-CN" altLang="en-US" sz="2400" b="1" dirty="0">
                <a:solidFill>
                  <a:srgbClr val="053CF1"/>
                </a:solidFill>
                <a:latin typeface="楷体" panose="02010609060101010101" pitchFamily="49" charset="-122"/>
                <a:ea typeface="楷体" panose="02010609060101010101" pitchFamily="49" charset="-122"/>
              </a:rPr>
              <a:t>．赫鲁晓夫执政时期</a:t>
            </a:r>
            <a:endParaRPr lang="zh-CN" altLang="en-US" sz="2400" b="1" dirty="0">
              <a:solidFill>
                <a:srgbClr val="053CF1"/>
              </a:solidFill>
              <a:latin typeface="楷体" panose="02010609060101010101" pitchFamily="49" charset="-122"/>
              <a:ea typeface="楷体" panose="02010609060101010101" pitchFamily="49" charset="-122"/>
            </a:endParaRPr>
          </a:p>
          <a:p>
            <a:r>
              <a:rPr lang="en-US" altLang="zh-CN" sz="2400" b="1" dirty="0">
                <a:solidFill>
                  <a:srgbClr val="053CF1"/>
                </a:solidFill>
                <a:latin typeface="楷体" panose="02010609060101010101" pitchFamily="49" charset="-122"/>
                <a:ea typeface="楷体" panose="02010609060101010101" pitchFamily="49" charset="-122"/>
              </a:rPr>
              <a:t>C</a:t>
            </a:r>
            <a:r>
              <a:rPr lang="zh-CN" altLang="en-US" sz="2400" b="1" dirty="0">
                <a:solidFill>
                  <a:srgbClr val="053CF1"/>
                </a:solidFill>
                <a:latin typeface="楷体" panose="02010609060101010101" pitchFamily="49" charset="-122"/>
                <a:ea typeface="楷体" panose="02010609060101010101" pitchFamily="49" charset="-122"/>
              </a:rPr>
              <a:t>．勃列日涅夫执政时期				</a:t>
            </a:r>
            <a:r>
              <a:rPr lang="en-US" altLang="zh-CN" sz="2400" b="1" dirty="0">
                <a:solidFill>
                  <a:srgbClr val="053CF1"/>
                </a:solidFill>
                <a:latin typeface="楷体" panose="02010609060101010101" pitchFamily="49" charset="-122"/>
                <a:ea typeface="楷体" panose="02010609060101010101" pitchFamily="49" charset="-122"/>
              </a:rPr>
              <a:t>D</a:t>
            </a:r>
            <a:r>
              <a:rPr lang="zh-CN" altLang="en-US" sz="2400" b="1" dirty="0">
                <a:solidFill>
                  <a:srgbClr val="053CF1"/>
                </a:solidFill>
                <a:latin typeface="楷体" panose="02010609060101010101" pitchFamily="49" charset="-122"/>
                <a:ea typeface="楷体" panose="02010609060101010101" pitchFamily="49" charset="-122"/>
              </a:rPr>
              <a:t>．戈尔巴乔夫执政时期</a:t>
            </a:r>
            <a:endParaRPr lang="zh-CN" altLang="en-US" sz="2400" b="1" dirty="0">
              <a:solidFill>
                <a:srgbClr val="053CF1"/>
              </a:solidFill>
              <a:latin typeface="楷体" panose="02010609060101010101" pitchFamily="49" charset="-122"/>
              <a:ea typeface="楷体" panose="02010609060101010101" pitchFamily="49" charset="-122"/>
            </a:endParaRPr>
          </a:p>
        </p:txBody>
      </p:sp>
      <p:sp>
        <p:nvSpPr>
          <p:cNvPr id="6" name="矩形 5"/>
          <p:cNvSpPr/>
          <p:nvPr/>
        </p:nvSpPr>
        <p:spPr>
          <a:xfrm>
            <a:off x="479376" y="227256"/>
            <a:ext cx="11233248" cy="1569660"/>
          </a:xfrm>
          <a:prstGeom prst="rect">
            <a:avLst/>
          </a:prstGeom>
          <a:solidFill>
            <a:schemeClr val="bg1"/>
          </a:solidFill>
        </p:spPr>
        <p:txBody>
          <a:bodyPr wrap="square">
            <a:spAutoFit/>
          </a:bodyPr>
          <a:lstStyle/>
          <a:p>
            <a:r>
              <a:rPr lang="en-US" altLang="zh-CN" sz="2400" b="1" dirty="0" smtClean="0">
                <a:solidFill>
                  <a:srgbClr val="053CF1"/>
                </a:solidFill>
                <a:latin typeface="楷体" panose="02010609060101010101" pitchFamily="49" charset="-122"/>
                <a:ea typeface="楷体" panose="02010609060101010101" pitchFamily="49" charset="-122"/>
              </a:rPr>
              <a:t>16</a:t>
            </a:r>
            <a:r>
              <a:rPr lang="zh-CN" altLang="en-US" sz="2400" b="1" dirty="0" smtClean="0">
                <a:solidFill>
                  <a:srgbClr val="053CF1"/>
                </a:solidFill>
                <a:latin typeface="楷体" panose="02010609060101010101" pitchFamily="49" charset="-122"/>
                <a:ea typeface="楷体" panose="02010609060101010101" pitchFamily="49" charset="-122"/>
              </a:rPr>
              <a:t>．（</a:t>
            </a:r>
            <a:r>
              <a:rPr lang="en-US" altLang="zh-CN" sz="2400" b="1" dirty="0">
                <a:solidFill>
                  <a:srgbClr val="053CF1"/>
                </a:solidFill>
                <a:latin typeface="楷体" panose="02010609060101010101" pitchFamily="49" charset="-122"/>
                <a:ea typeface="楷体" panose="02010609060101010101" pitchFamily="49" charset="-122"/>
              </a:rPr>
              <a:t>202302</a:t>
            </a:r>
            <a:r>
              <a:rPr lang="zh-CN" altLang="en-US" sz="2400" b="1" dirty="0">
                <a:solidFill>
                  <a:schemeClr val="tx2"/>
                </a:solidFill>
                <a:latin typeface="楷体" panose="02010609060101010101" pitchFamily="49" charset="-122"/>
                <a:ea typeface="楷体" panose="02010609060101010101" pitchFamily="49" charset="-122"/>
              </a:rPr>
              <a:t>宝安</a:t>
            </a:r>
            <a:r>
              <a:rPr lang="zh-CN" altLang="en-US" sz="2400" b="1" dirty="0" smtClean="0">
                <a:solidFill>
                  <a:srgbClr val="053CF1"/>
                </a:solidFill>
                <a:latin typeface="楷体" panose="02010609060101010101" pitchFamily="49" charset="-122"/>
                <a:ea typeface="楷体" panose="02010609060101010101" pitchFamily="49" charset="-122"/>
              </a:rPr>
              <a:t>高二卷）以</a:t>
            </a:r>
            <a:r>
              <a:rPr lang="zh-CN" altLang="en-US" sz="2400" b="1" dirty="0">
                <a:solidFill>
                  <a:srgbClr val="053CF1"/>
                </a:solidFill>
                <a:latin typeface="楷体" panose="02010609060101010101" pitchFamily="49" charset="-122"/>
                <a:ea typeface="楷体" panose="02010609060101010101" pitchFamily="49" charset="-122"/>
              </a:rPr>
              <a:t>极端民族主义为基本特征，反对自由主义和共产主义，主张对内实行恐怖独裁统治，对外侵略扩张，发动战争，争霸世界。这种给世界带来巨大灾难的主义是</a:t>
            </a:r>
            <a:endParaRPr lang="zh-CN" altLang="en-US" sz="2400" b="1" dirty="0">
              <a:solidFill>
                <a:srgbClr val="053CF1"/>
              </a:solidFill>
              <a:latin typeface="楷体" panose="02010609060101010101" pitchFamily="49" charset="-122"/>
              <a:ea typeface="楷体" panose="02010609060101010101" pitchFamily="49" charset="-122"/>
            </a:endParaRPr>
          </a:p>
          <a:p>
            <a:r>
              <a:rPr lang="en-US" altLang="zh-CN" sz="2400" b="1" dirty="0">
                <a:solidFill>
                  <a:srgbClr val="053CF1"/>
                </a:solidFill>
                <a:latin typeface="楷体" panose="02010609060101010101" pitchFamily="49" charset="-122"/>
                <a:ea typeface="楷体" panose="02010609060101010101" pitchFamily="49" charset="-122"/>
              </a:rPr>
              <a:t>A</a:t>
            </a:r>
            <a:r>
              <a:rPr lang="zh-CN" altLang="en-US" sz="2400" b="1" dirty="0">
                <a:solidFill>
                  <a:srgbClr val="053CF1"/>
                </a:solidFill>
                <a:latin typeface="楷体" panose="02010609060101010101" pitchFamily="49" charset="-122"/>
                <a:ea typeface="楷体" panose="02010609060101010101" pitchFamily="49" charset="-122"/>
              </a:rPr>
              <a:t>．殖民主义		</a:t>
            </a:r>
            <a:r>
              <a:rPr lang="en-US" altLang="zh-CN" sz="2400" b="1" dirty="0">
                <a:solidFill>
                  <a:srgbClr val="053CF1"/>
                </a:solidFill>
                <a:latin typeface="楷体" panose="02010609060101010101" pitchFamily="49" charset="-122"/>
                <a:ea typeface="楷体" panose="02010609060101010101" pitchFamily="49" charset="-122"/>
              </a:rPr>
              <a:t>B</a:t>
            </a:r>
            <a:r>
              <a:rPr lang="zh-CN" altLang="en-US" sz="2400" b="1" dirty="0">
                <a:solidFill>
                  <a:srgbClr val="053CF1"/>
                </a:solidFill>
                <a:latin typeface="楷体" panose="02010609060101010101" pitchFamily="49" charset="-122"/>
                <a:ea typeface="楷体" panose="02010609060101010101" pitchFamily="49" charset="-122"/>
              </a:rPr>
              <a:t>．重商</a:t>
            </a:r>
            <a:r>
              <a:rPr lang="zh-CN" altLang="en-US" sz="2400" b="1" dirty="0" smtClean="0">
                <a:solidFill>
                  <a:srgbClr val="053CF1"/>
                </a:solidFill>
                <a:latin typeface="楷体" panose="02010609060101010101" pitchFamily="49" charset="-122"/>
                <a:ea typeface="楷体" panose="02010609060101010101" pitchFamily="49" charset="-122"/>
              </a:rPr>
              <a:t>主义  </a:t>
            </a:r>
            <a:r>
              <a:rPr lang="zh-CN" altLang="en-US" sz="2400" b="1" dirty="0">
                <a:solidFill>
                  <a:srgbClr val="053CF1"/>
                </a:solidFill>
                <a:latin typeface="楷体" panose="02010609060101010101" pitchFamily="49" charset="-122"/>
                <a:ea typeface="楷体" panose="02010609060101010101" pitchFamily="49" charset="-122"/>
              </a:rPr>
              <a:t>	</a:t>
            </a:r>
            <a:r>
              <a:rPr lang="en-US" altLang="zh-CN" sz="2400" b="1" dirty="0">
                <a:solidFill>
                  <a:srgbClr val="053CF1"/>
                </a:solidFill>
                <a:latin typeface="楷体" panose="02010609060101010101" pitchFamily="49" charset="-122"/>
                <a:ea typeface="楷体" panose="02010609060101010101" pitchFamily="49" charset="-122"/>
              </a:rPr>
              <a:t>C</a:t>
            </a:r>
            <a:r>
              <a:rPr lang="zh-CN" altLang="en-US" sz="2400" b="1" dirty="0">
                <a:solidFill>
                  <a:srgbClr val="053CF1"/>
                </a:solidFill>
                <a:latin typeface="楷体" panose="02010609060101010101" pitchFamily="49" charset="-122"/>
                <a:ea typeface="楷体" panose="02010609060101010101" pitchFamily="49" charset="-122"/>
              </a:rPr>
              <a:t>．自由主义		</a:t>
            </a:r>
            <a:r>
              <a:rPr lang="en-US" altLang="zh-CN" sz="2400" b="1" dirty="0">
                <a:solidFill>
                  <a:srgbClr val="053CF1"/>
                </a:solidFill>
                <a:latin typeface="楷体" panose="02010609060101010101" pitchFamily="49" charset="-122"/>
                <a:ea typeface="楷体" panose="02010609060101010101" pitchFamily="49" charset="-122"/>
              </a:rPr>
              <a:t>D</a:t>
            </a:r>
            <a:r>
              <a:rPr lang="zh-CN" altLang="en-US" sz="2400" b="1" dirty="0">
                <a:solidFill>
                  <a:srgbClr val="053CF1"/>
                </a:solidFill>
                <a:latin typeface="楷体" panose="02010609060101010101" pitchFamily="49" charset="-122"/>
                <a:ea typeface="楷体" panose="02010609060101010101" pitchFamily="49" charset="-122"/>
              </a:rPr>
              <a:t>．法西斯主义</a:t>
            </a:r>
            <a:endParaRPr lang="zh-CN" altLang="en-US" sz="2400" b="1" dirty="0">
              <a:solidFill>
                <a:srgbClr val="053CF1"/>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95400" y="116632"/>
            <a:ext cx="11233248" cy="1569660"/>
          </a:xfrm>
          <a:prstGeom prst="rect">
            <a:avLst/>
          </a:prstGeom>
        </p:spPr>
        <p:txBody>
          <a:bodyPr wrap="square">
            <a:spAutoFit/>
          </a:bodyPr>
          <a:lstStyle/>
          <a:p>
            <a:r>
              <a:rPr lang="en-US" altLang="zh-CN" sz="2400" b="1" dirty="0">
                <a:solidFill>
                  <a:srgbClr val="053CF1"/>
                </a:solidFill>
                <a:latin typeface="楷体" panose="02010609060101010101" pitchFamily="49" charset="-122"/>
                <a:ea typeface="楷体" panose="02010609060101010101" pitchFamily="49" charset="-122"/>
              </a:rPr>
              <a:t>1</a:t>
            </a:r>
            <a:r>
              <a:rPr lang="zh-CN" altLang="en-US" sz="2400" b="1" dirty="0" smtClean="0">
                <a:solidFill>
                  <a:srgbClr val="053CF1"/>
                </a:solidFill>
                <a:latin typeface="楷体" panose="02010609060101010101" pitchFamily="49" charset="-122"/>
                <a:ea typeface="楷体" panose="02010609060101010101" pitchFamily="49" charset="-122"/>
              </a:rPr>
              <a:t>．（</a:t>
            </a:r>
            <a:r>
              <a:rPr lang="en-US" altLang="zh-CN" sz="2400" b="1" dirty="0" smtClean="0">
                <a:solidFill>
                  <a:srgbClr val="053CF1"/>
                </a:solidFill>
                <a:latin typeface="楷体" panose="02010609060101010101" pitchFamily="49" charset="-122"/>
                <a:ea typeface="楷体" panose="02010609060101010101" pitchFamily="49" charset="-122"/>
              </a:rPr>
              <a:t>202302</a:t>
            </a:r>
            <a:r>
              <a:rPr lang="zh-CN" altLang="en-US" sz="2400" b="1" dirty="0" smtClean="0">
                <a:solidFill>
                  <a:srgbClr val="053CF1"/>
                </a:solidFill>
                <a:latin typeface="楷体" panose="02010609060101010101" pitchFamily="49" charset="-122"/>
                <a:ea typeface="楷体" panose="02010609060101010101" pitchFamily="49" charset="-122"/>
              </a:rPr>
              <a:t>宝安高一卷）在</a:t>
            </a:r>
            <a:r>
              <a:rPr lang="zh-CN" altLang="en-US" sz="2400" b="1" dirty="0">
                <a:solidFill>
                  <a:srgbClr val="053CF1"/>
                </a:solidFill>
                <a:latin typeface="楷体" panose="02010609060101010101" pitchFamily="49" charset="-122"/>
                <a:ea typeface="楷体" panose="02010609060101010101" pitchFamily="49" charset="-122"/>
              </a:rPr>
              <a:t>距今约</a:t>
            </a:r>
            <a:r>
              <a:rPr lang="en-US" altLang="zh-CN" sz="2400" b="1" dirty="0">
                <a:solidFill>
                  <a:srgbClr val="053CF1"/>
                </a:solidFill>
                <a:latin typeface="楷体" panose="02010609060101010101" pitchFamily="49" charset="-122"/>
                <a:ea typeface="楷体" panose="02010609060101010101" pitchFamily="49" charset="-122"/>
              </a:rPr>
              <a:t>5000</a:t>
            </a:r>
            <a:r>
              <a:rPr lang="zh-CN" altLang="en-US" sz="2400" b="1" dirty="0">
                <a:solidFill>
                  <a:srgbClr val="053CF1"/>
                </a:solidFill>
                <a:latin typeface="楷体" panose="02010609060101010101" pitchFamily="49" charset="-122"/>
                <a:ea typeface="楷体" panose="02010609060101010101" pitchFamily="49" charset="-122"/>
              </a:rPr>
              <a:t>年的新石器晚期，我国出现了黑陶，胎壁薄如蛋壳，也被称为“蛋壳陶”。该器物代表的文化是</a:t>
            </a:r>
            <a:endParaRPr lang="zh-CN" altLang="en-US" sz="2400" b="1" dirty="0">
              <a:solidFill>
                <a:srgbClr val="053CF1"/>
              </a:solidFill>
              <a:latin typeface="楷体" panose="02010609060101010101" pitchFamily="49" charset="-122"/>
              <a:ea typeface="楷体" panose="02010609060101010101" pitchFamily="49" charset="-122"/>
            </a:endParaRPr>
          </a:p>
          <a:p>
            <a:r>
              <a:rPr lang="en-US" altLang="zh-CN" sz="2400" b="1" dirty="0">
                <a:solidFill>
                  <a:srgbClr val="053CF1"/>
                </a:solidFill>
                <a:latin typeface="楷体" panose="02010609060101010101" pitchFamily="49" charset="-122"/>
                <a:ea typeface="楷体" panose="02010609060101010101" pitchFamily="49" charset="-122"/>
              </a:rPr>
              <a:t>A</a:t>
            </a:r>
            <a:r>
              <a:rPr lang="zh-CN" altLang="en-US" sz="2400" b="1" dirty="0">
                <a:solidFill>
                  <a:srgbClr val="053CF1"/>
                </a:solidFill>
                <a:latin typeface="楷体" panose="02010609060101010101" pitchFamily="49" charset="-122"/>
                <a:ea typeface="楷体" panose="02010609060101010101" pitchFamily="49" charset="-122"/>
              </a:rPr>
              <a:t>．仰韶文化					</a:t>
            </a:r>
            <a:r>
              <a:rPr lang="en-US" altLang="zh-CN" sz="2400" b="1" dirty="0" smtClean="0">
                <a:solidFill>
                  <a:srgbClr val="053CF1"/>
                </a:solidFill>
                <a:latin typeface="楷体" panose="02010609060101010101" pitchFamily="49" charset="-122"/>
                <a:ea typeface="楷体" panose="02010609060101010101" pitchFamily="49" charset="-122"/>
              </a:rPr>
              <a:t>B</a:t>
            </a:r>
            <a:r>
              <a:rPr lang="zh-CN" altLang="en-US" sz="2400" b="1" dirty="0">
                <a:solidFill>
                  <a:srgbClr val="053CF1"/>
                </a:solidFill>
                <a:latin typeface="楷体" panose="02010609060101010101" pitchFamily="49" charset="-122"/>
                <a:ea typeface="楷体" panose="02010609060101010101" pitchFamily="49" charset="-122"/>
              </a:rPr>
              <a:t>．半坡文化	</a:t>
            </a:r>
            <a:endParaRPr lang="zh-CN" altLang="en-US" sz="2400" b="1" dirty="0">
              <a:solidFill>
                <a:srgbClr val="053CF1"/>
              </a:solidFill>
              <a:latin typeface="楷体" panose="02010609060101010101" pitchFamily="49" charset="-122"/>
              <a:ea typeface="楷体" panose="02010609060101010101" pitchFamily="49" charset="-122"/>
            </a:endParaRPr>
          </a:p>
          <a:p>
            <a:r>
              <a:rPr lang="en-US" altLang="zh-CN" sz="2400" b="1" dirty="0">
                <a:solidFill>
                  <a:srgbClr val="053CF1"/>
                </a:solidFill>
                <a:latin typeface="楷体" panose="02010609060101010101" pitchFamily="49" charset="-122"/>
                <a:ea typeface="楷体" panose="02010609060101010101" pitchFamily="49" charset="-122"/>
              </a:rPr>
              <a:t>C</a:t>
            </a:r>
            <a:r>
              <a:rPr lang="zh-CN" altLang="en-US" sz="2400" b="1" dirty="0">
                <a:solidFill>
                  <a:srgbClr val="053CF1"/>
                </a:solidFill>
                <a:latin typeface="楷体" panose="02010609060101010101" pitchFamily="49" charset="-122"/>
                <a:ea typeface="楷体" panose="02010609060101010101" pitchFamily="49" charset="-122"/>
              </a:rPr>
              <a:t>．大汶口文化				</a:t>
            </a:r>
            <a:r>
              <a:rPr lang="en-US" altLang="zh-CN" sz="2400" b="1" dirty="0" smtClean="0">
                <a:solidFill>
                  <a:srgbClr val="053CF1"/>
                </a:solidFill>
                <a:latin typeface="楷体" panose="02010609060101010101" pitchFamily="49" charset="-122"/>
                <a:ea typeface="楷体" panose="02010609060101010101" pitchFamily="49" charset="-122"/>
              </a:rPr>
              <a:t>D</a:t>
            </a:r>
            <a:r>
              <a:rPr lang="zh-CN" altLang="en-US" sz="2400" b="1" dirty="0">
                <a:solidFill>
                  <a:srgbClr val="053CF1"/>
                </a:solidFill>
                <a:latin typeface="楷体" panose="02010609060101010101" pitchFamily="49" charset="-122"/>
                <a:ea typeface="楷体" panose="02010609060101010101" pitchFamily="49" charset="-122"/>
              </a:rPr>
              <a:t>．龙山文化</a:t>
            </a:r>
            <a:endParaRPr lang="zh-CN" altLang="en-US" sz="2400" b="1" dirty="0">
              <a:solidFill>
                <a:srgbClr val="053CF1"/>
              </a:solidFill>
              <a:latin typeface="楷体" panose="02010609060101010101" pitchFamily="49" charset="-122"/>
              <a:ea typeface="楷体" panose="02010609060101010101" pitchFamily="49" charset="-122"/>
            </a:endParaRPr>
          </a:p>
        </p:txBody>
      </p:sp>
      <p:sp>
        <p:nvSpPr>
          <p:cNvPr id="5" name="矩形 4"/>
          <p:cNvSpPr/>
          <p:nvPr/>
        </p:nvSpPr>
        <p:spPr>
          <a:xfrm>
            <a:off x="725960" y="2060848"/>
            <a:ext cx="11233248" cy="1938992"/>
          </a:xfrm>
          <a:prstGeom prst="rect">
            <a:avLst/>
          </a:prstGeom>
        </p:spPr>
        <p:txBody>
          <a:bodyPr wrap="square">
            <a:spAutoFit/>
          </a:bodyPr>
          <a:lstStyle/>
          <a:p>
            <a:r>
              <a:rPr lang="en-US" altLang="zh-CN" sz="2400" b="1" dirty="0" smtClean="0">
                <a:solidFill>
                  <a:srgbClr val="053CF1"/>
                </a:solidFill>
                <a:latin typeface="楷体" panose="02010609060101010101" pitchFamily="49" charset="-122"/>
                <a:ea typeface="楷体" panose="02010609060101010101" pitchFamily="49" charset="-122"/>
              </a:rPr>
              <a:t>3</a:t>
            </a:r>
            <a:r>
              <a:rPr lang="zh-CN" altLang="en-US" sz="2400" b="1" dirty="0">
                <a:solidFill>
                  <a:srgbClr val="053CF1"/>
                </a:solidFill>
                <a:latin typeface="楷体" panose="02010609060101010101" pitchFamily="49" charset="-122"/>
                <a:ea typeface="楷体" panose="02010609060101010101" pitchFamily="49" charset="-122"/>
              </a:rPr>
              <a:t>．</a:t>
            </a:r>
            <a:r>
              <a:rPr lang="zh-CN" altLang="en-US" sz="2400" b="1" dirty="0" smtClean="0">
                <a:solidFill>
                  <a:srgbClr val="053CF1"/>
                </a:solidFill>
                <a:latin typeface="楷体" panose="02010609060101010101" pitchFamily="49" charset="-122"/>
                <a:ea typeface="楷体" panose="02010609060101010101" pitchFamily="49" charset="-122"/>
              </a:rPr>
              <a:t>（</a:t>
            </a:r>
            <a:r>
              <a:rPr lang="en-US" altLang="zh-CN" sz="2400" b="1" dirty="0" smtClean="0">
                <a:solidFill>
                  <a:srgbClr val="053CF1"/>
                </a:solidFill>
                <a:latin typeface="楷体" panose="02010609060101010101" pitchFamily="49" charset="-122"/>
                <a:ea typeface="楷体" panose="02010609060101010101" pitchFamily="49" charset="-122"/>
              </a:rPr>
              <a:t>202302</a:t>
            </a:r>
            <a:r>
              <a:rPr lang="zh-CN" altLang="en-US" sz="2400" b="1" dirty="0" smtClean="0">
                <a:solidFill>
                  <a:srgbClr val="053CF1"/>
                </a:solidFill>
                <a:latin typeface="楷体" panose="02010609060101010101" pitchFamily="49" charset="-122"/>
                <a:ea typeface="楷体" panose="02010609060101010101" pitchFamily="49" charset="-122"/>
              </a:rPr>
              <a:t>宝安高一卷）所谓</a:t>
            </a:r>
            <a:r>
              <a:rPr lang="zh-CN" altLang="en-US" sz="2400" b="1" dirty="0">
                <a:solidFill>
                  <a:srgbClr val="053CF1"/>
                </a:solidFill>
                <a:latin typeface="楷体" panose="02010609060101010101" pitchFamily="49" charset="-122"/>
                <a:ea typeface="楷体" panose="02010609060101010101" pitchFamily="49" charset="-122"/>
              </a:rPr>
              <a:t>编户，就是将人口编制于户籍中，是国家对国民按地区进行划分的做法，进入战国时期，户口编制更趋严密。商鞅变法的措施中，可以印证上述观点的是</a:t>
            </a:r>
            <a:endParaRPr lang="zh-CN" altLang="en-US" sz="2400" b="1" dirty="0">
              <a:solidFill>
                <a:srgbClr val="053CF1"/>
              </a:solidFill>
              <a:latin typeface="楷体" panose="02010609060101010101" pitchFamily="49" charset="-122"/>
              <a:ea typeface="楷体" panose="02010609060101010101" pitchFamily="49" charset="-122"/>
            </a:endParaRPr>
          </a:p>
          <a:p>
            <a:r>
              <a:rPr lang="en-US" altLang="zh-CN" sz="2400" b="1" dirty="0">
                <a:solidFill>
                  <a:srgbClr val="053CF1"/>
                </a:solidFill>
                <a:latin typeface="楷体" panose="02010609060101010101" pitchFamily="49" charset="-122"/>
                <a:ea typeface="楷体" panose="02010609060101010101" pitchFamily="49" charset="-122"/>
              </a:rPr>
              <a:t>A</a:t>
            </a:r>
            <a:r>
              <a:rPr lang="zh-CN" altLang="en-US" sz="2400" b="1" dirty="0">
                <a:solidFill>
                  <a:srgbClr val="053CF1"/>
                </a:solidFill>
                <a:latin typeface="楷体" panose="02010609060101010101" pitchFamily="49" charset="-122"/>
                <a:ea typeface="楷体" panose="02010609060101010101" pitchFamily="49" charset="-122"/>
              </a:rPr>
              <a:t>．重农抑商，奖励耕织			</a:t>
            </a:r>
            <a:r>
              <a:rPr lang="en-US" altLang="zh-CN" sz="2400" b="1" dirty="0">
                <a:solidFill>
                  <a:srgbClr val="053CF1"/>
                </a:solidFill>
                <a:latin typeface="楷体" panose="02010609060101010101" pitchFamily="49" charset="-122"/>
                <a:ea typeface="楷体" panose="02010609060101010101" pitchFamily="49" charset="-122"/>
              </a:rPr>
              <a:t>B</a:t>
            </a:r>
            <a:r>
              <a:rPr lang="zh-CN" altLang="en-US" sz="2400" b="1" dirty="0">
                <a:solidFill>
                  <a:srgbClr val="053CF1"/>
                </a:solidFill>
                <a:latin typeface="楷体" panose="02010609060101010101" pitchFamily="49" charset="-122"/>
                <a:ea typeface="楷体" panose="02010609060101010101" pitchFamily="49" charset="-122"/>
              </a:rPr>
              <a:t>．废井田，开阡陌，授田于百姓</a:t>
            </a:r>
            <a:endParaRPr lang="zh-CN" altLang="en-US" sz="2400" b="1" dirty="0">
              <a:solidFill>
                <a:srgbClr val="053CF1"/>
              </a:solidFill>
              <a:latin typeface="楷体" panose="02010609060101010101" pitchFamily="49" charset="-122"/>
              <a:ea typeface="楷体" panose="02010609060101010101" pitchFamily="49" charset="-122"/>
            </a:endParaRPr>
          </a:p>
          <a:p>
            <a:r>
              <a:rPr lang="en-US" altLang="zh-CN" sz="2400" b="1" dirty="0">
                <a:solidFill>
                  <a:srgbClr val="053CF1"/>
                </a:solidFill>
                <a:latin typeface="楷体" panose="02010609060101010101" pitchFamily="49" charset="-122"/>
                <a:ea typeface="楷体" panose="02010609060101010101" pitchFamily="49" charset="-122"/>
              </a:rPr>
              <a:t>C</a:t>
            </a:r>
            <a:r>
              <a:rPr lang="zh-CN" altLang="en-US" sz="2400" b="1" dirty="0">
                <a:solidFill>
                  <a:srgbClr val="053CF1"/>
                </a:solidFill>
                <a:latin typeface="楷体" panose="02010609060101010101" pitchFamily="49" charset="-122"/>
                <a:ea typeface="楷体" panose="02010609060101010101" pitchFamily="49" charset="-122"/>
              </a:rPr>
              <a:t>．普遍推行郡县制度			</a:t>
            </a:r>
            <a:r>
              <a:rPr lang="en-US" altLang="zh-CN" sz="2400" b="1" dirty="0" smtClean="0">
                <a:solidFill>
                  <a:srgbClr val="053CF1"/>
                </a:solidFill>
                <a:latin typeface="楷体" panose="02010609060101010101" pitchFamily="49" charset="-122"/>
                <a:ea typeface="楷体" panose="02010609060101010101" pitchFamily="49" charset="-122"/>
              </a:rPr>
              <a:t>D</a:t>
            </a:r>
            <a:r>
              <a:rPr lang="zh-CN" altLang="en-US" sz="2400" b="1" dirty="0">
                <a:solidFill>
                  <a:srgbClr val="053CF1"/>
                </a:solidFill>
                <a:latin typeface="楷体" panose="02010609060101010101" pitchFamily="49" charset="-122"/>
                <a:ea typeface="楷体" panose="02010609060101010101" pitchFamily="49" charset="-122"/>
              </a:rPr>
              <a:t>．民间实行什伍连坐，互相监督</a:t>
            </a:r>
            <a:endParaRPr lang="zh-CN" altLang="en-US" sz="2400" b="1" dirty="0">
              <a:solidFill>
                <a:srgbClr val="053CF1"/>
              </a:solidFill>
              <a:latin typeface="楷体" panose="02010609060101010101" pitchFamily="49" charset="-122"/>
              <a:ea typeface="楷体" panose="02010609060101010101" pitchFamily="49" charset="-122"/>
            </a:endParaRPr>
          </a:p>
        </p:txBody>
      </p:sp>
      <p:sp>
        <p:nvSpPr>
          <p:cNvPr id="6" name="矩形 5"/>
          <p:cNvSpPr/>
          <p:nvPr/>
        </p:nvSpPr>
        <p:spPr>
          <a:xfrm>
            <a:off x="706240" y="5085184"/>
            <a:ext cx="11233248" cy="954107"/>
          </a:xfrm>
          <a:prstGeom prst="rect">
            <a:avLst/>
          </a:prstGeom>
          <a:solidFill>
            <a:schemeClr val="bg1"/>
          </a:solidFill>
        </p:spPr>
        <p:txBody>
          <a:bodyPr wrap="square">
            <a:spAutoFit/>
          </a:bodyPr>
          <a:lstStyle/>
          <a:p>
            <a:r>
              <a:rPr lang="zh-CN" altLang="en-US" sz="2800" b="1" dirty="0" smtClean="0">
                <a:solidFill>
                  <a:schemeClr val="tx2"/>
                </a:solidFill>
                <a:latin typeface="仿宋" panose="02010609060101010101" pitchFamily="49" charset="-122"/>
                <a:ea typeface="仿宋" panose="02010609060101010101" pitchFamily="49" charset="-122"/>
              </a:rPr>
              <a:t>教好统编教材</a:t>
            </a:r>
            <a:r>
              <a:rPr lang="zh-CN" altLang="en-US" sz="2800" b="1" dirty="0" smtClean="0">
                <a:solidFill>
                  <a:srgbClr val="053CF1"/>
                </a:solidFill>
                <a:latin typeface="仿宋" panose="02010609060101010101" pitchFamily="49" charset="-122"/>
                <a:ea typeface="仿宋" panose="02010609060101010101" pitchFamily="49" charset="-122"/>
              </a:rPr>
              <a:t>（尽量不要用</a:t>
            </a:r>
            <a:r>
              <a:rPr lang="en-US" altLang="zh-CN" sz="2800" b="1" dirty="0" smtClean="0">
                <a:solidFill>
                  <a:srgbClr val="053CF1"/>
                </a:solidFill>
                <a:latin typeface="仿宋" panose="02010609060101010101" pitchFamily="49" charset="-122"/>
                <a:ea typeface="仿宋" panose="02010609060101010101" pitchFamily="49" charset="-122"/>
              </a:rPr>
              <a:t>PPT</a:t>
            </a:r>
            <a:r>
              <a:rPr lang="zh-CN" altLang="en-US" sz="2800" b="1" dirty="0" smtClean="0">
                <a:solidFill>
                  <a:srgbClr val="053CF1"/>
                </a:solidFill>
                <a:latin typeface="仿宋" panose="02010609060101010101" pitchFamily="49" charset="-122"/>
                <a:ea typeface="仿宋" panose="02010609060101010101" pitchFamily="49" charset="-122"/>
              </a:rPr>
              <a:t>另起炉灶）：</a:t>
            </a:r>
            <a:endParaRPr lang="en-US" altLang="zh-CN" sz="2800" b="1" dirty="0" smtClean="0">
              <a:solidFill>
                <a:srgbClr val="053CF1"/>
              </a:solidFill>
              <a:latin typeface="仿宋" panose="02010609060101010101" pitchFamily="49" charset="-122"/>
              <a:ea typeface="仿宋" panose="02010609060101010101" pitchFamily="49" charset="-122"/>
            </a:endParaRPr>
          </a:p>
          <a:p>
            <a:r>
              <a:rPr lang="zh-CN" altLang="en-US" sz="2800" b="1" dirty="0" smtClean="0">
                <a:solidFill>
                  <a:schemeClr val="tx2"/>
                </a:solidFill>
                <a:latin typeface="仿宋" panose="02010609060101010101" pitchFamily="49" charset="-122"/>
                <a:ea typeface="仿宋" panose="02010609060101010101" pitchFamily="49" charset="-122"/>
              </a:rPr>
              <a:t>多研究浙江高考历史卷、北京高考历史卷、宝安区各调研历史卷。</a:t>
            </a:r>
            <a:endParaRPr lang="zh-CN" altLang="en-US" sz="2800" b="1" dirty="0">
              <a:solidFill>
                <a:schemeClr val="tx2"/>
              </a:solidFill>
              <a:latin typeface="仿宋" panose="02010609060101010101" pitchFamily="49" charset="-122"/>
              <a:ea typeface="仿宋"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ChangeArrowheads="1"/>
          </p:cNvSpPr>
          <p:nvPr/>
        </p:nvSpPr>
        <p:spPr bwMode="auto">
          <a:xfrm>
            <a:off x="191344" y="44624"/>
            <a:ext cx="11881320" cy="4524315"/>
          </a:xfrm>
          <a:prstGeom prst="rect">
            <a:avLst/>
          </a:prstGeom>
          <a:solidFill>
            <a:schemeClr val="bg1"/>
          </a:solidFill>
          <a:ln>
            <a:noFill/>
          </a:ln>
          <a:effectLst/>
        </p:spPr>
        <p:txBody>
          <a:bodyPr wrap="square" anchor="ct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tx2"/>
              </a:buClr>
              <a:buSzPct val="8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95000"/>
              <a:buFont typeface="Wingdings 2" panose="05020102010507070707" pitchFamily="18" charset="2"/>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90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9pPr>
          </a:lstStyle>
          <a:p>
            <a:pPr>
              <a:spcBef>
                <a:spcPct val="0"/>
              </a:spcBef>
              <a:buClrTx/>
              <a:buNone/>
            </a:pPr>
            <a:r>
              <a:rPr lang="en-US" altLang="zh-CN" sz="2400" b="1" dirty="0">
                <a:solidFill>
                  <a:srgbClr val="0000FF"/>
                </a:solidFill>
                <a:latin typeface="楷体" panose="02010609060101010101" pitchFamily="49" charset="-122"/>
                <a:ea typeface="楷体" panose="02010609060101010101" pitchFamily="49" charset="-122"/>
              </a:rPr>
              <a:t>18</a:t>
            </a:r>
            <a:r>
              <a:rPr lang="zh-CN" altLang="en-US" sz="2400" b="1" dirty="0">
                <a:solidFill>
                  <a:srgbClr val="0000FF"/>
                </a:solidFill>
                <a:latin typeface="楷体" panose="02010609060101010101" pitchFamily="49" charset="-122"/>
                <a:ea typeface="楷体" panose="02010609060101010101" pitchFamily="49" charset="-122"/>
              </a:rPr>
              <a:t>．阅读材料并结合所学知识，完成下列要求。（</a:t>
            </a:r>
            <a:r>
              <a:rPr lang="en-US" altLang="zh-CN" sz="2400" b="1" dirty="0">
                <a:solidFill>
                  <a:srgbClr val="0000FF"/>
                </a:solidFill>
                <a:latin typeface="楷体" panose="02010609060101010101" pitchFamily="49" charset="-122"/>
                <a:ea typeface="楷体" panose="02010609060101010101" pitchFamily="49" charset="-122"/>
              </a:rPr>
              <a:t>14</a:t>
            </a:r>
            <a:r>
              <a:rPr lang="zh-CN" altLang="en-US" sz="2400" b="1" dirty="0">
                <a:solidFill>
                  <a:srgbClr val="0000FF"/>
                </a:solidFill>
                <a:latin typeface="楷体" panose="02010609060101010101" pitchFamily="49" charset="-122"/>
                <a:ea typeface="楷体" panose="02010609060101010101" pitchFamily="49" charset="-122"/>
              </a:rPr>
              <a:t>分）</a:t>
            </a:r>
            <a:endParaRPr lang="zh-CN" altLang="en-US" sz="2400" b="1" dirty="0">
              <a:solidFill>
                <a:srgbClr val="0000FF"/>
              </a:solidFill>
              <a:latin typeface="楷体" panose="02010609060101010101" pitchFamily="49" charset="-122"/>
              <a:ea typeface="楷体" panose="02010609060101010101" pitchFamily="49" charset="-122"/>
            </a:endParaRPr>
          </a:p>
          <a:p>
            <a:pPr>
              <a:spcBef>
                <a:spcPct val="0"/>
              </a:spcBef>
              <a:buClrTx/>
              <a:buNone/>
            </a:pPr>
            <a:r>
              <a:rPr lang="zh-CN" altLang="en-US" sz="2400" b="1" dirty="0" smtClean="0">
                <a:solidFill>
                  <a:srgbClr val="0000FF"/>
                </a:solidFill>
                <a:latin typeface="楷体" panose="02010609060101010101" pitchFamily="49" charset="-122"/>
                <a:ea typeface="楷体" panose="02010609060101010101" pitchFamily="49" charset="-122"/>
              </a:rPr>
              <a:t>   材料一  </a:t>
            </a:r>
            <a:r>
              <a:rPr lang="en-US" altLang="zh-CN" sz="2400" b="1" dirty="0" smtClean="0">
                <a:solidFill>
                  <a:srgbClr val="0000FF"/>
                </a:solidFill>
                <a:latin typeface="楷体" panose="02010609060101010101" pitchFamily="49" charset="-122"/>
                <a:ea typeface="楷体" panose="02010609060101010101" pitchFamily="49" charset="-122"/>
              </a:rPr>
              <a:t>1938</a:t>
            </a:r>
            <a:r>
              <a:rPr lang="zh-CN" altLang="en-US" sz="2400" b="1" dirty="0">
                <a:solidFill>
                  <a:srgbClr val="0000FF"/>
                </a:solidFill>
                <a:latin typeface="楷体" panose="02010609060101010101" pitchFamily="49" charset="-122"/>
                <a:ea typeface="楷体" panose="02010609060101010101" pitchFamily="49" charset="-122"/>
              </a:rPr>
              <a:t>年，中国共产党多次提出“现代化的军事工业”“装备的现代化”“军队现代化”等说法。毛泽东在</a:t>
            </a:r>
            <a:r>
              <a:rPr lang="en-US" altLang="zh-CN" sz="2400" b="1" dirty="0">
                <a:solidFill>
                  <a:srgbClr val="0000FF"/>
                </a:solidFill>
                <a:latin typeface="楷体" panose="02010609060101010101" pitchFamily="49" charset="-122"/>
                <a:ea typeface="楷体" panose="02010609060101010101" pitchFamily="49" charset="-122"/>
              </a:rPr>
              <a:t>《</a:t>
            </a:r>
            <a:r>
              <a:rPr lang="zh-CN" altLang="en-US" sz="2400" b="1" dirty="0">
                <a:solidFill>
                  <a:srgbClr val="0000FF"/>
                </a:solidFill>
                <a:latin typeface="楷体" panose="02010609060101010101" pitchFamily="49" charset="-122"/>
                <a:ea typeface="楷体" panose="02010609060101010101" pitchFamily="49" charset="-122"/>
              </a:rPr>
              <a:t>论持久战</a:t>
            </a:r>
            <a:r>
              <a:rPr lang="en-US" altLang="zh-CN" sz="2400" b="1" dirty="0">
                <a:solidFill>
                  <a:srgbClr val="0000FF"/>
                </a:solidFill>
                <a:latin typeface="楷体" panose="02010609060101010101" pitchFamily="49" charset="-122"/>
                <a:ea typeface="楷体" panose="02010609060101010101" pitchFamily="49" charset="-122"/>
              </a:rPr>
              <a:t>》</a:t>
            </a:r>
            <a:r>
              <a:rPr lang="zh-CN" altLang="en-US" sz="2400" b="1" dirty="0">
                <a:solidFill>
                  <a:srgbClr val="0000FF"/>
                </a:solidFill>
                <a:latin typeface="楷体" panose="02010609060101010101" pitchFamily="49" charset="-122"/>
                <a:ea typeface="楷体" panose="02010609060101010101" pitchFamily="49" charset="-122"/>
              </a:rPr>
              <a:t>中明确指出，必须“努力于建设新军知发展新的军事工业”，并强调“革新军制离不了现代化，把技术条件增强起来”</a:t>
            </a:r>
            <a:r>
              <a:rPr lang="zh-CN" altLang="en-US" sz="2400" b="1" dirty="0" smtClean="0">
                <a:solidFill>
                  <a:srgbClr val="0000FF"/>
                </a:solidFill>
                <a:latin typeface="楷体" panose="02010609060101010101" pitchFamily="49" charset="-122"/>
                <a:ea typeface="楷体" panose="02010609060101010101" pitchFamily="49" charset="-122"/>
              </a:rPr>
              <a:t>。</a:t>
            </a:r>
            <a:r>
              <a:rPr lang="en-US" altLang="zh-CN" sz="2400" b="1" dirty="0" smtClean="0">
                <a:solidFill>
                  <a:srgbClr val="0000FF"/>
                </a:solidFill>
                <a:latin typeface="楷体" panose="02010609060101010101" pitchFamily="49" charset="-122"/>
                <a:ea typeface="楷体" panose="02010609060101010101" pitchFamily="49" charset="-122"/>
              </a:rPr>
              <a:t>——</a:t>
            </a:r>
            <a:r>
              <a:rPr lang="zh-CN" altLang="en-US" sz="2400" b="1" dirty="0">
                <a:solidFill>
                  <a:srgbClr val="0000FF"/>
                </a:solidFill>
                <a:latin typeface="楷体" panose="02010609060101010101" pitchFamily="49" charset="-122"/>
                <a:ea typeface="楷体" panose="02010609060101010101" pitchFamily="49" charset="-122"/>
              </a:rPr>
              <a:t>摘编自</a:t>
            </a:r>
            <a:r>
              <a:rPr lang="en-US" altLang="zh-CN" sz="2400" b="1" dirty="0">
                <a:solidFill>
                  <a:srgbClr val="0000FF"/>
                </a:solidFill>
                <a:latin typeface="楷体" panose="02010609060101010101" pitchFamily="49" charset="-122"/>
                <a:ea typeface="楷体" panose="02010609060101010101" pitchFamily="49" charset="-122"/>
              </a:rPr>
              <a:t>《</a:t>
            </a:r>
            <a:r>
              <a:rPr lang="zh-CN" altLang="en-US" sz="2400" b="1" dirty="0">
                <a:solidFill>
                  <a:srgbClr val="0000FF"/>
                </a:solidFill>
                <a:latin typeface="楷体" panose="02010609060101010101" pitchFamily="49" charset="-122"/>
                <a:ea typeface="楷体" panose="02010609060101010101" pitchFamily="49" charset="-122"/>
              </a:rPr>
              <a:t>毛泽东选集</a:t>
            </a:r>
            <a:r>
              <a:rPr lang="en-US" altLang="zh-CN" sz="2400" b="1" dirty="0">
                <a:solidFill>
                  <a:srgbClr val="0000FF"/>
                </a:solidFill>
                <a:latin typeface="楷体" panose="02010609060101010101" pitchFamily="49" charset="-122"/>
                <a:ea typeface="楷体" panose="02010609060101010101" pitchFamily="49" charset="-122"/>
              </a:rPr>
              <a:t>》</a:t>
            </a:r>
            <a:r>
              <a:rPr lang="zh-CN" altLang="en-US" sz="2400" b="1" dirty="0">
                <a:solidFill>
                  <a:srgbClr val="0000FF"/>
                </a:solidFill>
                <a:latin typeface="楷体" panose="02010609060101010101" pitchFamily="49" charset="-122"/>
                <a:ea typeface="楷体" panose="02010609060101010101" pitchFamily="49" charset="-122"/>
              </a:rPr>
              <a:t>等</a:t>
            </a:r>
            <a:endParaRPr lang="zh-CN" altLang="en-US" sz="2400" b="1" dirty="0">
              <a:solidFill>
                <a:srgbClr val="0000FF"/>
              </a:solidFill>
              <a:latin typeface="楷体" panose="02010609060101010101" pitchFamily="49" charset="-122"/>
              <a:ea typeface="楷体" panose="02010609060101010101" pitchFamily="49" charset="-122"/>
            </a:endParaRPr>
          </a:p>
          <a:p>
            <a:pPr>
              <a:spcBef>
                <a:spcPct val="0"/>
              </a:spcBef>
              <a:buClrTx/>
              <a:buNone/>
            </a:pPr>
            <a:r>
              <a:rPr lang="zh-CN" altLang="en-US" sz="2400" b="1" dirty="0" smtClean="0">
                <a:solidFill>
                  <a:srgbClr val="0000FF"/>
                </a:solidFill>
                <a:latin typeface="楷体" panose="02010609060101010101" pitchFamily="49" charset="-122"/>
                <a:ea typeface="楷体" panose="02010609060101010101" pitchFamily="49" charset="-122"/>
              </a:rPr>
              <a:t>    材料二  </a:t>
            </a:r>
            <a:r>
              <a:rPr lang="en-US" altLang="zh-CN" sz="2400" b="1" dirty="0" smtClean="0">
                <a:solidFill>
                  <a:srgbClr val="0000FF"/>
                </a:solidFill>
                <a:latin typeface="楷体" panose="02010609060101010101" pitchFamily="49" charset="-122"/>
                <a:ea typeface="楷体" panose="02010609060101010101" pitchFamily="49" charset="-122"/>
              </a:rPr>
              <a:t>1954</a:t>
            </a:r>
            <a:r>
              <a:rPr lang="zh-CN" altLang="en-US" sz="2400" b="1" dirty="0">
                <a:solidFill>
                  <a:srgbClr val="0000FF"/>
                </a:solidFill>
                <a:latin typeface="楷体" panose="02010609060101010101" pitchFamily="49" charset="-122"/>
                <a:ea typeface="楷体" panose="02010609060101010101" pitchFamily="49" charset="-122"/>
              </a:rPr>
              <a:t>年</a:t>
            </a:r>
            <a:r>
              <a:rPr lang="en-US" altLang="zh-CN" sz="2400" b="1" dirty="0">
                <a:solidFill>
                  <a:srgbClr val="0000FF"/>
                </a:solidFill>
                <a:latin typeface="楷体" panose="02010609060101010101" pitchFamily="49" charset="-122"/>
                <a:ea typeface="楷体" panose="02010609060101010101" pitchFamily="49" charset="-122"/>
              </a:rPr>
              <a:t>9</a:t>
            </a:r>
            <a:r>
              <a:rPr lang="zh-CN" altLang="en-US" sz="2400" b="1" dirty="0">
                <a:solidFill>
                  <a:srgbClr val="0000FF"/>
                </a:solidFill>
                <a:latin typeface="楷体" panose="02010609060101010101" pitchFamily="49" charset="-122"/>
                <a:ea typeface="楷体" panose="02010609060101010101" pitchFamily="49" charset="-122"/>
              </a:rPr>
              <a:t>月，周恩来在政府工作报告中指出，我国要“建设起强大的现代化的工业、现代化的农业、现代化的交通运输业和现代化的国防”。</a:t>
            </a:r>
            <a:endParaRPr lang="zh-CN" altLang="en-US" sz="2400" b="1" dirty="0">
              <a:solidFill>
                <a:srgbClr val="0000FF"/>
              </a:solidFill>
              <a:latin typeface="楷体" panose="02010609060101010101" pitchFamily="49" charset="-122"/>
              <a:ea typeface="楷体" panose="02010609060101010101" pitchFamily="49" charset="-122"/>
            </a:endParaRPr>
          </a:p>
          <a:p>
            <a:pPr>
              <a:spcBef>
                <a:spcPct val="0"/>
              </a:spcBef>
              <a:buClrTx/>
              <a:buNone/>
            </a:pPr>
            <a:r>
              <a:rPr lang="en-US" altLang="zh-CN" sz="2400" b="1" dirty="0" smtClean="0">
                <a:solidFill>
                  <a:srgbClr val="0000FF"/>
                </a:solidFill>
                <a:latin typeface="楷体" panose="02010609060101010101" pitchFamily="49" charset="-122"/>
                <a:ea typeface="楷体" panose="02010609060101010101" pitchFamily="49" charset="-122"/>
              </a:rPr>
              <a:t>                    ——</a:t>
            </a:r>
            <a:r>
              <a:rPr lang="zh-CN" altLang="en-US" sz="2400" b="1" dirty="0">
                <a:solidFill>
                  <a:srgbClr val="0000FF"/>
                </a:solidFill>
                <a:latin typeface="楷体" panose="02010609060101010101" pitchFamily="49" charset="-122"/>
                <a:ea typeface="楷体" panose="02010609060101010101" pitchFamily="49" charset="-122"/>
              </a:rPr>
              <a:t>摘编自</a:t>
            </a:r>
            <a:r>
              <a:rPr lang="en-US" altLang="zh-CN" sz="2400" b="1" dirty="0">
                <a:solidFill>
                  <a:srgbClr val="0000FF"/>
                </a:solidFill>
                <a:latin typeface="楷体" panose="02010609060101010101" pitchFamily="49" charset="-122"/>
                <a:ea typeface="楷体" panose="02010609060101010101" pitchFamily="49" charset="-122"/>
              </a:rPr>
              <a:t>《</a:t>
            </a:r>
            <a:r>
              <a:rPr lang="zh-CN" altLang="en-US" sz="2400" b="1" dirty="0">
                <a:solidFill>
                  <a:srgbClr val="0000FF"/>
                </a:solidFill>
                <a:latin typeface="楷体" panose="02010609060101010101" pitchFamily="49" charset="-122"/>
                <a:ea typeface="楷体" panose="02010609060101010101" pitchFamily="49" charset="-122"/>
              </a:rPr>
              <a:t>建国以来周恩来文稿</a:t>
            </a:r>
            <a:r>
              <a:rPr lang="en-US" altLang="zh-CN" sz="2400" b="1" dirty="0">
                <a:solidFill>
                  <a:srgbClr val="0000FF"/>
                </a:solidFill>
                <a:latin typeface="楷体" panose="02010609060101010101" pitchFamily="49" charset="-122"/>
                <a:ea typeface="楷体" panose="02010609060101010101" pitchFamily="49" charset="-122"/>
              </a:rPr>
              <a:t>》</a:t>
            </a:r>
            <a:endParaRPr lang="en-US" altLang="zh-CN" sz="2400" b="1" dirty="0">
              <a:solidFill>
                <a:srgbClr val="0000FF"/>
              </a:solidFill>
              <a:latin typeface="楷体" panose="02010609060101010101" pitchFamily="49" charset="-122"/>
              <a:ea typeface="楷体" panose="02010609060101010101" pitchFamily="49" charset="-122"/>
            </a:endParaRPr>
          </a:p>
          <a:p>
            <a:pPr>
              <a:spcBef>
                <a:spcPct val="0"/>
              </a:spcBef>
              <a:buClrTx/>
              <a:buNone/>
            </a:pPr>
            <a:r>
              <a:rPr lang="zh-CN" altLang="en-US" sz="2400" b="1" dirty="0" smtClean="0">
                <a:solidFill>
                  <a:srgbClr val="0000FF"/>
                </a:solidFill>
                <a:latin typeface="楷体" panose="02010609060101010101" pitchFamily="49" charset="-122"/>
                <a:ea typeface="楷体" panose="02010609060101010101" pitchFamily="49" charset="-122"/>
              </a:rPr>
              <a:t>    材料三  </a:t>
            </a:r>
            <a:r>
              <a:rPr lang="en-US" altLang="zh-CN" sz="2400" b="1" dirty="0" smtClean="0">
                <a:solidFill>
                  <a:srgbClr val="0000FF"/>
                </a:solidFill>
                <a:latin typeface="楷体" panose="02010609060101010101" pitchFamily="49" charset="-122"/>
                <a:ea typeface="楷体" panose="02010609060101010101" pitchFamily="49" charset="-122"/>
              </a:rPr>
              <a:t>1964</a:t>
            </a:r>
            <a:r>
              <a:rPr lang="zh-CN" altLang="en-US" sz="2400" b="1" dirty="0">
                <a:solidFill>
                  <a:srgbClr val="0000FF"/>
                </a:solidFill>
                <a:latin typeface="楷体" panose="02010609060101010101" pitchFamily="49" charset="-122"/>
                <a:ea typeface="楷体" panose="02010609060101010101" pitchFamily="49" charset="-122"/>
              </a:rPr>
              <a:t>年</a:t>
            </a:r>
            <a:r>
              <a:rPr lang="en-US" altLang="zh-CN" sz="2400" b="1" dirty="0">
                <a:solidFill>
                  <a:srgbClr val="0000FF"/>
                </a:solidFill>
                <a:latin typeface="楷体" panose="02010609060101010101" pitchFamily="49" charset="-122"/>
                <a:ea typeface="楷体" panose="02010609060101010101" pitchFamily="49" charset="-122"/>
              </a:rPr>
              <a:t>12</a:t>
            </a:r>
            <a:r>
              <a:rPr lang="zh-CN" altLang="en-US" sz="2400" b="1" dirty="0">
                <a:solidFill>
                  <a:srgbClr val="0000FF"/>
                </a:solidFill>
                <a:latin typeface="楷体" panose="02010609060101010101" pitchFamily="49" charset="-122"/>
                <a:ea typeface="楷体" panose="02010609060101010101" pitchFamily="49" charset="-122"/>
              </a:rPr>
              <a:t>月，周恩来在全国人大三届一次会议上宣布了实现四个现代化的任务，即“要在不太长的历史时期内，把我国建设成为一个具有现代农业，现代工业，现代国防和现代科学技术的社会主义强国”</a:t>
            </a:r>
            <a:r>
              <a:rPr lang="zh-CN" altLang="en-US" sz="2400" b="1" dirty="0" smtClean="0">
                <a:solidFill>
                  <a:srgbClr val="0000FF"/>
                </a:solidFill>
                <a:latin typeface="楷体" panose="02010609060101010101" pitchFamily="49" charset="-122"/>
                <a:ea typeface="楷体" panose="02010609060101010101" pitchFamily="49" charset="-122"/>
              </a:rPr>
              <a:t>。</a:t>
            </a:r>
            <a:r>
              <a:rPr lang="en-US" altLang="zh-CN" sz="2400" b="1" dirty="0" smtClean="0">
                <a:solidFill>
                  <a:srgbClr val="0000FF"/>
                </a:solidFill>
                <a:latin typeface="楷体" panose="02010609060101010101" pitchFamily="49" charset="-122"/>
                <a:ea typeface="楷体" panose="02010609060101010101" pitchFamily="49" charset="-122"/>
              </a:rPr>
              <a:t>——</a:t>
            </a:r>
            <a:r>
              <a:rPr lang="zh-CN" altLang="en-US" sz="2400" b="1" dirty="0">
                <a:solidFill>
                  <a:srgbClr val="0000FF"/>
                </a:solidFill>
                <a:latin typeface="楷体" panose="02010609060101010101" pitchFamily="49" charset="-122"/>
                <a:ea typeface="楷体" panose="02010609060101010101" pitchFamily="49" charset="-122"/>
              </a:rPr>
              <a:t>摘编自</a:t>
            </a:r>
            <a:r>
              <a:rPr lang="en-US" altLang="zh-CN" sz="2400" b="1" dirty="0">
                <a:solidFill>
                  <a:srgbClr val="0000FF"/>
                </a:solidFill>
                <a:latin typeface="楷体" panose="02010609060101010101" pitchFamily="49" charset="-122"/>
                <a:ea typeface="楷体" panose="02010609060101010101" pitchFamily="49" charset="-122"/>
              </a:rPr>
              <a:t>《</a:t>
            </a:r>
            <a:r>
              <a:rPr lang="zh-CN" altLang="en-US" sz="2400" b="1" dirty="0">
                <a:solidFill>
                  <a:srgbClr val="0000FF"/>
                </a:solidFill>
                <a:latin typeface="楷体" panose="02010609060101010101" pitchFamily="49" charset="-122"/>
                <a:ea typeface="楷体" panose="02010609060101010101" pitchFamily="49" charset="-122"/>
              </a:rPr>
              <a:t>周恩来选集</a:t>
            </a:r>
            <a:r>
              <a:rPr lang="en-US" altLang="zh-CN" sz="2400" b="1" dirty="0" smtClean="0">
                <a:solidFill>
                  <a:srgbClr val="0000FF"/>
                </a:solidFill>
                <a:latin typeface="楷体" panose="02010609060101010101" pitchFamily="49" charset="-122"/>
                <a:ea typeface="楷体" panose="02010609060101010101" pitchFamily="49" charset="-122"/>
              </a:rPr>
              <a:t>》</a:t>
            </a:r>
            <a:r>
              <a:rPr lang="zh-CN" altLang="en-US" sz="2400" b="1" dirty="0" smtClean="0">
                <a:solidFill>
                  <a:srgbClr val="0000FF"/>
                </a:solidFill>
                <a:latin typeface="楷体" panose="02010609060101010101" pitchFamily="49" charset="-122"/>
                <a:ea typeface="楷体" panose="02010609060101010101" pitchFamily="49" charset="-122"/>
              </a:rPr>
              <a:t>  </a:t>
            </a:r>
            <a:endParaRPr lang="en-US" altLang="zh-CN" sz="2400" b="1" dirty="0" smtClean="0">
              <a:solidFill>
                <a:srgbClr val="0000FF"/>
              </a:solidFill>
              <a:latin typeface="楷体" panose="02010609060101010101" pitchFamily="49" charset="-122"/>
              <a:ea typeface="楷体" panose="02010609060101010101" pitchFamily="49" charset="-122"/>
            </a:endParaRPr>
          </a:p>
          <a:p>
            <a:pPr>
              <a:spcBef>
                <a:spcPct val="0"/>
              </a:spcBef>
              <a:buClrTx/>
              <a:buNone/>
            </a:pPr>
            <a:r>
              <a:rPr lang="en-US" altLang="zh-CN" sz="2400" b="1" dirty="0">
                <a:solidFill>
                  <a:srgbClr val="0000FF"/>
                </a:solidFill>
                <a:latin typeface="楷体" panose="02010609060101010101" pitchFamily="49" charset="-122"/>
                <a:ea typeface="楷体" panose="02010609060101010101" pitchFamily="49" charset="-122"/>
              </a:rPr>
              <a:t> </a:t>
            </a:r>
            <a:r>
              <a:rPr lang="en-US" altLang="zh-CN" sz="2400" b="1" dirty="0" smtClean="0">
                <a:solidFill>
                  <a:srgbClr val="0000FF"/>
                </a:solidFill>
                <a:latin typeface="楷体" panose="02010609060101010101" pitchFamily="49" charset="-122"/>
                <a:ea typeface="楷体" panose="02010609060101010101" pitchFamily="49" charset="-122"/>
              </a:rPr>
              <a:t>   </a:t>
            </a:r>
            <a:r>
              <a:rPr lang="zh-CN" altLang="en-US" sz="2400" b="1" dirty="0" smtClean="0">
                <a:solidFill>
                  <a:srgbClr val="0000FF"/>
                </a:solidFill>
                <a:latin typeface="仿宋" panose="02010609060101010101" pitchFamily="49" charset="-122"/>
                <a:ea typeface="仿宋" panose="02010609060101010101" pitchFamily="49" charset="-122"/>
              </a:rPr>
              <a:t>（</a:t>
            </a:r>
            <a:r>
              <a:rPr lang="en-US" altLang="zh-CN" sz="2400" b="1" dirty="0">
                <a:solidFill>
                  <a:srgbClr val="0000FF"/>
                </a:solidFill>
                <a:latin typeface="仿宋" panose="02010609060101010101" pitchFamily="49" charset="-122"/>
                <a:ea typeface="仿宋" panose="02010609060101010101" pitchFamily="49" charset="-122"/>
              </a:rPr>
              <a:t>1</a:t>
            </a:r>
            <a:r>
              <a:rPr lang="zh-CN" altLang="en-US" sz="2400" b="1" dirty="0">
                <a:solidFill>
                  <a:srgbClr val="0000FF"/>
                </a:solidFill>
                <a:latin typeface="仿宋" panose="02010609060101010101" pitchFamily="49" charset="-122"/>
                <a:ea typeface="仿宋" panose="02010609060101010101" pitchFamily="49" charset="-122"/>
              </a:rPr>
              <a:t>）结合时代背景，简</a:t>
            </a:r>
            <a:r>
              <a:rPr lang="zh-CN" altLang="en-US" sz="2400" b="1" dirty="0" smtClean="0">
                <a:solidFill>
                  <a:srgbClr val="0000FF"/>
                </a:solidFill>
                <a:latin typeface="仿宋" panose="02010609060101010101" pitchFamily="49" charset="-122"/>
                <a:ea typeface="仿宋" panose="02010609060101010101" pitchFamily="49" charset="-122"/>
              </a:rPr>
              <a:t>析</a:t>
            </a:r>
            <a:r>
              <a:rPr lang="zh-CN" altLang="en-US" sz="2400" b="1" dirty="0" smtClean="0">
                <a:solidFill>
                  <a:srgbClr val="FF0000"/>
                </a:solidFill>
                <a:latin typeface="仿宋" panose="02010609060101010101" pitchFamily="49" charset="-122"/>
                <a:ea typeface="仿宋" panose="02010609060101010101" pitchFamily="49" charset="-122"/>
              </a:rPr>
              <a:t>材料一、二、三中“现代化”内容变化的原因</a:t>
            </a:r>
            <a:r>
              <a:rPr lang="zh-CN" altLang="en-US" sz="2400" b="1" dirty="0" smtClean="0">
                <a:solidFill>
                  <a:srgbClr val="0000FF"/>
                </a:solidFill>
                <a:latin typeface="仿宋" panose="02010609060101010101" pitchFamily="49" charset="-122"/>
                <a:ea typeface="仿宋" panose="02010609060101010101" pitchFamily="49" charset="-122"/>
              </a:rPr>
              <a:t>。</a:t>
            </a:r>
            <a:r>
              <a:rPr lang="zh-CN" altLang="en-US" sz="2400" b="1" dirty="0">
                <a:solidFill>
                  <a:srgbClr val="0000FF"/>
                </a:solidFill>
                <a:latin typeface="仿宋" panose="02010609060101010101" pitchFamily="49" charset="-122"/>
                <a:ea typeface="仿宋" panose="02010609060101010101" pitchFamily="49" charset="-122"/>
              </a:rPr>
              <a:t>（</a:t>
            </a:r>
            <a:r>
              <a:rPr lang="en-US" altLang="zh-CN" sz="2400" b="1" dirty="0">
                <a:solidFill>
                  <a:srgbClr val="0000FF"/>
                </a:solidFill>
                <a:latin typeface="仿宋" panose="02010609060101010101" pitchFamily="49" charset="-122"/>
                <a:ea typeface="仿宋" panose="02010609060101010101" pitchFamily="49" charset="-122"/>
              </a:rPr>
              <a:t>8</a:t>
            </a:r>
            <a:r>
              <a:rPr lang="zh-CN" altLang="en-US" sz="2400" b="1" dirty="0">
                <a:solidFill>
                  <a:srgbClr val="0000FF"/>
                </a:solidFill>
                <a:latin typeface="仿宋" panose="02010609060101010101" pitchFamily="49" charset="-122"/>
                <a:ea typeface="仿宋" panose="02010609060101010101" pitchFamily="49" charset="-122"/>
              </a:rPr>
              <a:t>分</a:t>
            </a:r>
            <a:r>
              <a:rPr lang="zh-CN" altLang="en-US" sz="2400" b="1" dirty="0" smtClean="0">
                <a:solidFill>
                  <a:srgbClr val="0000FF"/>
                </a:solidFill>
                <a:latin typeface="仿宋" panose="02010609060101010101" pitchFamily="49" charset="-122"/>
                <a:ea typeface="仿宋" panose="02010609060101010101" pitchFamily="49" charset="-122"/>
              </a:rPr>
              <a:t>）</a:t>
            </a:r>
            <a:endParaRPr lang="en-US" altLang="zh-CN" sz="2400" b="1" dirty="0">
              <a:solidFill>
                <a:srgbClr val="0000FF"/>
              </a:solidFill>
              <a:latin typeface="仿宋" panose="02010609060101010101" pitchFamily="49" charset="-122"/>
              <a:ea typeface="仿宋" panose="02010609060101010101" pitchFamily="49" charset="-122"/>
            </a:endParaRPr>
          </a:p>
        </p:txBody>
      </p:sp>
      <p:sp>
        <p:nvSpPr>
          <p:cNvPr id="6" name="文本框 5"/>
          <p:cNvSpPr txBox="1"/>
          <p:nvPr/>
        </p:nvSpPr>
        <p:spPr>
          <a:xfrm>
            <a:off x="839416" y="4725144"/>
            <a:ext cx="9757084" cy="523220"/>
          </a:xfrm>
          <a:prstGeom prst="rect">
            <a:avLst/>
          </a:prstGeom>
          <a:solidFill>
            <a:schemeClr val="bg1"/>
          </a:solidFill>
        </p:spPr>
        <p:txBody>
          <a:bodyPr wrap="square" rtlCol="0">
            <a:spAutoFit/>
          </a:bodyPr>
          <a:lstStyle/>
          <a:p>
            <a:r>
              <a:rPr lang="zh-CN" altLang="en-US" sz="2800" b="1" dirty="0">
                <a:solidFill>
                  <a:srgbClr val="0000FF"/>
                </a:solidFill>
                <a:latin typeface="楷体" panose="02010609060101010101" pitchFamily="49" charset="-122"/>
                <a:ea typeface="楷体" panose="02010609060101010101" pitchFamily="49" charset="-122"/>
              </a:rPr>
              <a:t>四道非选择题命题的困境：</a:t>
            </a:r>
            <a:r>
              <a:rPr lang="en-US" altLang="zh-CN" sz="2800" b="1" dirty="0">
                <a:solidFill>
                  <a:srgbClr val="0000FF"/>
                </a:solidFill>
                <a:latin typeface="楷体" panose="02010609060101010101" pitchFamily="49" charset="-122"/>
                <a:ea typeface="楷体" panose="02010609060101010101" pitchFamily="49" charset="-122"/>
              </a:rPr>
              <a:t>2</a:t>
            </a:r>
            <a:r>
              <a:rPr lang="zh-CN" altLang="en-US" sz="2800" b="1" dirty="0">
                <a:solidFill>
                  <a:srgbClr val="0000FF"/>
                </a:solidFill>
                <a:latin typeface="楷体" panose="02010609060101010101" pitchFamily="49" charset="-122"/>
                <a:ea typeface="楷体" panose="02010609060101010101" pitchFamily="49" charset="-122"/>
              </a:rPr>
              <a:t>问</a:t>
            </a:r>
            <a:r>
              <a:rPr lang="en-US" altLang="zh-CN" sz="2800" b="1" dirty="0">
                <a:solidFill>
                  <a:srgbClr val="0000FF"/>
                </a:solidFill>
                <a:latin typeface="楷体" panose="02010609060101010101" pitchFamily="49" charset="-122"/>
                <a:ea typeface="楷体" panose="02010609060101010101" pitchFamily="49" charset="-122"/>
              </a:rPr>
              <a:t>14</a:t>
            </a:r>
            <a:r>
              <a:rPr lang="zh-CN" altLang="en-US" sz="2800" b="1" dirty="0">
                <a:solidFill>
                  <a:srgbClr val="0000FF"/>
                </a:solidFill>
                <a:latin typeface="楷体" panose="02010609060101010101" pitchFamily="49" charset="-122"/>
                <a:ea typeface="楷体" panose="02010609060101010101" pitchFamily="49" charset="-122"/>
              </a:rPr>
              <a:t>分如何设问？如何赋分？</a:t>
            </a:r>
            <a:endParaRPr lang="en-US" altLang="zh-CN" sz="2800" b="1" dirty="0">
              <a:solidFill>
                <a:srgbClr val="0000FF"/>
              </a:solidFill>
              <a:latin typeface="楷体" panose="02010609060101010101" pitchFamily="49" charset="-122"/>
              <a:ea typeface="楷体" panose="02010609060101010101" pitchFamily="49" charset="-122"/>
            </a:endParaRPr>
          </a:p>
        </p:txBody>
      </p:sp>
      <p:sp>
        <p:nvSpPr>
          <p:cNvPr id="4" name="文本框 3"/>
          <p:cNvSpPr txBox="1"/>
          <p:nvPr/>
        </p:nvSpPr>
        <p:spPr>
          <a:xfrm>
            <a:off x="853108" y="5282044"/>
            <a:ext cx="10859516" cy="523220"/>
          </a:xfrm>
          <a:prstGeom prst="rect">
            <a:avLst/>
          </a:prstGeom>
          <a:solidFill>
            <a:schemeClr val="bg1"/>
          </a:solidFill>
        </p:spPr>
        <p:txBody>
          <a:bodyPr wrap="square" rtlCol="0">
            <a:spAutoFit/>
          </a:bodyPr>
          <a:lstStyle/>
          <a:p>
            <a:r>
              <a:rPr lang="en-US" altLang="zh-CN" sz="2800" b="1" dirty="0">
                <a:solidFill>
                  <a:schemeClr val="tx2"/>
                </a:solidFill>
                <a:latin typeface="楷体" panose="02010609060101010101" pitchFamily="49" charset="-122"/>
                <a:ea typeface="楷体" panose="02010609060101010101" pitchFamily="49" charset="-122"/>
              </a:rPr>
              <a:t>2</a:t>
            </a:r>
            <a:r>
              <a:rPr lang="zh-CN" altLang="en-US" sz="2800" b="1" dirty="0">
                <a:solidFill>
                  <a:schemeClr val="tx2"/>
                </a:solidFill>
                <a:latin typeface="楷体" panose="02010609060101010101" pitchFamily="49" charset="-122"/>
                <a:ea typeface="楷体" panose="02010609060101010101" pitchFamily="49" charset="-122"/>
              </a:rPr>
              <a:t>层结构：发生了哪些变化？造成变化的原因。</a:t>
            </a:r>
            <a:endParaRPr lang="en-US" altLang="zh-CN" sz="2800" b="1" dirty="0">
              <a:solidFill>
                <a:schemeClr val="tx2"/>
              </a:solidFill>
              <a:latin typeface="楷体" panose="02010609060101010101" pitchFamily="49" charset="-122"/>
              <a:ea typeface="楷体" panose="02010609060101010101" pitchFamily="49" charset="-122"/>
            </a:endParaRPr>
          </a:p>
        </p:txBody>
      </p:sp>
      <p:sp>
        <p:nvSpPr>
          <p:cNvPr id="5" name="文本框 4"/>
          <p:cNvSpPr txBox="1"/>
          <p:nvPr/>
        </p:nvSpPr>
        <p:spPr>
          <a:xfrm>
            <a:off x="839416" y="5805264"/>
            <a:ext cx="11042004" cy="954107"/>
          </a:xfrm>
          <a:prstGeom prst="rect">
            <a:avLst/>
          </a:prstGeom>
          <a:solidFill>
            <a:schemeClr val="bg1"/>
          </a:solidFill>
        </p:spPr>
        <p:txBody>
          <a:bodyPr wrap="square" rtlCol="0">
            <a:spAutoFit/>
          </a:bodyPr>
          <a:lstStyle/>
          <a:p>
            <a:r>
              <a:rPr lang="zh-CN" altLang="en-US" sz="2800" b="1" dirty="0">
                <a:solidFill>
                  <a:srgbClr val="0000FF"/>
                </a:solidFill>
                <a:latin typeface="楷体" panose="02010609060101010101" pitchFamily="49" charset="-122"/>
                <a:ea typeface="楷体" panose="02010609060101010101" pitchFamily="49" charset="-122"/>
              </a:rPr>
              <a:t>哪些变化？现场学习的结果，在本题中有价值吗？</a:t>
            </a:r>
            <a:endParaRPr lang="en-US" altLang="zh-CN" sz="2800" b="1" dirty="0">
              <a:solidFill>
                <a:srgbClr val="0000FF"/>
              </a:solidFill>
              <a:latin typeface="楷体" panose="02010609060101010101" pitchFamily="49" charset="-122"/>
              <a:ea typeface="楷体" panose="02010609060101010101" pitchFamily="49" charset="-122"/>
            </a:endParaRPr>
          </a:p>
          <a:p>
            <a:r>
              <a:rPr lang="zh-CN" altLang="en-US" sz="2800" b="1" dirty="0">
                <a:solidFill>
                  <a:srgbClr val="0000FF"/>
                </a:solidFill>
                <a:latin typeface="楷体" panose="02010609060101010101" pitchFamily="49" charset="-122"/>
                <a:ea typeface="楷体" panose="02010609060101010101" pitchFamily="49" charset="-122"/>
              </a:rPr>
              <a:t>素养考察吗？学生按照历史时间直接答背景，是否可以？死记硬背？</a:t>
            </a:r>
            <a:endParaRPr lang="en-US" altLang="zh-CN" sz="2800" b="1" dirty="0">
              <a:solidFill>
                <a:srgbClr val="0000FF"/>
              </a:solidFill>
              <a:latin typeface="楷体" panose="02010609060101010101" pitchFamily="49" charset="-122"/>
              <a:ea typeface="楷体" panose="02010609060101010101" pitchFamily="49" charset="-122"/>
            </a:endParaRPr>
          </a:p>
        </p:txBody>
      </p:sp>
      <p:sp>
        <p:nvSpPr>
          <p:cNvPr id="7" name="矩形 6"/>
          <p:cNvSpPr/>
          <p:nvPr/>
        </p:nvSpPr>
        <p:spPr>
          <a:xfrm>
            <a:off x="9060060" y="4675192"/>
            <a:ext cx="2634084" cy="2062103"/>
          </a:xfrm>
          <a:prstGeom prst="rect">
            <a:avLst/>
          </a:prstGeom>
          <a:solidFill>
            <a:schemeClr val="accent2"/>
          </a:solidFill>
        </p:spPr>
        <p:txBody>
          <a:bodyPr wrap="square">
            <a:spAutoFit/>
          </a:bodyPr>
          <a:lstStyle/>
          <a:p>
            <a:r>
              <a:rPr lang="zh-CN" altLang="en-US" sz="3200" b="1" dirty="0" smtClean="0">
                <a:solidFill>
                  <a:srgbClr val="FF0000"/>
                </a:solidFill>
                <a:latin typeface="仿宋" panose="02010609060101010101" pitchFamily="49" charset="-122"/>
                <a:ea typeface="仿宋" panose="02010609060101010101" pitchFamily="49" charset="-122"/>
              </a:rPr>
              <a:t>历史时空观念：历史发展趋势</a:t>
            </a:r>
            <a:r>
              <a:rPr lang="en-US" altLang="zh-CN" sz="3200" b="1" dirty="0" smtClean="0">
                <a:solidFill>
                  <a:srgbClr val="FF0000"/>
                </a:solidFill>
                <a:latin typeface="仿宋" panose="02010609060101010101" pitchFamily="49" charset="-122"/>
                <a:ea typeface="仿宋" panose="02010609060101010101" pitchFamily="49" charset="-122"/>
              </a:rPr>
              <a:t>——</a:t>
            </a:r>
            <a:r>
              <a:rPr lang="zh-CN" altLang="en-US" sz="3200" b="1" dirty="0" smtClean="0">
                <a:solidFill>
                  <a:srgbClr val="FF0000"/>
                </a:solidFill>
                <a:latin typeface="仿宋" panose="02010609060101010101" pitchFamily="49" charset="-122"/>
                <a:ea typeface="仿宋" panose="02010609060101010101" pitchFamily="49" charset="-122"/>
              </a:rPr>
              <a:t>与时俱进</a:t>
            </a:r>
            <a:endParaRPr lang="en-US" altLang="zh-CN" sz="3200" b="1" dirty="0">
              <a:solidFill>
                <a:srgbClr val="FF0000"/>
              </a:solidFill>
              <a:latin typeface="仿宋" panose="02010609060101010101" pitchFamily="49" charset="-122"/>
              <a:ea typeface="仿宋" panose="02010609060101010101" pitchFamily="49"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62852" y="1196752"/>
            <a:ext cx="11593288" cy="4278094"/>
          </a:xfrm>
          <a:prstGeom prst="rect">
            <a:avLst/>
          </a:prstGeom>
          <a:solidFill>
            <a:schemeClr val="bg1"/>
          </a:solidFill>
        </p:spPr>
        <p:txBody>
          <a:bodyPr wrap="square">
            <a:spAutoFit/>
          </a:bodyPr>
          <a:lstStyle/>
          <a:p>
            <a:r>
              <a:rPr lang="en-US" altLang="zh-CN" sz="2400" b="1" dirty="0">
                <a:solidFill>
                  <a:srgbClr val="053CF1"/>
                </a:solidFill>
                <a:latin typeface="楷体" panose="02010609060101010101" pitchFamily="49" charset="-122"/>
                <a:ea typeface="楷体" panose="02010609060101010101" pitchFamily="49" charset="-122"/>
              </a:rPr>
              <a:t> </a:t>
            </a:r>
            <a:r>
              <a:rPr lang="zh-CN" altLang="en-US" sz="2400" b="1" dirty="0">
                <a:solidFill>
                  <a:srgbClr val="053CF1"/>
                </a:solidFill>
                <a:latin typeface="+mn-ea"/>
                <a:ea typeface="+mn-ea"/>
              </a:rPr>
              <a:t>（</a:t>
            </a:r>
            <a:r>
              <a:rPr lang="en-US" altLang="zh-CN" sz="2400" b="1" dirty="0">
                <a:solidFill>
                  <a:srgbClr val="053CF1"/>
                </a:solidFill>
                <a:latin typeface="+mn-ea"/>
                <a:ea typeface="+mn-ea"/>
              </a:rPr>
              <a:t>1</a:t>
            </a:r>
            <a:r>
              <a:rPr lang="zh-CN" altLang="en-US" sz="2400" b="1" dirty="0">
                <a:solidFill>
                  <a:srgbClr val="053CF1"/>
                </a:solidFill>
                <a:latin typeface="+mn-ea"/>
                <a:ea typeface="+mn-ea"/>
              </a:rPr>
              <a:t>）结合时代背景，简析材料一、二、三中“现代化”内容变化的原因。</a:t>
            </a:r>
            <a:r>
              <a:rPr lang="zh-CN" altLang="en-US" sz="2400" b="1" dirty="0">
                <a:solidFill>
                  <a:srgbClr val="053CF1"/>
                </a:solidFill>
                <a:latin typeface="楷体" panose="02010609060101010101" pitchFamily="49" charset="-122"/>
                <a:ea typeface="楷体" panose="02010609060101010101" pitchFamily="49" charset="-122"/>
              </a:rPr>
              <a:t>（</a:t>
            </a:r>
            <a:r>
              <a:rPr lang="en-US" altLang="zh-CN" sz="2400" b="1" dirty="0">
                <a:solidFill>
                  <a:srgbClr val="053CF1"/>
                </a:solidFill>
                <a:latin typeface="楷体" panose="02010609060101010101" pitchFamily="49" charset="-122"/>
                <a:ea typeface="楷体" panose="02010609060101010101" pitchFamily="49" charset="-122"/>
              </a:rPr>
              <a:t>8</a:t>
            </a:r>
            <a:r>
              <a:rPr lang="zh-CN" altLang="en-US" sz="2400" b="1" dirty="0">
                <a:solidFill>
                  <a:srgbClr val="053CF1"/>
                </a:solidFill>
                <a:latin typeface="楷体" panose="02010609060101010101" pitchFamily="49" charset="-122"/>
                <a:ea typeface="楷体" panose="02010609060101010101" pitchFamily="49" charset="-122"/>
              </a:rPr>
              <a:t>分）</a:t>
            </a:r>
            <a:endParaRPr lang="en-US" altLang="zh-CN" sz="2400" b="1" dirty="0" smtClean="0">
              <a:solidFill>
                <a:srgbClr val="053CF1"/>
              </a:solidFill>
              <a:latin typeface="楷体" panose="02010609060101010101" pitchFamily="49" charset="-122"/>
              <a:ea typeface="楷体" panose="02010609060101010101" pitchFamily="49" charset="-122"/>
            </a:endParaRPr>
          </a:p>
          <a:p>
            <a:r>
              <a:rPr lang="en-US" altLang="zh-CN" sz="2400" b="1" dirty="0" smtClean="0">
                <a:solidFill>
                  <a:srgbClr val="053CF1"/>
                </a:solidFill>
                <a:latin typeface="楷体" panose="02010609060101010101" pitchFamily="49" charset="-122"/>
                <a:ea typeface="楷体" panose="02010609060101010101" pitchFamily="49" charset="-122"/>
              </a:rPr>
              <a:t>   </a:t>
            </a:r>
            <a:r>
              <a:rPr lang="en-US" altLang="zh-CN" sz="2400" b="1" dirty="0">
                <a:solidFill>
                  <a:srgbClr val="053CF1"/>
                </a:solidFill>
                <a:latin typeface="楷体" panose="02010609060101010101" pitchFamily="49" charset="-122"/>
                <a:ea typeface="楷体" panose="02010609060101010101" pitchFamily="49" charset="-122"/>
              </a:rPr>
              <a:t>1938</a:t>
            </a:r>
            <a:r>
              <a:rPr lang="zh-CN" altLang="en-US" sz="2400" b="1" dirty="0">
                <a:solidFill>
                  <a:srgbClr val="053CF1"/>
                </a:solidFill>
                <a:latin typeface="楷体" panose="02010609060101010101" pitchFamily="49" charset="-122"/>
                <a:ea typeface="楷体" panose="02010609060101010101" pitchFamily="49" charset="-122"/>
              </a:rPr>
              <a:t>年</a:t>
            </a:r>
            <a:r>
              <a:rPr lang="zh-CN" altLang="en-US" sz="2400" b="1" dirty="0" smtClean="0">
                <a:solidFill>
                  <a:srgbClr val="053CF1"/>
                </a:solidFill>
                <a:latin typeface="楷体" panose="02010609060101010101" pitchFamily="49" charset="-122"/>
                <a:ea typeface="楷体" panose="02010609060101010101" pitchFamily="49" charset="-122"/>
              </a:rPr>
              <a:t>，中国共产党</a:t>
            </a:r>
            <a:r>
              <a:rPr lang="zh-CN" altLang="en-US" sz="2400" b="1" dirty="0">
                <a:solidFill>
                  <a:srgbClr val="053CF1"/>
                </a:solidFill>
                <a:latin typeface="楷体" panose="02010609060101010101" pitchFamily="49" charset="-122"/>
                <a:ea typeface="楷体" panose="02010609060101010101" pitchFamily="49" charset="-122"/>
              </a:rPr>
              <a:t>多次提出“现代化的军事工业”“装备的现代化”“军队现代化”等说法。毛泽东在</a:t>
            </a:r>
            <a:r>
              <a:rPr lang="en-US" altLang="zh-CN" sz="2400" b="1" dirty="0">
                <a:solidFill>
                  <a:srgbClr val="053CF1"/>
                </a:solidFill>
                <a:latin typeface="楷体" panose="02010609060101010101" pitchFamily="49" charset="-122"/>
                <a:ea typeface="楷体" panose="02010609060101010101" pitchFamily="49" charset="-122"/>
              </a:rPr>
              <a:t>《</a:t>
            </a:r>
            <a:r>
              <a:rPr lang="zh-CN" altLang="en-US" sz="2400" b="1" dirty="0">
                <a:solidFill>
                  <a:srgbClr val="053CF1"/>
                </a:solidFill>
                <a:latin typeface="楷体" panose="02010609060101010101" pitchFamily="49" charset="-122"/>
                <a:ea typeface="楷体" panose="02010609060101010101" pitchFamily="49" charset="-122"/>
              </a:rPr>
              <a:t>论持久战</a:t>
            </a:r>
            <a:r>
              <a:rPr lang="en-US" altLang="zh-CN" sz="2400" b="1" dirty="0">
                <a:solidFill>
                  <a:srgbClr val="053CF1"/>
                </a:solidFill>
                <a:latin typeface="楷体" panose="02010609060101010101" pitchFamily="49" charset="-122"/>
                <a:ea typeface="楷体" panose="02010609060101010101" pitchFamily="49" charset="-122"/>
              </a:rPr>
              <a:t>》</a:t>
            </a:r>
            <a:r>
              <a:rPr lang="zh-CN" altLang="en-US" sz="2400" b="1" dirty="0">
                <a:solidFill>
                  <a:srgbClr val="053CF1"/>
                </a:solidFill>
                <a:latin typeface="楷体" panose="02010609060101010101" pitchFamily="49" charset="-122"/>
                <a:ea typeface="楷体" panose="02010609060101010101" pitchFamily="49" charset="-122"/>
              </a:rPr>
              <a:t>中明确指出，必须“努力于建设新军知发展新的军事工业”，并强调“革新军制离不了现代化，把技术条件增强起来”</a:t>
            </a:r>
            <a:r>
              <a:rPr lang="zh-CN" altLang="en-US" sz="2400" b="1" dirty="0" smtClean="0">
                <a:solidFill>
                  <a:srgbClr val="053CF1"/>
                </a:solidFill>
                <a:latin typeface="楷体" panose="02010609060101010101" pitchFamily="49" charset="-122"/>
                <a:ea typeface="楷体" panose="02010609060101010101" pitchFamily="49" charset="-122"/>
              </a:rPr>
              <a:t>。</a:t>
            </a:r>
            <a:endParaRPr lang="en-US" altLang="zh-CN" sz="2400" b="1" dirty="0" smtClean="0">
              <a:solidFill>
                <a:srgbClr val="053CF1"/>
              </a:solidFill>
              <a:latin typeface="楷体" panose="02010609060101010101" pitchFamily="49" charset="-122"/>
              <a:ea typeface="楷体" panose="02010609060101010101" pitchFamily="49" charset="-122"/>
            </a:endParaRPr>
          </a:p>
          <a:p>
            <a:endParaRPr lang="en-US" altLang="zh-CN" sz="2400" b="1" dirty="0" smtClean="0">
              <a:solidFill>
                <a:srgbClr val="053CF1"/>
              </a:solidFill>
              <a:latin typeface="楷体" panose="02010609060101010101" pitchFamily="49" charset="-122"/>
              <a:ea typeface="楷体" panose="02010609060101010101" pitchFamily="49" charset="-122"/>
            </a:endParaRPr>
          </a:p>
          <a:p>
            <a:r>
              <a:rPr lang="en-US" altLang="zh-CN" sz="2400" b="1" dirty="0" smtClean="0">
                <a:solidFill>
                  <a:srgbClr val="053CF1"/>
                </a:solidFill>
                <a:latin typeface="楷体" panose="02010609060101010101" pitchFamily="49" charset="-122"/>
                <a:ea typeface="楷体" panose="02010609060101010101" pitchFamily="49" charset="-122"/>
              </a:rPr>
              <a:t>    </a:t>
            </a:r>
            <a:r>
              <a:rPr lang="zh-CN" altLang="en-US" sz="2800" b="1" dirty="0" smtClean="0">
                <a:solidFill>
                  <a:srgbClr val="FF0000"/>
                </a:solidFill>
                <a:latin typeface="仿宋" panose="02010609060101010101" pitchFamily="49" charset="-122"/>
                <a:ea typeface="仿宋" panose="02010609060101010101" pitchFamily="49" charset="-122"/>
              </a:rPr>
              <a:t>答案自材料来，顺杆爬：愿景因为不足（常识逻辑推理）</a:t>
            </a:r>
            <a:r>
              <a:rPr lang="en-US" altLang="zh-CN" sz="2800" b="1" dirty="0" smtClean="0">
                <a:solidFill>
                  <a:srgbClr val="FF0000"/>
                </a:solidFill>
                <a:latin typeface="仿宋" panose="02010609060101010101" pitchFamily="49" charset="-122"/>
                <a:ea typeface="仿宋" panose="02010609060101010101" pitchFamily="49" charset="-122"/>
              </a:rPr>
              <a:t>……</a:t>
            </a:r>
            <a:endParaRPr lang="en-US" altLang="zh-CN" sz="2800" b="1" dirty="0" smtClean="0">
              <a:solidFill>
                <a:srgbClr val="FF0000"/>
              </a:solidFill>
              <a:latin typeface="仿宋" panose="02010609060101010101" pitchFamily="49" charset="-122"/>
              <a:ea typeface="仿宋" panose="02010609060101010101" pitchFamily="49" charset="-122"/>
            </a:endParaRPr>
          </a:p>
          <a:p>
            <a:r>
              <a:rPr lang="en-US" altLang="zh-CN" sz="2400" b="1" dirty="0">
                <a:solidFill>
                  <a:srgbClr val="053CF1"/>
                </a:solidFill>
                <a:latin typeface="楷体" panose="02010609060101010101" pitchFamily="49" charset="-122"/>
                <a:ea typeface="楷体" panose="02010609060101010101" pitchFamily="49" charset="-122"/>
              </a:rPr>
              <a:t> </a:t>
            </a:r>
            <a:r>
              <a:rPr lang="en-US" altLang="zh-CN" sz="2400" b="1" dirty="0" smtClean="0">
                <a:solidFill>
                  <a:srgbClr val="053CF1"/>
                </a:solidFill>
                <a:latin typeface="楷体" panose="02010609060101010101" pitchFamily="49" charset="-122"/>
                <a:ea typeface="楷体" panose="02010609060101010101" pitchFamily="49" charset="-122"/>
              </a:rPr>
              <a:t>   1938</a:t>
            </a:r>
            <a:r>
              <a:rPr lang="zh-CN" altLang="en-US" sz="2400" b="1" dirty="0" smtClean="0">
                <a:solidFill>
                  <a:srgbClr val="053CF1"/>
                </a:solidFill>
                <a:latin typeface="楷体" panose="02010609060101010101" pitchFamily="49" charset="-122"/>
                <a:ea typeface="楷体" panose="02010609060101010101" pitchFamily="49" charset="-122"/>
              </a:rPr>
              <a:t>年，抗日战争时期；日本侵略者已具备军事现代化；中国军队急需现代化；中国工业不能支持军队的现代化。</a:t>
            </a:r>
            <a:endParaRPr lang="en-US" altLang="zh-CN" sz="2400" b="1" dirty="0" smtClean="0">
              <a:solidFill>
                <a:srgbClr val="053CF1"/>
              </a:solidFill>
              <a:latin typeface="楷体" panose="02010609060101010101" pitchFamily="49" charset="-122"/>
              <a:ea typeface="楷体" panose="02010609060101010101" pitchFamily="49" charset="-122"/>
            </a:endParaRPr>
          </a:p>
          <a:p>
            <a:endParaRPr lang="en-US" altLang="zh-CN" sz="2400" b="1" dirty="0" smtClean="0">
              <a:solidFill>
                <a:srgbClr val="053CF1"/>
              </a:solidFill>
              <a:latin typeface="楷体" panose="02010609060101010101" pitchFamily="49" charset="-122"/>
              <a:ea typeface="楷体" panose="02010609060101010101" pitchFamily="49" charset="-122"/>
            </a:endParaRPr>
          </a:p>
          <a:p>
            <a:r>
              <a:rPr lang="en-US" altLang="zh-CN" sz="2400" b="1" dirty="0">
                <a:solidFill>
                  <a:srgbClr val="053CF1"/>
                </a:solidFill>
                <a:latin typeface="楷体" panose="02010609060101010101" pitchFamily="49" charset="-122"/>
                <a:ea typeface="楷体" panose="02010609060101010101" pitchFamily="49" charset="-122"/>
              </a:rPr>
              <a:t> </a:t>
            </a:r>
            <a:r>
              <a:rPr lang="en-US" altLang="zh-CN" sz="2400" b="1" dirty="0" smtClean="0">
                <a:solidFill>
                  <a:srgbClr val="053CF1"/>
                </a:solidFill>
                <a:latin typeface="楷体" panose="02010609060101010101" pitchFamily="49" charset="-122"/>
                <a:ea typeface="楷体" panose="02010609060101010101" pitchFamily="49" charset="-122"/>
              </a:rPr>
              <a:t>   </a:t>
            </a:r>
            <a:r>
              <a:rPr lang="zh-CN" altLang="en-US" sz="2800" b="1" dirty="0" smtClean="0">
                <a:solidFill>
                  <a:srgbClr val="FF0000"/>
                </a:solidFill>
                <a:latin typeface="仿宋" panose="02010609060101010101" pitchFamily="49" charset="-122"/>
                <a:ea typeface="仿宋" panose="02010609060101010101" pitchFamily="49" charset="-122"/>
              </a:rPr>
              <a:t>答案</a:t>
            </a:r>
            <a:r>
              <a:rPr lang="zh-CN" altLang="en-US" sz="2800" b="1" dirty="0">
                <a:solidFill>
                  <a:srgbClr val="FF0000"/>
                </a:solidFill>
                <a:latin typeface="仿宋" panose="02010609060101010101" pitchFamily="49" charset="-122"/>
                <a:ea typeface="仿宋" panose="02010609060101010101" pitchFamily="49" charset="-122"/>
              </a:rPr>
              <a:t>自所学来，时代大事：</a:t>
            </a:r>
            <a:endParaRPr lang="en-US" altLang="zh-CN" sz="2800" b="1" dirty="0">
              <a:solidFill>
                <a:srgbClr val="FF0000"/>
              </a:solidFill>
              <a:latin typeface="仿宋" panose="02010609060101010101" pitchFamily="49" charset="-122"/>
              <a:ea typeface="仿宋" panose="02010609060101010101" pitchFamily="49" charset="-122"/>
            </a:endParaRPr>
          </a:p>
          <a:p>
            <a:r>
              <a:rPr lang="en-US" altLang="zh-CN" sz="2400" b="1" dirty="0">
                <a:solidFill>
                  <a:srgbClr val="053CF1"/>
                </a:solidFill>
                <a:latin typeface="楷体" panose="02010609060101010101" pitchFamily="49" charset="-122"/>
                <a:ea typeface="楷体" panose="02010609060101010101" pitchFamily="49" charset="-122"/>
              </a:rPr>
              <a:t> </a:t>
            </a:r>
            <a:r>
              <a:rPr lang="en-US" altLang="zh-CN" sz="2400" b="1" dirty="0" smtClean="0">
                <a:solidFill>
                  <a:srgbClr val="053CF1"/>
                </a:solidFill>
                <a:latin typeface="楷体" panose="02010609060101010101" pitchFamily="49" charset="-122"/>
                <a:ea typeface="楷体" panose="02010609060101010101" pitchFamily="49" charset="-122"/>
              </a:rPr>
              <a:t>   1938</a:t>
            </a:r>
            <a:r>
              <a:rPr lang="zh-CN" altLang="en-US" sz="2400" b="1" dirty="0">
                <a:solidFill>
                  <a:srgbClr val="053CF1"/>
                </a:solidFill>
                <a:latin typeface="楷体" panose="02010609060101010101" pitchFamily="49" charset="-122"/>
                <a:ea typeface="楷体" panose="02010609060101010101" pitchFamily="49" charset="-122"/>
              </a:rPr>
              <a:t>年，抗日战争时期</a:t>
            </a:r>
            <a:r>
              <a:rPr lang="zh-CN" altLang="en-US" sz="2400" b="1" dirty="0" smtClean="0">
                <a:solidFill>
                  <a:srgbClr val="053CF1"/>
                </a:solidFill>
                <a:latin typeface="楷体" panose="02010609060101010101" pitchFamily="49" charset="-122"/>
                <a:ea typeface="楷体" panose="02010609060101010101" pitchFamily="49" charset="-122"/>
              </a:rPr>
              <a:t>；</a:t>
            </a:r>
            <a:r>
              <a:rPr lang="zh-CN" altLang="en-US" sz="2400" b="1" dirty="0">
                <a:solidFill>
                  <a:srgbClr val="053CF1"/>
                </a:solidFill>
                <a:latin typeface="楷体" panose="02010609060101010101" pitchFamily="49" charset="-122"/>
                <a:ea typeface="楷体" panose="02010609060101010101" pitchFamily="49" charset="-122"/>
              </a:rPr>
              <a:t>日军全面侵略中国</a:t>
            </a:r>
            <a:r>
              <a:rPr lang="zh-CN" altLang="en-US" sz="2400" b="1" dirty="0" smtClean="0">
                <a:solidFill>
                  <a:srgbClr val="053CF1"/>
                </a:solidFill>
                <a:latin typeface="楷体" panose="02010609060101010101" pitchFamily="49" charset="-122"/>
                <a:ea typeface="楷体" panose="02010609060101010101" pitchFamily="49" charset="-122"/>
              </a:rPr>
              <a:t>；国民政府正面战场一系列失利。</a:t>
            </a:r>
            <a:endParaRPr lang="en-US" altLang="zh-CN" sz="2400" b="1" dirty="0" smtClean="0">
              <a:solidFill>
                <a:srgbClr val="053CF1"/>
              </a:solidFill>
              <a:latin typeface="楷体" panose="02010609060101010101" pitchFamily="49" charset="-122"/>
              <a:ea typeface="楷体" panose="02010609060101010101" pitchFamily="49" charset="-122"/>
            </a:endParaRPr>
          </a:p>
        </p:txBody>
      </p:sp>
      <p:sp>
        <p:nvSpPr>
          <p:cNvPr id="4" name="矩形 3"/>
          <p:cNvSpPr/>
          <p:nvPr/>
        </p:nvSpPr>
        <p:spPr>
          <a:xfrm>
            <a:off x="629986" y="116632"/>
            <a:ext cx="11059020" cy="892552"/>
          </a:xfrm>
          <a:prstGeom prst="rect">
            <a:avLst/>
          </a:prstGeom>
          <a:solidFill>
            <a:schemeClr val="bg1"/>
          </a:solidFill>
        </p:spPr>
        <p:txBody>
          <a:bodyPr wrap="square">
            <a:spAutoFit/>
          </a:bodyPr>
          <a:lstStyle/>
          <a:p>
            <a:r>
              <a:rPr lang="zh-CN" altLang="en-US" sz="2800" b="1" dirty="0" smtClean="0">
                <a:solidFill>
                  <a:srgbClr val="053CF1"/>
                </a:solidFill>
                <a:latin typeface="仿宋" panose="02010609060101010101" pitchFamily="49" charset="-122"/>
                <a:ea typeface="仿宋" panose="02010609060101010101" pitchFamily="49" charset="-122"/>
              </a:rPr>
              <a:t>盲答？</a:t>
            </a:r>
            <a:endParaRPr lang="en-US" altLang="zh-CN" sz="2800" b="1" dirty="0" smtClean="0">
              <a:solidFill>
                <a:srgbClr val="053CF1"/>
              </a:solidFill>
              <a:latin typeface="仿宋" panose="02010609060101010101" pitchFamily="49" charset="-122"/>
              <a:ea typeface="仿宋" panose="02010609060101010101" pitchFamily="49" charset="-122"/>
            </a:endParaRPr>
          </a:p>
          <a:p>
            <a:r>
              <a:rPr lang="zh-CN" altLang="en-US" sz="2400" b="1" dirty="0">
                <a:solidFill>
                  <a:srgbClr val="053CF1"/>
                </a:solidFill>
                <a:latin typeface="楷体" panose="02010609060101010101" pitchFamily="49" charset="-122"/>
                <a:ea typeface="楷体" panose="02010609060101010101" pitchFamily="49" charset="-122"/>
              </a:rPr>
              <a:t>（</a:t>
            </a:r>
            <a:r>
              <a:rPr lang="en-US" altLang="zh-CN" sz="2400" b="1" dirty="0">
                <a:solidFill>
                  <a:srgbClr val="053CF1"/>
                </a:solidFill>
                <a:latin typeface="楷体" panose="02010609060101010101" pitchFamily="49" charset="-122"/>
                <a:ea typeface="楷体" panose="02010609060101010101" pitchFamily="49" charset="-122"/>
              </a:rPr>
              <a:t>1</a:t>
            </a:r>
            <a:r>
              <a:rPr lang="zh-CN" altLang="en-US" sz="2400" b="1" dirty="0">
                <a:solidFill>
                  <a:srgbClr val="053CF1"/>
                </a:solidFill>
                <a:latin typeface="楷体" panose="02010609060101010101" pitchFamily="49" charset="-122"/>
                <a:ea typeface="楷体" panose="02010609060101010101" pitchFamily="49" charset="-122"/>
              </a:rPr>
              <a:t>）结合时代背景，简析材料一、二、三中“现代化”内容变化的原因。（</a:t>
            </a:r>
            <a:r>
              <a:rPr lang="en-US" altLang="zh-CN" sz="2400" b="1" dirty="0">
                <a:solidFill>
                  <a:srgbClr val="053CF1"/>
                </a:solidFill>
                <a:latin typeface="楷体" panose="02010609060101010101" pitchFamily="49" charset="-122"/>
                <a:ea typeface="楷体" panose="02010609060101010101" pitchFamily="49" charset="-122"/>
              </a:rPr>
              <a:t>8</a:t>
            </a:r>
            <a:r>
              <a:rPr lang="zh-CN" altLang="en-US" sz="2400" b="1" dirty="0">
                <a:solidFill>
                  <a:srgbClr val="053CF1"/>
                </a:solidFill>
                <a:latin typeface="楷体" panose="02010609060101010101" pitchFamily="49" charset="-122"/>
                <a:ea typeface="楷体" panose="02010609060101010101" pitchFamily="49" charset="-122"/>
              </a:rPr>
              <a:t>分</a:t>
            </a:r>
            <a:r>
              <a:rPr lang="zh-CN" altLang="en-US" sz="2400" b="1" dirty="0" smtClean="0">
                <a:solidFill>
                  <a:srgbClr val="053CF1"/>
                </a:solidFill>
                <a:latin typeface="楷体" panose="02010609060101010101" pitchFamily="49" charset="-122"/>
                <a:ea typeface="楷体" panose="02010609060101010101" pitchFamily="49" charset="-122"/>
              </a:rPr>
              <a:t>）</a:t>
            </a:r>
            <a:endParaRPr lang="zh-CN" altLang="en-US" sz="2400" b="1" dirty="0">
              <a:solidFill>
                <a:srgbClr val="053CF1"/>
              </a:solidFill>
              <a:latin typeface="楷体" panose="02010609060101010101" pitchFamily="49" charset="-122"/>
              <a:ea typeface="楷体" panose="02010609060101010101" pitchFamily="49" charset="-122"/>
            </a:endParaRPr>
          </a:p>
        </p:txBody>
      </p:sp>
      <p:sp>
        <p:nvSpPr>
          <p:cNvPr id="5" name="矩形 4"/>
          <p:cNvSpPr/>
          <p:nvPr/>
        </p:nvSpPr>
        <p:spPr>
          <a:xfrm>
            <a:off x="629986" y="5733256"/>
            <a:ext cx="11059020" cy="954107"/>
          </a:xfrm>
          <a:prstGeom prst="rect">
            <a:avLst/>
          </a:prstGeom>
          <a:solidFill>
            <a:schemeClr val="bg1"/>
          </a:solidFill>
        </p:spPr>
        <p:txBody>
          <a:bodyPr wrap="square">
            <a:spAutoFit/>
          </a:bodyPr>
          <a:lstStyle/>
          <a:p>
            <a:r>
              <a:rPr lang="zh-CN" altLang="en-US" sz="2800" b="1" dirty="0" smtClean="0">
                <a:solidFill>
                  <a:srgbClr val="FF0000"/>
                </a:solidFill>
                <a:latin typeface="仿宋" panose="02010609060101010101" pitchFamily="49" charset="-122"/>
                <a:ea typeface="仿宋" panose="02010609060101010101" pitchFamily="49" charset="-122"/>
              </a:rPr>
              <a:t>历史是一门思维训练学科。通过历史学习，学生能思会想、能思善想</a:t>
            </a:r>
            <a:endParaRPr lang="en-US" altLang="zh-CN" sz="2800" b="1" dirty="0" smtClean="0">
              <a:solidFill>
                <a:srgbClr val="FF0000"/>
              </a:solidFill>
              <a:latin typeface="仿宋" panose="02010609060101010101" pitchFamily="49" charset="-122"/>
              <a:ea typeface="仿宋" panose="02010609060101010101" pitchFamily="49" charset="-122"/>
            </a:endParaRPr>
          </a:p>
          <a:p>
            <a:r>
              <a:rPr lang="zh-CN" altLang="en-US" sz="2800" b="1" dirty="0" smtClean="0">
                <a:solidFill>
                  <a:srgbClr val="FF0000"/>
                </a:solidFill>
                <a:latin typeface="仿宋" panose="02010609060101010101" pitchFamily="49" charset="-122"/>
                <a:ea typeface="仿宋" panose="02010609060101010101" pitchFamily="49" charset="-122"/>
              </a:rPr>
              <a:t>注意：答案构成的历史知识特点！</a:t>
            </a:r>
            <a:endParaRPr lang="en-US" altLang="zh-CN" sz="2800" b="1" dirty="0" smtClean="0">
              <a:solidFill>
                <a:srgbClr val="FF0000"/>
              </a:solidFill>
              <a:latin typeface="仿宋" panose="02010609060101010101" pitchFamily="49" charset="-122"/>
              <a:ea typeface="仿宋"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5" grpId="0" animBg="1"/>
      <p:bldP spid="5"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79376" y="116632"/>
            <a:ext cx="11593288" cy="2923877"/>
          </a:xfrm>
          <a:prstGeom prst="rect">
            <a:avLst/>
          </a:prstGeom>
          <a:solidFill>
            <a:schemeClr val="bg1"/>
          </a:solidFill>
        </p:spPr>
        <p:txBody>
          <a:bodyPr wrap="square">
            <a:spAutoFit/>
          </a:bodyPr>
          <a:lstStyle/>
          <a:p>
            <a:r>
              <a:rPr lang="en-US" altLang="zh-CN" sz="2400" b="1" dirty="0">
                <a:solidFill>
                  <a:srgbClr val="053CF1"/>
                </a:solidFill>
                <a:latin typeface="楷体" panose="02010609060101010101" pitchFamily="49" charset="-122"/>
                <a:ea typeface="楷体" panose="02010609060101010101" pitchFamily="49" charset="-122"/>
              </a:rPr>
              <a:t> </a:t>
            </a:r>
            <a:r>
              <a:rPr lang="zh-CN" altLang="en-US" sz="2400" b="1" dirty="0">
                <a:solidFill>
                  <a:srgbClr val="053CF1"/>
                </a:solidFill>
                <a:latin typeface="+mn-ea"/>
                <a:ea typeface="+mn-ea"/>
              </a:rPr>
              <a:t>（</a:t>
            </a:r>
            <a:r>
              <a:rPr lang="en-US" altLang="zh-CN" sz="2400" b="1" dirty="0">
                <a:solidFill>
                  <a:srgbClr val="053CF1"/>
                </a:solidFill>
                <a:latin typeface="+mn-ea"/>
                <a:ea typeface="+mn-ea"/>
              </a:rPr>
              <a:t>1</a:t>
            </a:r>
            <a:r>
              <a:rPr lang="zh-CN" altLang="en-US" sz="2400" b="1" dirty="0">
                <a:solidFill>
                  <a:srgbClr val="053CF1"/>
                </a:solidFill>
                <a:latin typeface="+mn-ea"/>
                <a:ea typeface="+mn-ea"/>
              </a:rPr>
              <a:t>）结合时代背景，简析材料一、二、三中“现代化”内容变化的原因。</a:t>
            </a:r>
            <a:r>
              <a:rPr lang="zh-CN" altLang="en-US" sz="2400" b="1" dirty="0">
                <a:solidFill>
                  <a:srgbClr val="053CF1"/>
                </a:solidFill>
                <a:latin typeface="楷体" panose="02010609060101010101" pitchFamily="49" charset="-122"/>
                <a:ea typeface="楷体" panose="02010609060101010101" pitchFamily="49" charset="-122"/>
              </a:rPr>
              <a:t>（</a:t>
            </a:r>
            <a:r>
              <a:rPr lang="en-US" altLang="zh-CN" sz="2400" b="1" dirty="0">
                <a:solidFill>
                  <a:srgbClr val="053CF1"/>
                </a:solidFill>
                <a:latin typeface="楷体" panose="02010609060101010101" pitchFamily="49" charset="-122"/>
                <a:ea typeface="楷体" panose="02010609060101010101" pitchFamily="49" charset="-122"/>
              </a:rPr>
              <a:t>8</a:t>
            </a:r>
            <a:r>
              <a:rPr lang="zh-CN" altLang="en-US" sz="2400" b="1" dirty="0">
                <a:solidFill>
                  <a:srgbClr val="053CF1"/>
                </a:solidFill>
                <a:latin typeface="楷体" panose="02010609060101010101" pitchFamily="49" charset="-122"/>
                <a:ea typeface="楷体" panose="02010609060101010101" pitchFamily="49" charset="-122"/>
              </a:rPr>
              <a:t>分）</a:t>
            </a:r>
            <a:endParaRPr lang="en-US" altLang="zh-CN" sz="2400" b="1" dirty="0" smtClean="0">
              <a:solidFill>
                <a:srgbClr val="053CF1"/>
              </a:solidFill>
              <a:latin typeface="楷体" panose="02010609060101010101" pitchFamily="49" charset="-122"/>
              <a:ea typeface="楷体" panose="02010609060101010101" pitchFamily="49" charset="-122"/>
            </a:endParaRPr>
          </a:p>
          <a:p>
            <a:r>
              <a:rPr lang="zh-CN" altLang="en-US" sz="2400" b="1" dirty="0" smtClean="0">
                <a:solidFill>
                  <a:srgbClr val="053CF1"/>
                </a:solidFill>
                <a:latin typeface="楷体" panose="02010609060101010101" pitchFamily="49" charset="-122"/>
                <a:ea typeface="楷体" panose="02010609060101010101" pitchFamily="49" charset="-122"/>
              </a:rPr>
              <a:t>    材料</a:t>
            </a:r>
            <a:r>
              <a:rPr lang="zh-CN" altLang="en-US" sz="2400" b="1" dirty="0">
                <a:solidFill>
                  <a:srgbClr val="053CF1"/>
                </a:solidFill>
                <a:latin typeface="楷体" panose="02010609060101010101" pitchFamily="49" charset="-122"/>
                <a:ea typeface="楷体" panose="02010609060101010101" pitchFamily="49" charset="-122"/>
              </a:rPr>
              <a:t>二  </a:t>
            </a:r>
            <a:r>
              <a:rPr lang="en-US" altLang="zh-CN" sz="2400" b="1" dirty="0">
                <a:solidFill>
                  <a:srgbClr val="053CF1"/>
                </a:solidFill>
                <a:latin typeface="楷体" panose="02010609060101010101" pitchFamily="49" charset="-122"/>
                <a:ea typeface="楷体" panose="02010609060101010101" pitchFamily="49" charset="-122"/>
              </a:rPr>
              <a:t>1954</a:t>
            </a:r>
            <a:r>
              <a:rPr lang="zh-CN" altLang="en-US" sz="2400" b="1" dirty="0">
                <a:solidFill>
                  <a:srgbClr val="053CF1"/>
                </a:solidFill>
                <a:latin typeface="楷体" panose="02010609060101010101" pitchFamily="49" charset="-122"/>
                <a:ea typeface="楷体" panose="02010609060101010101" pitchFamily="49" charset="-122"/>
              </a:rPr>
              <a:t>年</a:t>
            </a:r>
            <a:r>
              <a:rPr lang="en-US" altLang="zh-CN" sz="2400" b="1" dirty="0">
                <a:solidFill>
                  <a:srgbClr val="053CF1"/>
                </a:solidFill>
                <a:latin typeface="楷体" panose="02010609060101010101" pitchFamily="49" charset="-122"/>
                <a:ea typeface="楷体" panose="02010609060101010101" pitchFamily="49" charset="-122"/>
              </a:rPr>
              <a:t>9</a:t>
            </a:r>
            <a:r>
              <a:rPr lang="zh-CN" altLang="en-US" sz="2400" b="1" dirty="0">
                <a:solidFill>
                  <a:srgbClr val="053CF1"/>
                </a:solidFill>
                <a:latin typeface="楷体" panose="02010609060101010101" pitchFamily="49" charset="-122"/>
                <a:ea typeface="楷体" panose="02010609060101010101" pitchFamily="49" charset="-122"/>
              </a:rPr>
              <a:t>月，周恩来在政府工作报告中指出，我国要“建设起强大的现代化的工业、现代化的农业、现代化的交通运输业和现代化的国防”。</a:t>
            </a:r>
            <a:endParaRPr lang="zh-CN" altLang="en-US" sz="2400" b="1" dirty="0">
              <a:solidFill>
                <a:srgbClr val="053CF1"/>
              </a:solidFill>
              <a:latin typeface="楷体" panose="02010609060101010101" pitchFamily="49" charset="-122"/>
              <a:ea typeface="楷体" panose="02010609060101010101" pitchFamily="49" charset="-122"/>
            </a:endParaRPr>
          </a:p>
          <a:p>
            <a:r>
              <a:rPr lang="zh-CN" altLang="en-US" sz="2800" b="1" dirty="0" smtClean="0">
                <a:solidFill>
                  <a:srgbClr val="FF0000"/>
                </a:solidFill>
                <a:latin typeface="仿宋" panose="02010609060101010101" pitchFamily="49" charset="-122"/>
                <a:ea typeface="仿宋" panose="02010609060101010101" pitchFamily="49" charset="-122"/>
              </a:rPr>
              <a:t>    答案</a:t>
            </a:r>
            <a:r>
              <a:rPr lang="zh-CN" altLang="en-US" sz="2800" b="1" dirty="0">
                <a:solidFill>
                  <a:srgbClr val="FF0000"/>
                </a:solidFill>
                <a:latin typeface="仿宋" panose="02010609060101010101" pitchFamily="49" charset="-122"/>
                <a:ea typeface="仿宋" panose="02010609060101010101" pitchFamily="49" charset="-122"/>
              </a:rPr>
              <a:t>自所学来，时代大事：</a:t>
            </a:r>
            <a:endParaRPr lang="en-US" altLang="zh-CN" sz="2800" b="1" dirty="0">
              <a:solidFill>
                <a:srgbClr val="FF0000"/>
              </a:solidFill>
              <a:latin typeface="仿宋" panose="02010609060101010101" pitchFamily="49" charset="-122"/>
              <a:ea typeface="仿宋" panose="02010609060101010101" pitchFamily="49" charset="-122"/>
            </a:endParaRPr>
          </a:p>
          <a:p>
            <a:r>
              <a:rPr lang="en-US" altLang="zh-CN" sz="2400" b="1" dirty="0">
                <a:solidFill>
                  <a:srgbClr val="053CF1"/>
                </a:solidFill>
                <a:latin typeface="楷体" panose="02010609060101010101" pitchFamily="49" charset="-122"/>
                <a:ea typeface="楷体" panose="02010609060101010101" pitchFamily="49" charset="-122"/>
              </a:rPr>
              <a:t> </a:t>
            </a:r>
            <a:r>
              <a:rPr lang="en-US" altLang="zh-CN" sz="2400" b="1" dirty="0" smtClean="0">
                <a:solidFill>
                  <a:srgbClr val="053CF1"/>
                </a:solidFill>
                <a:latin typeface="楷体" panose="02010609060101010101" pitchFamily="49" charset="-122"/>
                <a:ea typeface="楷体" panose="02010609060101010101" pitchFamily="49" charset="-122"/>
              </a:rPr>
              <a:t>   </a:t>
            </a:r>
            <a:r>
              <a:rPr lang="zh-CN" altLang="en-US" sz="2800" b="1" dirty="0" smtClean="0">
                <a:solidFill>
                  <a:srgbClr val="053CF1"/>
                </a:solidFill>
                <a:latin typeface="楷体" panose="02010609060101010101" pitchFamily="49" charset="-122"/>
                <a:ea typeface="楷体" panose="02010609060101010101" pitchFamily="49" charset="-122"/>
              </a:rPr>
              <a:t>首届全国人民代表大会召开；一五计划，开展现代化建设；过渡时期总路线；面临冷战、美苏对抗的国际环境等</a:t>
            </a:r>
            <a:endParaRPr lang="en-US" altLang="zh-CN" sz="2800" b="1" dirty="0" smtClean="0">
              <a:solidFill>
                <a:srgbClr val="053CF1"/>
              </a:solidFill>
              <a:latin typeface="楷体" panose="02010609060101010101" pitchFamily="49" charset="-122"/>
              <a:ea typeface="楷体" panose="02010609060101010101" pitchFamily="49" charset="-122"/>
            </a:endParaRPr>
          </a:p>
          <a:p>
            <a:r>
              <a:rPr lang="zh-CN" altLang="en-US" sz="2800" b="1" dirty="0" smtClean="0">
                <a:solidFill>
                  <a:srgbClr val="FF0000"/>
                </a:solidFill>
                <a:latin typeface="仿宋" panose="02010609060101010101" pitchFamily="49" charset="-122"/>
                <a:ea typeface="仿宋" panose="02010609060101010101" pitchFamily="49" charset="-122"/>
              </a:rPr>
              <a:t>    盲</a:t>
            </a:r>
            <a:r>
              <a:rPr lang="zh-CN" altLang="en-US" sz="2800" b="1" dirty="0">
                <a:solidFill>
                  <a:srgbClr val="FF0000"/>
                </a:solidFill>
                <a:latin typeface="仿宋" panose="02010609060101010101" pitchFamily="49" charset="-122"/>
                <a:ea typeface="仿宋" panose="02010609060101010101" pitchFamily="49" charset="-122"/>
              </a:rPr>
              <a:t>答，答多一些</a:t>
            </a:r>
            <a:r>
              <a:rPr lang="zh-CN" altLang="en-US" sz="2800" b="1" dirty="0" smtClean="0">
                <a:solidFill>
                  <a:srgbClr val="FF0000"/>
                </a:solidFill>
                <a:latin typeface="仿宋" panose="02010609060101010101" pitchFamily="49" charset="-122"/>
                <a:ea typeface="仿宋" panose="02010609060101010101" pitchFamily="49" charset="-122"/>
              </a:rPr>
              <a:t>。</a:t>
            </a:r>
            <a:r>
              <a:rPr lang="zh-CN" altLang="en-US" sz="2800" b="1" dirty="0" smtClean="0">
                <a:solidFill>
                  <a:srgbClr val="053CF1"/>
                </a:solidFill>
                <a:latin typeface="楷体" panose="02010609060101010101" pitchFamily="49" charset="-122"/>
                <a:ea typeface="楷体" panose="02010609060101010101" pitchFamily="49" charset="-122"/>
              </a:rPr>
              <a:t>  </a:t>
            </a:r>
            <a:endParaRPr lang="en-US" altLang="zh-CN" sz="2800" b="1" dirty="0">
              <a:solidFill>
                <a:srgbClr val="053CF1"/>
              </a:solidFill>
              <a:latin typeface="楷体" panose="02010609060101010101" pitchFamily="49" charset="-122"/>
              <a:ea typeface="楷体" panose="02010609060101010101" pitchFamily="49" charset="-122"/>
            </a:endParaRPr>
          </a:p>
        </p:txBody>
      </p:sp>
      <p:sp>
        <p:nvSpPr>
          <p:cNvPr id="5" name="矩形 4"/>
          <p:cNvSpPr/>
          <p:nvPr/>
        </p:nvSpPr>
        <p:spPr>
          <a:xfrm>
            <a:off x="598712" y="3169419"/>
            <a:ext cx="11593288" cy="2923877"/>
          </a:xfrm>
          <a:prstGeom prst="rect">
            <a:avLst/>
          </a:prstGeom>
          <a:solidFill>
            <a:schemeClr val="bg1"/>
          </a:solidFill>
        </p:spPr>
        <p:txBody>
          <a:bodyPr wrap="square">
            <a:spAutoFit/>
          </a:bodyPr>
          <a:lstStyle/>
          <a:p>
            <a:r>
              <a:rPr lang="zh-CN" altLang="en-US" sz="2400" b="1" dirty="0" smtClean="0">
                <a:solidFill>
                  <a:srgbClr val="053CF1"/>
                </a:solidFill>
                <a:latin typeface="楷体" panose="02010609060101010101" pitchFamily="49" charset="-122"/>
                <a:ea typeface="楷体" panose="02010609060101010101" pitchFamily="49" charset="-122"/>
              </a:rPr>
              <a:t>    材料</a:t>
            </a:r>
            <a:r>
              <a:rPr lang="zh-CN" altLang="en-US" sz="2400" b="1" dirty="0">
                <a:solidFill>
                  <a:srgbClr val="053CF1"/>
                </a:solidFill>
                <a:latin typeface="楷体" panose="02010609060101010101" pitchFamily="49" charset="-122"/>
                <a:ea typeface="楷体" panose="02010609060101010101" pitchFamily="49" charset="-122"/>
              </a:rPr>
              <a:t>三  </a:t>
            </a:r>
            <a:r>
              <a:rPr lang="en-US" altLang="zh-CN" sz="2400" b="1" dirty="0">
                <a:solidFill>
                  <a:srgbClr val="053CF1"/>
                </a:solidFill>
                <a:latin typeface="楷体" panose="02010609060101010101" pitchFamily="49" charset="-122"/>
                <a:ea typeface="楷体" panose="02010609060101010101" pitchFamily="49" charset="-122"/>
              </a:rPr>
              <a:t>1964</a:t>
            </a:r>
            <a:r>
              <a:rPr lang="zh-CN" altLang="en-US" sz="2400" b="1" dirty="0">
                <a:solidFill>
                  <a:srgbClr val="053CF1"/>
                </a:solidFill>
                <a:latin typeface="楷体" panose="02010609060101010101" pitchFamily="49" charset="-122"/>
                <a:ea typeface="楷体" panose="02010609060101010101" pitchFamily="49" charset="-122"/>
              </a:rPr>
              <a:t>年</a:t>
            </a:r>
            <a:r>
              <a:rPr lang="en-US" altLang="zh-CN" sz="2400" b="1" dirty="0">
                <a:solidFill>
                  <a:srgbClr val="053CF1"/>
                </a:solidFill>
                <a:latin typeface="楷体" panose="02010609060101010101" pitchFamily="49" charset="-122"/>
                <a:ea typeface="楷体" panose="02010609060101010101" pitchFamily="49" charset="-122"/>
              </a:rPr>
              <a:t>12</a:t>
            </a:r>
            <a:r>
              <a:rPr lang="zh-CN" altLang="en-US" sz="2400" b="1" dirty="0">
                <a:solidFill>
                  <a:srgbClr val="053CF1"/>
                </a:solidFill>
                <a:latin typeface="楷体" panose="02010609060101010101" pitchFamily="49" charset="-122"/>
                <a:ea typeface="楷体" panose="02010609060101010101" pitchFamily="49" charset="-122"/>
              </a:rPr>
              <a:t>月，周恩来在全国人大三届一次会议上宣布了实现四个现代化的任务，即“要在</a:t>
            </a:r>
            <a:r>
              <a:rPr lang="zh-CN" altLang="en-US" sz="2400" b="1" dirty="0">
                <a:solidFill>
                  <a:srgbClr val="FF0000"/>
                </a:solidFill>
                <a:latin typeface="楷体" panose="02010609060101010101" pitchFamily="49" charset="-122"/>
                <a:ea typeface="楷体" panose="02010609060101010101" pitchFamily="49" charset="-122"/>
              </a:rPr>
              <a:t>不太长</a:t>
            </a:r>
            <a:r>
              <a:rPr lang="zh-CN" altLang="en-US" sz="2400" b="1" dirty="0">
                <a:solidFill>
                  <a:srgbClr val="053CF1"/>
                </a:solidFill>
                <a:latin typeface="楷体" panose="02010609060101010101" pitchFamily="49" charset="-122"/>
                <a:ea typeface="楷体" panose="02010609060101010101" pitchFamily="49" charset="-122"/>
              </a:rPr>
              <a:t>的历史时期内，把我国建设成为一个具有现代农业，现代工业，现代国防和现代科学技术的社会主义强国”</a:t>
            </a:r>
            <a:r>
              <a:rPr lang="zh-CN" altLang="en-US" sz="2400" b="1" dirty="0" smtClean="0">
                <a:solidFill>
                  <a:srgbClr val="053CF1"/>
                </a:solidFill>
                <a:latin typeface="楷体" panose="02010609060101010101" pitchFamily="49" charset="-122"/>
                <a:ea typeface="楷体" panose="02010609060101010101" pitchFamily="49" charset="-122"/>
              </a:rPr>
              <a:t>。</a:t>
            </a:r>
            <a:endParaRPr lang="en-US" altLang="zh-CN" sz="2400" b="1" dirty="0" smtClean="0">
              <a:solidFill>
                <a:srgbClr val="053CF1"/>
              </a:solidFill>
              <a:latin typeface="楷体" panose="02010609060101010101" pitchFamily="49" charset="-122"/>
              <a:ea typeface="楷体" panose="02010609060101010101" pitchFamily="49" charset="-122"/>
            </a:endParaRPr>
          </a:p>
          <a:p>
            <a:r>
              <a:rPr lang="zh-CN" altLang="en-US" sz="2800" b="1" dirty="0" smtClean="0">
                <a:solidFill>
                  <a:srgbClr val="FF0000"/>
                </a:solidFill>
                <a:latin typeface="仿宋" panose="02010609060101010101" pitchFamily="49" charset="-122"/>
                <a:ea typeface="仿宋" panose="02010609060101010101" pitchFamily="49" charset="-122"/>
              </a:rPr>
              <a:t>    答案</a:t>
            </a:r>
            <a:r>
              <a:rPr lang="zh-CN" altLang="en-US" sz="2800" b="1" dirty="0">
                <a:solidFill>
                  <a:srgbClr val="FF0000"/>
                </a:solidFill>
                <a:latin typeface="仿宋" panose="02010609060101010101" pitchFamily="49" charset="-122"/>
                <a:ea typeface="仿宋" panose="02010609060101010101" pitchFamily="49" charset="-122"/>
              </a:rPr>
              <a:t>自所学来，时代大事：</a:t>
            </a:r>
            <a:endParaRPr lang="en-US" altLang="zh-CN" sz="2800" b="1" dirty="0">
              <a:solidFill>
                <a:srgbClr val="FF0000"/>
              </a:solidFill>
              <a:latin typeface="仿宋" panose="02010609060101010101" pitchFamily="49" charset="-122"/>
              <a:ea typeface="仿宋" panose="02010609060101010101" pitchFamily="49" charset="-122"/>
            </a:endParaRPr>
          </a:p>
          <a:p>
            <a:r>
              <a:rPr lang="zh-CN" altLang="en-US" sz="2400" b="1" dirty="0" smtClean="0">
                <a:solidFill>
                  <a:srgbClr val="053CF1"/>
                </a:solidFill>
                <a:latin typeface="楷体" panose="02010609060101010101" pitchFamily="49" charset="-122"/>
                <a:ea typeface="楷体" panose="02010609060101010101" pitchFamily="49" charset="-122"/>
              </a:rPr>
              <a:t>    </a:t>
            </a:r>
            <a:r>
              <a:rPr lang="zh-CN" altLang="en-US" sz="2800" b="1" dirty="0">
                <a:solidFill>
                  <a:srgbClr val="053CF1"/>
                </a:solidFill>
                <a:latin typeface="楷体" panose="02010609060101010101" pitchFamily="49" charset="-122"/>
                <a:ea typeface="楷体" panose="02010609060101010101" pitchFamily="49" charset="-122"/>
              </a:rPr>
              <a:t>中国进入全面建设社会主义时期</a:t>
            </a:r>
            <a:r>
              <a:rPr lang="zh-CN" altLang="en-US" sz="2800" b="1" dirty="0" smtClean="0">
                <a:solidFill>
                  <a:srgbClr val="053CF1"/>
                </a:solidFill>
                <a:latin typeface="楷体" panose="02010609060101010101" pitchFamily="49" charset="-122"/>
                <a:ea typeface="楷体" panose="02010609060101010101" pitchFamily="49" charset="-122"/>
              </a:rPr>
              <a:t>；在经历大跃进等挫折后，经济逐步调整恢复；面临</a:t>
            </a:r>
            <a:r>
              <a:rPr lang="zh-CN" altLang="en-US" sz="2800" b="1" dirty="0">
                <a:solidFill>
                  <a:srgbClr val="053CF1"/>
                </a:solidFill>
                <a:latin typeface="楷体" panose="02010609060101010101" pitchFamily="49" charset="-122"/>
                <a:ea typeface="楷体" panose="02010609060101010101" pitchFamily="49" charset="-122"/>
              </a:rPr>
              <a:t>冷战、</a:t>
            </a:r>
            <a:r>
              <a:rPr lang="zh-CN" altLang="en-US" sz="2800" b="1" dirty="0" smtClean="0">
                <a:solidFill>
                  <a:srgbClr val="053CF1"/>
                </a:solidFill>
                <a:latin typeface="楷体" panose="02010609060101010101" pitchFamily="49" charset="-122"/>
                <a:ea typeface="楷体" panose="02010609060101010101" pitchFamily="49" charset="-122"/>
              </a:rPr>
              <a:t>美苏霸权压迫的</a:t>
            </a:r>
            <a:r>
              <a:rPr lang="zh-CN" altLang="en-US" sz="2800" b="1" dirty="0">
                <a:solidFill>
                  <a:srgbClr val="053CF1"/>
                </a:solidFill>
                <a:latin typeface="楷体" panose="02010609060101010101" pitchFamily="49" charset="-122"/>
                <a:ea typeface="楷体" panose="02010609060101010101" pitchFamily="49" charset="-122"/>
              </a:rPr>
              <a:t>国际环境等</a:t>
            </a:r>
            <a:endParaRPr lang="zh-CN" altLang="en-US" sz="2800" b="1" dirty="0">
              <a:solidFill>
                <a:srgbClr val="053CF1"/>
              </a:solidFill>
              <a:latin typeface="楷体" panose="02010609060101010101" pitchFamily="49" charset="-122"/>
              <a:ea typeface="楷体" panose="02010609060101010101" pitchFamily="49" charset="-122"/>
            </a:endParaRPr>
          </a:p>
          <a:p>
            <a:r>
              <a:rPr lang="zh-CN" altLang="en-US" sz="2800" b="1" dirty="0" smtClean="0">
                <a:solidFill>
                  <a:srgbClr val="FF0000"/>
                </a:solidFill>
                <a:latin typeface="仿宋" panose="02010609060101010101" pitchFamily="49" charset="-122"/>
                <a:ea typeface="仿宋" panose="02010609060101010101" pitchFamily="49" charset="-122"/>
              </a:rPr>
              <a:t>    盲</a:t>
            </a:r>
            <a:r>
              <a:rPr lang="zh-CN" altLang="en-US" sz="2800" b="1" dirty="0">
                <a:solidFill>
                  <a:srgbClr val="FF0000"/>
                </a:solidFill>
                <a:latin typeface="仿宋" panose="02010609060101010101" pitchFamily="49" charset="-122"/>
                <a:ea typeface="仿宋" panose="02010609060101010101" pitchFamily="49" charset="-122"/>
              </a:rPr>
              <a:t>答，答多一些。</a:t>
            </a:r>
            <a:endParaRPr lang="en-US" altLang="zh-CN" sz="2800" b="1" dirty="0">
              <a:solidFill>
                <a:srgbClr val="053CF1"/>
              </a:solidFill>
              <a:latin typeface="楷体" panose="02010609060101010101" pitchFamily="49" charset="-122"/>
              <a:ea typeface="楷体" panose="02010609060101010101" pitchFamily="49" charset="-122"/>
            </a:endParaRPr>
          </a:p>
        </p:txBody>
      </p:sp>
      <p:sp>
        <p:nvSpPr>
          <p:cNvPr id="6" name="矩形 5"/>
          <p:cNvSpPr/>
          <p:nvPr/>
        </p:nvSpPr>
        <p:spPr>
          <a:xfrm>
            <a:off x="767408" y="6222206"/>
            <a:ext cx="9289032" cy="523220"/>
          </a:xfrm>
          <a:prstGeom prst="rect">
            <a:avLst/>
          </a:prstGeom>
          <a:solidFill>
            <a:schemeClr val="bg1"/>
          </a:solidFill>
        </p:spPr>
        <p:txBody>
          <a:bodyPr wrap="square">
            <a:spAutoFit/>
          </a:bodyPr>
          <a:lstStyle/>
          <a:p>
            <a:r>
              <a:rPr lang="zh-CN" altLang="en-US" sz="2800" dirty="0" smtClean="0">
                <a:solidFill>
                  <a:srgbClr val="FF0000"/>
                </a:solidFill>
                <a:latin typeface="黑体" panose="02010609060101010101" pitchFamily="49" charset="-122"/>
                <a:ea typeface="黑体" panose="02010609060101010101" pitchFamily="49" charset="-122"/>
              </a:rPr>
              <a:t>答案自所学知识来：历史时空知识体系建构，格外重要！</a:t>
            </a:r>
            <a:endParaRPr lang="en-US" altLang="zh-CN" sz="2800" dirty="0" smtClean="0">
              <a:solidFill>
                <a:srgbClr val="FF0000"/>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5" grpId="1" animBg="1"/>
      <p:bldP spid="6" grpId="0" animBg="1"/>
      <p:bldP spid="6"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39416" y="188640"/>
            <a:ext cx="5184576" cy="523220"/>
          </a:xfrm>
          <a:prstGeom prst="rect">
            <a:avLst/>
          </a:prstGeom>
          <a:solidFill>
            <a:schemeClr val="bg1"/>
          </a:solidFill>
        </p:spPr>
        <p:txBody>
          <a:bodyPr wrap="square">
            <a:spAutoFit/>
          </a:bodyPr>
          <a:lstStyle/>
          <a:p>
            <a:endParaRPr kumimoji="1" lang="en-US" altLang="zh-CN" sz="2800" spc="300" noProof="1">
              <a:solidFill>
                <a:srgbClr val="0331F3"/>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p:txBody>
      </p:sp>
      <p:sp>
        <p:nvSpPr>
          <p:cNvPr id="4" name="矩形 3"/>
          <p:cNvSpPr/>
          <p:nvPr/>
        </p:nvSpPr>
        <p:spPr>
          <a:xfrm>
            <a:off x="479376" y="10840"/>
            <a:ext cx="7992888" cy="523220"/>
          </a:xfrm>
          <a:prstGeom prst="rect">
            <a:avLst/>
          </a:prstGeom>
          <a:solidFill>
            <a:schemeClr val="bg1"/>
          </a:solidFill>
        </p:spPr>
        <p:txBody>
          <a:bodyPr wrap="square">
            <a:spAutoFit/>
          </a:bodyPr>
          <a:lstStyle/>
          <a:p>
            <a:r>
              <a:rPr kumimoji="1" lang="zh-CN" altLang="en-US" sz="2800" spc="300" noProof="1" smtClean="0">
                <a:solidFill>
                  <a:srgbClr val="053CF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教学准备：高度重视课程标准知识目标结构</a:t>
            </a:r>
            <a:endParaRPr lang="en-US" altLang="zh-CN" sz="2800" dirty="0">
              <a:solidFill>
                <a:srgbClr val="FF0000"/>
              </a:solidFill>
              <a:latin typeface="黑体" panose="02010609060101010101" pitchFamily="49" charset="-122"/>
              <a:ea typeface="黑体" panose="02010609060101010101" pitchFamily="49" charset="-122"/>
            </a:endParaRPr>
          </a:p>
        </p:txBody>
      </p:sp>
      <p:sp>
        <p:nvSpPr>
          <p:cNvPr id="9" name="矩形 8"/>
          <p:cNvSpPr/>
          <p:nvPr/>
        </p:nvSpPr>
        <p:spPr>
          <a:xfrm>
            <a:off x="191344" y="534060"/>
            <a:ext cx="11881320" cy="6432530"/>
          </a:xfrm>
          <a:prstGeom prst="rect">
            <a:avLst/>
          </a:prstGeom>
          <a:solidFill>
            <a:schemeClr val="bg1"/>
          </a:solidFill>
        </p:spPr>
        <p:txBody>
          <a:bodyPr wrap="square">
            <a:spAutoFit/>
          </a:bodyPr>
          <a:lstStyle/>
          <a:p>
            <a:r>
              <a:rPr lang="zh-CN" altLang="en-US" sz="2800" b="1" dirty="0" smtClean="0">
                <a:solidFill>
                  <a:srgbClr val="FF0000"/>
                </a:solidFill>
                <a:latin typeface="仿宋" panose="02010609060101010101" pitchFamily="49" charset="-122"/>
                <a:ea typeface="仿宋" panose="02010609060101010101" pitchFamily="49" charset="-122"/>
              </a:rPr>
              <a:t>选择性必修</a:t>
            </a:r>
            <a:r>
              <a:rPr lang="zh-CN" altLang="en-US" sz="2800" b="1" dirty="0">
                <a:solidFill>
                  <a:srgbClr val="FF0000"/>
                </a:solidFill>
                <a:latin typeface="仿宋" panose="02010609060101010101" pitchFamily="49" charset="-122"/>
                <a:ea typeface="仿宋" panose="02010609060101010101" pitchFamily="49" charset="-122"/>
              </a:rPr>
              <a:t>三：文化交流与</a:t>
            </a:r>
            <a:r>
              <a:rPr lang="zh-CN" altLang="en-US" sz="2800" b="1" dirty="0" smtClean="0">
                <a:solidFill>
                  <a:srgbClr val="FF0000"/>
                </a:solidFill>
                <a:latin typeface="仿宋" panose="02010609060101010101" pitchFamily="49" charset="-122"/>
                <a:ea typeface="仿宋" panose="02010609060101010101" pitchFamily="49" charset="-122"/>
              </a:rPr>
              <a:t>传播</a:t>
            </a:r>
            <a:endParaRPr lang="en-US" altLang="zh-CN" sz="2800" b="1" dirty="0" smtClean="0">
              <a:solidFill>
                <a:srgbClr val="FF0000"/>
              </a:solidFill>
              <a:latin typeface="仿宋" panose="02010609060101010101" pitchFamily="49" charset="-122"/>
              <a:ea typeface="仿宋" panose="02010609060101010101" pitchFamily="49" charset="-122"/>
            </a:endParaRPr>
          </a:p>
          <a:p>
            <a:r>
              <a:rPr lang="en-US" altLang="zh-CN" sz="2400" b="1" dirty="0">
                <a:solidFill>
                  <a:srgbClr val="053CF1"/>
                </a:solidFill>
                <a:latin typeface="楷体" panose="02010609060101010101" pitchFamily="49" charset="-122"/>
                <a:ea typeface="楷体" panose="02010609060101010101" pitchFamily="49" charset="-122"/>
              </a:rPr>
              <a:t>3.1</a:t>
            </a:r>
            <a:r>
              <a:rPr lang="zh-CN" altLang="en-US" sz="2400" b="1" dirty="0">
                <a:solidFill>
                  <a:srgbClr val="053CF1"/>
                </a:solidFill>
                <a:latin typeface="楷体" panose="02010609060101010101" pitchFamily="49" charset="-122"/>
                <a:ea typeface="楷体" panose="02010609060101010101" pitchFamily="49" charset="-122"/>
              </a:rPr>
              <a:t>源远流长的中华</a:t>
            </a:r>
            <a:r>
              <a:rPr lang="zh-CN" altLang="en-US" sz="2400" b="1" dirty="0" smtClean="0">
                <a:solidFill>
                  <a:srgbClr val="053CF1"/>
                </a:solidFill>
                <a:latin typeface="楷体" panose="02010609060101010101" pitchFamily="49" charset="-122"/>
                <a:ea typeface="楷体" panose="02010609060101010101" pitchFamily="49" charset="-122"/>
              </a:rPr>
              <a:t>文化   了解</a:t>
            </a:r>
            <a:r>
              <a:rPr lang="zh-CN" altLang="en-US" sz="2400" b="1" dirty="0">
                <a:solidFill>
                  <a:srgbClr val="053CF1"/>
                </a:solidFill>
                <a:latin typeface="楷体" panose="02010609060101010101" pitchFamily="49" charset="-122"/>
                <a:ea typeface="楷体" panose="02010609060101010101" pitchFamily="49" charset="-122"/>
              </a:rPr>
              <a:t>中华优秀传统文化的内涵；从人类文明发展和世界文化交流的角度，认识中华优秀传统文化的特点和价值，认识中华文化的世界意义。</a:t>
            </a:r>
            <a:endParaRPr lang="zh-CN" altLang="en-US" sz="2400" b="1" dirty="0">
              <a:solidFill>
                <a:srgbClr val="053CF1"/>
              </a:solidFill>
              <a:latin typeface="楷体" panose="02010609060101010101" pitchFamily="49" charset="-122"/>
              <a:ea typeface="楷体" panose="02010609060101010101" pitchFamily="49" charset="-122"/>
            </a:endParaRPr>
          </a:p>
          <a:p>
            <a:r>
              <a:rPr lang="en-US" altLang="zh-CN" sz="2400" b="1" dirty="0">
                <a:solidFill>
                  <a:srgbClr val="053CF1"/>
                </a:solidFill>
                <a:latin typeface="楷体" panose="02010609060101010101" pitchFamily="49" charset="-122"/>
                <a:ea typeface="楷体" panose="02010609060101010101" pitchFamily="49" charset="-122"/>
              </a:rPr>
              <a:t>3.2</a:t>
            </a:r>
            <a:r>
              <a:rPr lang="zh-CN" altLang="en-US" sz="2400" b="1" dirty="0">
                <a:solidFill>
                  <a:srgbClr val="053CF1"/>
                </a:solidFill>
                <a:latin typeface="楷体" panose="02010609060101010101" pitchFamily="49" charset="-122"/>
                <a:ea typeface="楷体" panose="02010609060101010101" pitchFamily="49" charset="-122"/>
              </a:rPr>
              <a:t>多样发展的世界</a:t>
            </a:r>
            <a:r>
              <a:rPr lang="zh-CN" altLang="en-US" sz="2400" b="1" dirty="0" smtClean="0">
                <a:solidFill>
                  <a:srgbClr val="053CF1"/>
                </a:solidFill>
                <a:latin typeface="楷体" panose="02010609060101010101" pitchFamily="49" charset="-122"/>
                <a:ea typeface="楷体" panose="02010609060101010101" pitchFamily="49" charset="-122"/>
              </a:rPr>
              <a:t>文化   通过</a:t>
            </a:r>
            <a:r>
              <a:rPr lang="zh-CN" altLang="en-US" sz="2400" b="1" dirty="0">
                <a:solidFill>
                  <a:srgbClr val="053CF1"/>
                </a:solidFill>
                <a:latin typeface="楷体" panose="02010609060101010101" pitchFamily="49" charset="-122"/>
                <a:ea typeface="楷体" panose="02010609060101010101" pitchFamily="49" charset="-122"/>
              </a:rPr>
              <a:t>了解世界各主要区域文化，理解世界文化的多样性；认识世界各国、各地区、各民族对人类文化发展所作出的贡献。</a:t>
            </a:r>
            <a:endParaRPr lang="zh-CN" altLang="en-US" sz="2400" b="1" dirty="0">
              <a:solidFill>
                <a:srgbClr val="053CF1"/>
              </a:solidFill>
              <a:latin typeface="楷体" panose="02010609060101010101" pitchFamily="49" charset="-122"/>
              <a:ea typeface="楷体" panose="02010609060101010101" pitchFamily="49" charset="-122"/>
            </a:endParaRPr>
          </a:p>
          <a:p>
            <a:r>
              <a:rPr lang="en-US" altLang="zh-CN" sz="2400" b="1" dirty="0">
                <a:solidFill>
                  <a:srgbClr val="053CF1"/>
                </a:solidFill>
                <a:latin typeface="楷体" panose="02010609060101010101" pitchFamily="49" charset="-122"/>
                <a:ea typeface="楷体" panose="02010609060101010101" pitchFamily="49" charset="-122"/>
              </a:rPr>
              <a:t>3.3</a:t>
            </a:r>
            <a:r>
              <a:rPr lang="zh-CN" altLang="en-US" sz="2400" b="1" dirty="0">
                <a:solidFill>
                  <a:srgbClr val="053CF1"/>
                </a:solidFill>
                <a:latin typeface="楷体" panose="02010609060101010101" pitchFamily="49" charset="-122"/>
                <a:ea typeface="楷体" panose="02010609060101010101" pitchFamily="49" charset="-122"/>
              </a:rPr>
              <a:t>人口迁徙与文化</a:t>
            </a:r>
            <a:r>
              <a:rPr lang="zh-CN" altLang="en-US" sz="2400" b="1" dirty="0" smtClean="0">
                <a:solidFill>
                  <a:srgbClr val="053CF1"/>
                </a:solidFill>
                <a:latin typeface="楷体" panose="02010609060101010101" pitchFamily="49" charset="-122"/>
                <a:ea typeface="楷体" panose="02010609060101010101" pitchFamily="49" charset="-122"/>
              </a:rPr>
              <a:t>认同   通过</a:t>
            </a:r>
            <a:r>
              <a:rPr lang="zh-CN" altLang="en-US" sz="2400" b="1" dirty="0">
                <a:solidFill>
                  <a:srgbClr val="053CF1"/>
                </a:solidFill>
                <a:latin typeface="楷体" panose="02010609060101010101" pitchFamily="49" charset="-122"/>
                <a:ea typeface="楷体" panose="02010609060101010101" pitchFamily="49" charset="-122"/>
              </a:rPr>
              <a:t>了解历史上跨洲、跨国家、跨地区不同规模的人口迁徙，以及移民所面临的机遇与挑战，认识在迁徙与融入当地社会过程中出现的文化认同。</a:t>
            </a:r>
            <a:endParaRPr lang="zh-CN" altLang="en-US" sz="2400" b="1" dirty="0">
              <a:solidFill>
                <a:srgbClr val="053CF1"/>
              </a:solidFill>
              <a:latin typeface="楷体" panose="02010609060101010101" pitchFamily="49" charset="-122"/>
              <a:ea typeface="楷体" panose="02010609060101010101" pitchFamily="49" charset="-122"/>
            </a:endParaRPr>
          </a:p>
          <a:p>
            <a:r>
              <a:rPr lang="en-US" altLang="zh-CN" sz="2400" b="1" dirty="0">
                <a:solidFill>
                  <a:srgbClr val="053CF1"/>
                </a:solidFill>
                <a:latin typeface="楷体" panose="02010609060101010101" pitchFamily="49" charset="-122"/>
                <a:ea typeface="楷体" panose="02010609060101010101" pitchFamily="49" charset="-122"/>
              </a:rPr>
              <a:t>3.4</a:t>
            </a:r>
            <a:r>
              <a:rPr lang="zh-CN" altLang="en-US" sz="2400" b="1" dirty="0">
                <a:solidFill>
                  <a:srgbClr val="053CF1"/>
                </a:solidFill>
                <a:latin typeface="楷体" panose="02010609060101010101" pitchFamily="49" charset="-122"/>
                <a:ea typeface="楷体" panose="02010609060101010101" pitchFamily="49" charset="-122"/>
              </a:rPr>
              <a:t>商路、贸易与文化</a:t>
            </a:r>
            <a:r>
              <a:rPr lang="zh-CN" altLang="en-US" sz="2400" b="1" dirty="0" smtClean="0">
                <a:solidFill>
                  <a:srgbClr val="053CF1"/>
                </a:solidFill>
                <a:latin typeface="楷体" panose="02010609060101010101" pitchFamily="49" charset="-122"/>
                <a:ea typeface="楷体" panose="02010609060101010101" pitchFamily="49" charset="-122"/>
              </a:rPr>
              <a:t>交流   了解</a:t>
            </a:r>
            <a:r>
              <a:rPr lang="zh-CN" altLang="en-US" sz="2400" b="1" dirty="0">
                <a:solidFill>
                  <a:srgbClr val="053CF1"/>
                </a:solidFill>
                <a:latin typeface="楷体" panose="02010609060101010101" pitchFamily="49" charset="-122"/>
                <a:ea typeface="楷体" panose="02010609060101010101" pitchFamily="49" charset="-122"/>
              </a:rPr>
              <a:t>不同时代、不同类型商路的开辟；通过了解商品所体现的特色文化，理解贸易活动在文化交流中所扮演的重要角色。</a:t>
            </a:r>
            <a:endParaRPr lang="zh-CN" altLang="en-US" sz="2400" b="1" dirty="0">
              <a:solidFill>
                <a:srgbClr val="053CF1"/>
              </a:solidFill>
              <a:latin typeface="楷体" panose="02010609060101010101" pitchFamily="49" charset="-122"/>
              <a:ea typeface="楷体" panose="02010609060101010101" pitchFamily="49" charset="-122"/>
            </a:endParaRPr>
          </a:p>
          <a:p>
            <a:r>
              <a:rPr lang="en-US" altLang="zh-CN" sz="2400" b="1" dirty="0">
                <a:solidFill>
                  <a:srgbClr val="053CF1"/>
                </a:solidFill>
                <a:latin typeface="楷体" panose="02010609060101010101" pitchFamily="49" charset="-122"/>
                <a:ea typeface="楷体" panose="02010609060101010101" pitchFamily="49" charset="-122"/>
              </a:rPr>
              <a:t>3.5</a:t>
            </a:r>
            <a:r>
              <a:rPr lang="zh-CN" altLang="en-US" sz="2400" b="1" dirty="0">
                <a:solidFill>
                  <a:srgbClr val="053CF1"/>
                </a:solidFill>
                <a:latin typeface="楷体" panose="02010609060101010101" pitchFamily="49" charset="-122"/>
                <a:ea typeface="楷体" panose="02010609060101010101" pitchFamily="49" charset="-122"/>
              </a:rPr>
              <a:t>战争与文化</a:t>
            </a:r>
            <a:r>
              <a:rPr lang="zh-CN" altLang="en-US" sz="2400" b="1" dirty="0" smtClean="0">
                <a:solidFill>
                  <a:srgbClr val="053CF1"/>
                </a:solidFill>
                <a:latin typeface="楷体" panose="02010609060101010101" pitchFamily="49" charset="-122"/>
                <a:ea typeface="楷体" panose="02010609060101010101" pitchFamily="49" charset="-122"/>
              </a:rPr>
              <a:t>碰撞   通过</a:t>
            </a:r>
            <a:r>
              <a:rPr lang="zh-CN" altLang="en-US" sz="2400" b="1" dirty="0">
                <a:solidFill>
                  <a:srgbClr val="053CF1"/>
                </a:solidFill>
                <a:latin typeface="楷体" panose="02010609060101010101" pitchFamily="49" charset="-122"/>
                <a:ea typeface="楷体" panose="02010609060101010101" pitchFamily="49" charset="-122"/>
              </a:rPr>
              <a:t>了解历史上的著名战争，理解战争对人类文化的破坏，以及造成的文化断裂；认识战争在客观上又为不同文化的碰撞提供了契机。</a:t>
            </a:r>
            <a:endParaRPr lang="zh-CN" altLang="en-US" sz="2400" b="1" dirty="0">
              <a:solidFill>
                <a:srgbClr val="053CF1"/>
              </a:solidFill>
              <a:latin typeface="楷体" panose="02010609060101010101" pitchFamily="49" charset="-122"/>
              <a:ea typeface="楷体" panose="02010609060101010101" pitchFamily="49" charset="-122"/>
            </a:endParaRPr>
          </a:p>
          <a:p>
            <a:r>
              <a:rPr lang="en-US" altLang="zh-CN" sz="2400" b="1" dirty="0">
                <a:solidFill>
                  <a:srgbClr val="053CF1"/>
                </a:solidFill>
                <a:latin typeface="楷体" panose="02010609060101010101" pitchFamily="49" charset="-122"/>
                <a:ea typeface="楷体" panose="02010609060101010101" pitchFamily="49" charset="-122"/>
              </a:rPr>
              <a:t>3.6</a:t>
            </a:r>
            <a:r>
              <a:rPr lang="zh-CN" altLang="en-US" sz="2400" b="1" dirty="0">
                <a:solidFill>
                  <a:srgbClr val="053CF1"/>
                </a:solidFill>
                <a:latin typeface="楷体" panose="02010609060101010101" pitchFamily="49" charset="-122"/>
                <a:ea typeface="楷体" panose="02010609060101010101" pitchFamily="49" charset="-122"/>
              </a:rPr>
              <a:t>文化的传承与</a:t>
            </a:r>
            <a:r>
              <a:rPr lang="zh-CN" altLang="en-US" sz="2400" b="1" dirty="0" smtClean="0">
                <a:solidFill>
                  <a:srgbClr val="053CF1"/>
                </a:solidFill>
                <a:latin typeface="楷体" panose="02010609060101010101" pitchFamily="49" charset="-122"/>
                <a:ea typeface="楷体" panose="02010609060101010101" pitchFamily="49" charset="-122"/>
              </a:rPr>
              <a:t>保护   了解</a:t>
            </a:r>
            <a:r>
              <a:rPr lang="zh-CN" altLang="en-US" sz="2400" b="1" dirty="0">
                <a:solidFill>
                  <a:srgbClr val="053CF1"/>
                </a:solidFill>
                <a:latin typeface="楷体" panose="02010609060101010101" pitchFamily="49" charset="-122"/>
                <a:ea typeface="楷体" panose="02010609060101010101" pitchFamily="49" charset="-122"/>
              </a:rPr>
              <a:t>历史上学校教育、留学、书刊出版、翻译事业以及图书馆、博物馆在文化传承与传播中的作用；通过万里长城、故官、京剧等，认识文化遗产保护对传承民族文化、维护文化多样性和创造性的重要意义。</a:t>
            </a:r>
            <a:endParaRPr lang="zh-CN" altLang="en-US" sz="2400" b="1" dirty="0">
              <a:solidFill>
                <a:srgbClr val="053CF1"/>
              </a:solidFill>
              <a:latin typeface="楷体" panose="02010609060101010101" pitchFamily="49" charset="-122"/>
              <a:ea typeface="楷体" panose="02010609060101010101" pitchFamily="49" charset="-122"/>
            </a:endParaRPr>
          </a:p>
          <a:p>
            <a:r>
              <a:rPr lang="en-US" altLang="zh-CN" sz="2400" b="1" dirty="0">
                <a:solidFill>
                  <a:srgbClr val="053CF1"/>
                </a:solidFill>
                <a:latin typeface="楷体" panose="02010609060101010101" pitchFamily="49" charset="-122"/>
                <a:ea typeface="楷体" panose="02010609060101010101" pitchFamily="49" charset="-122"/>
              </a:rPr>
              <a:t>3.7</a:t>
            </a:r>
            <a:r>
              <a:rPr lang="zh-CN" altLang="en-US" sz="2400" b="1" dirty="0">
                <a:solidFill>
                  <a:srgbClr val="053CF1"/>
                </a:solidFill>
                <a:latin typeface="楷体" panose="02010609060101010101" pitchFamily="49" charset="-122"/>
                <a:ea typeface="楷体" panose="02010609060101010101" pitchFamily="49" charset="-122"/>
              </a:rPr>
              <a:t>信息革命与人类文化</a:t>
            </a:r>
            <a:r>
              <a:rPr lang="zh-CN" altLang="en-US" sz="2400" b="1" dirty="0" smtClean="0">
                <a:solidFill>
                  <a:srgbClr val="053CF1"/>
                </a:solidFill>
                <a:latin typeface="楷体" panose="02010609060101010101" pitchFamily="49" charset="-122"/>
                <a:ea typeface="楷体" panose="02010609060101010101" pitchFamily="49" charset="-122"/>
              </a:rPr>
              <a:t>共享   了解</a:t>
            </a:r>
            <a:r>
              <a:rPr lang="zh-CN" altLang="en-US" sz="2400" b="1" dirty="0">
                <a:solidFill>
                  <a:srgbClr val="053CF1"/>
                </a:solidFill>
                <a:latin typeface="楷体" panose="02010609060101010101" pitchFamily="49" charset="-122"/>
                <a:ea typeface="楷体" panose="02010609060101010101" pitchFamily="49" charset="-122"/>
              </a:rPr>
              <a:t>现代信息技术对文化传播方式、内容、规模、效果等方面的巨大影响，认识现代信息技术对人类文化共享起到了前所未有的作用，对人类文化的发展提出了新课题。</a:t>
            </a:r>
            <a:endParaRPr lang="zh-CN" altLang="en-US" sz="2400" b="1" dirty="0">
              <a:solidFill>
                <a:srgbClr val="053CF1"/>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bldLst>
      <p:bldP spid="3" grpId="0" animBg="1"/>
      <p:bldP spid="4"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39416" y="188640"/>
            <a:ext cx="5184576" cy="523220"/>
          </a:xfrm>
          <a:prstGeom prst="rect">
            <a:avLst/>
          </a:prstGeom>
          <a:solidFill>
            <a:schemeClr val="bg1"/>
          </a:solidFill>
        </p:spPr>
        <p:txBody>
          <a:bodyPr wrap="square">
            <a:spAutoFit/>
          </a:bodyPr>
          <a:lstStyle/>
          <a:p>
            <a:endParaRPr kumimoji="1" lang="en-US" altLang="zh-CN" sz="2800" spc="300" noProof="1">
              <a:solidFill>
                <a:srgbClr val="0331F3"/>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p:txBody>
      </p:sp>
      <p:sp>
        <p:nvSpPr>
          <p:cNvPr id="4" name="矩形 3"/>
          <p:cNvSpPr/>
          <p:nvPr/>
        </p:nvSpPr>
        <p:spPr>
          <a:xfrm>
            <a:off x="479376" y="10840"/>
            <a:ext cx="7992888" cy="523220"/>
          </a:xfrm>
          <a:prstGeom prst="rect">
            <a:avLst/>
          </a:prstGeom>
          <a:solidFill>
            <a:schemeClr val="bg1"/>
          </a:solidFill>
        </p:spPr>
        <p:txBody>
          <a:bodyPr wrap="square">
            <a:spAutoFit/>
          </a:bodyPr>
          <a:lstStyle/>
          <a:p>
            <a:r>
              <a:rPr kumimoji="1" lang="zh-CN" altLang="en-US" sz="2800" spc="300" noProof="1" smtClean="0">
                <a:solidFill>
                  <a:srgbClr val="053CF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教学准备：高度重视课程标准知识目标结构</a:t>
            </a:r>
            <a:endParaRPr lang="en-US" altLang="zh-CN" sz="2800" dirty="0">
              <a:solidFill>
                <a:srgbClr val="FF0000"/>
              </a:solidFill>
              <a:latin typeface="黑体" panose="02010609060101010101" pitchFamily="49" charset="-122"/>
              <a:ea typeface="黑体" panose="02010609060101010101" pitchFamily="49" charset="-122"/>
            </a:endParaRPr>
          </a:p>
        </p:txBody>
      </p:sp>
      <p:sp>
        <p:nvSpPr>
          <p:cNvPr id="9" name="矩形 8"/>
          <p:cNvSpPr/>
          <p:nvPr/>
        </p:nvSpPr>
        <p:spPr>
          <a:xfrm>
            <a:off x="444476" y="739240"/>
            <a:ext cx="5544616" cy="3970318"/>
          </a:xfrm>
          <a:prstGeom prst="rect">
            <a:avLst/>
          </a:prstGeom>
          <a:solidFill>
            <a:schemeClr val="bg1"/>
          </a:solidFill>
        </p:spPr>
        <p:txBody>
          <a:bodyPr wrap="square">
            <a:spAutoFit/>
          </a:bodyPr>
          <a:lstStyle/>
          <a:p>
            <a:r>
              <a:rPr lang="zh-CN" altLang="en-US" sz="2800" b="1" dirty="0" smtClean="0">
                <a:solidFill>
                  <a:srgbClr val="FF0000"/>
                </a:solidFill>
                <a:latin typeface="仿宋" panose="02010609060101010101" pitchFamily="49" charset="-122"/>
                <a:ea typeface="仿宋" panose="02010609060101010101" pitchFamily="49" charset="-122"/>
              </a:rPr>
              <a:t>选择性必修</a:t>
            </a:r>
            <a:r>
              <a:rPr lang="zh-CN" altLang="en-US" sz="2800" b="1" dirty="0">
                <a:solidFill>
                  <a:srgbClr val="FF0000"/>
                </a:solidFill>
                <a:latin typeface="仿宋" panose="02010609060101010101" pitchFamily="49" charset="-122"/>
                <a:ea typeface="仿宋" panose="02010609060101010101" pitchFamily="49" charset="-122"/>
              </a:rPr>
              <a:t>三：文化交流与</a:t>
            </a:r>
            <a:r>
              <a:rPr lang="zh-CN" altLang="en-US" sz="2800" b="1" dirty="0" smtClean="0">
                <a:solidFill>
                  <a:srgbClr val="FF0000"/>
                </a:solidFill>
                <a:latin typeface="仿宋" panose="02010609060101010101" pitchFamily="49" charset="-122"/>
                <a:ea typeface="仿宋" panose="02010609060101010101" pitchFamily="49" charset="-122"/>
              </a:rPr>
              <a:t>传播</a:t>
            </a:r>
            <a:endParaRPr lang="en-US" altLang="zh-CN" sz="2800" b="1" dirty="0" smtClean="0">
              <a:solidFill>
                <a:srgbClr val="FF0000"/>
              </a:solidFill>
              <a:latin typeface="仿宋" panose="02010609060101010101" pitchFamily="49" charset="-122"/>
              <a:ea typeface="仿宋" panose="02010609060101010101" pitchFamily="49" charset="-122"/>
            </a:endParaRPr>
          </a:p>
          <a:p>
            <a:endParaRPr lang="en-US" altLang="zh-CN" sz="2800" b="1" dirty="0" smtClean="0">
              <a:solidFill>
                <a:srgbClr val="053CF1"/>
              </a:solidFill>
              <a:latin typeface="楷体" panose="02010609060101010101" pitchFamily="49" charset="-122"/>
              <a:ea typeface="楷体" panose="02010609060101010101" pitchFamily="49" charset="-122"/>
            </a:endParaRPr>
          </a:p>
          <a:p>
            <a:r>
              <a:rPr lang="en-US" altLang="zh-CN" sz="2800" b="1" dirty="0" smtClean="0">
                <a:solidFill>
                  <a:srgbClr val="053CF1"/>
                </a:solidFill>
                <a:latin typeface="楷体" panose="02010609060101010101" pitchFamily="49" charset="-122"/>
                <a:ea typeface="楷体" panose="02010609060101010101" pitchFamily="49" charset="-122"/>
              </a:rPr>
              <a:t>3.1</a:t>
            </a:r>
            <a:r>
              <a:rPr lang="zh-CN" altLang="en-US" sz="2800" b="1" dirty="0">
                <a:solidFill>
                  <a:srgbClr val="053CF1"/>
                </a:solidFill>
                <a:latin typeface="楷体" panose="02010609060101010101" pitchFamily="49" charset="-122"/>
                <a:ea typeface="楷体" panose="02010609060101010101" pitchFamily="49" charset="-122"/>
              </a:rPr>
              <a:t>源远流长的</a:t>
            </a:r>
            <a:r>
              <a:rPr lang="zh-CN" altLang="en-US" sz="2800" b="1" dirty="0" smtClean="0">
                <a:solidFill>
                  <a:srgbClr val="053CF1"/>
                </a:solidFill>
                <a:latin typeface="楷体" panose="02010609060101010101" pitchFamily="49" charset="-122"/>
                <a:ea typeface="楷体" panose="02010609060101010101" pitchFamily="49" charset="-122"/>
              </a:rPr>
              <a:t>中华文化   </a:t>
            </a:r>
            <a:endParaRPr lang="en-US" altLang="zh-CN" sz="2800" b="1" dirty="0" smtClean="0">
              <a:solidFill>
                <a:srgbClr val="053CF1"/>
              </a:solidFill>
              <a:latin typeface="楷体" panose="02010609060101010101" pitchFamily="49" charset="-122"/>
              <a:ea typeface="楷体" panose="02010609060101010101" pitchFamily="49" charset="-122"/>
            </a:endParaRPr>
          </a:p>
          <a:p>
            <a:r>
              <a:rPr lang="en-US" altLang="zh-CN" sz="2800" b="1" dirty="0" smtClean="0">
                <a:solidFill>
                  <a:srgbClr val="053CF1"/>
                </a:solidFill>
                <a:latin typeface="楷体" panose="02010609060101010101" pitchFamily="49" charset="-122"/>
                <a:ea typeface="楷体" panose="02010609060101010101" pitchFamily="49" charset="-122"/>
              </a:rPr>
              <a:t>3.2</a:t>
            </a:r>
            <a:r>
              <a:rPr lang="zh-CN" altLang="en-US" sz="2800" b="1" dirty="0" smtClean="0">
                <a:solidFill>
                  <a:srgbClr val="053CF1"/>
                </a:solidFill>
                <a:latin typeface="楷体" panose="02010609060101010101" pitchFamily="49" charset="-122"/>
                <a:ea typeface="楷体" panose="02010609060101010101" pitchFamily="49" charset="-122"/>
              </a:rPr>
              <a:t>多样发展的世界文化   </a:t>
            </a:r>
            <a:endParaRPr lang="en-US" altLang="zh-CN" sz="2800" b="1" dirty="0" smtClean="0">
              <a:solidFill>
                <a:srgbClr val="053CF1"/>
              </a:solidFill>
              <a:latin typeface="楷体" panose="02010609060101010101" pitchFamily="49" charset="-122"/>
              <a:ea typeface="楷体" panose="02010609060101010101" pitchFamily="49" charset="-122"/>
            </a:endParaRPr>
          </a:p>
          <a:p>
            <a:r>
              <a:rPr lang="en-US" altLang="zh-CN" sz="2800" b="1" dirty="0" smtClean="0">
                <a:solidFill>
                  <a:srgbClr val="053CF1"/>
                </a:solidFill>
                <a:latin typeface="楷体" panose="02010609060101010101" pitchFamily="49" charset="-122"/>
                <a:ea typeface="楷体" panose="02010609060101010101" pitchFamily="49" charset="-122"/>
              </a:rPr>
              <a:t>3.3</a:t>
            </a:r>
            <a:r>
              <a:rPr lang="zh-CN" altLang="en-US" sz="2800" b="1" dirty="0">
                <a:solidFill>
                  <a:srgbClr val="053CF1"/>
                </a:solidFill>
                <a:latin typeface="楷体" panose="02010609060101010101" pitchFamily="49" charset="-122"/>
                <a:ea typeface="楷体" panose="02010609060101010101" pitchFamily="49" charset="-122"/>
              </a:rPr>
              <a:t>人口迁徙与文化</a:t>
            </a:r>
            <a:r>
              <a:rPr lang="zh-CN" altLang="en-US" sz="2800" b="1" dirty="0" smtClean="0">
                <a:solidFill>
                  <a:srgbClr val="053CF1"/>
                </a:solidFill>
                <a:latin typeface="楷体" panose="02010609060101010101" pitchFamily="49" charset="-122"/>
                <a:ea typeface="楷体" panose="02010609060101010101" pitchFamily="49" charset="-122"/>
              </a:rPr>
              <a:t>认同   </a:t>
            </a:r>
            <a:endParaRPr lang="en-US" altLang="zh-CN" sz="2800" b="1" dirty="0" smtClean="0">
              <a:solidFill>
                <a:srgbClr val="053CF1"/>
              </a:solidFill>
              <a:latin typeface="楷体" panose="02010609060101010101" pitchFamily="49" charset="-122"/>
              <a:ea typeface="楷体" panose="02010609060101010101" pitchFamily="49" charset="-122"/>
            </a:endParaRPr>
          </a:p>
          <a:p>
            <a:r>
              <a:rPr lang="en-US" altLang="zh-CN" sz="2800" b="1" dirty="0" smtClean="0">
                <a:solidFill>
                  <a:srgbClr val="053CF1"/>
                </a:solidFill>
                <a:latin typeface="楷体" panose="02010609060101010101" pitchFamily="49" charset="-122"/>
                <a:ea typeface="楷体" panose="02010609060101010101" pitchFamily="49" charset="-122"/>
              </a:rPr>
              <a:t>3.4</a:t>
            </a:r>
            <a:r>
              <a:rPr lang="zh-CN" altLang="en-US" sz="2800" b="1" dirty="0">
                <a:solidFill>
                  <a:srgbClr val="053CF1"/>
                </a:solidFill>
                <a:latin typeface="楷体" panose="02010609060101010101" pitchFamily="49" charset="-122"/>
                <a:ea typeface="楷体" panose="02010609060101010101" pitchFamily="49" charset="-122"/>
              </a:rPr>
              <a:t>商路、贸易与文化</a:t>
            </a:r>
            <a:r>
              <a:rPr lang="zh-CN" altLang="en-US" sz="2800" b="1" dirty="0" smtClean="0">
                <a:solidFill>
                  <a:srgbClr val="053CF1"/>
                </a:solidFill>
                <a:latin typeface="楷体" panose="02010609060101010101" pitchFamily="49" charset="-122"/>
                <a:ea typeface="楷体" panose="02010609060101010101" pitchFamily="49" charset="-122"/>
              </a:rPr>
              <a:t>交流   </a:t>
            </a:r>
            <a:endParaRPr lang="en-US" altLang="zh-CN" sz="2800" b="1" dirty="0" smtClean="0">
              <a:solidFill>
                <a:srgbClr val="053CF1"/>
              </a:solidFill>
              <a:latin typeface="楷体" panose="02010609060101010101" pitchFamily="49" charset="-122"/>
              <a:ea typeface="楷体" panose="02010609060101010101" pitchFamily="49" charset="-122"/>
            </a:endParaRPr>
          </a:p>
          <a:p>
            <a:r>
              <a:rPr lang="en-US" altLang="zh-CN" sz="2800" b="1" dirty="0" smtClean="0">
                <a:solidFill>
                  <a:srgbClr val="053CF1"/>
                </a:solidFill>
                <a:latin typeface="楷体" panose="02010609060101010101" pitchFamily="49" charset="-122"/>
                <a:ea typeface="楷体" panose="02010609060101010101" pitchFamily="49" charset="-122"/>
              </a:rPr>
              <a:t>3.5</a:t>
            </a:r>
            <a:r>
              <a:rPr lang="zh-CN" altLang="en-US" sz="2800" b="1" dirty="0">
                <a:solidFill>
                  <a:srgbClr val="053CF1"/>
                </a:solidFill>
                <a:latin typeface="楷体" panose="02010609060101010101" pitchFamily="49" charset="-122"/>
                <a:ea typeface="楷体" panose="02010609060101010101" pitchFamily="49" charset="-122"/>
              </a:rPr>
              <a:t>战争与文化</a:t>
            </a:r>
            <a:r>
              <a:rPr lang="zh-CN" altLang="en-US" sz="2800" b="1" dirty="0" smtClean="0">
                <a:solidFill>
                  <a:srgbClr val="053CF1"/>
                </a:solidFill>
                <a:latin typeface="楷体" panose="02010609060101010101" pitchFamily="49" charset="-122"/>
                <a:ea typeface="楷体" panose="02010609060101010101" pitchFamily="49" charset="-122"/>
              </a:rPr>
              <a:t>碰撞   </a:t>
            </a:r>
            <a:endParaRPr lang="en-US" altLang="zh-CN" sz="2800" b="1" dirty="0" smtClean="0">
              <a:solidFill>
                <a:srgbClr val="053CF1"/>
              </a:solidFill>
              <a:latin typeface="楷体" panose="02010609060101010101" pitchFamily="49" charset="-122"/>
              <a:ea typeface="楷体" panose="02010609060101010101" pitchFamily="49" charset="-122"/>
            </a:endParaRPr>
          </a:p>
          <a:p>
            <a:r>
              <a:rPr lang="en-US" altLang="zh-CN" sz="2800" b="1" dirty="0" smtClean="0">
                <a:solidFill>
                  <a:srgbClr val="053CF1"/>
                </a:solidFill>
                <a:latin typeface="楷体" panose="02010609060101010101" pitchFamily="49" charset="-122"/>
                <a:ea typeface="楷体" panose="02010609060101010101" pitchFamily="49" charset="-122"/>
              </a:rPr>
              <a:t>3.6</a:t>
            </a:r>
            <a:r>
              <a:rPr lang="zh-CN" altLang="en-US" sz="2800" b="1" dirty="0">
                <a:solidFill>
                  <a:srgbClr val="053CF1"/>
                </a:solidFill>
                <a:latin typeface="楷体" panose="02010609060101010101" pitchFamily="49" charset="-122"/>
                <a:ea typeface="楷体" panose="02010609060101010101" pitchFamily="49" charset="-122"/>
              </a:rPr>
              <a:t>文化的传承与</a:t>
            </a:r>
            <a:r>
              <a:rPr lang="zh-CN" altLang="en-US" sz="2800" b="1" dirty="0" smtClean="0">
                <a:solidFill>
                  <a:srgbClr val="053CF1"/>
                </a:solidFill>
                <a:latin typeface="楷体" panose="02010609060101010101" pitchFamily="49" charset="-122"/>
                <a:ea typeface="楷体" panose="02010609060101010101" pitchFamily="49" charset="-122"/>
              </a:rPr>
              <a:t>保护   </a:t>
            </a:r>
            <a:endParaRPr lang="en-US" altLang="zh-CN" sz="2800" b="1" dirty="0" smtClean="0">
              <a:solidFill>
                <a:srgbClr val="053CF1"/>
              </a:solidFill>
              <a:latin typeface="楷体" panose="02010609060101010101" pitchFamily="49" charset="-122"/>
              <a:ea typeface="楷体" panose="02010609060101010101" pitchFamily="49" charset="-122"/>
            </a:endParaRPr>
          </a:p>
          <a:p>
            <a:r>
              <a:rPr lang="en-US" altLang="zh-CN" sz="2800" b="1" dirty="0" smtClean="0">
                <a:solidFill>
                  <a:srgbClr val="053CF1"/>
                </a:solidFill>
                <a:latin typeface="楷体" panose="02010609060101010101" pitchFamily="49" charset="-122"/>
                <a:ea typeface="楷体" panose="02010609060101010101" pitchFamily="49" charset="-122"/>
              </a:rPr>
              <a:t>3.7</a:t>
            </a:r>
            <a:r>
              <a:rPr lang="zh-CN" altLang="en-US" sz="2800" b="1" dirty="0">
                <a:solidFill>
                  <a:srgbClr val="053CF1"/>
                </a:solidFill>
                <a:latin typeface="楷体" panose="02010609060101010101" pitchFamily="49" charset="-122"/>
                <a:ea typeface="楷体" panose="02010609060101010101" pitchFamily="49" charset="-122"/>
              </a:rPr>
              <a:t>信息革命与人类文化</a:t>
            </a:r>
            <a:r>
              <a:rPr lang="zh-CN" altLang="en-US" sz="2800" b="1" dirty="0" smtClean="0">
                <a:solidFill>
                  <a:srgbClr val="053CF1"/>
                </a:solidFill>
                <a:latin typeface="楷体" panose="02010609060101010101" pitchFamily="49" charset="-122"/>
                <a:ea typeface="楷体" panose="02010609060101010101" pitchFamily="49" charset="-122"/>
              </a:rPr>
              <a:t>共享   </a:t>
            </a:r>
            <a:endParaRPr lang="zh-CN" altLang="en-US" sz="2800" b="1" dirty="0" smtClean="0">
              <a:solidFill>
                <a:srgbClr val="053CF1"/>
              </a:solidFill>
              <a:latin typeface="楷体" panose="02010609060101010101" pitchFamily="49" charset="-122"/>
              <a:ea typeface="楷体" panose="02010609060101010101" pitchFamily="49" charset="-122"/>
            </a:endParaRPr>
          </a:p>
        </p:txBody>
      </p:sp>
      <p:sp>
        <p:nvSpPr>
          <p:cNvPr id="5" name="矩形 4"/>
          <p:cNvSpPr/>
          <p:nvPr/>
        </p:nvSpPr>
        <p:spPr>
          <a:xfrm>
            <a:off x="6384032" y="908720"/>
            <a:ext cx="5544616" cy="4832092"/>
          </a:xfrm>
          <a:prstGeom prst="rect">
            <a:avLst/>
          </a:prstGeom>
          <a:solidFill>
            <a:schemeClr val="bg1"/>
          </a:solidFill>
        </p:spPr>
        <p:txBody>
          <a:bodyPr wrap="square">
            <a:spAutoFit/>
          </a:bodyPr>
          <a:lstStyle/>
          <a:p>
            <a:r>
              <a:rPr lang="zh-CN" altLang="en-US" sz="2800" b="1" dirty="0" smtClean="0">
                <a:solidFill>
                  <a:srgbClr val="FF0000"/>
                </a:solidFill>
                <a:latin typeface="仿宋" panose="02010609060101010101" pitchFamily="49" charset="-122"/>
                <a:ea typeface="仿宋" panose="02010609060101010101" pitchFamily="49" charset="-122"/>
              </a:rPr>
              <a:t>文化</a:t>
            </a:r>
            <a:r>
              <a:rPr lang="zh-CN" altLang="en-US" sz="2800" b="1" dirty="0">
                <a:solidFill>
                  <a:srgbClr val="FF0000"/>
                </a:solidFill>
                <a:latin typeface="仿宋" panose="02010609060101010101" pitchFamily="49" charset="-122"/>
                <a:ea typeface="仿宋" panose="02010609060101010101" pitchFamily="49" charset="-122"/>
              </a:rPr>
              <a:t>交流与</a:t>
            </a:r>
            <a:r>
              <a:rPr lang="zh-CN" altLang="en-US" sz="2800" b="1" dirty="0" smtClean="0">
                <a:solidFill>
                  <a:srgbClr val="FF0000"/>
                </a:solidFill>
                <a:latin typeface="仿宋" panose="02010609060101010101" pitchFamily="49" charset="-122"/>
                <a:ea typeface="仿宋" panose="02010609060101010101" pitchFamily="49" charset="-122"/>
              </a:rPr>
              <a:t>传播</a:t>
            </a:r>
            <a:r>
              <a:rPr lang="en-US" altLang="zh-CN" sz="2800" b="1" dirty="0">
                <a:solidFill>
                  <a:srgbClr val="FF0000"/>
                </a:solidFill>
                <a:latin typeface="仿宋" panose="02010609060101010101" pitchFamily="49" charset="-122"/>
                <a:ea typeface="仿宋" panose="02010609060101010101" pitchFamily="49" charset="-122"/>
              </a:rPr>
              <a:t>——</a:t>
            </a:r>
            <a:r>
              <a:rPr lang="zh-CN" altLang="en-US" sz="2800" b="1" dirty="0" smtClean="0">
                <a:solidFill>
                  <a:srgbClr val="FF0000"/>
                </a:solidFill>
                <a:latin typeface="仿宋" panose="02010609060101010101" pitchFamily="49" charset="-122"/>
                <a:ea typeface="仿宋" panose="02010609060101010101" pitchFamily="49" charset="-122"/>
              </a:rPr>
              <a:t>横向：</a:t>
            </a:r>
            <a:endParaRPr lang="en-US" altLang="zh-CN" sz="2800" b="1" dirty="0" smtClean="0">
              <a:solidFill>
                <a:srgbClr val="FF0000"/>
              </a:solidFill>
              <a:latin typeface="仿宋" panose="02010609060101010101" pitchFamily="49" charset="-122"/>
              <a:ea typeface="仿宋" panose="02010609060101010101" pitchFamily="49" charset="-122"/>
            </a:endParaRPr>
          </a:p>
          <a:p>
            <a:r>
              <a:rPr lang="en-US" altLang="zh-CN" sz="2800" b="1" dirty="0">
                <a:solidFill>
                  <a:srgbClr val="053CF1"/>
                </a:solidFill>
                <a:latin typeface="楷体" panose="02010609060101010101" pitchFamily="49" charset="-122"/>
                <a:ea typeface="楷体" panose="02010609060101010101" pitchFamily="49" charset="-122"/>
              </a:rPr>
              <a:t>3.2</a:t>
            </a:r>
            <a:r>
              <a:rPr lang="zh-CN" altLang="en-US" sz="2800" b="1" dirty="0">
                <a:solidFill>
                  <a:srgbClr val="FF0000"/>
                </a:solidFill>
                <a:latin typeface="楷体" panose="02010609060101010101" pitchFamily="49" charset="-122"/>
                <a:ea typeface="楷体" panose="02010609060101010101" pitchFamily="49" charset="-122"/>
              </a:rPr>
              <a:t>多样</a:t>
            </a:r>
            <a:r>
              <a:rPr lang="zh-CN" altLang="en-US" sz="2800" b="1" dirty="0">
                <a:solidFill>
                  <a:srgbClr val="053CF1"/>
                </a:solidFill>
                <a:latin typeface="楷体" panose="02010609060101010101" pitchFamily="49" charset="-122"/>
                <a:ea typeface="楷体" panose="02010609060101010101" pitchFamily="49" charset="-122"/>
              </a:rPr>
              <a:t>发展的世界文化   </a:t>
            </a:r>
            <a:endParaRPr lang="en-US" altLang="zh-CN" sz="2800" b="1" dirty="0">
              <a:solidFill>
                <a:srgbClr val="053CF1"/>
              </a:solidFill>
              <a:latin typeface="楷体" panose="02010609060101010101" pitchFamily="49" charset="-122"/>
              <a:ea typeface="楷体" panose="02010609060101010101" pitchFamily="49" charset="-122"/>
            </a:endParaRPr>
          </a:p>
          <a:p>
            <a:r>
              <a:rPr lang="en-US" altLang="zh-CN" sz="2800" b="1" dirty="0">
                <a:solidFill>
                  <a:srgbClr val="053CF1"/>
                </a:solidFill>
                <a:latin typeface="楷体" panose="02010609060101010101" pitchFamily="49" charset="-122"/>
                <a:ea typeface="楷体" panose="02010609060101010101" pitchFamily="49" charset="-122"/>
              </a:rPr>
              <a:t>3.3</a:t>
            </a:r>
            <a:r>
              <a:rPr lang="zh-CN" altLang="en-US" sz="2800" b="1" dirty="0">
                <a:solidFill>
                  <a:srgbClr val="053CF1"/>
                </a:solidFill>
                <a:latin typeface="楷体" panose="02010609060101010101" pitchFamily="49" charset="-122"/>
                <a:ea typeface="楷体" panose="02010609060101010101" pitchFamily="49" charset="-122"/>
              </a:rPr>
              <a:t>人口迁徙与文化认同   </a:t>
            </a:r>
            <a:endParaRPr lang="en-US" altLang="zh-CN" sz="2800" b="1" dirty="0">
              <a:solidFill>
                <a:srgbClr val="053CF1"/>
              </a:solidFill>
              <a:latin typeface="楷体" panose="02010609060101010101" pitchFamily="49" charset="-122"/>
              <a:ea typeface="楷体" panose="02010609060101010101" pitchFamily="49" charset="-122"/>
            </a:endParaRPr>
          </a:p>
          <a:p>
            <a:r>
              <a:rPr lang="en-US" altLang="zh-CN" sz="2800" b="1" dirty="0">
                <a:solidFill>
                  <a:srgbClr val="053CF1"/>
                </a:solidFill>
                <a:latin typeface="楷体" panose="02010609060101010101" pitchFamily="49" charset="-122"/>
                <a:ea typeface="楷体" panose="02010609060101010101" pitchFamily="49" charset="-122"/>
              </a:rPr>
              <a:t>3.4</a:t>
            </a:r>
            <a:r>
              <a:rPr lang="zh-CN" altLang="en-US" sz="2800" b="1" dirty="0">
                <a:solidFill>
                  <a:srgbClr val="053CF1"/>
                </a:solidFill>
                <a:latin typeface="楷体" panose="02010609060101010101" pitchFamily="49" charset="-122"/>
                <a:ea typeface="楷体" panose="02010609060101010101" pitchFamily="49" charset="-122"/>
              </a:rPr>
              <a:t>商路、贸易与文化交流   </a:t>
            </a:r>
            <a:endParaRPr lang="en-US" altLang="zh-CN" sz="2800" b="1" dirty="0">
              <a:solidFill>
                <a:srgbClr val="053CF1"/>
              </a:solidFill>
              <a:latin typeface="楷体" panose="02010609060101010101" pitchFamily="49" charset="-122"/>
              <a:ea typeface="楷体" panose="02010609060101010101" pitchFamily="49" charset="-122"/>
            </a:endParaRPr>
          </a:p>
          <a:p>
            <a:r>
              <a:rPr lang="en-US" altLang="zh-CN" sz="2800" b="1" dirty="0">
                <a:solidFill>
                  <a:srgbClr val="053CF1"/>
                </a:solidFill>
                <a:latin typeface="楷体" panose="02010609060101010101" pitchFamily="49" charset="-122"/>
                <a:ea typeface="楷体" panose="02010609060101010101" pitchFamily="49" charset="-122"/>
              </a:rPr>
              <a:t>3.5</a:t>
            </a:r>
            <a:r>
              <a:rPr lang="zh-CN" altLang="en-US" sz="2800" b="1" dirty="0">
                <a:solidFill>
                  <a:srgbClr val="053CF1"/>
                </a:solidFill>
                <a:latin typeface="楷体" panose="02010609060101010101" pitchFamily="49" charset="-122"/>
                <a:ea typeface="楷体" panose="02010609060101010101" pitchFamily="49" charset="-122"/>
              </a:rPr>
              <a:t>战争与文化碰撞   </a:t>
            </a:r>
            <a:endParaRPr lang="en-US" altLang="zh-CN" sz="2800" b="1" dirty="0">
              <a:solidFill>
                <a:srgbClr val="053CF1"/>
              </a:solidFill>
              <a:latin typeface="楷体" panose="02010609060101010101" pitchFamily="49" charset="-122"/>
              <a:ea typeface="楷体" panose="02010609060101010101" pitchFamily="49" charset="-122"/>
            </a:endParaRPr>
          </a:p>
          <a:p>
            <a:r>
              <a:rPr lang="en-US" altLang="zh-CN" sz="2800" b="1" dirty="0">
                <a:solidFill>
                  <a:srgbClr val="053CF1"/>
                </a:solidFill>
                <a:latin typeface="楷体" panose="02010609060101010101" pitchFamily="49" charset="-122"/>
                <a:ea typeface="楷体" panose="02010609060101010101" pitchFamily="49" charset="-122"/>
              </a:rPr>
              <a:t>3.7</a:t>
            </a:r>
            <a:r>
              <a:rPr lang="zh-CN" altLang="en-US" sz="2800" b="1" dirty="0">
                <a:solidFill>
                  <a:srgbClr val="053CF1"/>
                </a:solidFill>
                <a:latin typeface="楷体" panose="02010609060101010101" pitchFamily="49" charset="-122"/>
                <a:ea typeface="楷体" panose="02010609060101010101" pitchFamily="49" charset="-122"/>
              </a:rPr>
              <a:t>信息革命与人类文化</a:t>
            </a:r>
            <a:r>
              <a:rPr lang="zh-CN" altLang="en-US" sz="2800" b="1" dirty="0" smtClean="0">
                <a:solidFill>
                  <a:srgbClr val="053CF1"/>
                </a:solidFill>
                <a:latin typeface="楷体" panose="02010609060101010101" pitchFamily="49" charset="-122"/>
                <a:ea typeface="楷体" panose="02010609060101010101" pitchFamily="49" charset="-122"/>
              </a:rPr>
              <a:t>共享</a:t>
            </a:r>
            <a:endParaRPr lang="en-US" altLang="zh-CN" sz="2800" b="1" dirty="0" smtClean="0">
              <a:solidFill>
                <a:srgbClr val="053CF1"/>
              </a:solidFill>
              <a:latin typeface="楷体" panose="02010609060101010101" pitchFamily="49" charset="-122"/>
              <a:ea typeface="楷体" panose="02010609060101010101" pitchFamily="49" charset="-122"/>
            </a:endParaRPr>
          </a:p>
          <a:p>
            <a:r>
              <a:rPr lang="zh-CN" altLang="en-US" sz="2800" b="1" dirty="0" smtClean="0">
                <a:solidFill>
                  <a:srgbClr val="053CF1"/>
                </a:solidFill>
                <a:latin typeface="楷体" panose="02010609060101010101" pitchFamily="49" charset="-122"/>
                <a:ea typeface="楷体" panose="02010609060101010101" pitchFamily="49" charset="-122"/>
              </a:rPr>
              <a:t>   </a:t>
            </a:r>
            <a:endParaRPr lang="zh-CN" altLang="en-US" sz="2800" b="1" dirty="0">
              <a:solidFill>
                <a:srgbClr val="053CF1"/>
              </a:solidFill>
              <a:latin typeface="楷体" panose="02010609060101010101" pitchFamily="49" charset="-122"/>
              <a:ea typeface="楷体" panose="02010609060101010101" pitchFamily="49" charset="-122"/>
            </a:endParaRPr>
          </a:p>
          <a:p>
            <a:r>
              <a:rPr lang="zh-CN" altLang="en-US" sz="2800" b="1" dirty="0">
                <a:solidFill>
                  <a:srgbClr val="FF0000"/>
                </a:solidFill>
                <a:latin typeface="仿宋" panose="02010609060101010101" pitchFamily="49" charset="-122"/>
                <a:ea typeface="仿宋" panose="02010609060101010101" pitchFamily="49" charset="-122"/>
              </a:rPr>
              <a:t>文化交流与传播</a:t>
            </a:r>
            <a:r>
              <a:rPr lang="en-US" altLang="zh-CN" sz="2800" b="1" dirty="0" smtClean="0">
                <a:solidFill>
                  <a:srgbClr val="FF0000"/>
                </a:solidFill>
                <a:latin typeface="仿宋" panose="02010609060101010101" pitchFamily="49" charset="-122"/>
                <a:ea typeface="仿宋" panose="02010609060101010101" pitchFamily="49" charset="-122"/>
              </a:rPr>
              <a:t>——</a:t>
            </a:r>
            <a:r>
              <a:rPr lang="zh-CN" altLang="en-US" sz="2800" b="1" dirty="0" smtClean="0">
                <a:solidFill>
                  <a:srgbClr val="FF0000"/>
                </a:solidFill>
                <a:latin typeface="仿宋" panose="02010609060101010101" pitchFamily="49" charset="-122"/>
                <a:ea typeface="仿宋" panose="02010609060101010101" pitchFamily="49" charset="-122"/>
              </a:rPr>
              <a:t>纵向：</a:t>
            </a:r>
            <a:endParaRPr lang="en-US" altLang="zh-CN" sz="2800" b="1" dirty="0" smtClean="0">
              <a:solidFill>
                <a:srgbClr val="053CF1"/>
              </a:solidFill>
              <a:latin typeface="楷体" panose="02010609060101010101" pitchFamily="49" charset="-122"/>
              <a:ea typeface="楷体" panose="02010609060101010101" pitchFamily="49" charset="-122"/>
            </a:endParaRPr>
          </a:p>
          <a:p>
            <a:r>
              <a:rPr lang="en-US" altLang="zh-CN" sz="2800" b="1" dirty="0" smtClean="0">
                <a:solidFill>
                  <a:srgbClr val="053CF1"/>
                </a:solidFill>
                <a:latin typeface="楷体" panose="02010609060101010101" pitchFamily="49" charset="-122"/>
                <a:ea typeface="楷体" panose="02010609060101010101" pitchFamily="49" charset="-122"/>
              </a:rPr>
              <a:t>3.1</a:t>
            </a:r>
            <a:r>
              <a:rPr lang="zh-CN" altLang="en-US" sz="2800" b="1" dirty="0">
                <a:solidFill>
                  <a:srgbClr val="053CF1"/>
                </a:solidFill>
                <a:latin typeface="楷体" panose="02010609060101010101" pitchFamily="49" charset="-122"/>
                <a:ea typeface="楷体" panose="02010609060101010101" pitchFamily="49" charset="-122"/>
              </a:rPr>
              <a:t>源远流长的</a:t>
            </a:r>
            <a:r>
              <a:rPr lang="zh-CN" altLang="en-US" sz="2800" b="1" dirty="0" smtClean="0">
                <a:solidFill>
                  <a:srgbClr val="053CF1"/>
                </a:solidFill>
                <a:latin typeface="楷体" panose="02010609060101010101" pitchFamily="49" charset="-122"/>
                <a:ea typeface="楷体" panose="02010609060101010101" pitchFamily="49" charset="-122"/>
              </a:rPr>
              <a:t>中华文化   </a:t>
            </a:r>
            <a:endParaRPr lang="en-US" altLang="zh-CN" sz="2800" b="1" dirty="0" smtClean="0">
              <a:solidFill>
                <a:srgbClr val="053CF1"/>
              </a:solidFill>
              <a:latin typeface="楷体" panose="02010609060101010101" pitchFamily="49" charset="-122"/>
              <a:ea typeface="楷体" panose="02010609060101010101" pitchFamily="49" charset="-122"/>
            </a:endParaRPr>
          </a:p>
          <a:p>
            <a:r>
              <a:rPr lang="en-US" altLang="zh-CN" sz="2800" b="1" dirty="0">
                <a:solidFill>
                  <a:srgbClr val="053CF1"/>
                </a:solidFill>
                <a:latin typeface="楷体" panose="02010609060101010101" pitchFamily="49" charset="-122"/>
                <a:ea typeface="楷体" panose="02010609060101010101" pitchFamily="49" charset="-122"/>
              </a:rPr>
              <a:t>3.2</a:t>
            </a:r>
            <a:r>
              <a:rPr lang="zh-CN" altLang="en-US" sz="2800" b="1" dirty="0">
                <a:solidFill>
                  <a:srgbClr val="053CF1"/>
                </a:solidFill>
                <a:latin typeface="楷体" panose="02010609060101010101" pitchFamily="49" charset="-122"/>
                <a:ea typeface="楷体" panose="02010609060101010101" pitchFamily="49" charset="-122"/>
              </a:rPr>
              <a:t>多样</a:t>
            </a:r>
            <a:r>
              <a:rPr lang="zh-CN" altLang="en-US" sz="2800" b="1" dirty="0">
                <a:solidFill>
                  <a:srgbClr val="FF0000"/>
                </a:solidFill>
                <a:latin typeface="楷体" panose="02010609060101010101" pitchFamily="49" charset="-122"/>
                <a:ea typeface="楷体" panose="02010609060101010101" pitchFamily="49" charset="-122"/>
              </a:rPr>
              <a:t>发展</a:t>
            </a:r>
            <a:r>
              <a:rPr lang="zh-CN" altLang="en-US" sz="2800" b="1" dirty="0">
                <a:solidFill>
                  <a:srgbClr val="053CF1"/>
                </a:solidFill>
                <a:latin typeface="楷体" panose="02010609060101010101" pitchFamily="49" charset="-122"/>
                <a:ea typeface="楷体" panose="02010609060101010101" pitchFamily="49" charset="-122"/>
              </a:rPr>
              <a:t>的世界文化   </a:t>
            </a:r>
            <a:endParaRPr lang="en-US" altLang="zh-CN" sz="2800" b="1" dirty="0">
              <a:solidFill>
                <a:srgbClr val="053CF1"/>
              </a:solidFill>
              <a:latin typeface="楷体" panose="02010609060101010101" pitchFamily="49" charset="-122"/>
              <a:ea typeface="楷体" panose="02010609060101010101" pitchFamily="49" charset="-122"/>
            </a:endParaRPr>
          </a:p>
          <a:p>
            <a:r>
              <a:rPr lang="en-US" altLang="zh-CN" sz="2800" b="1" dirty="0" smtClean="0">
                <a:solidFill>
                  <a:srgbClr val="053CF1"/>
                </a:solidFill>
                <a:latin typeface="楷体" panose="02010609060101010101" pitchFamily="49" charset="-122"/>
                <a:ea typeface="楷体" panose="02010609060101010101" pitchFamily="49" charset="-122"/>
              </a:rPr>
              <a:t>3.6</a:t>
            </a:r>
            <a:r>
              <a:rPr lang="zh-CN" altLang="en-US" sz="2800" b="1" dirty="0">
                <a:solidFill>
                  <a:srgbClr val="053CF1"/>
                </a:solidFill>
                <a:latin typeface="楷体" panose="02010609060101010101" pitchFamily="49" charset="-122"/>
                <a:ea typeface="楷体" panose="02010609060101010101" pitchFamily="49" charset="-122"/>
              </a:rPr>
              <a:t>文化的传承与</a:t>
            </a:r>
            <a:r>
              <a:rPr lang="zh-CN" altLang="en-US" sz="2800" b="1" dirty="0" smtClean="0">
                <a:solidFill>
                  <a:srgbClr val="053CF1"/>
                </a:solidFill>
                <a:latin typeface="楷体" panose="02010609060101010101" pitchFamily="49" charset="-122"/>
                <a:ea typeface="楷体" panose="02010609060101010101" pitchFamily="49" charset="-122"/>
              </a:rPr>
              <a:t>保护   </a:t>
            </a:r>
            <a:endParaRPr lang="en-US" altLang="zh-CN" sz="2800" b="1" dirty="0" smtClean="0">
              <a:solidFill>
                <a:srgbClr val="053CF1"/>
              </a:solidFill>
              <a:latin typeface="楷体" panose="02010609060101010101" pitchFamily="49" charset="-122"/>
              <a:ea typeface="楷体" panose="02010609060101010101" pitchFamily="49" charset="-122"/>
            </a:endParaRPr>
          </a:p>
        </p:txBody>
      </p:sp>
      <p:sp>
        <p:nvSpPr>
          <p:cNvPr id="6" name="矩形 5"/>
          <p:cNvSpPr/>
          <p:nvPr/>
        </p:nvSpPr>
        <p:spPr>
          <a:xfrm>
            <a:off x="490092" y="5301208"/>
            <a:ext cx="5544616" cy="1384995"/>
          </a:xfrm>
          <a:prstGeom prst="rect">
            <a:avLst/>
          </a:prstGeom>
          <a:solidFill>
            <a:schemeClr val="bg1"/>
          </a:solidFill>
        </p:spPr>
        <p:txBody>
          <a:bodyPr wrap="square">
            <a:spAutoFit/>
          </a:bodyPr>
          <a:lstStyle/>
          <a:p>
            <a:r>
              <a:rPr lang="zh-CN" altLang="en-US" sz="2800" b="1" dirty="0" smtClean="0">
                <a:solidFill>
                  <a:srgbClr val="FF0000"/>
                </a:solidFill>
                <a:latin typeface="仿宋" panose="02010609060101010101" pitchFamily="49" charset="-122"/>
                <a:ea typeface="仿宋" panose="02010609060101010101" pitchFamily="49" charset="-122"/>
              </a:rPr>
              <a:t>结论：</a:t>
            </a:r>
            <a:endParaRPr lang="en-US" altLang="zh-CN" sz="2800" b="1" dirty="0" smtClean="0">
              <a:solidFill>
                <a:srgbClr val="FF0000"/>
              </a:solidFill>
              <a:latin typeface="仿宋" panose="02010609060101010101" pitchFamily="49" charset="-122"/>
              <a:ea typeface="仿宋" panose="02010609060101010101" pitchFamily="49" charset="-122"/>
            </a:endParaRPr>
          </a:p>
          <a:p>
            <a:r>
              <a:rPr lang="zh-CN" altLang="en-US" sz="2800" b="1" dirty="0" smtClean="0">
                <a:solidFill>
                  <a:srgbClr val="FF0000"/>
                </a:solidFill>
                <a:latin typeface="仿宋" panose="02010609060101010101" pitchFamily="49" charset="-122"/>
                <a:ea typeface="仿宋" panose="02010609060101010101" pitchFamily="49" charset="-122"/>
              </a:rPr>
              <a:t>    单元结论观念  </a:t>
            </a:r>
            <a:endParaRPr lang="en-US" altLang="zh-CN" sz="2800" b="1" dirty="0" smtClean="0">
              <a:solidFill>
                <a:srgbClr val="FF0000"/>
              </a:solidFill>
              <a:latin typeface="仿宋" panose="02010609060101010101" pitchFamily="49" charset="-122"/>
              <a:ea typeface="仿宋" panose="02010609060101010101" pitchFamily="49" charset="-122"/>
            </a:endParaRPr>
          </a:p>
          <a:p>
            <a:r>
              <a:rPr lang="zh-CN" altLang="en-US" sz="2800" b="1" dirty="0" smtClean="0">
                <a:solidFill>
                  <a:srgbClr val="FF0000"/>
                </a:solidFill>
                <a:latin typeface="仿宋" panose="02010609060101010101" pitchFamily="49" charset="-122"/>
                <a:ea typeface="仿宋" panose="02010609060101010101" pitchFamily="49" charset="-122"/>
              </a:rPr>
              <a:t>    总结论观念</a:t>
            </a:r>
            <a:endParaRPr lang="en-US" altLang="zh-CN" sz="2800" b="1" dirty="0" smtClean="0">
              <a:solidFill>
                <a:srgbClr val="FF0000"/>
              </a:solidFill>
              <a:latin typeface="仿宋" panose="02010609060101010101" pitchFamily="49" charset="-122"/>
              <a:ea typeface="仿宋"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9" grpId="0" animBg="1"/>
      <p:bldP spid="5" grpId="0" animBg="1"/>
      <p:bldP spid="5" grpId="1" animBg="1"/>
      <p:bldP spid="6" grpId="0" animBg="1"/>
      <p:bldP spid="6"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087888" y="116632"/>
            <a:ext cx="4896544" cy="1754326"/>
          </a:xfrm>
          <a:prstGeom prst="rect">
            <a:avLst/>
          </a:prstGeom>
          <a:solidFill>
            <a:schemeClr val="bg1"/>
          </a:solidFill>
        </p:spPr>
        <p:txBody>
          <a:bodyPr wrap="square">
            <a:spAutoFit/>
          </a:bodyPr>
          <a:lstStyle/>
          <a:p>
            <a:r>
              <a:rPr kumimoji="1" lang="zh-CN" altLang="en-US" sz="4400" spc="300" noProof="1" smtClean="0">
                <a:solidFill>
                  <a:srgbClr val="0331F3"/>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cs typeface="微软雅黑" panose="020B0503020204020204" charset="-122"/>
              </a:rPr>
              <a:t>丰收</a:t>
            </a:r>
            <a:endParaRPr kumimoji="1" lang="en-US" altLang="zh-CN" sz="4400" spc="300" noProof="1" smtClean="0">
              <a:solidFill>
                <a:srgbClr val="0331F3"/>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cs typeface="微软雅黑" panose="020B0503020204020204" charset="-122"/>
            </a:endParaRPr>
          </a:p>
          <a:p>
            <a:r>
              <a:rPr kumimoji="1" lang="zh-CN" altLang="en-US" sz="3200" spc="300" noProof="1" smtClean="0">
                <a:solidFill>
                  <a:srgbClr val="0331F3"/>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微软雅黑" panose="020B0503020204020204" charset="-122"/>
              </a:rPr>
              <a:t>        </a:t>
            </a:r>
            <a:r>
              <a:rPr kumimoji="1" lang="zh-CN" altLang="en-US" sz="3200" b="1" spc="300" noProof="1" smtClean="0">
                <a:solidFill>
                  <a:srgbClr val="0331F3"/>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微软雅黑" panose="020B0503020204020204" charset="-122"/>
              </a:rPr>
              <a:t>丰产</a:t>
            </a:r>
            <a:r>
              <a:rPr kumimoji="1" lang="en-US" altLang="zh-CN" sz="3200" b="1" spc="300" noProof="1" smtClean="0">
                <a:solidFill>
                  <a:srgbClr val="0331F3"/>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微软雅黑" panose="020B0503020204020204" charset="-122"/>
              </a:rPr>
              <a:t>——</a:t>
            </a:r>
            <a:r>
              <a:rPr kumimoji="1" lang="zh-CN" altLang="en-US" sz="3200" b="1" spc="300" noProof="1" smtClean="0">
                <a:solidFill>
                  <a:srgbClr val="0331F3"/>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微软雅黑" panose="020B0503020204020204" charset="-122"/>
              </a:rPr>
              <a:t>不丰收</a:t>
            </a:r>
            <a:endParaRPr kumimoji="1" lang="en-US" altLang="zh-CN" sz="3200" b="1" spc="300" noProof="1" smtClean="0">
              <a:solidFill>
                <a:srgbClr val="0331F3"/>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微软雅黑" panose="020B0503020204020204" charset="-122"/>
            </a:endParaRPr>
          </a:p>
          <a:p>
            <a:r>
              <a:rPr kumimoji="1" lang="zh-CN" altLang="en-US" sz="3200" b="1" spc="300" noProof="1" smtClean="0">
                <a:solidFill>
                  <a:srgbClr val="0331F3"/>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微软雅黑" panose="020B0503020204020204" charset="-122"/>
              </a:rPr>
              <a:t>        丰产</a:t>
            </a:r>
            <a:r>
              <a:rPr kumimoji="1" lang="en-US" altLang="zh-CN" sz="3200" b="1" spc="300" noProof="1" smtClean="0">
                <a:solidFill>
                  <a:srgbClr val="0331F3"/>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微软雅黑" panose="020B0503020204020204" charset="-122"/>
              </a:rPr>
              <a:t>——</a:t>
            </a:r>
            <a:r>
              <a:rPr kumimoji="1" lang="zh-CN" altLang="en-US" sz="3200" b="1" spc="300" noProof="1" smtClean="0">
                <a:solidFill>
                  <a:srgbClr val="0331F3"/>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微软雅黑" panose="020B0503020204020204" charset="-122"/>
              </a:rPr>
              <a:t>丰收</a:t>
            </a:r>
            <a:endParaRPr kumimoji="1" lang="en-US" altLang="zh-CN" sz="3200" b="1" spc="300" noProof="1">
              <a:solidFill>
                <a:srgbClr val="0331F3"/>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微软雅黑" panose="020B0503020204020204" charset="-122"/>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9336" y="116632"/>
            <a:ext cx="4416491" cy="6624736"/>
          </a:xfrm>
          <a:prstGeom prst="rect">
            <a:avLst/>
          </a:prstGeom>
        </p:spPr>
      </p:pic>
      <p:sp>
        <p:nvSpPr>
          <p:cNvPr id="5" name="矩形 4"/>
          <p:cNvSpPr/>
          <p:nvPr/>
        </p:nvSpPr>
        <p:spPr>
          <a:xfrm>
            <a:off x="5087888" y="2492896"/>
            <a:ext cx="4896544" cy="584775"/>
          </a:xfrm>
          <a:prstGeom prst="rect">
            <a:avLst/>
          </a:prstGeom>
          <a:solidFill>
            <a:schemeClr val="bg1"/>
          </a:solidFill>
        </p:spPr>
        <p:txBody>
          <a:bodyPr wrap="square">
            <a:spAutoFit/>
          </a:bodyPr>
          <a:lstStyle/>
          <a:p>
            <a:r>
              <a:rPr kumimoji="1" lang="zh-CN" altLang="en-US" sz="3200" spc="300" noProof="1" smtClean="0">
                <a:solidFill>
                  <a:srgbClr val="0331F3"/>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微软雅黑" panose="020B0503020204020204" charset="-122"/>
              </a:rPr>
              <a:t>丰收：收什么？</a:t>
            </a:r>
            <a:endParaRPr kumimoji="1" lang="en-US" altLang="zh-CN" sz="3200" spc="300" noProof="1">
              <a:solidFill>
                <a:srgbClr val="0331F3"/>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微软雅黑" panose="020B0503020204020204" charset="-122"/>
            </a:endParaRPr>
          </a:p>
        </p:txBody>
      </p:sp>
      <p:sp>
        <p:nvSpPr>
          <p:cNvPr id="6" name="矩形 5"/>
          <p:cNvSpPr/>
          <p:nvPr/>
        </p:nvSpPr>
        <p:spPr>
          <a:xfrm>
            <a:off x="5087888" y="3167097"/>
            <a:ext cx="5832648" cy="2062103"/>
          </a:xfrm>
          <a:prstGeom prst="rect">
            <a:avLst/>
          </a:prstGeom>
          <a:solidFill>
            <a:schemeClr val="bg1"/>
          </a:solidFill>
        </p:spPr>
        <p:txBody>
          <a:bodyPr wrap="square">
            <a:spAutoFit/>
          </a:bodyPr>
          <a:lstStyle/>
          <a:p>
            <a:r>
              <a:rPr kumimoji="1" lang="zh-CN" altLang="en-US" sz="3200" spc="300" noProof="1" smtClean="0">
                <a:solidFill>
                  <a:srgbClr val="0331F3"/>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微软雅黑" panose="020B0503020204020204" charset="-122"/>
              </a:rPr>
              <a:t>历史解释：</a:t>
            </a:r>
            <a:endParaRPr kumimoji="1" lang="en-US" altLang="zh-CN" sz="3200" spc="300" noProof="1">
              <a:solidFill>
                <a:srgbClr val="0331F3"/>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微软雅黑" panose="020B0503020204020204" charset="-122"/>
            </a:endParaRPr>
          </a:p>
          <a:p>
            <a:r>
              <a:rPr kumimoji="1" lang="zh-CN" altLang="en-US" sz="3200" spc="300" noProof="1" smtClean="0">
                <a:solidFill>
                  <a:srgbClr val="0331F3"/>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微软雅黑" panose="020B0503020204020204" charset="-122"/>
              </a:rPr>
              <a:t>      不同身份的人</a:t>
            </a:r>
            <a:endParaRPr kumimoji="1" lang="en-US" altLang="zh-CN" sz="3200" spc="300" noProof="1" smtClean="0">
              <a:solidFill>
                <a:srgbClr val="0331F3"/>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微软雅黑" panose="020B0503020204020204" charset="-122"/>
            </a:endParaRPr>
          </a:p>
          <a:p>
            <a:r>
              <a:rPr kumimoji="1" lang="zh-CN" altLang="en-US" sz="3200" spc="300" noProof="1" smtClean="0">
                <a:solidFill>
                  <a:srgbClr val="0331F3"/>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微软雅黑" panose="020B0503020204020204" charset="-122"/>
              </a:rPr>
              <a:t>      不同历史时空下的人</a:t>
            </a:r>
            <a:endParaRPr kumimoji="1" lang="en-US" altLang="zh-CN" sz="3200" spc="300" noProof="1" smtClean="0">
              <a:solidFill>
                <a:srgbClr val="0331F3"/>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微软雅黑" panose="020B0503020204020204" charset="-122"/>
            </a:endParaRPr>
          </a:p>
          <a:p>
            <a:r>
              <a:rPr kumimoji="1" lang="zh-CN" altLang="en-US" sz="3200" spc="300" noProof="1" smtClean="0">
                <a:solidFill>
                  <a:srgbClr val="0331F3"/>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微软雅黑" panose="020B0503020204020204" charset="-122"/>
              </a:rPr>
              <a:t>      不同情境下的人</a:t>
            </a:r>
            <a:endParaRPr kumimoji="1" lang="zh-CN" altLang="en-US" sz="3200" spc="300" noProof="1" smtClean="0">
              <a:solidFill>
                <a:srgbClr val="0331F3"/>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微软雅黑" panose="020B0503020204020204" charset="-122"/>
            </a:endParaRPr>
          </a:p>
        </p:txBody>
      </p:sp>
      <p:sp>
        <p:nvSpPr>
          <p:cNvPr id="7" name="矩形 6"/>
          <p:cNvSpPr/>
          <p:nvPr/>
        </p:nvSpPr>
        <p:spPr>
          <a:xfrm>
            <a:off x="5087888" y="5376118"/>
            <a:ext cx="6696744" cy="1077218"/>
          </a:xfrm>
          <a:prstGeom prst="rect">
            <a:avLst/>
          </a:prstGeom>
          <a:solidFill>
            <a:schemeClr val="bg1"/>
          </a:solidFill>
        </p:spPr>
        <p:txBody>
          <a:bodyPr wrap="square">
            <a:spAutoFit/>
          </a:bodyPr>
          <a:lstStyle/>
          <a:p>
            <a:r>
              <a:rPr kumimoji="1" lang="zh-CN" altLang="en-US" sz="3200" spc="300" noProof="1" smtClean="0">
                <a:solidFill>
                  <a:srgbClr val="0331F3"/>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微软雅黑" panose="020B0503020204020204" charset="-122"/>
              </a:rPr>
              <a:t>大学教授（命题人）怎样思考？</a:t>
            </a:r>
            <a:endParaRPr kumimoji="1" lang="en-US" altLang="zh-CN" sz="3200" spc="300" noProof="1" smtClean="0">
              <a:solidFill>
                <a:srgbClr val="0331F3"/>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微软雅黑" panose="020B0503020204020204" charset="-122"/>
            </a:endParaRPr>
          </a:p>
          <a:p>
            <a:r>
              <a:rPr kumimoji="1" lang="zh-CN" altLang="en-US" sz="3200" spc="300" noProof="1" smtClean="0">
                <a:solidFill>
                  <a:srgbClr val="0331F3"/>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微软雅黑" panose="020B0503020204020204" charset="-122"/>
              </a:rPr>
              <a:t>广东命题人怎样思考？</a:t>
            </a:r>
            <a:endParaRPr kumimoji="1" lang="en-US" altLang="zh-CN" sz="3200" spc="300" noProof="1">
              <a:solidFill>
                <a:srgbClr val="0331F3"/>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5" grpId="1" animBg="1"/>
      <p:bldP spid="6" grpId="0" animBg="1"/>
      <p:bldP spid="6" grpId="1" animBg="1"/>
      <p:bldP spid="7" grpId="0" animBg="1"/>
      <p:bldP spid="7"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7212" y="116632"/>
            <a:ext cx="11843444" cy="6494085"/>
          </a:xfrm>
          <a:prstGeom prst="rect">
            <a:avLst/>
          </a:prstGeom>
          <a:solidFill>
            <a:schemeClr val="bg1"/>
          </a:solidFill>
        </p:spPr>
        <p:txBody>
          <a:bodyPr wrap="square">
            <a:spAutoFit/>
          </a:bodyPr>
          <a:lstStyle/>
          <a:p>
            <a:r>
              <a:rPr lang="zh-CN" altLang="en-US" sz="2800" b="1" dirty="0" smtClean="0">
                <a:solidFill>
                  <a:srgbClr val="FF0000"/>
                </a:solidFill>
                <a:latin typeface="仿宋" panose="02010609060101010101" pitchFamily="49" charset="-122"/>
                <a:ea typeface="仿宋" panose="02010609060101010101" pitchFamily="49" charset="-122"/>
              </a:rPr>
              <a:t>文化</a:t>
            </a:r>
            <a:r>
              <a:rPr lang="zh-CN" altLang="en-US" sz="2800" b="1" dirty="0">
                <a:solidFill>
                  <a:srgbClr val="FF0000"/>
                </a:solidFill>
                <a:latin typeface="仿宋" panose="02010609060101010101" pitchFamily="49" charset="-122"/>
                <a:ea typeface="仿宋" panose="02010609060101010101" pitchFamily="49" charset="-122"/>
              </a:rPr>
              <a:t>交流与</a:t>
            </a:r>
            <a:r>
              <a:rPr lang="zh-CN" altLang="en-US" sz="2800" b="1" dirty="0" smtClean="0">
                <a:solidFill>
                  <a:srgbClr val="FF0000"/>
                </a:solidFill>
                <a:latin typeface="仿宋" panose="02010609060101010101" pitchFamily="49" charset="-122"/>
                <a:ea typeface="仿宋" panose="02010609060101010101" pitchFamily="49" charset="-122"/>
              </a:rPr>
              <a:t>传播</a:t>
            </a:r>
            <a:r>
              <a:rPr lang="en-US" altLang="zh-CN" sz="2800" b="1" dirty="0">
                <a:solidFill>
                  <a:srgbClr val="FF0000"/>
                </a:solidFill>
                <a:latin typeface="仿宋" panose="02010609060101010101" pitchFamily="49" charset="-122"/>
                <a:ea typeface="仿宋" panose="02010609060101010101" pitchFamily="49" charset="-122"/>
              </a:rPr>
              <a:t>——</a:t>
            </a:r>
            <a:r>
              <a:rPr lang="zh-CN" altLang="en-US" sz="2800" b="1" dirty="0" smtClean="0">
                <a:solidFill>
                  <a:srgbClr val="FF0000"/>
                </a:solidFill>
                <a:latin typeface="仿宋" panose="02010609060101010101" pitchFamily="49" charset="-122"/>
                <a:ea typeface="仿宋" panose="02010609060101010101" pitchFamily="49" charset="-122"/>
              </a:rPr>
              <a:t>横向：</a:t>
            </a:r>
            <a:endParaRPr lang="en-US" altLang="zh-CN" sz="2800" b="1" dirty="0" smtClean="0">
              <a:solidFill>
                <a:srgbClr val="FF0000"/>
              </a:solidFill>
              <a:latin typeface="仿宋" panose="02010609060101010101" pitchFamily="49" charset="-122"/>
              <a:ea typeface="仿宋" panose="02010609060101010101" pitchFamily="49" charset="-122"/>
            </a:endParaRPr>
          </a:p>
          <a:p>
            <a:r>
              <a:rPr lang="en-US" altLang="zh-CN" sz="2400" b="1" dirty="0">
                <a:solidFill>
                  <a:srgbClr val="053CF1"/>
                </a:solidFill>
                <a:latin typeface="楷体" panose="02010609060101010101" pitchFamily="49" charset="-122"/>
                <a:ea typeface="楷体" panose="02010609060101010101" pitchFamily="49" charset="-122"/>
              </a:rPr>
              <a:t>3.2</a:t>
            </a:r>
            <a:r>
              <a:rPr lang="zh-CN" altLang="en-US" sz="2400" b="1" dirty="0">
                <a:solidFill>
                  <a:srgbClr val="FF0000"/>
                </a:solidFill>
                <a:latin typeface="楷体" panose="02010609060101010101" pitchFamily="49" charset="-122"/>
                <a:ea typeface="楷体" panose="02010609060101010101" pitchFamily="49" charset="-122"/>
              </a:rPr>
              <a:t>多样</a:t>
            </a:r>
            <a:r>
              <a:rPr lang="zh-CN" altLang="en-US" sz="2400" b="1" dirty="0">
                <a:solidFill>
                  <a:srgbClr val="053CF1"/>
                </a:solidFill>
                <a:latin typeface="楷体" panose="02010609060101010101" pitchFamily="49" charset="-122"/>
                <a:ea typeface="楷体" panose="02010609060101010101" pitchFamily="49" charset="-122"/>
              </a:rPr>
              <a:t>发展的世界文化   </a:t>
            </a:r>
            <a:endParaRPr lang="en-US" altLang="zh-CN" sz="2400" b="1" dirty="0">
              <a:solidFill>
                <a:srgbClr val="053CF1"/>
              </a:solidFill>
              <a:latin typeface="楷体" panose="02010609060101010101" pitchFamily="49" charset="-122"/>
              <a:ea typeface="楷体" panose="02010609060101010101" pitchFamily="49" charset="-122"/>
            </a:endParaRPr>
          </a:p>
          <a:p>
            <a:r>
              <a:rPr lang="en-US" altLang="zh-CN" sz="2400" b="1" dirty="0">
                <a:solidFill>
                  <a:srgbClr val="053CF1"/>
                </a:solidFill>
                <a:latin typeface="楷体" panose="02010609060101010101" pitchFamily="49" charset="-122"/>
                <a:ea typeface="楷体" panose="02010609060101010101" pitchFamily="49" charset="-122"/>
              </a:rPr>
              <a:t>3.3</a:t>
            </a:r>
            <a:r>
              <a:rPr lang="zh-CN" altLang="en-US" sz="2400" b="1" dirty="0">
                <a:solidFill>
                  <a:srgbClr val="053CF1"/>
                </a:solidFill>
                <a:latin typeface="楷体" panose="02010609060101010101" pitchFamily="49" charset="-122"/>
                <a:ea typeface="楷体" panose="02010609060101010101" pitchFamily="49" charset="-122"/>
              </a:rPr>
              <a:t>人口迁徙与文化认同   </a:t>
            </a:r>
            <a:endParaRPr lang="en-US" altLang="zh-CN" sz="2400" b="1" dirty="0">
              <a:solidFill>
                <a:srgbClr val="053CF1"/>
              </a:solidFill>
              <a:latin typeface="楷体" panose="02010609060101010101" pitchFamily="49" charset="-122"/>
              <a:ea typeface="楷体" panose="02010609060101010101" pitchFamily="49" charset="-122"/>
            </a:endParaRPr>
          </a:p>
          <a:p>
            <a:r>
              <a:rPr lang="en-US" altLang="zh-CN" sz="2400" b="1" dirty="0">
                <a:solidFill>
                  <a:srgbClr val="053CF1"/>
                </a:solidFill>
                <a:latin typeface="楷体" panose="02010609060101010101" pitchFamily="49" charset="-122"/>
                <a:ea typeface="楷体" panose="02010609060101010101" pitchFamily="49" charset="-122"/>
              </a:rPr>
              <a:t>3.4</a:t>
            </a:r>
            <a:r>
              <a:rPr lang="zh-CN" altLang="en-US" sz="2400" b="1" dirty="0">
                <a:solidFill>
                  <a:srgbClr val="053CF1"/>
                </a:solidFill>
                <a:latin typeface="楷体" panose="02010609060101010101" pitchFamily="49" charset="-122"/>
                <a:ea typeface="楷体" panose="02010609060101010101" pitchFamily="49" charset="-122"/>
              </a:rPr>
              <a:t>商路、贸易与文化交流   </a:t>
            </a:r>
            <a:endParaRPr lang="en-US" altLang="zh-CN" sz="2400" b="1" dirty="0">
              <a:solidFill>
                <a:srgbClr val="053CF1"/>
              </a:solidFill>
              <a:latin typeface="楷体" panose="02010609060101010101" pitchFamily="49" charset="-122"/>
              <a:ea typeface="楷体" panose="02010609060101010101" pitchFamily="49" charset="-122"/>
            </a:endParaRPr>
          </a:p>
          <a:p>
            <a:r>
              <a:rPr lang="en-US" altLang="zh-CN" sz="2400" b="1" dirty="0">
                <a:solidFill>
                  <a:srgbClr val="053CF1"/>
                </a:solidFill>
                <a:latin typeface="楷体" panose="02010609060101010101" pitchFamily="49" charset="-122"/>
                <a:ea typeface="楷体" panose="02010609060101010101" pitchFamily="49" charset="-122"/>
              </a:rPr>
              <a:t>3.5</a:t>
            </a:r>
            <a:r>
              <a:rPr lang="zh-CN" altLang="en-US" sz="2400" b="1" dirty="0">
                <a:solidFill>
                  <a:srgbClr val="053CF1"/>
                </a:solidFill>
                <a:latin typeface="楷体" panose="02010609060101010101" pitchFamily="49" charset="-122"/>
                <a:ea typeface="楷体" panose="02010609060101010101" pitchFamily="49" charset="-122"/>
              </a:rPr>
              <a:t>战争与文化碰撞   </a:t>
            </a:r>
            <a:endParaRPr lang="en-US" altLang="zh-CN" sz="2400" b="1" dirty="0">
              <a:solidFill>
                <a:srgbClr val="053CF1"/>
              </a:solidFill>
              <a:latin typeface="楷体" panose="02010609060101010101" pitchFamily="49" charset="-122"/>
              <a:ea typeface="楷体" panose="02010609060101010101" pitchFamily="49" charset="-122"/>
            </a:endParaRPr>
          </a:p>
          <a:p>
            <a:r>
              <a:rPr lang="en-US" altLang="zh-CN" sz="2400" b="1" dirty="0">
                <a:solidFill>
                  <a:srgbClr val="053CF1"/>
                </a:solidFill>
                <a:latin typeface="楷体" panose="02010609060101010101" pitchFamily="49" charset="-122"/>
                <a:ea typeface="楷体" panose="02010609060101010101" pitchFamily="49" charset="-122"/>
              </a:rPr>
              <a:t>3.7</a:t>
            </a:r>
            <a:r>
              <a:rPr lang="zh-CN" altLang="en-US" sz="2400" b="1" dirty="0">
                <a:solidFill>
                  <a:srgbClr val="053CF1"/>
                </a:solidFill>
                <a:latin typeface="楷体" panose="02010609060101010101" pitchFamily="49" charset="-122"/>
                <a:ea typeface="楷体" panose="02010609060101010101" pitchFamily="49" charset="-122"/>
              </a:rPr>
              <a:t>信息革命与人类文化</a:t>
            </a:r>
            <a:r>
              <a:rPr lang="zh-CN" altLang="en-US" sz="2400" b="1" dirty="0" smtClean="0">
                <a:solidFill>
                  <a:srgbClr val="053CF1"/>
                </a:solidFill>
                <a:latin typeface="楷体" panose="02010609060101010101" pitchFamily="49" charset="-122"/>
                <a:ea typeface="楷体" panose="02010609060101010101" pitchFamily="49" charset="-122"/>
              </a:rPr>
              <a:t>共享</a:t>
            </a:r>
            <a:endParaRPr lang="en-US" altLang="zh-CN" sz="2400" b="1" dirty="0" smtClean="0">
              <a:solidFill>
                <a:srgbClr val="053CF1"/>
              </a:solidFill>
              <a:latin typeface="楷体" panose="02010609060101010101" pitchFamily="49" charset="-122"/>
              <a:ea typeface="楷体" panose="02010609060101010101" pitchFamily="49" charset="-122"/>
            </a:endParaRPr>
          </a:p>
          <a:p>
            <a:endParaRPr lang="en-US" altLang="zh-CN" sz="2400" b="1" dirty="0" smtClean="0">
              <a:solidFill>
                <a:srgbClr val="053CF1"/>
              </a:solidFill>
              <a:latin typeface="楷体" panose="02010609060101010101" pitchFamily="49" charset="-122"/>
              <a:ea typeface="楷体" panose="02010609060101010101" pitchFamily="49" charset="-122"/>
            </a:endParaRPr>
          </a:p>
          <a:p>
            <a:r>
              <a:rPr lang="zh-CN" altLang="en-US" sz="2400" b="1" dirty="0" smtClean="0">
                <a:solidFill>
                  <a:srgbClr val="053CF1"/>
                </a:solidFill>
                <a:latin typeface="楷体" panose="02010609060101010101" pitchFamily="49" charset="-122"/>
                <a:ea typeface="楷体" panose="02010609060101010101" pitchFamily="49" charset="-122"/>
              </a:rPr>
              <a:t>机构：</a:t>
            </a:r>
            <a:endParaRPr lang="en-US" altLang="zh-CN" sz="2400" b="1" dirty="0" smtClean="0">
              <a:solidFill>
                <a:srgbClr val="053CF1"/>
              </a:solidFill>
              <a:latin typeface="楷体" panose="02010609060101010101" pitchFamily="49" charset="-122"/>
              <a:ea typeface="楷体" panose="02010609060101010101" pitchFamily="49" charset="-122"/>
            </a:endParaRPr>
          </a:p>
          <a:p>
            <a:r>
              <a:rPr lang="zh-CN" altLang="en-US" sz="2400" b="1" dirty="0" smtClean="0">
                <a:solidFill>
                  <a:srgbClr val="053CF1"/>
                </a:solidFill>
                <a:latin typeface="楷体" panose="02010609060101010101" pitchFamily="49" charset="-122"/>
                <a:ea typeface="楷体" panose="02010609060101010101" pitchFamily="49" charset="-122"/>
              </a:rPr>
              <a:t>中央集权国家推广：秦生产方式、国家制度；宋、明优良种子</a:t>
            </a:r>
            <a:r>
              <a:rPr lang="en-US" altLang="zh-CN" sz="2400" b="1" dirty="0" smtClean="0">
                <a:solidFill>
                  <a:srgbClr val="053CF1"/>
                </a:solidFill>
                <a:latin typeface="楷体" panose="02010609060101010101" pitchFamily="49" charset="-122"/>
                <a:ea typeface="楷体" panose="02010609060101010101" pitchFamily="49" charset="-122"/>
              </a:rPr>
              <a:t>……</a:t>
            </a:r>
            <a:endParaRPr lang="en-US" altLang="zh-CN" sz="2400" b="1" dirty="0" smtClean="0">
              <a:solidFill>
                <a:srgbClr val="053CF1"/>
              </a:solidFill>
              <a:latin typeface="楷体" panose="02010609060101010101" pitchFamily="49" charset="-122"/>
              <a:ea typeface="楷体" panose="02010609060101010101" pitchFamily="49" charset="-122"/>
            </a:endParaRPr>
          </a:p>
          <a:p>
            <a:r>
              <a:rPr lang="zh-CN" altLang="en-US" sz="2400" b="1" dirty="0" smtClean="0">
                <a:solidFill>
                  <a:srgbClr val="053CF1"/>
                </a:solidFill>
                <a:latin typeface="楷体" panose="02010609060101010101" pitchFamily="49" charset="-122"/>
                <a:ea typeface="楷体" panose="02010609060101010101" pitchFamily="49" charset="-122"/>
              </a:rPr>
              <a:t>国家文化战略</a:t>
            </a:r>
            <a:r>
              <a:rPr lang="en-US" altLang="zh-CN" sz="2400" b="1" dirty="0" smtClean="0">
                <a:solidFill>
                  <a:srgbClr val="053CF1"/>
                </a:solidFill>
                <a:latin typeface="楷体" panose="02010609060101010101" pitchFamily="49" charset="-122"/>
                <a:ea typeface="楷体" panose="02010609060101010101" pitchFamily="49" charset="-122"/>
              </a:rPr>
              <a:t>——</a:t>
            </a:r>
            <a:r>
              <a:rPr lang="zh-CN" altLang="en-US" sz="2400" b="1" dirty="0" smtClean="0">
                <a:solidFill>
                  <a:srgbClr val="053CF1"/>
                </a:solidFill>
                <a:latin typeface="楷体" panose="02010609060101010101" pitchFamily="49" charset="-122"/>
                <a:ea typeface="楷体" panose="02010609060101010101" pitchFamily="49" charset="-122"/>
              </a:rPr>
              <a:t>国内（教育、文化政策等）、孔子学院</a:t>
            </a:r>
            <a:r>
              <a:rPr lang="en-US" altLang="zh-CN" sz="2400" b="1" dirty="0" smtClean="0">
                <a:solidFill>
                  <a:srgbClr val="053CF1"/>
                </a:solidFill>
                <a:latin typeface="楷体" panose="02010609060101010101" pitchFamily="49" charset="-122"/>
                <a:ea typeface="楷体" panose="02010609060101010101" pitchFamily="49" charset="-122"/>
              </a:rPr>
              <a:t>……</a:t>
            </a:r>
            <a:endParaRPr lang="en-US" altLang="zh-CN" sz="2400" b="1" dirty="0" smtClean="0">
              <a:solidFill>
                <a:srgbClr val="053CF1"/>
              </a:solidFill>
              <a:latin typeface="楷体" panose="02010609060101010101" pitchFamily="49" charset="-122"/>
              <a:ea typeface="楷体" panose="02010609060101010101" pitchFamily="49" charset="-122"/>
            </a:endParaRPr>
          </a:p>
          <a:p>
            <a:endParaRPr lang="en-US" altLang="zh-CN" sz="2400" b="1" dirty="0">
              <a:solidFill>
                <a:srgbClr val="053CF1"/>
              </a:solidFill>
              <a:latin typeface="楷体" panose="02010609060101010101" pitchFamily="49" charset="-122"/>
              <a:ea typeface="楷体" panose="02010609060101010101" pitchFamily="49" charset="-122"/>
            </a:endParaRPr>
          </a:p>
          <a:p>
            <a:r>
              <a:rPr lang="zh-CN" altLang="en-US" sz="2400" b="1" dirty="0" smtClean="0">
                <a:solidFill>
                  <a:srgbClr val="053CF1"/>
                </a:solidFill>
                <a:latin typeface="楷体" panose="02010609060101010101" pitchFamily="49" charset="-122"/>
                <a:ea typeface="楷体" panose="02010609060101010101" pitchFamily="49" charset="-122"/>
              </a:rPr>
              <a:t>瘟疫</a:t>
            </a:r>
            <a:r>
              <a:rPr lang="en-US" altLang="zh-CN" sz="2400" b="1" dirty="0">
                <a:solidFill>
                  <a:srgbClr val="053CF1"/>
                </a:solidFill>
                <a:latin typeface="楷体" panose="02010609060101010101" pitchFamily="49" charset="-122"/>
                <a:ea typeface="楷体" panose="02010609060101010101" pitchFamily="49" charset="-122"/>
              </a:rPr>
              <a:t>——</a:t>
            </a:r>
            <a:r>
              <a:rPr lang="zh-CN" altLang="en-US" sz="2400" b="1" dirty="0">
                <a:solidFill>
                  <a:srgbClr val="053CF1"/>
                </a:solidFill>
                <a:latin typeface="楷体" panose="02010609060101010101" pitchFamily="49" charset="-122"/>
                <a:ea typeface="楷体" panose="02010609060101010101" pitchFamily="49" charset="-122"/>
              </a:rPr>
              <a:t>全球防疫体系建构等</a:t>
            </a:r>
            <a:endParaRPr lang="en-US" altLang="zh-CN" sz="2400" b="1" dirty="0">
              <a:solidFill>
                <a:srgbClr val="053CF1"/>
              </a:solidFill>
              <a:latin typeface="楷体" panose="02010609060101010101" pitchFamily="49" charset="-122"/>
              <a:ea typeface="楷体" panose="02010609060101010101" pitchFamily="49" charset="-122"/>
            </a:endParaRPr>
          </a:p>
          <a:p>
            <a:r>
              <a:rPr lang="zh-CN" altLang="en-US" sz="2400" b="1" dirty="0">
                <a:solidFill>
                  <a:srgbClr val="053CF1"/>
                </a:solidFill>
                <a:latin typeface="楷体" panose="02010609060101010101" pitchFamily="49" charset="-122"/>
                <a:ea typeface="楷体" panose="02010609060101010101" pitchFamily="49" charset="-122"/>
              </a:rPr>
              <a:t>宗教</a:t>
            </a:r>
            <a:r>
              <a:rPr lang="en-US" altLang="zh-CN" sz="2400" b="1" dirty="0" smtClean="0">
                <a:solidFill>
                  <a:srgbClr val="053CF1"/>
                </a:solidFill>
                <a:latin typeface="楷体" panose="02010609060101010101" pitchFamily="49" charset="-122"/>
                <a:ea typeface="楷体" panose="02010609060101010101" pitchFamily="49" charset="-122"/>
              </a:rPr>
              <a:t>——</a:t>
            </a:r>
            <a:endParaRPr lang="en-US" altLang="zh-CN" sz="2400" b="1" dirty="0" smtClean="0">
              <a:solidFill>
                <a:srgbClr val="053CF1"/>
              </a:solidFill>
              <a:latin typeface="楷体" panose="02010609060101010101" pitchFamily="49" charset="-122"/>
              <a:ea typeface="楷体" panose="02010609060101010101" pitchFamily="49" charset="-122"/>
            </a:endParaRPr>
          </a:p>
          <a:p>
            <a:r>
              <a:rPr lang="zh-CN" altLang="en-US" sz="2400" b="1" dirty="0" smtClean="0">
                <a:solidFill>
                  <a:srgbClr val="053CF1"/>
                </a:solidFill>
                <a:latin typeface="楷体" panose="02010609060101010101" pitchFamily="49" charset="-122"/>
                <a:ea typeface="楷体" panose="02010609060101010101" pitchFamily="49" charset="-122"/>
              </a:rPr>
              <a:t>民间</a:t>
            </a:r>
            <a:r>
              <a:rPr lang="zh-CN" altLang="en-US" sz="2400" b="1" dirty="0">
                <a:solidFill>
                  <a:srgbClr val="053CF1"/>
                </a:solidFill>
                <a:latin typeface="楷体" panose="02010609060101010101" pitchFamily="49" charset="-122"/>
                <a:ea typeface="楷体" panose="02010609060101010101" pitchFamily="49" charset="-122"/>
              </a:rPr>
              <a:t>文化团队</a:t>
            </a:r>
            <a:r>
              <a:rPr lang="en-US" altLang="zh-CN" sz="2400" b="1" dirty="0" smtClean="0">
                <a:solidFill>
                  <a:srgbClr val="053CF1"/>
                </a:solidFill>
                <a:latin typeface="楷体" panose="02010609060101010101" pitchFamily="49" charset="-122"/>
                <a:ea typeface="楷体" panose="02010609060101010101" pitchFamily="49" charset="-122"/>
              </a:rPr>
              <a:t>——</a:t>
            </a:r>
            <a:endParaRPr lang="en-US" altLang="zh-CN" sz="2400" b="1" dirty="0" smtClean="0">
              <a:solidFill>
                <a:srgbClr val="053CF1"/>
              </a:solidFill>
              <a:latin typeface="楷体" panose="02010609060101010101" pitchFamily="49" charset="-122"/>
              <a:ea typeface="楷体" panose="02010609060101010101" pitchFamily="49" charset="-122"/>
            </a:endParaRPr>
          </a:p>
          <a:p>
            <a:r>
              <a:rPr lang="zh-CN" altLang="en-US" sz="2400" b="1" dirty="0" smtClean="0">
                <a:solidFill>
                  <a:srgbClr val="053CF1"/>
                </a:solidFill>
                <a:latin typeface="楷体" panose="02010609060101010101" pitchFamily="49" charset="-122"/>
                <a:ea typeface="楷体" panose="02010609060101010101" pitchFamily="49" charset="-122"/>
              </a:rPr>
              <a:t>电影、、电视、音乐</a:t>
            </a:r>
            <a:endParaRPr lang="en-US" altLang="zh-CN" sz="2400" b="1" dirty="0">
              <a:solidFill>
                <a:srgbClr val="053CF1"/>
              </a:solidFill>
              <a:latin typeface="楷体" panose="02010609060101010101" pitchFamily="49" charset="-122"/>
              <a:ea typeface="楷体" panose="02010609060101010101" pitchFamily="49" charset="-122"/>
            </a:endParaRPr>
          </a:p>
          <a:p>
            <a:r>
              <a:rPr lang="en-US" altLang="zh-CN" sz="2400" b="1" dirty="0" smtClean="0">
                <a:solidFill>
                  <a:srgbClr val="053CF1"/>
                </a:solidFill>
                <a:latin typeface="楷体" panose="02010609060101010101" pitchFamily="49" charset="-122"/>
                <a:ea typeface="楷体" panose="02010609060101010101" pitchFamily="49" charset="-122"/>
              </a:rPr>
              <a:t>……</a:t>
            </a:r>
            <a:endParaRPr lang="en-US" altLang="zh-CN" sz="2400" b="1" dirty="0">
              <a:solidFill>
                <a:srgbClr val="053CF1"/>
              </a:solidFill>
              <a:latin typeface="楷体" panose="02010609060101010101" pitchFamily="49" charset="-122"/>
              <a:ea typeface="楷体" panose="02010609060101010101" pitchFamily="49" charset="-122"/>
            </a:endParaRPr>
          </a:p>
          <a:p>
            <a:endParaRPr lang="en-US" altLang="zh-CN" sz="2800" b="1" dirty="0" smtClean="0">
              <a:solidFill>
                <a:srgbClr val="053CF1"/>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335360" y="764704"/>
            <a:ext cx="7831852" cy="5976664"/>
          </a:xfrm>
          <a:prstGeom prst="rect">
            <a:avLst/>
          </a:prstGeom>
        </p:spPr>
      </p:pic>
      <p:sp>
        <p:nvSpPr>
          <p:cNvPr id="3" name="矩形 2"/>
          <p:cNvSpPr/>
          <p:nvPr/>
        </p:nvSpPr>
        <p:spPr>
          <a:xfrm>
            <a:off x="262732" y="116632"/>
            <a:ext cx="11593908" cy="523220"/>
          </a:xfrm>
          <a:prstGeom prst="rect">
            <a:avLst/>
          </a:prstGeom>
          <a:solidFill>
            <a:schemeClr val="bg1"/>
          </a:solidFill>
        </p:spPr>
        <p:txBody>
          <a:bodyPr wrap="square">
            <a:spAutoFit/>
          </a:bodyPr>
          <a:lstStyle/>
          <a:p>
            <a:r>
              <a:rPr lang="zh-CN" altLang="en-US" sz="2800" b="1" dirty="0" smtClean="0">
                <a:solidFill>
                  <a:srgbClr val="FF0000"/>
                </a:solidFill>
                <a:latin typeface="仿宋" panose="02010609060101010101" pitchFamily="49" charset="-122"/>
                <a:ea typeface="仿宋" panose="02010609060101010101" pitchFamily="49" charset="-122"/>
              </a:rPr>
              <a:t>选择性必修</a:t>
            </a:r>
            <a:r>
              <a:rPr lang="zh-CN" altLang="en-US" sz="2800" b="1" dirty="0">
                <a:solidFill>
                  <a:srgbClr val="FF0000"/>
                </a:solidFill>
                <a:latin typeface="仿宋" panose="02010609060101010101" pitchFamily="49" charset="-122"/>
                <a:ea typeface="仿宋" panose="02010609060101010101" pitchFamily="49" charset="-122"/>
              </a:rPr>
              <a:t>三：文化交流与</a:t>
            </a:r>
            <a:r>
              <a:rPr lang="zh-CN" altLang="en-US" sz="2800" b="1" dirty="0" smtClean="0">
                <a:solidFill>
                  <a:srgbClr val="FF0000"/>
                </a:solidFill>
                <a:latin typeface="仿宋" panose="02010609060101010101" pitchFamily="49" charset="-122"/>
                <a:ea typeface="仿宋" panose="02010609060101010101" pitchFamily="49" charset="-122"/>
              </a:rPr>
              <a:t>传播</a:t>
            </a:r>
            <a:r>
              <a:rPr lang="en-US" altLang="zh-CN" sz="2800" b="1" dirty="0">
                <a:solidFill>
                  <a:srgbClr val="053CF1"/>
                </a:solidFill>
                <a:latin typeface="楷体" panose="02010609060101010101" pitchFamily="49" charset="-122"/>
                <a:ea typeface="楷体" panose="02010609060101010101" pitchFamily="49" charset="-122"/>
              </a:rPr>
              <a:t> </a:t>
            </a:r>
            <a:r>
              <a:rPr lang="en-US" altLang="zh-CN" sz="2800" b="1" dirty="0" smtClean="0">
                <a:solidFill>
                  <a:srgbClr val="053CF1"/>
                </a:solidFill>
                <a:latin typeface="楷体" panose="02010609060101010101" pitchFamily="49" charset="-122"/>
                <a:ea typeface="楷体" panose="02010609060101010101" pitchFamily="49" charset="-122"/>
              </a:rPr>
              <a:t>  3.1</a:t>
            </a:r>
            <a:r>
              <a:rPr lang="zh-CN" altLang="en-US" sz="2800" b="1" dirty="0">
                <a:solidFill>
                  <a:srgbClr val="053CF1"/>
                </a:solidFill>
                <a:latin typeface="楷体" panose="02010609060101010101" pitchFamily="49" charset="-122"/>
                <a:ea typeface="楷体" panose="02010609060101010101" pitchFamily="49" charset="-122"/>
              </a:rPr>
              <a:t>源远流长的</a:t>
            </a:r>
            <a:r>
              <a:rPr lang="zh-CN" altLang="en-US" sz="2800" b="1" dirty="0" smtClean="0">
                <a:solidFill>
                  <a:srgbClr val="053CF1"/>
                </a:solidFill>
                <a:latin typeface="楷体" panose="02010609060101010101" pitchFamily="49" charset="-122"/>
                <a:ea typeface="楷体" panose="02010609060101010101" pitchFamily="49" charset="-122"/>
              </a:rPr>
              <a:t>中华文化</a:t>
            </a:r>
            <a:r>
              <a:rPr lang="en-US" altLang="zh-CN" sz="2800" b="1" dirty="0" smtClean="0">
                <a:solidFill>
                  <a:srgbClr val="053CF1"/>
                </a:solidFill>
                <a:latin typeface="楷体" panose="02010609060101010101" pitchFamily="49" charset="-122"/>
                <a:ea typeface="楷体" panose="02010609060101010101" pitchFamily="49" charset="-122"/>
              </a:rPr>
              <a:t>·</a:t>
            </a:r>
            <a:r>
              <a:rPr lang="zh-CN" altLang="en-US" sz="2800" b="1" dirty="0" smtClean="0">
                <a:solidFill>
                  <a:srgbClr val="053CF1"/>
                </a:solidFill>
                <a:latin typeface="楷体" panose="02010609060101010101" pitchFamily="49" charset="-122"/>
                <a:ea typeface="楷体" panose="02010609060101010101" pitchFamily="49" charset="-122"/>
              </a:rPr>
              <a:t>单元导读   </a:t>
            </a:r>
            <a:endParaRPr lang="en-US" altLang="zh-CN" sz="2800" b="1" dirty="0" smtClean="0">
              <a:solidFill>
                <a:srgbClr val="053CF1"/>
              </a:solidFill>
              <a:latin typeface="楷体" panose="02010609060101010101" pitchFamily="49" charset="-122"/>
              <a:ea typeface="楷体" panose="02010609060101010101" pitchFamily="49" charset="-122"/>
            </a:endParaRPr>
          </a:p>
        </p:txBody>
      </p:sp>
      <p:sp>
        <p:nvSpPr>
          <p:cNvPr id="4" name="矩形 3"/>
          <p:cNvSpPr/>
          <p:nvPr/>
        </p:nvSpPr>
        <p:spPr>
          <a:xfrm>
            <a:off x="8589628" y="2060848"/>
            <a:ext cx="3483036" cy="2677656"/>
          </a:xfrm>
          <a:prstGeom prst="rect">
            <a:avLst/>
          </a:prstGeom>
          <a:solidFill>
            <a:schemeClr val="bg1"/>
          </a:solidFill>
        </p:spPr>
        <p:txBody>
          <a:bodyPr wrap="square">
            <a:spAutoFit/>
          </a:bodyPr>
          <a:lstStyle/>
          <a:p>
            <a:r>
              <a:rPr kumimoji="1" lang="zh-CN" altLang="en-US" sz="2800" spc="300" noProof="1" smtClean="0">
                <a:solidFill>
                  <a:srgbClr val="053CF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单元结论观念。</a:t>
            </a:r>
            <a:endParaRPr kumimoji="1" lang="en-US" altLang="zh-CN" sz="2800" spc="300" noProof="1" smtClean="0">
              <a:solidFill>
                <a:srgbClr val="053CF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a:p>
            <a:r>
              <a:rPr kumimoji="1" lang="zh-CN" altLang="en-US" sz="2800" spc="300" noProof="1" smtClean="0">
                <a:solidFill>
                  <a:srgbClr val="053CF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教学准备：高度重视课程标准、教科书单元导读，纲目结构。</a:t>
            </a:r>
            <a:endParaRPr kumimoji="1" lang="en-US" altLang="zh-CN" sz="2800" spc="300" noProof="1" smtClean="0">
              <a:solidFill>
                <a:srgbClr val="053CF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a:p>
            <a:r>
              <a:rPr lang="zh-CN" altLang="en-US" sz="2800" dirty="0" smtClean="0">
                <a:solidFill>
                  <a:srgbClr val="FF0000"/>
                </a:solidFill>
                <a:latin typeface="黑体" panose="02010609060101010101" pitchFamily="49" charset="-122"/>
                <a:ea typeface="黑体" panose="02010609060101010101" pitchFamily="49" charset="-122"/>
              </a:rPr>
              <a:t>学生要背，要理解</a:t>
            </a:r>
            <a:endParaRPr lang="en-US" altLang="zh-CN" sz="2800" dirty="0">
              <a:solidFill>
                <a:srgbClr val="FF0000"/>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4"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79376" y="188640"/>
            <a:ext cx="11377264" cy="3108543"/>
          </a:xfrm>
          <a:prstGeom prst="rect">
            <a:avLst/>
          </a:prstGeom>
          <a:solidFill>
            <a:schemeClr val="bg1"/>
          </a:solidFill>
        </p:spPr>
        <p:txBody>
          <a:bodyPr wrap="square">
            <a:spAutoFit/>
          </a:bodyPr>
          <a:lstStyle/>
          <a:p>
            <a:r>
              <a:rPr lang="zh-CN" altLang="en-US" sz="2800" b="1" dirty="0" smtClean="0">
                <a:solidFill>
                  <a:srgbClr val="053CF1"/>
                </a:solidFill>
                <a:latin typeface="仿宋" panose="02010609060101010101" pitchFamily="49" charset="-122"/>
                <a:ea typeface="仿宋" panose="02010609060101010101" pitchFamily="49" charset="-122"/>
              </a:rPr>
              <a:t>总观念：课程标准选择性</a:t>
            </a:r>
            <a:r>
              <a:rPr lang="zh-CN" altLang="en-US" sz="2800" b="1" dirty="0" smtClean="0">
                <a:solidFill>
                  <a:srgbClr val="FF0000"/>
                </a:solidFill>
                <a:latin typeface="仿宋" panose="02010609060101010101" pitchFamily="49" charset="-122"/>
                <a:ea typeface="仿宋" panose="02010609060101010101" pitchFamily="49" charset="-122"/>
              </a:rPr>
              <a:t>必修三</a:t>
            </a:r>
            <a:r>
              <a:rPr lang="zh-CN" altLang="en-US" sz="2800" b="1" dirty="0" smtClean="0">
                <a:solidFill>
                  <a:srgbClr val="053CF1"/>
                </a:solidFill>
                <a:latin typeface="仿宋" panose="02010609060101010101" pitchFamily="49" charset="-122"/>
                <a:ea typeface="仿宋" panose="02010609060101010101" pitchFamily="49" charset="-122"/>
              </a:rPr>
              <a:t>：</a:t>
            </a:r>
            <a:r>
              <a:rPr lang="en-US" altLang="zh-CN" sz="2800" b="1" dirty="0" smtClean="0">
                <a:solidFill>
                  <a:srgbClr val="053CF1"/>
                </a:solidFill>
                <a:latin typeface="仿宋" panose="02010609060101010101" pitchFamily="49" charset="-122"/>
                <a:ea typeface="仿宋" panose="02010609060101010101" pitchFamily="49" charset="-122"/>
              </a:rPr>
              <a:t>【</a:t>
            </a:r>
            <a:r>
              <a:rPr lang="zh-CN" altLang="en-US" sz="2800" b="1" dirty="0">
                <a:solidFill>
                  <a:srgbClr val="053CF1"/>
                </a:solidFill>
                <a:latin typeface="仿宋" panose="02010609060101010101" pitchFamily="49" charset="-122"/>
                <a:ea typeface="仿宋" panose="02010609060101010101" pitchFamily="49" charset="-122"/>
              </a:rPr>
              <a:t>学业要求</a:t>
            </a:r>
            <a:r>
              <a:rPr lang="en-US" altLang="zh-CN" sz="2800" b="1" dirty="0">
                <a:solidFill>
                  <a:srgbClr val="053CF1"/>
                </a:solidFill>
                <a:latin typeface="仿宋" panose="02010609060101010101" pitchFamily="49" charset="-122"/>
                <a:ea typeface="仿宋" panose="02010609060101010101" pitchFamily="49" charset="-122"/>
              </a:rPr>
              <a:t>】</a:t>
            </a:r>
            <a:endParaRPr lang="en-US" altLang="zh-CN" sz="2800" b="1" dirty="0">
              <a:solidFill>
                <a:srgbClr val="053CF1"/>
              </a:solidFill>
              <a:latin typeface="仿宋" panose="02010609060101010101" pitchFamily="49" charset="-122"/>
              <a:ea typeface="仿宋" panose="02010609060101010101" pitchFamily="49" charset="-122"/>
            </a:endParaRPr>
          </a:p>
          <a:p>
            <a:r>
              <a:rPr lang="zh-CN" altLang="en-US" sz="2800" b="1" dirty="0" smtClean="0">
                <a:solidFill>
                  <a:srgbClr val="053CF1"/>
                </a:solidFill>
                <a:latin typeface="仿宋" panose="02010609060101010101" pitchFamily="49" charset="-122"/>
                <a:ea typeface="仿宋" panose="02010609060101010101" pitchFamily="49" charset="-122"/>
              </a:rPr>
              <a:t>    通过</a:t>
            </a:r>
            <a:r>
              <a:rPr lang="zh-CN" altLang="en-US" sz="2800" b="1" dirty="0">
                <a:solidFill>
                  <a:srgbClr val="053CF1"/>
                </a:solidFill>
                <a:latin typeface="仿宋" panose="02010609060101010101" pitchFamily="49" charset="-122"/>
                <a:ea typeface="仿宋" panose="02010609060101010101" pitchFamily="49" charset="-122"/>
              </a:rPr>
              <a:t>本模块的学习，学生能够了解</a:t>
            </a:r>
            <a:r>
              <a:rPr lang="zh-CN" altLang="en-US" sz="2800" b="1" dirty="0">
                <a:solidFill>
                  <a:srgbClr val="FF0000"/>
                </a:solidFill>
                <a:latin typeface="仿宋" panose="02010609060101010101" pitchFamily="49" charset="-122"/>
                <a:ea typeface="仿宋" panose="02010609060101010101" pitchFamily="49" charset="-122"/>
              </a:rPr>
              <a:t>人类文化交流与传播的基本方式、途径、方法和手段</a:t>
            </a:r>
            <a:r>
              <a:rPr lang="zh-CN" altLang="en-US" sz="2800" b="1" dirty="0">
                <a:solidFill>
                  <a:srgbClr val="053CF1"/>
                </a:solidFill>
                <a:latin typeface="仿宋" panose="02010609060101010101" pitchFamily="49" charset="-122"/>
                <a:ea typeface="仿宋" panose="02010609060101010101" pitchFamily="49" charset="-122"/>
              </a:rPr>
              <a:t>（唯物史观、时空观念、史料实证）</a:t>
            </a:r>
            <a:r>
              <a:rPr lang="zh-CN" altLang="en-US" sz="2800" b="1" dirty="0" smtClean="0">
                <a:solidFill>
                  <a:srgbClr val="053CF1"/>
                </a:solidFill>
                <a:latin typeface="仿宋" panose="02010609060101010101" pitchFamily="49" charset="-122"/>
                <a:ea typeface="仿宋" panose="02010609060101010101" pitchFamily="49" charset="-122"/>
              </a:rPr>
              <a:t>。</a:t>
            </a:r>
            <a:endParaRPr lang="en-US" altLang="zh-CN" sz="2800" b="1" dirty="0" smtClean="0">
              <a:solidFill>
                <a:srgbClr val="053CF1"/>
              </a:solidFill>
              <a:latin typeface="仿宋" panose="02010609060101010101" pitchFamily="49" charset="-122"/>
              <a:ea typeface="仿宋" panose="02010609060101010101" pitchFamily="49" charset="-122"/>
            </a:endParaRPr>
          </a:p>
          <a:p>
            <a:r>
              <a:rPr lang="en-US" altLang="zh-CN" sz="2800" b="1" dirty="0">
                <a:solidFill>
                  <a:srgbClr val="053CF1"/>
                </a:solidFill>
                <a:latin typeface="仿宋" panose="02010609060101010101" pitchFamily="49" charset="-122"/>
                <a:ea typeface="仿宋" panose="02010609060101010101" pitchFamily="49" charset="-122"/>
              </a:rPr>
              <a:t> </a:t>
            </a:r>
            <a:r>
              <a:rPr lang="en-US" altLang="zh-CN" sz="2800" b="1" dirty="0" smtClean="0">
                <a:solidFill>
                  <a:srgbClr val="053CF1"/>
                </a:solidFill>
                <a:latin typeface="仿宋" panose="02010609060101010101" pitchFamily="49" charset="-122"/>
                <a:ea typeface="仿宋" panose="02010609060101010101" pitchFamily="49" charset="-122"/>
              </a:rPr>
              <a:t>   </a:t>
            </a:r>
            <a:r>
              <a:rPr lang="zh-CN" altLang="en-US" sz="2800" b="1" dirty="0" smtClean="0">
                <a:solidFill>
                  <a:srgbClr val="053CF1"/>
                </a:solidFill>
                <a:latin typeface="仿宋" panose="02010609060101010101" pitchFamily="49" charset="-122"/>
                <a:ea typeface="仿宋" panose="02010609060101010101" pitchFamily="49" charset="-122"/>
              </a:rPr>
              <a:t>通过</a:t>
            </a:r>
            <a:r>
              <a:rPr lang="zh-CN" altLang="en-US" sz="2800" b="1" dirty="0">
                <a:solidFill>
                  <a:srgbClr val="053CF1"/>
                </a:solidFill>
                <a:latin typeface="仿宋" panose="02010609060101010101" pitchFamily="49" charset="-122"/>
                <a:ea typeface="仿宋" panose="02010609060101010101" pitchFamily="49" charset="-122"/>
              </a:rPr>
              <a:t>学习，扩大国际视野，增强国际理解，拥有博大胸怀，树立爱国主义和关怀人类共同命运的</a:t>
            </a:r>
            <a:r>
              <a:rPr lang="zh-CN" altLang="en-US" sz="2800" b="1" dirty="0">
                <a:solidFill>
                  <a:srgbClr val="FF0000"/>
                </a:solidFill>
                <a:latin typeface="仿宋" panose="02010609060101010101" pitchFamily="49" charset="-122"/>
                <a:ea typeface="仿宋" panose="02010609060101010101" pitchFamily="49" charset="-122"/>
              </a:rPr>
              <a:t>观念</a:t>
            </a:r>
            <a:r>
              <a:rPr lang="zh-CN" altLang="en-US" sz="2800" b="1" dirty="0">
                <a:solidFill>
                  <a:srgbClr val="053CF1"/>
                </a:solidFill>
                <a:latin typeface="仿宋" panose="02010609060101010101" pitchFamily="49" charset="-122"/>
                <a:ea typeface="仿宋" panose="02010609060101010101" pitchFamily="49" charset="-122"/>
              </a:rPr>
              <a:t>；能够认识到世界各国、各地区、各民族都为创造人类文化作出了贡献，不同文化之间要相互尊重、平等相待，加强交流互鉴，促进共同发展（唯物史观、历史解释、家国情怀）。</a:t>
            </a:r>
            <a:endParaRPr lang="zh-CN" altLang="en-US" sz="2800" b="1" dirty="0">
              <a:solidFill>
                <a:srgbClr val="053CF1"/>
              </a:solidFill>
              <a:latin typeface="仿宋" panose="02010609060101010101" pitchFamily="49" charset="-122"/>
              <a:ea typeface="仿宋" panose="02010609060101010101" pitchFamily="49" charset="-122"/>
            </a:endParaRPr>
          </a:p>
        </p:txBody>
      </p:sp>
      <p:sp>
        <p:nvSpPr>
          <p:cNvPr id="3" name="矩形 2"/>
          <p:cNvSpPr/>
          <p:nvPr/>
        </p:nvSpPr>
        <p:spPr>
          <a:xfrm>
            <a:off x="839416" y="4005064"/>
            <a:ext cx="8352928" cy="1384995"/>
          </a:xfrm>
          <a:prstGeom prst="rect">
            <a:avLst/>
          </a:prstGeom>
          <a:solidFill>
            <a:schemeClr val="bg1"/>
          </a:solidFill>
        </p:spPr>
        <p:txBody>
          <a:bodyPr wrap="square">
            <a:spAutoFit/>
          </a:bodyPr>
          <a:lstStyle/>
          <a:p>
            <a:r>
              <a:rPr kumimoji="1" lang="zh-CN" altLang="en-US" sz="2800" spc="300" noProof="1" smtClean="0">
                <a:solidFill>
                  <a:srgbClr val="053CF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教学准备：高度重视课程标准学业要求。</a:t>
            </a:r>
            <a:endParaRPr kumimoji="1" lang="en-US" altLang="zh-CN" sz="2800" spc="300" noProof="1" smtClean="0">
              <a:solidFill>
                <a:srgbClr val="053CF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a:p>
            <a:r>
              <a:rPr lang="zh-CN" altLang="en-US" sz="2800" dirty="0" smtClean="0">
                <a:solidFill>
                  <a:srgbClr val="FF0000"/>
                </a:solidFill>
                <a:latin typeface="黑体" panose="02010609060101010101" pitchFamily="49" charset="-122"/>
                <a:ea typeface="黑体" panose="02010609060101010101" pitchFamily="49" charset="-122"/>
              </a:rPr>
              <a:t>学生要背，要理解。</a:t>
            </a:r>
            <a:endParaRPr lang="en-US" altLang="zh-CN" sz="2800" dirty="0" smtClean="0">
              <a:solidFill>
                <a:srgbClr val="FF0000"/>
              </a:solidFill>
              <a:latin typeface="黑体" panose="02010609060101010101" pitchFamily="49" charset="-122"/>
              <a:ea typeface="黑体" panose="02010609060101010101" pitchFamily="49" charset="-122"/>
            </a:endParaRPr>
          </a:p>
          <a:p>
            <a:r>
              <a:rPr lang="zh-CN" altLang="en-US" sz="2800" dirty="0" smtClean="0">
                <a:solidFill>
                  <a:srgbClr val="FF0000"/>
                </a:solidFill>
                <a:latin typeface="黑体" panose="02010609060101010101" pitchFamily="49" charset="-122"/>
                <a:ea typeface="黑体" panose="02010609060101010101" pitchFamily="49" charset="-122"/>
              </a:rPr>
              <a:t>认识、启示均在其中。</a:t>
            </a:r>
            <a:endParaRPr lang="en-US" altLang="zh-CN" sz="2800" dirty="0">
              <a:solidFill>
                <a:srgbClr val="FF0000"/>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7970" y="179112"/>
            <a:ext cx="11952515" cy="4031873"/>
          </a:xfrm>
          <a:prstGeom prst="rect">
            <a:avLst/>
          </a:prstGeom>
          <a:noFill/>
        </p:spPr>
        <p:txBody>
          <a:bodyPr wrap="square" rtlCol="0">
            <a:spAutoFit/>
          </a:bodyPr>
          <a:lstStyle/>
          <a:p>
            <a:r>
              <a:rPr lang="zh-CN" altLang="en-US" sz="3200" b="1" dirty="0" smtClean="0">
                <a:solidFill>
                  <a:srgbClr val="053CF1"/>
                </a:solidFill>
                <a:latin typeface="仿宋_GB2312" panose="02010609030101010101" pitchFamily="49" charset="-122"/>
                <a:ea typeface="仿宋_GB2312" panose="02010609030101010101" pitchFamily="49" charset="-122"/>
              </a:rPr>
              <a:t>树立</a:t>
            </a:r>
            <a:r>
              <a:rPr lang="zh-CN" altLang="en-US" sz="3200" b="1" dirty="0">
                <a:solidFill>
                  <a:srgbClr val="053CF1"/>
                </a:solidFill>
                <a:latin typeface="仿宋_GB2312" panose="02010609030101010101" pitchFamily="49" charset="-122"/>
                <a:ea typeface="仿宋_GB2312" panose="02010609030101010101" pitchFamily="49" charset="-122"/>
              </a:rPr>
              <a:t>人类命运共同体意识</a:t>
            </a:r>
            <a:endParaRPr lang="en-US" altLang="zh-CN" sz="3200" b="1" dirty="0">
              <a:solidFill>
                <a:srgbClr val="053CF1"/>
              </a:solidFill>
              <a:latin typeface="仿宋_GB2312" panose="02010609030101010101" pitchFamily="49" charset="-122"/>
              <a:ea typeface="仿宋_GB2312" panose="02010609030101010101" pitchFamily="49" charset="-122"/>
            </a:endParaRPr>
          </a:p>
          <a:p>
            <a:r>
              <a:rPr lang="zh-CN" altLang="en-US" sz="2800" b="1" dirty="0">
                <a:solidFill>
                  <a:srgbClr val="053CF1"/>
                </a:solidFill>
                <a:latin typeface="楷体" panose="02010609060101010101" pitchFamily="49" charset="-122"/>
                <a:ea typeface="楷体" panose="02010609060101010101" pitchFamily="49" charset="-122"/>
              </a:rPr>
              <a:t>　</a:t>
            </a:r>
            <a:r>
              <a:rPr lang="zh-CN" altLang="en-US" sz="2800" b="1" dirty="0" smtClean="0">
                <a:solidFill>
                  <a:srgbClr val="053CF1"/>
                </a:solidFill>
                <a:latin typeface="楷体" panose="02010609060101010101" pitchFamily="49" charset="-122"/>
                <a:ea typeface="楷体" panose="02010609060101010101" pitchFamily="49" charset="-122"/>
              </a:rPr>
              <a:t>　制度</a:t>
            </a:r>
            <a:r>
              <a:rPr lang="zh-CN" altLang="en-US" sz="2800" b="1" dirty="0">
                <a:solidFill>
                  <a:srgbClr val="053CF1"/>
                </a:solidFill>
                <a:latin typeface="楷体" panose="02010609060101010101" pitchFamily="49" charset="-122"/>
                <a:ea typeface="楷体" panose="02010609060101010101" pitchFamily="49" charset="-122"/>
              </a:rPr>
              <a:t>会随着社会变迁而变化，任何一种制度都不是十全十美的；不同国家和地区的制度，应当在坚持自身优秀传统的基础上，从社会实际状况出发，互相取长补短，臻于完善。</a:t>
            </a:r>
            <a:endParaRPr lang="zh-CN" altLang="en-US" sz="2800" b="1" dirty="0">
              <a:solidFill>
                <a:srgbClr val="053CF1"/>
              </a:solidFill>
              <a:latin typeface="楷体" panose="02010609060101010101" pitchFamily="49" charset="-122"/>
              <a:ea typeface="楷体" panose="02010609060101010101" pitchFamily="49" charset="-122"/>
            </a:endParaRPr>
          </a:p>
          <a:p>
            <a:r>
              <a:rPr lang="zh-CN" altLang="en-US" sz="2800" b="1" dirty="0">
                <a:solidFill>
                  <a:srgbClr val="053CF1"/>
                </a:solidFill>
                <a:latin typeface="楷体" panose="02010609060101010101" pitchFamily="49" charset="-122"/>
                <a:ea typeface="楷体" panose="02010609060101010101" pitchFamily="49" charset="-122"/>
              </a:rPr>
              <a:t>　</a:t>
            </a:r>
            <a:r>
              <a:rPr lang="zh-CN" altLang="en-US" sz="2800" b="1" dirty="0" smtClean="0">
                <a:solidFill>
                  <a:srgbClr val="053CF1"/>
                </a:solidFill>
                <a:latin typeface="楷体" panose="02010609060101010101" pitchFamily="49" charset="-122"/>
                <a:ea typeface="楷体" panose="02010609060101010101" pitchFamily="49" charset="-122"/>
              </a:rPr>
              <a:t>　世界</a:t>
            </a:r>
            <a:r>
              <a:rPr lang="zh-CN" altLang="en-US" sz="2800" b="1" dirty="0">
                <a:solidFill>
                  <a:srgbClr val="053CF1"/>
                </a:solidFill>
                <a:latin typeface="楷体" panose="02010609060101010101" pitchFamily="49" charset="-122"/>
                <a:ea typeface="楷体" panose="02010609060101010101" pitchFamily="49" charset="-122"/>
              </a:rPr>
              <a:t>各国、各地区、各民族都为创造人类文化作出了贡献，不同文化之间要相互尊重、平等相待，加强交流互鉴，促进共同</a:t>
            </a:r>
            <a:r>
              <a:rPr lang="zh-CN" altLang="en-US" sz="2800" b="1" dirty="0" smtClean="0">
                <a:solidFill>
                  <a:srgbClr val="053CF1"/>
                </a:solidFill>
                <a:latin typeface="楷体" panose="02010609060101010101" pitchFamily="49" charset="-122"/>
                <a:ea typeface="楷体" panose="02010609060101010101" pitchFamily="49" charset="-122"/>
              </a:rPr>
              <a:t>发展</a:t>
            </a:r>
            <a:endParaRPr lang="en-US" altLang="zh-CN" sz="2800" b="1" dirty="0" smtClean="0">
              <a:solidFill>
                <a:srgbClr val="053CF1"/>
              </a:solidFill>
              <a:latin typeface="楷体" panose="02010609060101010101" pitchFamily="49" charset="-122"/>
              <a:ea typeface="楷体" panose="02010609060101010101" pitchFamily="49" charset="-122"/>
            </a:endParaRPr>
          </a:p>
          <a:p>
            <a:r>
              <a:rPr lang="zh-CN" altLang="en-US" sz="2800" b="1" dirty="0" smtClean="0">
                <a:solidFill>
                  <a:srgbClr val="053CF1"/>
                </a:solidFill>
                <a:latin typeface="楷体" panose="02010609060101010101" pitchFamily="49" charset="-122"/>
                <a:ea typeface="楷体" panose="02010609060101010101" pitchFamily="49" charset="-122"/>
              </a:rPr>
              <a:t>　　尊重</a:t>
            </a:r>
            <a:r>
              <a:rPr lang="zh-CN" altLang="en-US" sz="2800" b="1" dirty="0">
                <a:solidFill>
                  <a:srgbClr val="053CF1"/>
                </a:solidFill>
                <a:latin typeface="楷体" panose="02010609060101010101" pitchFamily="49" charset="-122"/>
                <a:ea typeface="楷体" panose="02010609060101010101" pitchFamily="49" charset="-122"/>
              </a:rPr>
              <a:t>世界文明多样性，以文明交流超越文明隔阂、文明互鉴超越文明冲突、文明共存超越文明优越</a:t>
            </a:r>
            <a:r>
              <a:rPr lang="zh-CN" altLang="en-US" sz="2800" b="1" dirty="0" smtClean="0">
                <a:solidFill>
                  <a:srgbClr val="053CF1"/>
                </a:solidFill>
                <a:latin typeface="楷体" panose="02010609060101010101" pitchFamily="49" charset="-122"/>
                <a:ea typeface="楷体" panose="02010609060101010101" pitchFamily="49" charset="-122"/>
              </a:rPr>
              <a:t>。</a:t>
            </a:r>
            <a:endParaRPr lang="en-US" altLang="zh-CN" sz="2800" b="1" dirty="0" smtClean="0">
              <a:solidFill>
                <a:srgbClr val="053CF1"/>
              </a:solidFill>
              <a:latin typeface="楷体" panose="02010609060101010101" pitchFamily="49" charset="-122"/>
              <a:ea typeface="楷体" panose="02010609060101010101" pitchFamily="49" charset="-122"/>
            </a:endParaRPr>
          </a:p>
          <a:p>
            <a:r>
              <a:rPr lang="zh-CN" altLang="en-US" sz="2800" b="1" dirty="0" smtClean="0">
                <a:solidFill>
                  <a:srgbClr val="053CF1"/>
                </a:solidFill>
                <a:latin typeface="楷体" panose="02010609060101010101" pitchFamily="49" charset="-122"/>
                <a:ea typeface="楷体" panose="02010609060101010101" pitchFamily="49" charset="-122"/>
              </a:rPr>
              <a:t>　　开放</a:t>
            </a:r>
            <a:r>
              <a:rPr lang="zh-CN" altLang="en-US" sz="2800" b="1" dirty="0">
                <a:solidFill>
                  <a:srgbClr val="053CF1"/>
                </a:solidFill>
                <a:latin typeface="楷体" panose="02010609060101010101" pitchFamily="49" charset="-122"/>
                <a:ea typeface="楷体" panose="02010609060101010101" pitchFamily="49" charset="-122"/>
              </a:rPr>
              <a:t>包容、合作共赢、共同</a:t>
            </a:r>
            <a:r>
              <a:rPr lang="zh-CN" altLang="en-US" sz="2800" b="1" dirty="0" smtClean="0">
                <a:solidFill>
                  <a:srgbClr val="053CF1"/>
                </a:solidFill>
                <a:latin typeface="楷体" panose="02010609060101010101" pitchFamily="49" charset="-122"/>
                <a:ea typeface="楷体" panose="02010609060101010101" pitchFamily="49" charset="-122"/>
              </a:rPr>
              <a:t>发展</a:t>
            </a:r>
            <a:r>
              <a:rPr lang="en-US" altLang="zh-CN" sz="2800" b="1" dirty="0" smtClean="0">
                <a:solidFill>
                  <a:srgbClr val="053CF1"/>
                </a:solidFill>
                <a:latin typeface="楷体" panose="02010609060101010101" pitchFamily="49" charset="-122"/>
                <a:ea typeface="楷体" panose="02010609060101010101" pitchFamily="49" charset="-122"/>
              </a:rPr>
              <a:t>……</a:t>
            </a:r>
            <a:endParaRPr lang="en-US" altLang="zh-CN" sz="2800" b="1" dirty="0" smtClean="0">
              <a:solidFill>
                <a:srgbClr val="053CF1"/>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79376" y="332656"/>
            <a:ext cx="11377264" cy="3970318"/>
          </a:xfrm>
          <a:prstGeom prst="rect">
            <a:avLst/>
          </a:prstGeom>
          <a:solidFill>
            <a:schemeClr val="bg1"/>
          </a:solidFill>
        </p:spPr>
        <p:txBody>
          <a:bodyPr wrap="square">
            <a:spAutoFit/>
          </a:bodyPr>
          <a:lstStyle/>
          <a:p>
            <a:r>
              <a:rPr lang="zh-CN" altLang="en-US" sz="2800" b="1" dirty="0" smtClean="0">
                <a:solidFill>
                  <a:srgbClr val="053CF1"/>
                </a:solidFill>
                <a:latin typeface="仿宋" panose="02010609060101010101" pitchFamily="49" charset="-122"/>
                <a:ea typeface="仿宋" panose="02010609060101010101" pitchFamily="49" charset="-122"/>
              </a:rPr>
              <a:t>总观念：课程标准选择性</a:t>
            </a:r>
            <a:r>
              <a:rPr lang="zh-CN" altLang="en-US" sz="2800" b="1" dirty="0" smtClean="0">
                <a:solidFill>
                  <a:srgbClr val="FF0000"/>
                </a:solidFill>
                <a:latin typeface="仿宋" panose="02010609060101010101" pitchFamily="49" charset="-122"/>
                <a:ea typeface="仿宋" panose="02010609060101010101" pitchFamily="49" charset="-122"/>
              </a:rPr>
              <a:t>必修二</a:t>
            </a:r>
            <a:r>
              <a:rPr lang="zh-CN" altLang="en-US" sz="2800" b="1" dirty="0" smtClean="0">
                <a:solidFill>
                  <a:srgbClr val="053CF1"/>
                </a:solidFill>
                <a:latin typeface="仿宋" panose="02010609060101010101" pitchFamily="49" charset="-122"/>
                <a:ea typeface="仿宋" panose="02010609060101010101" pitchFamily="49" charset="-122"/>
              </a:rPr>
              <a:t>：</a:t>
            </a:r>
            <a:r>
              <a:rPr lang="en-US" altLang="zh-CN" sz="2800" b="1" dirty="0" smtClean="0">
                <a:solidFill>
                  <a:srgbClr val="053CF1"/>
                </a:solidFill>
                <a:latin typeface="仿宋" panose="02010609060101010101" pitchFamily="49" charset="-122"/>
                <a:ea typeface="仿宋" panose="02010609060101010101" pitchFamily="49" charset="-122"/>
              </a:rPr>
              <a:t>【</a:t>
            </a:r>
            <a:r>
              <a:rPr lang="zh-CN" altLang="en-US" sz="2800" b="1" dirty="0">
                <a:solidFill>
                  <a:srgbClr val="053CF1"/>
                </a:solidFill>
                <a:latin typeface="仿宋" panose="02010609060101010101" pitchFamily="49" charset="-122"/>
                <a:ea typeface="仿宋" panose="02010609060101010101" pitchFamily="49" charset="-122"/>
              </a:rPr>
              <a:t>学业要求</a:t>
            </a:r>
            <a:r>
              <a:rPr lang="en-US" altLang="zh-CN" sz="2800" b="1" dirty="0">
                <a:solidFill>
                  <a:srgbClr val="053CF1"/>
                </a:solidFill>
                <a:latin typeface="仿宋" panose="02010609060101010101" pitchFamily="49" charset="-122"/>
                <a:ea typeface="仿宋" panose="02010609060101010101" pitchFamily="49" charset="-122"/>
              </a:rPr>
              <a:t>】</a:t>
            </a:r>
            <a:endParaRPr lang="en-US" altLang="zh-CN" sz="2800" b="1" dirty="0">
              <a:solidFill>
                <a:srgbClr val="053CF1"/>
              </a:solidFill>
              <a:latin typeface="仿宋" panose="02010609060101010101" pitchFamily="49" charset="-122"/>
              <a:ea typeface="仿宋" panose="02010609060101010101" pitchFamily="49" charset="-122"/>
            </a:endParaRPr>
          </a:p>
          <a:p>
            <a:r>
              <a:rPr lang="zh-CN" altLang="en-US" sz="2800" b="1" dirty="0" smtClean="0">
                <a:solidFill>
                  <a:srgbClr val="053CF1"/>
                </a:solidFill>
                <a:latin typeface="仿宋" panose="02010609060101010101" pitchFamily="49" charset="-122"/>
                <a:ea typeface="仿宋" panose="02010609060101010101" pitchFamily="49" charset="-122"/>
              </a:rPr>
              <a:t>    通过</a:t>
            </a:r>
            <a:r>
              <a:rPr lang="zh-CN" altLang="en-US" sz="2800" b="1" dirty="0">
                <a:solidFill>
                  <a:srgbClr val="053CF1"/>
                </a:solidFill>
                <a:latin typeface="仿宋" panose="02010609060101010101" pitchFamily="49" charset="-122"/>
                <a:ea typeface="仿宋" panose="02010609060101010101" pitchFamily="49" charset="-122"/>
              </a:rPr>
              <a:t>本模块的学习，学生能够了解与人类生活息息相关的食物生产、劳作方式、居住环境、交通运输等的变迁历程，以及人类为改善生活而进行的经济活动、科技发明、医疗防疫等方面的努力（唯物史观、时空观念、史料实证）；能够进一步理解经济活动与社会、科技与生活等之间的关系，深化人与自然、人与社会等和谐发展的认识，牢固树立社会主义生态文明观，自觉养成热爱自然、热爱劳动、热爱生活、热爱祖国和珍爱生命的优良品质，为推动人与自然和谐发展、建设美丽中国而努力（唯物史观、历史解释、家国情怀）</a:t>
            </a:r>
            <a:r>
              <a:rPr lang="zh-CN" altLang="en-US" sz="2800" b="1" dirty="0" smtClean="0">
                <a:solidFill>
                  <a:srgbClr val="053CF1"/>
                </a:solidFill>
                <a:latin typeface="仿宋" panose="02010609060101010101" pitchFamily="49" charset="-122"/>
                <a:ea typeface="仿宋" panose="02010609060101010101" pitchFamily="49" charset="-122"/>
              </a:rPr>
              <a:t>。</a:t>
            </a:r>
            <a:endParaRPr lang="zh-CN" altLang="en-US" sz="2800" b="1" dirty="0">
              <a:solidFill>
                <a:srgbClr val="053CF1"/>
              </a:solidFill>
              <a:latin typeface="仿宋" panose="02010609060101010101" pitchFamily="49" charset="-122"/>
              <a:ea typeface="仿宋" panose="02010609060101010101" pitchFamily="49" charset="-122"/>
            </a:endParaRPr>
          </a:p>
        </p:txBody>
      </p:sp>
      <p:sp>
        <p:nvSpPr>
          <p:cNvPr id="3" name="矩形 2"/>
          <p:cNvSpPr/>
          <p:nvPr/>
        </p:nvSpPr>
        <p:spPr>
          <a:xfrm>
            <a:off x="911424" y="4797152"/>
            <a:ext cx="8352928" cy="1384995"/>
          </a:xfrm>
          <a:prstGeom prst="rect">
            <a:avLst/>
          </a:prstGeom>
          <a:solidFill>
            <a:schemeClr val="bg1"/>
          </a:solidFill>
        </p:spPr>
        <p:txBody>
          <a:bodyPr wrap="square">
            <a:spAutoFit/>
          </a:bodyPr>
          <a:lstStyle/>
          <a:p>
            <a:r>
              <a:rPr kumimoji="1" lang="zh-CN" altLang="en-US" sz="2800" spc="300" noProof="1" smtClean="0">
                <a:solidFill>
                  <a:srgbClr val="053CF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教学准备：高度重视课程标准学业要求。</a:t>
            </a:r>
            <a:endParaRPr kumimoji="1" lang="en-US" altLang="zh-CN" sz="2800" spc="300" noProof="1" smtClean="0">
              <a:solidFill>
                <a:srgbClr val="053CF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a:p>
            <a:r>
              <a:rPr lang="zh-CN" altLang="en-US" sz="2800" dirty="0" smtClean="0">
                <a:solidFill>
                  <a:srgbClr val="FF0000"/>
                </a:solidFill>
                <a:latin typeface="黑体" panose="02010609060101010101" pitchFamily="49" charset="-122"/>
                <a:ea typeface="黑体" panose="02010609060101010101" pitchFamily="49" charset="-122"/>
              </a:rPr>
              <a:t>学生要背，要理解。</a:t>
            </a:r>
            <a:endParaRPr lang="en-US" altLang="zh-CN" sz="2800" dirty="0" smtClean="0">
              <a:solidFill>
                <a:srgbClr val="FF0000"/>
              </a:solidFill>
              <a:latin typeface="黑体" panose="02010609060101010101" pitchFamily="49" charset="-122"/>
              <a:ea typeface="黑体" panose="02010609060101010101" pitchFamily="49" charset="-122"/>
            </a:endParaRPr>
          </a:p>
          <a:p>
            <a:r>
              <a:rPr lang="zh-CN" altLang="en-US" sz="2800" dirty="0" smtClean="0">
                <a:solidFill>
                  <a:srgbClr val="FF0000"/>
                </a:solidFill>
                <a:latin typeface="黑体" panose="02010609060101010101" pitchFamily="49" charset="-122"/>
                <a:ea typeface="黑体" panose="02010609060101010101" pitchFamily="49" charset="-122"/>
              </a:rPr>
              <a:t>认识、启示均在其中。</a:t>
            </a:r>
            <a:endParaRPr lang="en-US" altLang="zh-CN" sz="2800" dirty="0">
              <a:solidFill>
                <a:srgbClr val="FF0000"/>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79376" y="332656"/>
            <a:ext cx="11377264" cy="3970318"/>
          </a:xfrm>
          <a:prstGeom prst="rect">
            <a:avLst/>
          </a:prstGeom>
          <a:solidFill>
            <a:schemeClr val="bg1"/>
          </a:solidFill>
        </p:spPr>
        <p:txBody>
          <a:bodyPr wrap="square">
            <a:spAutoFit/>
          </a:bodyPr>
          <a:lstStyle/>
          <a:p>
            <a:r>
              <a:rPr lang="zh-CN" altLang="en-US" sz="2800" b="1" dirty="0" smtClean="0">
                <a:solidFill>
                  <a:srgbClr val="053CF1"/>
                </a:solidFill>
                <a:latin typeface="仿宋" panose="02010609060101010101" pitchFamily="49" charset="-122"/>
                <a:ea typeface="仿宋" panose="02010609060101010101" pitchFamily="49" charset="-122"/>
              </a:rPr>
              <a:t>总观念：课程标准选择性</a:t>
            </a:r>
            <a:r>
              <a:rPr lang="zh-CN" altLang="en-US" sz="2800" b="1" dirty="0" smtClean="0">
                <a:solidFill>
                  <a:srgbClr val="FF0000"/>
                </a:solidFill>
                <a:latin typeface="仿宋" panose="02010609060101010101" pitchFamily="49" charset="-122"/>
                <a:ea typeface="仿宋" panose="02010609060101010101" pitchFamily="49" charset="-122"/>
              </a:rPr>
              <a:t>必修一</a:t>
            </a:r>
            <a:r>
              <a:rPr lang="zh-CN" altLang="en-US" sz="2800" b="1" dirty="0" smtClean="0">
                <a:solidFill>
                  <a:srgbClr val="053CF1"/>
                </a:solidFill>
                <a:latin typeface="仿宋" panose="02010609060101010101" pitchFamily="49" charset="-122"/>
                <a:ea typeface="仿宋" panose="02010609060101010101" pitchFamily="49" charset="-122"/>
              </a:rPr>
              <a:t>：</a:t>
            </a:r>
            <a:r>
              <a:rPr lang="en-US" altLang="zh-CN" sz="2800" b="1" dirty="0" smtClean="0">
                <a:solidFill>
                  <a:srgbClr val="053CF1"/>
                </a:solidFill>
                <a:latin typeface="仿宋" panose="02010609060101010101" pitchFamily="49" charset="-122"/>
                <a:ea typeface="仿宋" panose="02010609060101010101" pitchFamily="49" charset="-122"/>
              </a:rPr>
              <a:t>【</a:t>
            </a:r>
            <a:r>
              <a:rPr lang="zh-CN" altLang="en-US" sz="2800" b="1" dirty="0">
                <a:solidFill>
                  <a:srgbClr val="053CF1"/>
                </a:solidFill>
                <a:latin typeface="仿宋" panose="02010609060101010101" pitchFamily="49" charset="-122"/>
                <a:ea typeface="仿宋" panose="02010609060101010101" pitchFamily="49" charset="-122"/>
              </a:rPr>
              <a:t>学业要求</a:t>
            </a:r>
            <a:r>
              <a:rPr lang="en-US" altLang="zh-CN" sz="2800" b="1" dirty="0">
                <a:solidFill>
                  <a:srgbClr val="053CF1"/>
                </a:solidFill>
                <a:latin typeface="仿宋" panose="02010609060101010101" pitchFamily="49" charset="-122"/>
                <a:ea typeface="仿宋" panose="02010609060101010101" pitchFamily="49" charset="-122"/>
              </a:rPr>
              <a:t>】</a:t>
            </a:r>
            <a:endParaRPr lang="en-US" altLang="zh-CN" sz="2800" b="1" dirty="0">
              <a:solidFill>
                <a:srgbClr val="053CF1"/>
              </a:solidFill>
              <a:latin typeface="仿宋" panose="02010609060101010101" pitchFamily="49" charset="-122"/>
              <a:ea typeface="仿宋" panose="02010609060101010101" pitchFamily="49" charset="-122"/>
            </a:endParaRPr>
          </a:p>
          <a:p>
            <a:r>
              <a:rPr lang="zh-CN" altLang="en-US" sz="2800" b="1" dirty="0" smtClean="0">
                <a:solidFill>
                  <a:srgbClr val="053CF1"/>
                </a:solidFill>
                <a:latin typeface="仿宋" panose="02010609060101010101" pitchFamily="49" charset="-122"/>
                <a:ea typeface="仿宋" panose="02010609060101010101" pitchFamily="49" charset="-122"/>
              </a:rPr>
              <a:t>    通过</a:t>
            </a:r>
            <a:r>
              <a:rPr lang="zh-CN" altLang="en-US" sz="2800" b="1" dirty="0">
                <a:solidFill>
                  <a:srgbClr val="053CF1"/>
                </a:solidFill>
                <a:latin typeface="仿宋" panose="02010609060101010101" pitchFamily="49" charset="-122"/>
                <a:ea typeface="仿宋" panose="02010609060101010101" pitchFamily="49" charset="-122"/>
              </a:rPr>
              <a:t>本模块的学习，学生能够基本认识中国古代国家制度和社会治理措施的主要发展线索，同时能够简单了解欧美国家在制度建设和社会治理方面的重要成就及其历史渊源，并且初步掌握当代中国国家制度和社会治理措施的由来和概况（唯物史观、时空观念、史料实证）；通过学习，能够认识到制度会随着社会变迁而变化，任何一种制度都不是十全十美的；不同国家和地区的制度，应当在坚持自身优秀传统的基础上，从社会实际状况出发，互相取长补短，臻于完善（唯物史观、历史解释、家国情怀）。</a:t>
            </a:r>
            <a:endParaRPr lang="zh-CN" altLang="en-US" sz="2800" b="1" dirty="0">
              <a:solidFill>
                <a:srgbClr val="053CF1"/>
              </a:solidFill>
              <a:latin typeface="仿宋" panose="02010609060101010101" pitchFamily="49" charset="-122"/>
              <a:ea typeface="仿宋" panose="02010609060101010101" pitchFamily="49" charset="-122"/>
            </a:endParaRPr>
          </a:p>
        </p:txBody>
      </p:sp>
      <p:sp>
        <p:nvSpPr>
          <p:cNvPr id="3" name="矩形 2"/>
          <p:cNvSpPr/>
          <p:nvPr/>
        </p:nvSpPr>
        <p:spPr>
          <a:xfrm>
            <a:off x="911424" y="4797152"/>
            <a:ext cx="8352928" cy="1384995"/>
          </a:xfrm>
          <a:prstGeom prst="rect">
            <a:avLst/>
          </a:prstGeom>
          <a:solidFill>
            <a:schemeClr val="bg1"/>
          </a:solidFill>
        </p:spPr>
        <p:txBody>
          <a:bodyPr wrap="square">
            <a:spAutoFit/>
          </a:bodyPr>
          <a:lstStyle/>
          <a:p>
            <a:r>
              <a:rPr kumimoji="1" lang="zh-CN" altLang="en-US" sz="2800" spc="300" noProof="1" smtClean="0">
                <a:solidFill>
                  <a:srgbClr val="053CF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教学准备：高度重视课程标准学业要求。</a:t>
            </a:r>
            <a:endParaRPr kumimoji="1" lang="en-US" altLang="zh-CN" sz="2800" spc="300" noProof="1" smtClean="0">
              <a:solidFill>
                <a:srgbClr val="053CF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a:p>
            <a:r>
              <a:rPr lang="zh-CN" altLang="en-US" sz="2800" dirty="0" smtClean="0">
                <a:solidFill>
                  <a:srgbClr val="FF0000"/>
                </a:solidFill>
                <a:latin typeface="黑体" panose="02010609060101010101" pitchFamily="49" charset="-122"/>
                <a:ea typeface="黑体" panose="02010609060101010101" pitchFamily="49" charset="-122"/>
              </a:rPr>
              <a:t>学生要背，要理解。</a:t>
            </a:r>
            <a:endParaRPr lang="en-US" altLang="zh-CN" sz="2800" dirty="0" smtClean="0">
              <a:solidFill>
                <a:srgbClr val="FF0000"/>
              </a:solidFill>
              <a:latin typeface="黑体" panose="02010609060101010101" pitchFamily="49" charset="-122"/>
              <a:ea typeface="黑体" panose="02010609060101010101" pitchFamily="49" charset="-122"/>
            </a:endParaRPr>
          </a:p>
          <a:p>
            <a:r>
              <a:rPr lang="zh-CN" altLang="en-US" sz="2800" dirty="0" smtClean="0">
                <a:solidFill>
                  <a:srgbClr val="FF0000"/>
                </a:solidFill>
                <a:latin typeface="黑体" panose="02010609060101010101" pitchFamily="49" charset="-122"/>
                <a:ea typeface="黑体" panose="02010609060101010101" pitchFamily="49" charset="-122"/>
              </a:rPr>
              <a:t>认识、启示均在其中。</a:t>
            </a:r>
            <a:endParaRPr lang="en-US" altLang="zh-CN" sz="2800" dirty="0">
              <a:solidFill>
                <a:srgbClr val="FF0000"/>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5060" y="1124744"/>
            <a:ext cx="12192000" cy="5548313"/>
          </a:xfrm>
          <a:prstGeom prst="rect">
            <a:avLst/>
          </a:prstGeom>
        </p:spPr>
      </p:pic>
      <p:sp>
        <p:nvSpPr>
          <p:cNvPr id="3" name="矩形 2"/>
          <p:cNvSpPr/>
          <p:nvPr/>
        </p:nvSpPr>
        <p:spPr>
          <a:xfrm>
            <a:off x="848532" y="323094"/>
            <a:ext cx="4455380" cy="523220"/>
          </a:xfrm>
          <a:prstGeom prst="rect">
            <a:avLst/>
          </a:prstGeom>
          <a:solidFill>
            <a:schemeClr val="bg1"/>
          </a:solidFill>
        </p:spPr>
        <p:txBody>
          <a:bodyPr wrap="square">
            <a:spAutoFit/>
          </a:bodyPr>
          <a:lstStyle/>
          <a:p>
            <a:r>
              <a:rPr kumimoji="1" lang="zh-CN" altLang="en-US" sz="2800" spc="300" noProof="1" smtClean="0">
                <a:solidFill>
                  <a:srgbClr val="053CF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教学准备</a:t>
            </a:r>
            <a:r>
              <a:rPr kumimoji="1" lang="zh-CN" altLang="en-US" sz="2800" spc="300" noProof="1" smtClean="0">
                <a:solidFill>
                  <a:srgbClr val="053CF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：课前默写</a:t>
            </a:r>
            <a:endParaRPr lang="en-US" altLang="zh-CN" sz="2800" dirty="0">
              <a:solidFill>
                <a:srgbClr val="FF0000"/>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39416" y="188640"/>
            <a:ext cx="5184576" cy="523220"/>
          </a:xfrm>
          <a:prstGeom prst="rect">
            <a:avLst/>
          </a:prstGeom>
          <a:solidFill>
            <a:schemeClr val="bg1"/>
          </a:solidFill>
        </p:spPr>
        <p:txBody>
          <a:bodyPr wrap="square">
            <a:spAutoFit/>
          </a:bodyPr>
          <a:lstStyle/>
          <a:p>
            <a:endParaRPr kumimoji="1" lang="en-US" altLang="zh-CN" sz="2800" spc="300" noProof="1">
              <a:solidFill>
                <a:srgbClr val="0331F3"/>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p:txBody>
      </p:sp>
      <p:sp>
        <p:nvSpPr>
          <p:cNvPr id="4" name="矩形 3"/>
          <p:cNvSpPr/>
          <p:nvPr/>
        </p:nvSpPr>
        <p:spPr>
          <a:xfrm>
            <a:off x="848532" y="323094"/>
            <a:ext cx="5832648" cy="523220"/>
          </a:xfrm>
          <a:prstGeom prst="rect">
            <a:avLst/>
          </a:prstGeom>
          <a:solidFill>
            <a:schemeClr val="bg1"/>
          </a:solidFill>
        </p:spPr>
        <p:txBody>
          <a:bodyPr wrap="square">
            <a:spAutoFit/>
          </a:bodyPr>
          <a:lstStyle/>
          <a:p>
            <a:r>
              <a:rPr kumimoji="1" lang="zh-CN" altLang="en-US" sz="2800" spc="300" noProof="1" smtClean="0">
                <a:solidFill>
                  <a:srgbClr val="053CF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教学准备：</a:t>
            </a:r>
            <a:r>
              <a:rPr lang="zh-CN" altLang="en-US" sz="2800" dirty="0" smtClean="0">
                <a:solidFill>
                  <a:srgbClr val="FF0000"/>
                </a:solidFill>
                <a:latin typeface="黑体" panose="02010609060101010101" pitchFamily="49" charset="-122"/>
                <a:ea typeface="黑体" panose="02010609060101010101" pitchFamily="49" charset="-122"/>
              </a:rPr>
              <a:t>历史时空知识体系</a:t>
            </a:r>
            <a:endParaRPr lang="en-US" altLang="zh-CN" sz="2800" dirty="0">
              <a:solidFill>
                <a:srgbClr val="FF0000"/>
              </a:solidFill>
              <a:latin typeface="黑体" panose="02010609060101010101" pitchFamily="49" charset="-122"/>
              <a:ea typeface="黑体" panose="02010609060101010101" pitchFamily="49" charset="-122"/>
            </a:endParaRPr>
          </a:p>
        </p:txBody>
      </p:sp>
      <p:sp>
        <p:nvSpPr>
          <p:cNvPr id="5" name="矩形 4"/>
          <p:cNvSpPr/>
          <p:nvPr/>
        </p:nvSpPr>
        <p:spPr>
          <a:xfrm>
            <a:off x="839416" y="1213614"/>
            <a:ext cx="8928992" cy="954107"/>
          </a:xfrm>
          <a:prstGeom prst="rect">
            <a:avLst/>
          </a:prstGeom>
          <a:solidFill>
            <a:schemeClr val="bg1"/>
          </a:solidFill>
        </p:spPr>
        <p:txBody>
          <a:bodyPr wrap="square">
            <a:spAutoFit/>
          </a:bodyPr>
          <a:lstStyle/>
          <a:p>
            <a:r>
              <a:rPr lang="zh-CN" altLang="en-US" sz="2800" dirty="0" smtClean="0">
                <a:solidFill>
                  <a:srgbClr val="FF0000"/>
                </a:solidFill>
                <a:latin typeface="黑体" panose="02010609060101010101" pitchFamily="49" charset="-122"/>
                <a:ea typeface="黑体" panose="02010609060101010101" pitchFamily="49" charset="-122"/>
              </a:rPr>
              <a:t>历史时空知识体系建构，格外重要！</a:t>
            </a:r>
            <a:endParaRPr lang="en-US" altLang="zh-CN" sz="2800" dirty="0" smtClean="0">
              <a:solidFill>
                <a:srgbClr val="FF0000"/>
              </a:solidFill>
              <a:latin typeface="黑体" panose="02010609060101010101" pitchFamily="49" charset="-122"/>
              <a:ea typeface="黑体" panose="02010609060101010101" pitchFamily="49" charset="-122"/>
            </a:endParaRPr>
          </a:p>
          <a:p>
            <a:r>
              <a:rPr lang="zh-CN" altLang="en-US" sz="2800" dirty="0" smtClean="0">
                <a:solidFill>
                  <a:srgbClr val="FF0000"/>
                </a:solidFill>
                <a:latin typeface="黑体" panose="02010609060101010101" pitchFamily="49" charset="-122"/>
                <a:ea typeface="黑体" panose="02010609060101010101" pitchFamily="49" charset="-122"/>
              </a:rPr>
              <a:t>关键在过程：学生独立建构，梳理知识最有效途径！</a:t>
            </a:r>
            <a:endParaRPr lang="en-US" altLang="zh-CN" sz="2800" dirty="0" smtClean="0">
              <a:solidFill>
                <a:srgbClr val="FF0000"/>
              </a:solidFill>
              <a:latin typeface="黑体" panose="02010609060101010101" pitchFamily="49" charset="-122"/>
              <a:ea typeface="黑体" panose="02010609060101010101" pitchFamily="49" charset="-122"/>
            </a:endParaRPr>
          </a:p>
        </p:txBody>
      </p:sp>
      <p:sp>
        <p:nvSpPr>
          <p:cNvPr id="6" name="矩形 5"/>
          <p:cNvSpPr/>
          <p:nvPr/>
        </p:nvSpPr>
        <p:spPr>
          <a:xfrm>
            <a:off x="848532" y="2416366"/>
            <a:ext cx="9937104" cy="1569660"/>
          </a:xfrm>
          <a:prstGeom prst="rect">
            <a:avLst/>
          </a:prstGeom>
          <a:solidFill>
            <a:schemeClr val="bg1"/>
          </a:solidFill>
        </p:spPr>
        <p:txBody>
          <a:bodyPr wrap="square">
            <a:spAutoFit/>
          </a:bodyPr>
          <a:lstStyle/>
          <a:p>
            <a:r>
              <a:rPr lang="zh-CN" altLang="en-US" sz="2400" b="1" dirty="0" smtClean="0">
                <a:solidFill>
                  <a:srgbClr val="053CF1"/>
                </a:solidFill>
                <a:latin typeface="楷体" panose="02010609060101010101" pitchFamily="49" charset="-122"/>
                <a:ea typeface="楷体" panose="02010609060101010101" pitchFamily="49" charset="-122"/>
              </a:rPr>
              <a:t>历史时空知识体系（历年宝安区高考回归资料）：</a:t>
            </a:r>
            <a:endParaRPr lang="en-US" altLang="zh-CN" sz="2400" b="1" dirty="0" smtClean="0">
              <a:solidFill>
                <a:srgbClr val="053CF1"/>
              </a:solidFill>
              <a:latin typeface="楷体" panose="02010609060101010101" pitchFamily="49" charset="-122"/>
              <a:ea typeface="楷体" panose="02010609060101010101" pitchFamily="49" charset="-122"/>
            </a:endParaRPr>
          </a:p>
          <a:p>
            <a:r>
              <a:rPr lang="zh-CN" altLang="en-US" sz="2400" b="1" dirty="0" smtClean="0">
                <a:solidFill>
                  <a:srgbClr val="053CF1"/>
                </a:solidFill>
                <a:latin typeface="楷体" panose="02010609060101010101" pitchFamily="49" charset="-122"/>
                <a:ea typeface="楷体" panose="02010609060101010101" pitchFamily="49" charset="-122"/>
              </a:rPr>
              <a:t>第一步：时代知识（以朝代或时代为历史时期单位，水平</a:t>
            </a:r>
            <a:r>
              <a:rPr lang="en-US" altLang="zh-CN" sz="2400" b="1" dirty="0" smtClean="0">
                <a:solidFill>
                  <a:srgbClr val="053CF1"/>
                </a:solidFill>
                <a:latin typeface="楷体" panose="02010609060101010101" pitchFamily="49" charset="-122"/>
                <a:ea typeface="楷体" panose="02010609060101010101" pitchFamily="49" charset="-122"/>
              </a:rPr>
              <a:t>1</a:t>
            </a:r>
            <a:r>
              <a:rPr lang="zh-CN" altLang="en-US" sz="2400" b="1" dirty="0" smtClean="0">
                <a:solidFill>
                  <a:srgbClr val="053CF1"/>
                </a:solidFill>
                <a:latin typeface="楷体" panose="02010609060101010101" pitchFamily="49" charset="-122"/>
                <a:ea typeface="楷体" panose="02010609060101010101" pitchFamily="49" charset="-122"/>
              </a:rPr>
              <a:t>）</a:t>
            </a:r>
            <a:endParaRPr lang="en-US" altLang="zh-CN" sz="2400" b="1" dirty="0" smtClean="0">
              <a:solidFill>
                <a:srgbClr val="053CF1"/>
              </a:solidFill>
              <a:latin typeface="楷体" panose="02010609060101010101" pitchFamily="49" charset="-122"/>
              <a:ea typeface="楷体" panose="02010609060101010101" pitchFamily="49" charset="-122"/>
            </a:endParaRPr>
          </a:p>
          <a:p>
            <a:r>
              <a:rPr lang="zh-CN" altLang="en-US" sz="2400" b="1" dirty="0" smtClean="0">
                <a:solidFill>
                  <a:srgbClr val="053CF1"/>
                </a:solidFill>
                <a:latin typeface="楷体" panose="02010609060101010101" pitchFamily="49" charset="-122"/>
                <a:ea typeface="楷体" panose="02010609060101010101" pitchFamily="49" charset="-122"/>
              </a:rPr>
              <a:t>    形式</a:t>
            </a:r>
            <a:r>
              <a:rPr lang="en-US" altLang="zh-CN" sz="2400" b="1" dirty="0" smtClean="0">
                <a:solidFill>
                  <a:srgbClr val="053CF1"/>
                </a:solidFill>
                <a:latin typeface="楷体" panose="02010609060101010101" pitchFamily="49" charset="-122"/>
                <a:ea typeface="楷体" panose="02010609060101010101" pitchFamily="49" charset="-122"/>
              </a:rPr>
              <a:t>1</a:t>
            </a:r>
            <a:r>
              <a:rPr lang="zh-CN" altLang="en-US" sz="2400" b="1" dirty="0" smtClean="0">
                <a:solidFill>
                  <a:srgbClr val="053CF1"/>
                </a:solidFill>
                <a:latin typeface="楷体" panose="02010609060101010101" pitchFamily="49" charset="-122"/>
                <a:ea typeface="楷体" panose="02010609060101010101" pitchFamily="49" charset="-122"/>
              </a:rPr>
              <a:t>：大事年表</a:t>
            </a:r>
            <a:endParaRPr lang="en-US" altLang="zh-CN" sz="2400" b="1" dirty="0" smtClean="0">
              <a:solidFill>
                <a:srgbClr val="053CF1"/>
              </a:solidFill>
              <a:latin typeface="楷体" panose="02010609060101010101" pitchFamily="49" charset="-122"/>
              <a:ea typeface="楷体" panose="02010609060101010101" pitchFamily="49" charset="-122"/>
            </a:endParaRPr>
          </a:p>
          <a:p>
            <a:r>
              <a:rPr lang="zh-CN" altLang="en-US" sz="2400" b="1" dirty="0" smtClean="0">
                <a:solidFill>
                  <a:srgbClr val="053CF1"/>
                </a:solidFill>
                <a:latin typeface="楷体" panose="02010609060101010101" pitchFamily="49" charset="-122"/>
                <a:ea typeface="楷体" panose="02010609060101010101" pitchFamily="49" charset="-122"/>
              </a:rPr>
              <a:t>    形式</a:t>
            </a:r>
            <a:r>
              <a:rPr lang="en-US" altLang="zh-CN" sz="2400" b="1" dirty="0" smtClean="0">
                <a:solidFill>
                  <a:srgbClr val="053CF1"/>
                </a:solidFill>
                <a:latin typeface="楷体" panose="02010609060101010101" pitchFamily="49" charset="-122"/>
                <a:ea typeface="楷体" panose="02010609060101010101" pitchFamily="49" charset="-122"/>
              </a:rPr>
              <a:t>2</a:t>
            </a:r>
            <a:r>
              <a:rPr lang="zh-CN" altLang="en-US" sz="2400" b="1" dirty="0" smtClean="0">
                <a:solidFill>
                  <a:srgbClr val="053CF1"/>
                </a:solidFill>
                <a:latin typeface="楷体" panose="02010609060101010101" pitchFamily="49" charset="-122"/>
                <a:ea typeface="楷体" panose="02010609060101010101" pitchFamily="49" charset="-122"/>
              </a:rPr>
              <a:t>：时序罗列</a:t>
            </a:r>
            <a:endParaRPr lang="en-US" altLang="zh-CN" sz="2400" b="1" dirty="0">
              <a:solidFill>
                <a:srgbClr val="053CF1"/>
              </a:solidFill>
              <a:latin typeface="楷体" panose="02010609060101010101" pitchFamily="49" charset="-122"/>
              <a:ea typeface="楷体" panose="02010609060101010101" pitchFamily="49" charset="-122"/>
            </a:endParaRPr>
          </a:p>
        </p:txBody>
      </p:sp>
      <p:sp>
        <p:nvSpPr>
          <p:cNvPr id="7" name="矩形 6"/>
          <p:cNvSpPr/>
          <p:nvPr/>
        </p:nvSpPr>
        <p:spPr>
          <a:xfrm>
            <a:off x="839416" y="4240242"/>
            <a:ext cx="6956424" cy="830997"/>
          </a:xfrm>
          <a:prstGeom prst="rect">
            <a:avLst/>
          </a:prstGeom>
          <a:solidFill>
            <a:schemeClr val="bg1"/>
          </a:solidFill>
        </p:spPr>
        <p:txBody>
          <a:bodyPr wrap="square">
            <a:spAutoFit/>
          </a:bodyPr>
          <a:lstStyle/>
          <a:p>
            <a:r>
              <a:rPr lang="zh-CN" altLang="en-US" sz="2400" b="1" dirty="0" smtClean="0">
                <a:solidFill>
                  <a:srgbClr val="053CF1"/>
                </a:solidFill>
                <a:latin typeface="楷体" panose="02010609060101010101" pitchFamily="49" charset="-122"/>
                <a:ea typeface="楷体" panose="02010609060101010101" pitchFamily="49" charset="-122"/>
              </a:rPr>
              <a:t>第二步：时代联系（深化理解，水平</a:t>
            </a:r>
            <a:r>
              <a:rPr lang="en-US" altLang="zh-CN" sz="2400" b="1" dirty="0" smtClean="0">
                <a:solidFill>
                  <a:srgbClr val="053CF1"/>
                </a:solidFill>
                <a:latin typeface="楷体" panose="02010609060101010101" pitchFamily="49" charset="-122"/>
                <a:ea typeface="楷体" panose="02010609060101010101" pitchFamily="49" charset="-122"/>
              </a:rPr>
              <a:t>2</a:t>
            </a:r>
            <a:r>
              <a:rPr lang="zh-CN" altLang="en-US" sz="2400" b="1" dirty="0" smtClean="0">
                <a:solidFill>
                  <a:srgbClr val="053CF1"/>
                </a:solidFill>
                <a:latin typeface="楷体" panose="02010609060101010101" pitchFamily="49" charset="-122"/>
                <a:ea typeface="楷体" panose="02010609060101010101" pitchFamily="49" charset="-122"/>
              </a:rPr>
              <a:t>）    </a:t>
            </a:r>
            <a:endParaRPr lang="en-US" altLang="zh-CN" sz="2400" b="1" dirty="0" smtClean="0">
              <a:solidFill>
                <a:srgbClr val="053CF1"/>
              </a:solidFill>
              <a:latin typeface="楷体" panose="02010609060101010101" pitchFamily="49" charset="-122"/>
              <a:ea typeface="楷体" panose="02010609060101010101" pitchFamily="49" charset="-122"/>
            </a:endParaRPr>
          </a:p>
          <a:p>
            <a:r>
              <a:rPr lang="en-US" altLang="zh-CN" sz="2400" b="1" dirty="0">
                <a:solidFill>
                  <a:srgbClr val="053CF1"/>
                </a:solidFill>
                <a:latin typeface="楷体" panose="02010609060101010101" pitchFamily="49" charset="-122"/>
                <a:ea typeface="楷体" panose="02010609060101010101" pitchFamily="49" charset="-122"/>
              </a:rPr>
              <a:t> </a:t>
            </a:r>
            <a:r>
              <a:rPr lang="en-US" altLang="zh-CN" sz="2400" b="1" dirty="0" smtClean="0">
                <a:solidFill>
                  <a:srgbClr val="053CF1"/>
                </a:solidFill>
                <a:latin typeface="楷体" panose="02010609060101010101" pitchFamily="49" charset="-122"/>
                <a:ea typeface="楷体" panose="02010609060101010101" pitchFamily="49" charset="-122"/>
              </a:rPr>
              <a:t>   </a:t>
            </a:r>
            <a:r>
              <a:rPr lang="zh-CN" altLang="en-US" sz="2400" b="1" dirty="0" smtClean="0">
                <a:solidFill>
                  <a:srgbClr val="053CF1"/>
                </a:solidFill>
                <a:latin typeface="楷体" panose="02010609060101010101" pitchFamily="49" charset="-122"/>
                <a:ea typeface="楷体" panose="02010609060101010101" pitchFamily="49" charset="-122"/>
              </a:rPr>
              <a:t>探讨时代知识之间的联系</a:t>
            </a:r>
            <a:endParaRPr lang="en-US" altLang="zh-CN" sz="2400" b="1" dirty="0">
              <a:solidFill>
                <a:srgbClr val="053CF1"/>
              </a:solidFill>
              <a:latin typeface="楷体" panose="02010609060101010101" pitchFamily="49" charset="-122"/>
              <a:ea typeface="楷体" panose="02010609060101010101" pitchFamily="49" charset="-122"/>
            </a:endParaRPr>
          </a:p>
        </p:txBody>
      </p:sp>
      <p:sp>
        <p:nvSpPr>
          <p:cNvPr id="8" name="矩形 7"/>
          <p:cNvSpPr/>
          <p:nvPr/>
        </p:nvSpPr>
        <p:spPr>
          <a:xfrm>
            <a:off x="848532" y="5356287"/>
            <a:ext cx="8550720" cy="1200329"/>
          </a:xfrm>
          <a:prstGeom prst="rect">
            <a:avLst/>
          </a:prstGeom>
          <a:solidFill>
            <a:schemeClr val="bg1"/>
          </a:solidFill>
        </p:spPr>
        <p:txBody>
          <a:bodyPr wrap="square">
            <a:spAutoFit/>
          </a:bodyPr>
          <a:lstStyle/>
          <a:p>
            <a:r>
              <a:rPr lang="zh-CN" altLang="en-US" sz="2400" b="1" dirty="0" smtClean="0">
                <a:solidFill>
                  <a:srgbClr val="053CF1"/>
                </a:solidFill>
                <a:latin typeface="楷体" panose="02010609060101010101" pitchFamily="49" charset="-122"/>
                <a:ea typeface="楷体" panose="02010609060101010101" pitchFamily="49" charset="-122"/>
              </a:rPr>
              <a:t>第三步：时代特征及历史发展趋势（深化理解，水平</a:t>
            </a:r>
            <a:r>
              <a:rPr lang="en-US" altLang="zh-CN" sz="2400" b="1" dirty="0" smtClean="0">
                <a:solidFill>
                  <a:srgbClr val="053CF1"/>
                </a:solidFill>
                <a:latin typeface="楷体" panose="02010609060101010101" pitchFamily="49" charset="-122"/>
                <a:ea typeface="楷体" panose="02010609060101010101" pitchFamily="49" charset="-122"/>
              </a:rPr>
              <a:t>3</a:t>
            </a:r>
            <a:r>
              <a:rPr lang="zh-CN" altLang="en-US" sz="2400" b="1" dirty="0" smtClean="0">
                <a:solidFill>
                  <a:srgbClr val="053CF1"/>
                </a:solidFill>
                <a:latin typeface="楷体" panose="02010609060101010101" pitchFamily="49" charset="-122"/>
                <a:ea typeface="楷体" panose="02010609060101010101" pitchFamily="49" charset="-122"/>
              </a:rPr>
              <a:t>）    </a:t>
            </a:r>
            <a:endParaRPr lang="en-US" altLang="zh-CN" sz="2400" b="1" dirty="0" smtClean="0">
              <a:solidFill>
                <a:srgbClr val="053CF1"/>
              </a:solidFill>
              <a:latin typeface="楷体" panose="02010609060101010101" pitchFamily="49" charset="-122"/>
              <a:ea typeface="楷体" panose="02010609060101010101" pitchFamily="49" charset="-122"/>
            </a:endParaRPr>
          </a:p>
          <a:p>
            <a:r>
              <a:rPr lang="en-US" altLang="zh-CN" sz="2400" b="1" dirty="0">
                <a:solidFill>
                  <a:srgbClr val="053CF1"/>
                </a:solidFill>
                <a:latin typeface="楷体" panose="02010609060101010101" pitchFamily="49" charset="-122"/>
                <a:ea typeface="楷体" panose="02010609060101010101" pitchFamily="49" charset="-122"/>
              </a:rPr>
              <a:t> </a:t>
            </a:r>
            <a:r>
              <a:rPr lang="en-US" altLang="zh-CN" sz="2400" b="1" dirty="0" smtClean="0">
                <a:solidFill>
                  <a:srgbClr val="053CF1"/>
                </a:solidFill>
                <a:latin typeface="楷体" panose="02010609060101010101" pitchFamily="49" charset="-122"/>
                <a:ea typeface="楷体" panose="02010609060101010101" pitchFamily="49" charset="-122"/>
              </a:rPr>
              <a:t>   </a:t>
            </a:r>
            <a:r>
              <a:rPr lang="zh-CN" altLang="en-US" sz="2400" b="1" dirty="0" smtClean="0">
                <a:solidFill>
                  <a:srgbClr val="053CF1"/>
                </a:solidFill>
                <a:latin typeface="楷体" panose="02010609060101010101" pitchFamily="49" charset="-122"/>
                <a:ea typeface="楷体" panose="02010609060101010101" pitchFamily="49" charset="-122"/>
              </a:rPr>
              <a:t>时代特征：</a:t>
            </a:r>
            <a:endParaRPr lang="en-US" altLang="zh-CN" sz="2400" b="1" dirty="0" smtClean="0">
              <a:solidFill>
                <a:srgbClr val="053CF1"/>
              </a:solidFill>
              <a:latin typeface="楷体" panose="02010609060101010101" pitchFamily="49" charset="-122"/>
              <a:ea typeface="楷体" panose="02010609060101010101" pitchFamily="49" charset="-122"/>
            </a:endParaRPr>
          </a:p>
          <a:p>
            <a:r>
              <a:rPr lang="zh-CN" altLang="en-US" sz="2400" b="1" dirty="0" smtClean="0">
                <a:solidFill>
                  <a:srgbClr val="053CF1"/>
                </a:solidFill>
                <a:latin typeface="楷体" panose="02010609060101010101" pitchFamily="49" charset="-122"/>
                <a:ea typeface="楷体" panose="02010609060101010101" pitchFamily="49" charset="-122"/>
              </a:rPr>
              <a:t>    历史趋势：</a:t>
            </a:r>
            <a:endParaRPr lang="en-US" altLang="zh-CN" sz="2400" b="1" dirty="0">
              <a:solidFill>
                <a:srgbClr val="053CF1"/>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6" grpId="1" animBg="1"/>
      <p:bldP spid="7" grpId="0" animBg="1"/>
      <p:bldP spid="7" grpId="1" animBg="1"/>
      <p:bldP spid="8" grpId="0" animBg="1"/>
      <p:bldP spid="8"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07368" y="0"/>
            <a:ext cx="11521280" cy="3108543"/>
          </a:xfrm>
          <a:prstGeom prst="rect">
            <a:avLst/>
          </a:prstGeom>
        </p:spPr>
        <p:txBody>
          <a:bodyPr wrap="square">
            <a:spAutoFit/>
          </a:bodyPr>
          <a:lstStyle/>
          <a:p>
            <a:pPr algn="just"/>
            <a:r>
              <a:rPr lang="en-US" altLang="zh-CN" sz="2800" b="1" dirty="0">
                <a:solidFill>
                  <a:srgbClr val="0000FF"/>
                </a:solidFill>
                <a:latin typeface="楷体" panose="02010609060101010101" pitchFamily="49" charset="-122"/>
                <a:ea typeface="楷体" panose="02010609060101010101" pitchFamily="49" charset="-122"/>
              </a:rPr>
              <a:t>42</a:t>
            </a:r>
            <a:r>
              <a:rPr lang="zh-CN" altLang="zh-CN" sz="2800" b="1" kern="100" dirty="0">
                <a:solidFill>
                  <a:srgbClr val="0066FF"/>
                </a:solidFill>
                <a:latin typeface="Times New Roman" panose="02020603050405020304" pitchFamily="18" charset="0"/>
              </a:rPr>
              <a:t>．阅读材料，完成下列要求。（</a:t>
            </a:r>
            <a:r>
              <a:rPr lang="en-US" altLang="zh-CN" sz="2800" b="1" kern="100" dirty="0">
                <a:solidFill>
                  <a:srgbClr val="0066FF"/>
                </a:solidFill>
                <a:latin typeface="Times New Roman" panose="02020603050405020304" pitchFamily="18" charset="0"/>
              </a:rPr>
              <a:t>12 </a:t>
            </a:r>
            <a:r>
              <a:rPr lang="zh-CN" altLang="zh-CN" sz="2800" b="1" kern="100" dirty="0">
                <a:solidFill>
                  <a:srgbClr val="0066FF"/>
                </a:solidFill>
                <a:latin typeface="Times New Roman" panose="02020603050405020304" pitchFamily="18" charset="0"/>
              </a:rPr>
              <a:t>分）</a:t>
            </a:r>
            <a:endParaRPr lang="zh-CN" altLang="zh-CN" sz="2800" b="1" kern="100" dirty="0">
              <a:solidFill>
                <a:srgbClr val="0066FF"/>
              </a:solidFill>
              <a:latin typeface="Times New Roman" panose="02020603050405020304" pitchFamily="18" charset="0"/>
            </a:endParaRPr>
          </a:p>
          <a:p>
            <a:pPr algn="just"/>
            <a:r>
              <a:rPr lang="zh-CN" altLang="zh-CN" sz="2800" b="1" kern="100" dirty="0">
                <a:solidFill>
                  <a:srgbClr val="0066FF"/>
                </a:solidFill>
                <a:latin typeface="Times New Roman" panose="02020603050405020304" pitchFamily="18" charset="0"/>
                <a:ea typeface="黑体" panose="02010609060101010101" pitchFamily="49" charset="-122"/>
              </a:rPr>
              <a:t>材料</a:t>
            </a:r>
            <a:r>
              <a:rPr lang="en-US" altLang="zh-CN" sz="2800" b="1" kern="100" dirty="0">
                <a:solidFill>
                  <a:srgbClr val="0066FF"/>
                </a:solidFill>
                <a:latin typeface="Times New Roman" panose="02020603050405020304" pitchFamily="18" charset="0"/>
              </a:rPr>
              <a:t>  </a:t>
            </a:r>
            <a:r>
              <a:rPr lang="zh-CN" altLang="zh-CN" sz="2800" b="1" kern="100" dirty="0">
                <a:solidFill>
                  <a:srgbClr val="0066FF"/>
                </a:solidFill>
                <a:latin typeface="楷体" panose="02010609060101010101" pitchFamily="49" charset="-122"/>
                <a:ea typeface="楷体" panose="02010609060101010101" pitchFamily="49" charset="-122"/>
              </a:rPr>
              <a:t>关于宋代历史，海内外学者著述颇丰，叙述各有侧重，如《儒家统治的时代：宋的转型》《中国思想与宗教的奔流：宋朝》 《宋史：文治昌盛与武功弱势》等，这些书名反映了作者对时代特征的理解。</a:t>
            </a:r>
            <a:endParaRPr lang="zh-CN" altLang="zh-CN" sz="2800" b="1" kern="100" dirty="0">
              <a:solidFill>
                <a:srgbClr val="0066FF"/>
              </a:solidFill>
              <a:latin typeface="楷体" panose="02010609060101010101" pitchFamily="49" charset="-122"/>
              <a:ea typeface="楷体" panose="02010609060101010101" pitchFamily="49" charset="-122"/>
            </a:endParaRPr>
          </a:p>
          <a:p>
            <a:pPr algn="just"/>
            <a:r>
              <a:rPr lang="en-US" altLang="zh-CN" sz="2800" b="1" kern="100" dirty="0">
                <a:solidFill>
                  <a:srgbClr val="0066FF"/>
                </a:solidFill>
                <a:latin typeface="Times New Roman" panose="02020603050405020304" pitchFamily="18" charset="0"/>
              </a:rPr>
              <a:t>        </a:t>
            </a:r>
            <a:r>
              <a:rPr lang="zh-CN" altLang="zh-CN" sz="2800" b="1" kern="100" dirty="0">
                <a:solidFill>
                  <a:srgbClr val="0066FF"/>
                </a:solidFill>
                <a:latin typeface="Times New Roman" panose="02020603050405020304" pitchFamily="18" charset="0"/>
              </a:rPr>
              <a:t>结合所学知识，就中国</a:t>
            </a:r>
            <a:r>
              <a:rPr lang="zh-CN" altLang="zh-CN" sz="2800" b="1" kern="100" dirty="0">
                <a:solidFill>
                  <a:srgbClr val="FF0000"/>
                </a:solidFill>
                <a:latin typeface="Times New Roman" panose="02020603050405020304" pitchFamily="18" charset="0"/>
              </a:rPr>
              <a:t>古代某历史时期</a:t>
            </a:r>
            <a:r>
              <a:rPr lang="zh-CN" altLang="zh-CN" sz="2800" b="1" kern="100" dirty="0">
                <a:solidFill>
                  <a:srgbClr val="0066FF"/>
                </a:solidFill>
                <a:latin typeface="Times New Roman" panose="02020603050405020304" pitchFamily="18" charset="0"/>
              </a:rPr>
              <a:t>， 自拟一个能够</a:t>
            </a:r>
            <a:r>
              <a:rPr lang="zh-CN" altLang="zh-CN" sz="2800" b="1" kern="100" dirty="0">
                <a:solidFill>
                  <a:srgbClr val="FF0000"/>
                </a:solidFill>
                <a:latin typeface="Times New Roman" panose="02020603050405020304" pitchFamily="18" charset="0"/>
              </a:rPr>
              <a:t>反映其时代特征</a:t>
            </a:r>
            <a:r>
              <a:rPr lang="zh-CN" altLang="zh-CN" sz="2800" b="1" kern="100" dirty="0">
                <a:solidFill>
                  <a:srgbClr val="0066FF"/>
                </a:solidFill>
                <a:latin typeface="Times New Roman" panose="02020603050405020304" pitchFamily="18" charset="0"/>
              </a:rPr>
              <a:t>的</a:t>
            </a:r>
            <a:r>
              <a:rPr lang="zh-CN" altLang="zh-CN" sz="2800" b="1" kern="100" dirty="0">
                <a:solidFill>
                  <a:srgbClr val="FF0000"/>
                </a:solidFill>
                <a:latin typeface="Times New Roman" panose="02020603050405020304" pitchFamily="18" charset="0"/>
              </a:rPr>
              <a:t>书名</a:t>
            </a:r>
            <a:r>
              <a:rPr lang="zh-CN" altLang="zh-CN" sz="2800" b="1" kern="100" dirty="0">
                <a:solidFill>
                  <a:srgbClr val="0066FF"/>
                </a:solidFill>
                <a:latin typeface="Times New Roman" panose="02020603050405020304" pitchFamily="18" charset="0"/>
              </a:rPr>
              <a:t>，并运用</a:t>
            </a:r>
            <a:r>
              <a:rPr lang="zh-CN" altLang="zh-CN" sz="2800" b="1" kern="100" dirty="0">
                <a:solidFill>
                  <a:srgbClr val="FF0000"/>
                </a:solidFill>
                <a:latin typeface="Times New Roman" panose="02020603050405020304" pitchFamily="18" charset="0"/>
              </a:rPr>
              <a:t>具体史实予以论证</a:t>
            </a:r>
            <a:r>
              <a:rPr lang="zh-CN" altLang="zh-CN" sz="2800" b="1" kern="100" dirty="0">
                <a:solidFill>
                  <a:srgbClr val="0066FF"/>
                </a:solidFill>
                <a:latin typeface="Times New Roman" panose="02020603050405020304" pitchFamily="18" charset="0"/>
              </a:rPr>
              <a:t>。（要求：论证充分，史实准确， 表述清晰。）</a:t>
            </a:r>
            <a:endParaRPr lang="zh-CN" altLang="zh-CN" sz="2800" b="1" kern="100" dirty="0">
              <a:solidFill>
                <a:srgbClr val="0066FF"/>
              </a:solidFill>
              <a:latin typeface="Times New Roman" panose="02020603050405020304" pitchFamily="18" charset="0"/>
            </a:endParaRPr>
          </a:p>
        </p:txBody>
      </p:sp>
      <p:sp>
        <p:nvSpPr>
          <p:cNvPr id="4" name="矩形 3"/>
          <p:cNvSpPr/>
          <p:nvPr/>
        </p:nvSpPr>
        <p:spPr>
          <a:xfrm>
            <a:off x="839416" y="3356992"/>
            <a:ext cx="7960180" cy="1077218"/>
          </a:xfrm>
          <a:prstGeom prst="rect">
            <a:avLst/>
          </a:prstGeom>
          <a:solidFill>
            <a:schemeClr val="accent1"/>
          </a:solidFill>
        </p:spPr>
        <p:txBody>
          <a:bodyPr wrap="square">
            <a:spAutoFit/>
          </a:bodyPr>
          <a:lstStyle/>
          <a:p>
            <a:pPr algn="just"/>
            <a:r>
              <a:rPr lang="zh-CN" altLang="en-US" sz="3200" b="1" kern="100" dirty="0">
                <a:solidFill>
                  <a:srgbClr val="0066FF"/>
                </a:solidFill>
                <a:latin typeface="楷体" panose="02010609060101010101" pitchFamily="49" charset="-122"/>
                <a:ea typeface="楷体" panose="02010609060101010101" pitchFamily="49" charset="-122"/>
              </a:rPr>
              <a:t>材料信息获取与提炼：</a:t>
            </a:r>
            <a:endParaRPr lang="en-US" altLang="zh-CN" sz="3200" b="1" kern="100" dirty="0">
              <a:solidFill>
                <a:srgbClr val="0066FF"/>
              </a:solidFill>
              <a:latin typeface="楷体" panose="02010609060101010101" pitchFamily="49" charset="-122"/>
              <a:ea typeface="楷体" panose="02010609060101010101" pitchFamily="49" charset="-122"/>
            </a:endParaRPr>
          </a:p>
          <a:p>
            <a:pPr algn="just"/>
            <a:r>
              <a:rPr lang="zh-CN" altLang="en-US" sz="3200" b="1" kern="100" dirty="0">
                <a:solidFill>
                  <a:srgbClr val="FF0000"/>
                </a:solidFill>
                <a:latin typeface="楷体" panose="02010609060101010101" pitchFamily="49" charset="-122"/>
                <a:ea typeface="楷体" panose="02010609060101010101" pitchFamily="49" charset="-122"/>
              </a:rPr>
              <a:t>书名： 历史时期</a:t>
            </a:r>
            <a:r>
              <a:rPr lang="en-US" altLang="zh-CN" sz="3200" b="1" kern="100" dirty="0">
                <a:solidFill>
                  <a:srgbClr val="FF0000"/>
                </a:solidFill>
                <a:latin typeface="楷体" panose="02010609060101010101" pitchFamily="49" charset="-122"/>
                <a:ea typeface="楷体" panose="02010609060101010101" pitchFamily="49" charset="-122"/>
              </a:rPr>
              <a:t>+</a:t>
            </a:r>
            <a:r>
              <a:rPr lang="zh-CN" altLang="en-US" sz="3200" b="1" kern="100" dirty="0">
                <a:solidFill>
                  <a:srgbClr val="FF0000"/>
                </a:solidFill>
                <a:latin typeface="楷体" panose="02010609060101010101" pitchFamily="49" charset="-122"/>
                <a:ea typeface="楷体" panose="02010609060101010101" pitchFamily="49" charset="-122"/>
              </a:rPr>
              <a:t>时代特征</a:t>
            </a:r>
            <a:endParaRPr lang="zh-CN" altLang="zh-CN" sz="3200" b="1" kern="100" dirty="0">
              <a:solidFill>
                <a:srgbClr val="FF0000"/>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23392" y="50714"/>
            <a:ext cx="11377264" cy="3108543"/>
          </a:xfrm>
          <a:prstGeom prst="rect">
            <a:avLst/>
          </a:prstGeom>
        </p:spPr>
        <p:txBody>
          <a:bodyPr wrap="square">
            <a:spAutoFit/>
          </a:bodyPr>
          <a:lstStyle/>
          <a:p>
            <a:pPr algn="just"/>
            <a:r>
              <a:rPr lang="en-US" altLang="zh-CN" sz="2800" b="1" dirty="0">
                <a:solidFill>
                  <a:srgbClr val="0000FF"/>
                </a:solidFill>
                <a:latin typeface="楷体" panose="02010609060101010101" pitchFamily="49" charset="-122"/>
                <a:ea typeface="楷体" panose="02010609060101010101" pitchFamily="49" charset="-122"/>
              </a:rPr>
              <a:t>42</a:t>
            </a:r>
            <a:r>
              <a:rPr lang="zh-CN" altLang="zh-CN" sz="2800" b="1" kern="100" dirty="0">
                <a:solidFill>
                  <a:srgbClr val="0066FF"/>
                </a:solidFill>
                <a:latin typeface="Times New Roman" panose="02020603050405020304" pitchFamily="18" charset="0"/>
              </a:rPr>
              <a:t>．阅读材料，完成下列要求。（</a:t>
            </a:r>
            <a:r>
              <a:rPr lang="en-US" altLang="zh-CN" sz="2800" b="1" kern="100" dirty="0">
                <a:solidFill>
                  <a:srgbClr val="0066FF"/>
                </a:solidFill>
                <a:latin typeface="Times New Roman" panose="02020603050405020304" pitchFamily="18" charset="0"/>
              </a:rPr>
              <a:t>12 </a:t>
            </a:r>
            <a:r>
              <a:rPr lang="zh-CN" altLang="zh-CN" sz="2800" b="1" kern="100" dirty="0">
                <a:solidFill>
                  <a:srgbClr val="0066FF"/>
                </a:solidFill>
                <a:latin typeface="Times New Roman" panose="02020603050405020304" pitchFamily="18" charset="0"/>
              </a:rPr>
              <a:t>分）</a:t>
            </a:r>
            <a:endParaRPr lang="zh-CN" altLang="zh-CN" sz="2800" b="1" kern="100" dirty="0">
              <a:solidFill>
                <a:srgbClr val="0066FF"/>
              </a:solidFill>
              <a:latin typeface="Times New Roman" panose="02020603050405020304" pitchFamily="18" charset="0"/>
            </a:endParaRPr>
          </a:p>
          <a:p>
            <a:pPr algn="just"/>
            <a:r>
              <a:rPr lang="zh-CN" altLang="zh-CN" sz="2800" b="1" kern="100" dirty="0">
                <a:solidFill>
                  <a:srgbClr val="0066FF"/>
                </a:solidFill>
                <a:latin typeface="Times New Roman" panose="02020603050405020304" pitchFamily="18" charset="0"/>
                <a:ea typeface="黑体" panose="02010609060101010101" pitchFamily="49" charset="-122"/>
              </a:rPr>
              <a:t>材料</a:t>
            </a:r>
            <a:r>
              <a:rPr lang="en-US" altLang="zh-CN" sz="2800" b="1" kern="100" dirty="0">
                <a:solidFill>
                  <a:srgbClr val="0066FF"/>
                </a:solidFill>
                <a:latin typeface="Times New Roman" panose="02020603050405020304" pitchFamily="18" charset="0"/>
              </a:rPr>
              <a:t>  </a:t>
            </a:r>
            <a:r>
              <a:rPr lang="zh-CN" altLang="zh-CN" sz="2800" b="1" kern="100" dirty="0">
                <a:solidFill>
                  <a:srgbClr val="0066FF"/>
                </a:solidFill>
                <a:latin typeface="楷体" panose="02010609060101010101" pitchFamily="49" charset="-122"/>
                <a:ea typeface="楷体" panose="02010609060101010101" pitchFamily="49" charset="-122"/>
              </a:rPr>
              <a:t>关于宋代历史，海内外学者著述颇丰，叙述各有侧重，如《儒家统治的时代：宋的转型》《中国思想与宗教的奔流：宋朝》 《宋史：文治昌盛与武功弱势》等，这些书名反映了作者对时代特征的理解。</a:t>
            </a:r>
            <a:endParaRPr lang="zh-CN" altLang="zh-CN" sz="2800" b="1" kern="100" dirty="0">
              <a:solidFill>
                <a:srgbClr val="0066FF"/>
              </a:solidFill>
              <a:latin typeface="楷体" panose="02010609060101010101" pitchFamily="49" charset="-122"/>
              <a:ea typeface="楷体" panose="02010609060101010101" pitchFamily="49" charset="-122"/>
            </a:endParaRPr>
          </a:p>
          <a:p>
            <a:pPr algn="just"/>
            <a:r>
              <a:rPr lang="en-US" altLang="zh-CN" sz="2800" b="1" kern="100" dirty="0">
                <a:solidFill>
                  <a:srgbClr val="0066FF"/>
                </a:solidFill>
                <a:latin typeface="Times New Roman" panose="02020603050405020304" pitchFamily="18" charset="0"/>
              </a:rPr>
              <a:t>        </a:t>
            </a:r>
            <a:r>
              <a:rPr lang="zh-CN" altLang="zh-CN" sz="2800" b="1" kern="100" dirty="0">
                <a:solidFill>
                  <a:srgbClr val="0066FF"/>
                </a:solidFill>
                <a:latin typeface="Times New Roman" panose="02020603050405020304" pitchFamily="18" charset="0"/>
              </a:rPr>
              <a:t>结合所学知识，就中国</a:t>
            </a:r>
            <a:r>
              <a:rPr lang="zh-CN" altLang="zh-CN" sz="2800" b="1" kern="100" dirty="0">
                <a:solidFill>
                  <a:srgbClr val="FF0000"/>
                </a:solidFill>
                <a:latin typeface="Times New Roman" panose="02020603050405020304" pitchFamily="18" charset="0"/>
              </a:rPr>
              <a:t>古代某历史时期</a:t>
            </a:r>
            <a:r>
              <a:rPr lang="zh-CN" altLang="zh-CN" sz="2800" b="1" kern="100" dirty="0">
                <a:solidFill>
                  <a:srgbClr val="0066FF"/>
                </a:solidFill>
                <a:latin typeface="Times New Roman" panose="02020603050405020304" pitchFamily="18" charset="0"/>
              </a:rPr>
              <a:t>， 自拟一个能够</a:t>
            </a:r>
            <a:r>
              <a:rPr lang="zh-CN" altLang="zh-CN" sz="2800" b="1" kern="100" dirty="0">
                <a:solidFill>
                  <a:srgbClr val="FF0000"/>
                </a:solidFill>
                <a:latin typeface="Times New Roman" panose="02020603050405020304" pitchFamily="18" charset="0"/>
              </a:rPr>
              <a:t>反映其时代特征</a:t>
            </a:r>
            <a:r>
              <a:rPr lang="zh-CN" altLang="zh-CN" sz="2800" b="1" kern="100" dirty="0">
                <a:solidFill>
                  <a:srgbClr val="0066FF"/>
                </a:solidFill>
                <a:latin typeface="Times New Roman" panose="02020603050405020304" pitchFamily="18" charset="0"/>
              </a:rPr>
              <a:t>的</a:t>
            </a:r>
            <a:r>
              <a:rPr lang="zh-CN" altLang="zh-CN" sz="2800" b="1" kern="100" dirty="0">
                <a:solidFill>
                  <a:srgbClr val="FF0000"/>
                </a:solidFill>
                <a:latin typeface="Times New Roman" panose="02020603050405020304" pitchFamily="18" charset="0"/>
              </a:rPr>
              <a:t>书名</a:t>
            </a:r>
            <a:r>
              <a:rPr lang="zh-CN" altLang="zh-CN" sz="2800" b="1" kern="100" dirty="0">
                <a:solidFill>
                  <a:srgbClr val="0066FF"/>
                </a:solidFill>
                <a:latin typeface="Times New Roman" panose="02020603050405020304" pitchFamily="18" charset="0"/>
              </a:rPr>
              <a:t>，并运用</a:t>
            </a:r>
            <a:r>
              <a:rPr lang="zh-CN" altLang="zh-CN" sz="2800" b="1" kern="100" dirty="0">
                <a:solidFill>
                  <a:srgbClr val="FF0000"/>
                </a:solidFill>
                <a:latin typeface="Times New Roman" panose="02020603050405020304" pitchFamily="18" charset="0"/>
              </a:rPr>
              <a:t>具体史实予以论证</a:t>
            </a:r>
            <a:r>
              <a:rPr lang="zh-CN" altLang="zh-CN" sz="2800" b="1" kern="100" dirty="0">
                <a:solidFill>
                  <a:srgbClr val="0066FF"/>
                </a:solidFill>
                <a:latin typeface="Times New Roman" panose="02020603050405020304" pitchFamily="18" charset="0"/>
              </a:rPr>
              <a:t>。（要求：论证充分，史实准确， 表述清晰。）</a:t>
            </a:r>
            <a:endParaRPr lang="zh-CN" altLang="zh-CN" sz="2800" b="1" kern="100" dirty="0">
              <a:solidFill>
                <a:srgbClr val="0066FF"/>
              </a:solidFill>
              <a:latin typeface="Times New Roman" panose="02020603050405020304" pitchFamily="18" charset="0"/>
            </a:endParaRPr>
          </a:p>
        </p:txBody>
      </p:sp>
      <p:sp>
        <p:nvSpPr>
          <p:cNvPr id="4" name="矩形 3"/>
          <p:cNvSpPr/>
          <p:nvPr/>
        </p:nvSpPr>
        <p:spPr>
          <a:xfrm>
            <a:off x="1199456" y="3284984"/>
            <a:ext cx="8712968" cy="3108543"/>
          </a:xfrm>
          <a:prstGeom prst="rect">
            <a:avLst/>
          </a:prstGeom>
        </p:spPr>
        <p:txBody>
          <a:bodyPr wrap="square">
            <a:spAutoFit/>
          </a:bodyPr>
          <a:lstStyle/>
          <a:p>
            <a:pPr algn="just"/>
            <a:r>
              <a:rPr lang="zh-CN" altLang="zh-CN" sz="2800" b="1" kern="100" dirty="0">
                <a:solidFill>
                  <a:srgbClr val="0066FF"/>
                </a:solidFill>
                <a:latin typeface="楷体" panose="02010609060101010101" pitchFamily="49" charset="-122"/>
                <a:ea typeface="楷体" panose="02010609060101010101" pitchFamily="49" charset="-122"/>
              </a:rPr>
              <a:t>反映其时代特征的书名</a:t>
            </a:r>
            <a:r>
              <a:rPr lang="en-US" altLang="zh-CN" sz="2800" b="1" kern="100" dirty="0">
                <a:solidFill>
                  <a:srgbClr val="0066FF"/>
                </a:solidFill>
                <a:latin typeface="楷体" panose="02010609060101010101" pitchFamily="49" charset="-122"/>
                <a:ea typeface="楷体" panose="02010609060101010101" pitchFamily="49" charset="-122"/>
              </a:rPr>
              <a:t>  </a:t>
            </a:r>
            <a:endParaRPr lang="en-US" altLang="zh-CN" sz="2800" b="1" kern="100" dirty="0">
              <a:solidFill>
                <a:srgbClr val="0066FF"/>
              </a:solidFill>
              <a:latin typeface="楷体" panose="02010609060101010101" pitchFamily="49" charset="-122"/>
              <a:ea typeface="楷体" panose="02010609060101010101" pitchFamily="49" charset="-122"/>
            </a:endParaRPr>
          </a:p>
          <a:p>
            <a:pPr algn="just"/>
            <a:r>
              <a:rPr lang="en-US" altLang="zh-CN" sz="2800" b="1" kern="100" dirty="0">
                <a:solidFill>
                  <a:srgbClr val="0066FF"/>
                </a:solidFill>
                <a:latin typeface="楷体" panose="02010609060101010101" pitchFamily="49" charset="-122"/>
                <a:ea typeface="楷体" panose="02010609060101010101" pitchFamily="49" charset="-122"/>
              </a:rPr>
              <a:t>    </a:t>
            </a:r>
            <a:r>
              <a:rPr lang="zh-CN" altLang="en-US" sz="2800" b="1" kern="100" dirty="0">
                <a:solidFill>
                  <a:srgbClr val="0066FF"/>
                </a:solidFill>
                <a:latin typeface="楷体" panose="02010609060101010101" pitchFamily="49" charset="-122"/>
                <a:ea typeface="楷体" panose="02010609060101010101" pitchFamily="49" charset="-122"/>
              </a:rPr>
              <a:t>书名</a:t>
            </a:r>
            <a:r>
              <a:rPr lang="en-US" altLang="zh-CN" sz="2800" b="1" kern="100" dirty="0">
                <a:solidFill>
                  <a:srgbClr val="0066FF"/>
                </a:solidFill>
                <a:latin typeface="楷体" panose="02010609060101010101" pitchFamily="49" charset="-122"/>
                <a:ea typeface="楷体" panose="02010609060101010101" pitchFamily="49" charset="-122"/>
              </a:rPr>
              <a:t>4</a:t>
            </a:r>
            <a:r>
              <a:rPr lang="zh-CN" altLang="en-US" sz="2800" b="1" kern="100" dirty="0">
                <a:solidFill>
                  <a:srgbClr val="0066FF"/>
                </a:solidFill>
                <a:latin typeface="楷体" panose="02010609060101010101" pitchFamily="49" charset="-122"/>
                <a:ea typeface="楷体" panose="02010609060101010101" pitchFamily="49" charset="-122"/>
              </a:rPr>
              <a:t>分：</a:t>
            </a:r>
            <a:r>
              <a:rPr lang="zh-CN" altLang="en-US" sz="2800" b="1" kern="100" dirty="0">
                <a:solidFill>
                  <a:srgbClr val="FF0000"/>
                </a:solidFill>
                <a:latin typeface="楷体" panose="02010609060101010101" pitchFamily="49" charset="-122"/>
                <a:ea typeface="楷体" panose="02010609060101010101" pitchFamily="49" charset="-122"/>
              </a:rPr>
              <a:t>朝代</a:t>
            </a:r>
            <a:r>
              <a:rPr lang="en-US" altLang="zh-CN" sz="2800" b="1" kern="100" dirty="0">
                <a:solidFill>
                  <a:srgbClr val="FF0000"/>
                </a:solidFill>
                <a:latin typeface="楷体" panose="02010609060101010101" pitchFamily="49" charset="-122"/>
                <a:ea typeface="楷体" panose="02010609060101010101" pitchFamily="49" charset="-122"/>
              </a:rPr>
              <a:t>2</a:t>
            </a:r>
            <a:r>
              <a:rPr lang="zh-CN" altLang="en-US" sz="2800" b="1" kern="100" dirty="0">
                <a:solidFill>
                  <a:srgbClr val="FF0000"/>
                </a:solidFill>
                <a:latin typeface="楷体" panose="02010609060101010101" pitchFamily="49" charset="-122"/>
                <a:ea typeface="楷体" panose="02010609060101010101" pitchFamily="49" charset="-122"/>
              </a:rPr>
              <a:t>分，时代特征</a:t>
            </a:r>
            <a:r>
              <a:rPr lang="en-US" altLang="zh-CN" sz="2800" b="1" kern="100" dirty="0">
                <a:solidFill>
                  <a:srgbClr val="FF0000"/>
                </a:solidFill>
                <a:latin typeface="楷体" panose="02010609060101010101" pitchFamily="49" charset="-122"/>
                <a:ea typeface="楷体" panose="02010609060101010101" pitchFamily="49" charset="-122"/>
              </a:rPr>
              <a:t>2</a:t>
            </a:r>
            <a:r>
              <a:rPr lang="zh-CN" altLang="en-US" sz="2800" b="1" kern="100" dirty="0">
                <a:solidFill>
                  <a:srgbClr val="FF0000"/>
                </a:solidFill>
                <a:latin typeface="楷体" panose="02010609060101010101" pitchFamily="49" charset="-122"/>
                <a:ea typeface="楷体" panose="02010609060101010101" pitchFamily="49" charset="-122"/>
              </a:rPr>
              <a:t>分</a:t>
            </a:r>
            <a:endParaRPr lang="en-US" altLang="zh-CN" sz="2800" b="1" kern="100" dirty="0">
              <a:solidFill>
                <a:srgbClr val="0066FF"/>
              </a:solidFill>
              <a:latin typeface="楷体" panose="02010609060101010101" pitchFamily="49" charset="-122"/>
              <a:ea typeface="楷体" panose="02010609060101010101" pitchFamily="49" charset="-122"/>
            </a:endParaRPr>
          </a:p>
          <a:p>
            <a:pPr algn="just"/>
            <a:r>
              <a:rPr lang="zh-CN" altLang="zh-CN" sz="2800" b="1" kern="100" dirty="0">
                <a:solidFill>
                  <a:srgbClr val="0066FF"/>
                </a:solidFill>
                <a:latin typeface="楷体" panose="02010609060101010101" pitchFamily="49" charset="-122"/>
                <a:ea typeface="楷体" panose="02010609060101010101" pitchFamily="49" charset="-122"/>
              </a:rPr>
              <a:t>具体史实予以论证</a:t>
            </a:r>
            <a:r>
              <a:rPr lang="zh-CN" altLang="en-US" sz="2800" b="1" kern="100" dirty="0">
                <a:solidFill>
                  <a:srgbClr val="0066FF"/>
                </a:solidFill>
                <a:latin typeface="楷体" panose="02010609060101010101" pitchFamily="49" charset="-122"/>
                <a:ea typeface="楷体" panose="02010609060101010101" pitchFamily="49" charset="-122"/>
              </a:rPr>
              <a:t>     </a:t>
            </a:r>
            <a:endParaRPr lang="en-US" altLang="zh-CN" sz="2800" b="1" kern="100" dirty="0">
              <a:solidFill>
                <a:srgbClr val="0066FF"/>
              </a:solidFill>
              <a:latin typeface="楷体" panose="02010609060101010101" pitchFamily="49" charset="-122"/>
              <a:ea typeface="楷体" panose="02010609060101010101" pitchFamily="49" charset="-122"/>
            </a:endParaRPr>
          </a:p>
          <a:p>
            <a:pPr algn="just"/>
            <a:r>
              <a:rPr lang="en-US" altLang="zh-CN" sz="2800" b="1" kern="100" dirty="0">
                <a:solidFill>
                  <a:srgbClr val="0066FF"/>
                </a:solidFill>
                <a:latin typeface="楷体" panose="02010609060101010101" pitchFamily="49" charset="-122"/>
                <a:ea typeface="楷体" panose="02010609060101010101" pitchFamily="49" charset="-122"/>
              </a:rPr>
              <a:t>    2</a:t>
            </a:r>
            <a:r>
              <a:rPr lang="zh-CN" altLang="en-US" sz="2800" b="1" kern="100" dirty="0">
                <a:solidFill>
                  <a:srgbClr val="0066FF"/>
                </a:solidFill>
                <a:latin typeface="楷体" panose="02010609060101010101" pitchFamily="49" charset="-122"/>
                <a:ea typeface="楷体" panose="02010609060101010101" pitchFamily="49" charset="-122"/>
              </a:rPr>
              <a:t>个论据论证，</a:t>
            </a:r>
            <a:r>
              <a:rPr lang="en-US" altLang="zh-CN" sz="2800" b="1" kern="100" dirty="0">
                <a:solidFill>
                  <a:srgbClr val="0066FF"/>
                </a:solidFill>
                <a:latin typeface="楷体" panose="02010609060101010101" pitchFamily="49" charset="-122"/>
                <a:ea typeface="楷体" panose="02010609060101010101" pitchFamily="49" charset="-122"/>
              </a:rPr>
              <a:t>1</a:t>
            </a:r>
            <a:r>
              <a:rPr lang="zh-CN" altLang="en-US" sz="2800" b="1" kern="100" dirty="0">
                <a:solidFill>
                  <a:srgbClr val="0066FF"/>
                </a:solidFill>
                <a:latin typeface="楷体" panose="02010609060101010101" pitchFamily="49" charset="-122"/>
                <a:ea typeface="楷体" panose="02010609060101010101" pitchFamily="49" charset="-122"/>
              </a:rPr>
              <a:t>个</a:t>
            </a:r>
            <a:r>
              <a:rPr lang="en-US" altLang="zh-CN" sz="2800" b="1" kern="100" dirty="0">
                <a:solidFill>
                  <a:srgbClr val="0066FF"/>
                </a:solidFill>
                <a:latin typeface="楷体" panose="02010609060101010101" pitchFamily="49" charset="-122"/>
                <a:ea typeface="楷体" panose="02010609060101010101" pitchFamily="49" charset="-122"/>
              </a:rPr>
              <a:t>4</a:t>
            </a:r>
            <a:r>
              <a:rPr lang="zh-CN" altLang="en-US" sz="2800" b="1" kern="100" dirty="0">
                <a:solidFill>
                  <a:srgbClr val="0066FF"/>
                </a:solidFill>
                <a:latin typeface="楷体" panose="02010609060101010101" pitchFamily="49" charset="-122"/>
                <a:ea typeface="楷体" panose="02010609060101010101" pitchFamily="49" charset="-122"/>
              </a:rPr>
              <a:t>分。</a:t>
            </a:r>
            <a:endParaRPr lang="en-US" altLang="zh-CN" sz="2800" b="1" kern="100" dirty="0">
              <a:solidFill>
                <a:srgbClr val="0066FF"/>
              </a:solidFill>
              <a:latin typeface="楷体" panose="02010609060101010101" pitchFamily="49" charset="-122"/>
              <a:ea typeface="楷体" panose="02010609060101010101" pitchFamily="49" charset="-122"/>
            </a:endParaRPr>
          </a:p>
          <a:p>
            <a:pPr algn="just"/>
            <a:r>
              <a:rPr lang="en-US" altLang="zh-CN" sz="2800" b="1" kern="100" dirty="0">
                <a:solidFill>
                  <a:srgbClr val="0066FF"/>
                </a:solidFill>
                <a:latin typeface="楷体" panose="02010609060101010101" pitchFamily="49" charset="-122"/>
                <a:ea typeface="楷体" panose="02010609060101010101" pitchFamily="49" charset="-122"/>
              </a:rPr>
              <a:t>       </a:t>
            </a:r>
            <a:r>
              <a:rPr lang="zh-CN" altLang="en-US" sz="2800" b="1" kern="100" dirty="0">
                <a:solidFill>
                  <a:srgbClr val="0066FF"/>
                </a:solidFill>
                <a:latin typeface="楷体" panose="02010609060101010101" pitchFamily="49" charset="-122"/>
                <a:ea typeface="楷体" panose="02010609060101010101" pitchFamily="49" charset="-122"/>
              </a:rPr>
              <a:t>历史史实：与书名朝代一致，</a:t>
            </a:r>
            <a:r>
              <a:rPr lang="en-US" altLang="zh-CN" sz="2800" b="1" kern="100" dirty="0">
                <a:solidFill>
                  <a:srgbClr val="0066FF"/>
                </a:solidFill>
                <a:latin typeface="楷体" panose="02010609060101010101" pitchFamily="49" charset="-122"/>
                <a:ea typeface="楷体" panose="02010609060101010101" pitchFamily="49" charset="-122"/>
              </a:rPr>
              <a:t>2</a:t>
            </a:r>
            <a:r>
              <a:rPr lang="zh-CN" altLang="en-US" sz="2800" b="1" kern="100" dirty="0">
                <a:solidFill>
                  <a:srgbClr val="0066FF"/>
                </a:solidFill>
                <a:latin typeface="楷体" panose="02010609060101010101" pitchFamily="49" charset="-122"/>
                <a:ea typeface="楷体" panose="02010609060101010101" pitchFamily="49" charset="-122"/>
              </a:rPr>
              <a:t>分</a:t>
            </a:r>
            <a:endParaRPr lang="en-US" altLang="zh-CN" sz="2800" b="1" kern="100" dirty="0">
              <a:solidFill>
                <a:srgbClr val="0066FF"/>
              </a:solidFill>
              <a:latin typeface="楷体" panose="02010609060101010101" pitchFamily="49" charset="-122"/>
              <a:ea typeface="楷体" panose="02010609060101010101" pitchFamily="49" charset="-122"/>
            </a:endParaRPr>
          </a:p>
          <a:p>
            <a:pPr algn="just"/>
            <a:r>
              <a:rPr lang="zh-CN" altLang="en-US" sz="2800" b="1" kern="100" dirty="0">
                <a:solidFill>
                  <a:srgbClr val="0066FF"/>
                </a:solidFill>
                <a:latin typeface="楷体" panose="02010609060101010101" pitchFamily="49" charset="-122"/>
                <a:ea typeface="楷体" panose="02010609060101010101" pitchFamily="49" charset="-122"/>
              </a:rPr>
              <a:t>       历史解释：与书名时代特征一致，</a:t>
            </a:r>
            <a:r>
              <a:rPr lang="en-US" altLang="zh-CN" sz="2800" b="1" kern="100" dirty="0">
                <a:solidFill>
                  <a:srgbClr val="0066FF"/>
                </a:solidFill>
                <a:latin typeface="楷体" panose="02010609060101010101" pitchFamily="49" charset="-122"/>
                <a:ea typeface="楷体" panose="02010609060101010101" pitchFamily="49" charset="-122"/>
              </a:rPr>
              <a:t>2</a:t>
            </a:r>
            <a:r>
              <a:rPr lang="zh-CN" altLang="en-US" sz="2800" b="1" kern="100" dirty="0">
                <a:solidFill>
                  <a:srgbClr val="0066FF"/>
                </a:solidFill>
                <a:latin typeface="楷体" panose="02010609060101010101" pitchFamily="49" charset="-122"/>
                <a:ea typeface="楷体" panose="02010609060101010101" pitchFamily="49" charset="-122"/>
              </a:rPr>
              <a:t>分</a:t>
            </a:r>
            <a:endParaRPr lang="en-US" altLang="zh-CN" sz="2800" b="1" kern="100" dirty="0">
              <a:solidFill>
                <a:srgbClr val="0066FF"/>
              </a:solidFill>
              <a:latin typeface="楷体" panose="02010609060101010101" pitchFamily="49" charset="-122"/>
              <a:ea typeface="楷体" panose="02010609060101010101" pitchFamily="49" charset="-122"/>
            </a:endParaRPr>
          </a:p>
          <a:p>
            <a:pPr algn="just"/>
            <a:r>
              <a:rPr lang="zh-CN" altLang="en-US" sz="2800" b="1" kern="100" dirty="0">
                <a:solidFill>
                  <a:srgbClr val="FF0000"/>
                </a:solidFill>
                <a:latin typeface="楷体" panose="02010609060101010101" pitchFamily="49" charset="-122"/>
                <a:ea typeface="楷体" panose="02010609060101010101" pitchFamily="49" charset="-122"/>
              </a:rPr>
              <a:t>逻辑：史实与书名之间的联系说明</a:t>
            </a:r>
            <a:endParaRPr lang="zh-CN" altLang="zh-CN" sz="2800" b="1" kern="100" dirty="0">
              <a:solidFill>
                <a:srgbClr val="FF0000"/>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911424" y="404664"/>
            <a:ext cx="8712968" cy="584775"/>
          </a:xfrm>
          <a:prstGeom prst="rect">
            <a:avLst/>
          </a:prstGeom>
          <a:solidFill>
            <a:schemeClr val="bg1"/>
          </a:solidFill>
        </p:spPr>
        <p:txBody>
          <a:bodyPr wrap="square">
            <a:spAutoFit/>
          </a:bodyPr>
          <a:lstStyle/>
          <a:p>
            <a:r>
              <a:rPr kumimoji="1" lang="zh-CN" altLang="en-US" sz="3200" spc="300" noProof="1" smtClean="0">
                <a:solidFill>
                  <a:srgbClr val="0331F3"/>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微软雅黑" panose="020B0503020204020204" charset="-122"/>
              </a:rPr>
              <a:t>新课标新教材及广东自主高考命题背景下</a:t>
            </a:r>
            <a:endParaRPr kumimoji="1" lang="en-US" altLang="zh-CN" sz="3200" spc="300" noProof="1">
              <a:solidFill>
                <a:srgbClr val="0331F3"/>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微软雅黑" panose="020B0503020204020204" charset="-122"/>
            </a:endParaRPr>
          </a:p>
        </p:txBody>
      </p:sp>
      <p:sp>
        <p:nvSpPr>
          <p:cNvPr id="4" name="矩形 3"/>
          <p:cNvSpPr/>
          <p:nvPr/>
        </p:nvSpPr>
        <p:spPr>
          <a:xfrm>
            <a:off x="911424" y="1549906"/>
            <a:ext cx="8748972" cy="3323987"/>
          </a:xfrm>
          <a:prstGeom prst="rect">
            <a:avLst/>
          </a:prstGeom>
          <a:solidFill>
            <a:schemeClr val="bg1"/>
          </a:solidFill>
        </p:spPr>
        <p:txBody>
          <a:bodyPr wrap="square">
            <a:spAutoFit/>
          </a:bodyPr>
          <a:lstStyle/>
          <a:p>
            <a:pPr>
              <a:lnSpc>
                <a:spcPct val="150000"/>
              </a:lnSpc>
            </a:pPr>
            <a:r>
              <a:rPr kumimoji="1" lang="zh-CN" altLang="en-US" sz="2800" spc="300" noProof="1" smtClean="0">
                <a:solidFill>
                  <a:srgbClr val="0331F3"/>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研究高考题：发现</a:t>
            </a:r>
            <a:r>
              <a:rPr kumimoji="1" lang="zh-CN" altLang="en-US" sz="2800" spc="300" noProof="1">
                <a:solidFill>
                  <a:srgbClr val="0331F3"/>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规律 总结规律 运用规律</a:t>
            </a:r>
            <a:endParaRPr kumimoji="1" lang="zh-CN" altLang="en-US" sz="2800" spc="300" noProof="1">
              <a:solidFill>
                <a:srgbClr val="0331F3"/>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a:p>
            <a:pPr>
              <a:lnSpc>
                <a:spcPct val="150000"/>
              </a:lnSpc>
            </a:pPr>
            <a:r>
              <a:rPr kumimoji="1" lang="zh-CN" altLang="en-US" sz="2800" spc="300" noProof="1" smtClean="0">
                <a:solidFill>
                  <a:srgbClr val="0331F3"/>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一</a:t>
            </a:r>
            <a:r>
              <a:rPr kumimoji="1" lang="zh-CN" altLang="en-US" sz="2800" spc="300" noProof="1">
                <a:solidFill>
                  <a:srgbClr val="0331F3"/>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、答案自材料</a:t>
            </a:r>
            <a:r>
              <a:rPr kumimoji="1" lang="zh-CN" altLang="en-US" sz="2800" spc="300" noProof="1" smtClean="0">
                <a:solidFill>
                  <a:srgbClr val="0331F3"/>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来</a:t>
            </a:r>
            <a:r>
              <a:rPr kumimoji="1" lang="zh-CN" altLang="en-US" sz="2800" spc="300" noProof="1">
                <a:solidFill>
                  <a:srgbClr val="0331F3"/>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a:t>
            </a:r>
            <a:r>
              <a:rPr kumimoji="1" lang="zh-CN" altLang="en-US" sz="2800" spc="300" noProof="1" smtClean="0">
                <a:solidFill>
                  <a:srgbClr val="0331F3"/>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获取</a:t>
            </a:r>
            <a:r>
              <a:rPr kumimoji="1" lang="zh-CN" altLang="en-US" sz="2800" spc="300" noProof="1">
                <a:solidFill>
                  <a:srgbClr val="0331F3"/>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信息与提炼</a:t>
            </a:r>
            <a:r>
              <a:rPr kumimoji="1" lang="zh-CN" altLang="en-US" sz="2800" spc="300" noProof="1" smtClean="0">
                <a:solidFill>
                  <a:srgbClr val="0331F3"/>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信息）</a:t>
            </a:r>
            <a:endParaRPr kumimoji="1" lang="en-US" altLang="zh-CN" sz="2800" spc="300" noProof="1" smtClean="0">
              <a:solidFill>
                <a:srgbClr val="0331F3"/>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a:p>
            <a:pPr>
              <a:lnSpc>
                <a:spcPct val="150000"/>
              </a:lnSpc>
            </a:pPr>
            <a:r>
              <a:rPr kumimoji="1" lang="zh-CN" altLang="en-US" sz="2800" spc="300" noProof="1" smtClean="0">
                <a:solidFill>
                  <a:srgbClr val="0331F3"/>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二</a:t>
            </a:r>
            <a:r>
              <a:rPr kumimoji="1" lang="zh-CN" altLang="en-US" sz="2800" spc="300" noProof="1">
                <a:solidFill>
                  <a:srgbClr val="0331F3"/>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、答案自所学</a:t>
            </a:r>
            <a:r>
              <a:rPr kumimoji="1" lang="zh-CN" altLang="en-US" sz="2800" spc="300" noProof="1" smtClean="0">
                <a:solidFill>
                  <a:srgbClr val="0331F3"/>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来（</a:t>
            </a:r>
            <a:r>
              <a:rPr kumimoji="1" lang="zh-CN" altLang="en-US" sz="2800" spc="300" noProof="1">
                <a:solidFill>
                  <a:srgbClr val="0331F3"/>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利用所学解决学科问题</a:t>
            </a:r>
            <a:r>
              <a:rPr kumimoji="1" lang="zh-CN" altLang="en-US" sz="2800" spc="300" noProof="1" smtClean="0">
                <a:solidFill>
                  <a:srgbClr val="0331F3"/>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a:t>
            </a:r>
            <a:endParaRPr kumimoji="1" lang="en-US" altLang="zh-CN" sz="2800" spc="300" noProof="1" smtClean="0">
              <a:solidFill>
                <a:srgbClr val="0331F3"/>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a:p>
            <a:pPr>
              <a:lnSpc>
                <a:spcPct val="150000"/>
              </a:lnSpc>
            </a:pPr>
            <a:r>
              <a:rPr kumimoji="1" lang="zh-CN" altLang="en-US" sz="2800" spc="300" noProof="1" smtClean="0">
                <a:solidFill>
                  <a:srgbClr val="0331F3"/>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三、</a:t>
            </a:r>
            <a:r>
              <a:rPr kumimoji="1" lang="zh-CN" altLang="en-US" sz="2800" spc="300" noProof="1">
                <a:solidFill>
                  <a:srgbClr val="0331F3"/>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答案自</a:t>
            </a:r>
            <a:r>
              <a:rPr kumimoji="1" lang="zh-CN" altLang="en-US" sz="2800" spc="300" noProof="1" smtClean="0">
                <a:solidFill>
                  <a:srgbClr val="0331F3"/>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逻辑来</a:t>
            </a:r>
            <a:endParaRPr kumimoji="1" lang="en-US" altLang="zh-CN" sz="2800" spc="300" noProof="1">
              <a:solidFill>
                <a:srgbClr val="0331F3"/>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a:p>
            <a:pPr>
              <a:lnSpc>
                <a:spcPct val="150000"/>
              </a:lnSpc>
            </a:pPr>
            <a:r>
              <a:rPr kumimoji="1" lang="zh-CN" altLang="en-US" sz="2800" spc="300" noProof="1" smtClean="0">
                <a:solidFill>
                  <a:srgbClr val="0331F3"/>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四、答案自价值来</a:t>
            </a:r>
            <a:endParaRPr kumimoji="1" lang="en-US" altLang="zh-CN" sz="2800" spc="300" noProof="1">
              <a:solidFill>
                <a:srgbClr val="0331F3"/>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p:txBody>
      </p:sp>
      <p:sp>
        <p:nvSpPr>
          <p:cNvPr id="5" name="矩形 4"/>
          <p:cNvSpPr/>
          <p:nvPr/>
        </p:nvSpPr>
        <p:spPr>
          <a:xfrm>
            <a:off x="2279576" y="5157192"/>
            <a:ext cx="4608512" cy="738664"/>
          </a:xfrm>
          <a:prstGeom prst="rect">
            <a:avLst/>
          </a:prstGeom>
          <a:solidFill>
            <a:schemeClr val="bg1"/>
          </a:solidFill>
        </p:spPr>
        <p:txBody>
          <a:bodyPr wrap="square">
            <a:spAutoFit/>
          </a:bodyPr>
          <a:lstStyle/>
          <a:p>
            <a:pPr>
              <a:lnSpc>
                <a:spcPct val="150000"/>
              </a:lnSpc>
            </a:pPr>
            <a:r>
              <a:rPr kumimoji="1" lang="zh-CN" altLang="en-US" sz="2800" spc="300" noProof="1" smtClean="0">
                <a:solidFill>
                  <a:srgbClr val="0331F3"/>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四维一体，综合运用。</a:t>
            </a:r>
            <a:endParaRPr kumimoji="1" lang="en-US" altLang="zh-CN" sz="2800" spc="300" noProof="1" smtClean="0">
              <a:solidFill>
                <a:srgbClr val="0331F3"/>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par>
    </p:tnLst>
    <p:bldLst>
      <p:bldP spid="3" grpId="0" animBg="1"/>
      <p:bldP spid="4" grpId="0" animBg="1"/>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79376" y="104433"/>
            <a:ext cx="11089232" cy="3108543"/>
          </a:xfrm>
          <a:prstGeom prst="rect">
            <a:avLst/>
          </a:prstGeom>
          <a:noFill/>
        </p:spPr>
        <p:txBody>
          <a:bodyPr wrap="square" rtlCol="0">
            <a:spAutoFit/>
          </a:bodyPr>
          <a:lstStyle/>
          <a:p>
            <a:r>
              <a:rPr lang="zh-CN" altLang="en-US" sz="2800" b="1" dirty="0">
                <a:solidFill>
                  <a:srgbClr val="FF0000"/>
                </a:solidFill>
                <a:latin typeface="黑体" panose="02010609060101010101" pitchFamily="49" charset="-122"/>
                <a:ea typeface="黑体" panose="02010609060101010101" pitchFamily="49" charset="-122"/>
              </a:rPr>
              <a:t>中国古代史，选择自己最熟悉的朝代（开放性）：</a:t>
            </a:r>
            <a:endParaRPr lang="en-US" altLang="zh-CN" sz="2800" b="1" dirty="0">
              <a:solidFill>
                <a:srgbClr val="FF0000"/>
              </a:solidFill>
              <a:latin typeface="楷体" panose="02010609060101010101" pitchFamily="49" charset="-122"/>
              <a:ea typeface="楷体" panose="02010609060101010101" pitchFamily="49" charset="-122"/>
            </a:endParaRPr>
          </a:p>
          <a:p>
            <a:r>
              <a:rPr lang="zh-CN" altLang="en-US" sz="2800" b="1" dirty="0">
                <a:solidFill>
                  <a:srgbClr val="0066FF"/>
                </a:solidFill>
                <a:latin typeface="楷体" panose="02010609060101010101" pitchFamily="49" charset="-122"/>
                <a:ea typeface="楷体" panose="02010609060101010101" pitchFamily="49" charset="-122"/>
              </a:rPr>
              <a:t>时代特征：</a:t>
            </a:r>
            <a:endParaRPr lang="en-US" altLang="zh-CN" sz="2800" b="1" dirty="0">
              <a:solidFill>
                <a:srgbClr val="0066FF"/>
              </a:solidFill>
              <a:latin typeface="楷体" panose="02010609060101010101" pitchFamily="49" charset="-122"/>
              <a:ea typeface="楷体" panose="02010609060101010101" pitchFamily="49" charset="-122"/>
            </a:endParaRPr>
          </a:p>
          <a:p>
            <a:r>
              <a:rPr lang="en-US" altLang="zh-CN" sz="2800" b="1" dirty="0">
                <a:solidFill>
                  <a:srgbClr val="0066FF"/>
                </a:solidFill>
                <a:latin typeface="楷体" panose="02010609060101010101" pitchFamily="49" charset="-122"/>
                <a:ea typeface="楷体" panose="02010609060101010101" pitchFamily="49" charset="-122"/>
              </a:rPr>
              <a:t>1.</a:t>
            </a:r>
            <a:r>
              <a:rPr lang="zh-CN" altLang="en-US" sz="2800" b="1" dirty="0">
                <a:solidFill>
                  <a:srgbClr val="0066FF"/>
                </a:solidFill>
                <a:latin typeface="楷体" panose="02010609060101010101" pitchFamily="49" charset="-122"/>
                <a:ea typeface="楷体" panose="02010609060101010101" pitchFamily="49" charset="-122"/>
              </a:rPr>
              <a:t>春秋战国时期：</a:t>
            </a:r>
            <a:r>
              <a:rPr lang="zh-CN" altLang="en-US" sz="2800" b="1" dirty="0">
                <a:solidFill>
                  <a:srgbClr val="FF0000"/>
                </a:solidFill>
                <a:latin typeface="楷体" panose="02010609060101010101" pitchFamily="49" charset="-122"/>
                <a:ea typeface="楷体" panose="02010609060101010101" pitchFamily="49" charset="-122"/>
              </a:rPr>
              <a:t>生产力迅猛发展</a:t>
            </a:r>
            <a:r>
              <a:rPr lang="zh-CN" altLang="en-US" sz="2800" b="1" dirty="0">
                <a:solidFill>
                  <a:srgbClr val="0066FF"/>
                </a:solidFill>
                <a:latin typeface="楷体" panose="02010609060101010101" pitchFamily="49" charset="-122"/>
                <a:ea typeface="楷体" panose="02010609060101010101" pitchFamily="49" charset="-122"/>
              </a:rPr>
              <a:t>（铁器牛耕）；</a:t>
            </a:r>
            <a:r>
              <a:rPr lang="zh-CN" altLang="en-US" sz="2800" b="1" dirty="0">
                <a:solidFill>
                  <a:srgbClr val="FF0000"/>
                </a:solidFill>
                <a:latin typeface="楷体" panose="02010609060101010101" pitchFamily="49" charset="-122"/>
                <a:ea typeface="楷体" panose="02010609060101010101" pitchFamily="49" charset="-122"/>
              </a:rPr>
              <a:t>经济结构巨变</a:t>
            </a:r>
            <a:r>
              <a:rPr lang="zh-CN" altLang="en-US" sz="2800" b="1" dirty="0">
                <a:solidFill>
                  <a:srgbClr val="0066FF"/>
                </a:solidFill>
                <a:latin typeface="楷体" panose="02010609060101010101" pitchFamily="49" charset="-122"/>
                <a:ea typeface="楷体" panose="02010609060101010101" pitchFamily="49" charset="-122"/>
              </a:rPr>
              <a:t>（分封制、井田制瓦解，小农经济、自然经济快速发展，私人工商业发展）；</a:t>
            </a:r>
            <a:r>
              <a:rPr lang="zh-CN" altLang="en-US" sz="2800" b="1" dirty="0">
                <a:solidFill>
                  <a:srgbClr val="FF0000"/>
                </a:solidFill>
                <a:latin typeface="楷体" panose="02010609060101010101" pitchFamily="49" charset="-122"/>
                <a:ea typeface="楷体" panose="02010609060101010101" pitchFamily="49" charset="-122"/>
              </a:rPr>
              <a:t>百家争鸣</a:t>
            </a:r>
            <a:r>
              <a:rPr lang="zh-CN" altLang="en-US" sz="2800" b="1" dirty="0">
                <a:solidFill>
                  <a:srgbClr val="0066FF"/>
                </a:solidFill>
                <a:latin typeface="楷体" panose="02010609060101010101" pitchFamily="49" charset="-122"/>
                <a:ea typeface="楷体" panose="02010609060101010101" pitchFamily="49" charset="-122"/>
              </a:rPr>
              <a:t>（儒家、法家等）</a:t>
            </a:r>
            <a:endParaRPr lang="en-US" altLang="zh-CN" sz="2800" b="1" dirty="0">
              <a:solidFill>
                <a:srgbClr val="0066FF"/>
              </a:solidFill>
              <a:latin typeface="楷体" panose="02010609060101010101" pitchFamily="49" charset="-122"/>
              <a:ea typeface="楷体" panose="02010609060101010101" pitchFamily="49" charset="-122"/>
            </a:endParaRPr>
          </a:p>
          <a:p>
            <a:r>
              <a:rPr lang="en-US" altLang="zh-CN" sz="2800" b="1" dirty="0">
                <a:solidFill>
                  <a:srgbClr val="0066FF"/>
                </a:solidFill>
                <a:latin typeface="楷体" panose="02010609060101010101" pitchFamily="49" charset="-122"/>
                <a:ea typeface="楷体" panose="02010609060101010101" pitchFamily="49" charset="-122"/>
              </a:rPr>
              <a:t>2.</a:t>
            </a:r>
            <a:r>
              <a:rPr lang="zh-CN" altLang="en-US" sz="2800" b="1" dirty="0">
                <a:solidFill>
                  <a:srgbClr val="0066FF"/>
                </a:solidFill>
                <a:latin typeface="楷体" panose="02010609060101010101" pitchFamily="49" charset="-122"/>
                <a:ea typeface="楷体" panose="02010609060101010101" pitchFamily="49" charset="-122"/>
              </a:rPr>
              <a:t>秦朝时期：统一的多民族封建国家建立（制度、统一措施等）</a:t>
            </a:r>
            <a:endParaRPr lang="en-US" altLang="zh-CN" sz="2800" b="1" dirty="0">
              <a:solidFill>
                <a:srgbClr val="0066FF"/>
              </a:solidFill>
              <a:latin typeface="楷体" panose="02010609060101010101" pitchFamily="49" charset="-122"/>
              <a:ea typeface="楷体" panose="02010609060101010101" pitchFamily="49" charset="-122"/>
            </a:endParaRPr>
          </a:p>
          <a:p>
            <a:r>
              <a:rPr lang="en-US" altLang="zh-CN" sz="2800" b="1" dirty="0">
                <a:solidFill>
                  <a:srgbClr val="0066FF"/>
                </a:solidFill>
                <a:latin typeface="楷体" panose="02010609060101010101" pitchFamily="49" charset="-122"/>
                <a:ea typeface="楷体" panose="02010609060101010101" pitchFamily="49" charset="-122"/>
              </a:rPr>
              <a:t>……</a:t>
            </a:r>
            <a:endParaRPr lang="en-US" altLang="zh-CN" sz="2800" b="1" dirty="0">
              <a:solidFill>
                <a:srgbClr val="0066FF"/>
              </a:solidFill>
              <a:latin typeface="楷体" panose="02010609060101010101" pitchFamily="49" charset="-122"/>
              <a:ea typeface="楷体" panose="02010609060101010101" pitchFamily="49" charset="-122"/>
            </a:endParaRPr>
          </a:p>
        </p:txBody>
      </p:sp>
      <p:sp>
        <p:nvSpPr>
          <p:cNvPr id="3" name="文本框 2"/>
          <p:cNvSpPr txBox="1"/>
          <p:nvPr/>
        </p:nvSpPr>
        <p:spPr>
          <a:xfrm>
            <a:off x="479376" y="3501008"/>
            <a:ext cx="11521280" cy="3108543"/>
          </a:xfrm>
          <a:prstGeom prst="rect">
            <a:avLst/>
          </a:prstGeom>
          <a:solidFill>
            <a:schemeClr val="bg1"/>
          </a:solidFill>
        </p:spPr>
        <p:txBody>
          <a:bodyPr wrap="square" rtlCol="0">
            <a:spAutoFit/>
          </a:bodyPr>
          <a:lstStyle/>
          <a:p>
            <a:r>
              <a:rPr lang="zh-CN" altLang="en-US" sz="2800" b="1" dirty="0">
                <a:solidFill>
                  <a:srgbClr val="0066FF"/>
                </a:solidFill>
                <a:latin typeface="楷体" panose="02010609060101010101" pitchFamily="49" charset="-122"/>
                <a:ea typeface="楷体" panose="02010609060101010101" pitchFamily="49" charset="-122"/>
              </a:rPr>
              <a:t>书名：</a:t>
            </a:r>
            <a:r>
              <a:rPr lang="en-US" altLang="zh-CN" sz="2800" b="1" dirty="0">
                <a:solidFill>
                  <a:srgbClr val="0066FF"/>
                </a:solidFill>
                <a:latin typeface="楷体" panose="02010609060101010101" pitchFamily="49" charset="-122"/>
                <a:ea typeface="楷体" panose="02010609060101010101" pitchFamily="49" charset="-122"/>
              </a:rPr>
              <a:t>《</a:t>
            </a:r>
            <a:r>
              <a:rPr lang="zh-CN" altLang="en-US" sz="2800" b="1" dirty="0">
                <a:solidFill>
                  <a:srgbClr val="0066FF"/>
                </a:solidFill>
                <a:latin typeface="楷体" panose="02010609060101010101" pitchFamily="49" charset="-122"/>
                <a:ea typeface="楷体" panose="02010609060101010101" pitchFamily="49" charset="-122"/>
              </a:rPr>
              <a:t>秦朝时期：</a:t>
            </a:r>
            <a:r>
              <a:rPr lang="zh-CN" altLang="en-US" sz="2800" b="1" dirty="0">
                <a:solidFill>
                  <a:srgbClr val="FF0000"/>
                </a:solidFill>
                <a:latin typeface="楷体" panose="02010609060101010101" pitchFamily="49" charset="-122"/>
                <a:ea typeface="楷体" panose="02010609060101010101" pitchFamily="49" charset="-122"/>
              </a:rPr>
              <a:t>统一</a:t>
            </a:r>
            <a:r>
              <a:rPr lang="zh-CN" altLang="en-US" sz="2800" b="1" dirty="0">
                <a:solidFill>
                  <a:srgbClr val="0066FF"/>
                </a:solidFill>
                <a:latin typeface="楷体" panose="02010609060101010101" pitchFamily="49" charset="-122"/>
                <a:ea typeface="楷体" panose="02010609060101010101" pitchFamily="49" charset="-122"/>
              </a:rPr>
              <a:t>的多民族封建国家建立</a:t>
            </a:r>
            <a:r>
              <a:rPr lang="en-US" altLang="zh-CN" sz="2800" b="1" dirty="0">
                <a:solidFill>
                  <a:srgbClr val="0066FF"/>
                </a:solidFill>
                <a:latin typeface="楷体" panose="02010609060101010101" pitchFamily="49" charset="-122"/>
                <a:ea typeface="楷体" panose="02010609060101010101" pitchFamily="49" charset="-122"/>
              </a:rPr>
              <a:t>》</a:t>
            </a:r>
            <a:endParaRPr lang="en-US" altLang="zh-CN" sz="2800" b="1" dirty="0">
              <a:solidFill>
                <a:srgbClr val="0066FF"/>
              </a:solidFill>
              <a:latin typeface="楷体" panose="02010609060101010101" pitchFamily="49" charset="-122"/>
              <a:ea typeface="楷体" panose="02010609060101010101" pitchFamily="49" charset="-122"/>
            </a:endParaRPr>
          </a:p>
          <a:p>
            <a:r>
              <a:rPr lang="zh-CN" altLang="en-US" sz="2800" b="1" dirty="0">
                <a:solidFill>
                  <a:srgbClr val="0066FF"/>
                </a:solidFill>
                <a:latin typeface="楷体" panose="02010609060101010101" pitchFamily="49" charset="-122"/>
                <a:ea typeface="楷体" panose="02010609060101010101" pitchFamily="49" charset="-122"/>
              </a:rPr>
              <a:t>论证：</a:t>
            </a:r>
            <a:endParaRPr lang="en-US" altLang="zh-CN" sz="2800" b="1" dirty="0">
              <a:solidFill>
                <a:srgbClr val="0066FF"/>
              </a:solidFill>
              <a:latin typeface="楷体" panose="02010609060101010101" pitchFamily="49" charset="-122"/>
              <a:ea typeface="楷体" panose="02010609060101010101" pitchFamily="49" charset="-122"/>
            </a:endParaRPr>
          </a:p>
          <a:p>
            <a:r>
              <a:rPr lang="en-US" altLang="zh-CN" sz="2800" b="1" dirty="0">
                <a:solidFill>
                  <a:srgbClr val="0066FF"/>
                </a:solidFill>
                <a:latin typeface="楷体" panose="02010609060101010101" pitchFamily="49" charset="-122"/>
                <a:ea typeface="楷体" panose="02010609060101010101" pitchFamily="49" charset="-122"/>
              </a:rPr>
              <a:t>    1.</a:t>
            </a:r>
            <a:r>
              <a:rPr lang="zh-CN" altLang="en-US" sz="2800" b="1" dirty="0">
                <a:solidFill>
                  <a:srgbClr val="0066FF"/>
                </a:solidFill>
                <a:latin typeface="楷体" panose="02010609060101010101" pitchFamily="49" charset="-122"/>
                <a:ea typeface="楷体" panose="02010609060101010101" pitchFamily="49" charset="-122"/>
              </a:rPr>
              <a:t>战国时期，秦发动一系列统一战争</a:t>
            </a:r>
            <a:r>
              <a:rPr lang="zh-CN" altLang="en-US" sz="2800" b="1" dirty="0">
                <a:solidFill>
                  <a:srgbClr val="FF0000"/>
                </a:solidFill>
                <a:latin typeface="楷体" panose="02010609060101010101" pitchFamily="49" charset="-122"/>
                <a:ea typeface="楷体" panose="02010609060101010101" pitchFamily="49" charset="-122"/>
              </a:rPr>
              <a:t>（史实</a:t>
            </a:r>
            <a:r>
              <a:rPr lang="en-US" altLang="zh-CN" sz="2800" b="1" dirty="0">
                <a:solidFill>
                  <a:srgbClr val="FF0000"/>
                </a:solidFill>
                <a:latin typeface="楷体" panose="02010609060101010101" pitchFamily="49" charset="-122"/>
                <a:ea typeface="楷体" panose="02010609060101010101" pitchFamily="49" charset="-122"/>
              </a:rPr>
              <a:t>2</a:t>
            </a:r>
            <a:r>
              <a:rPr lang="zh-CN" altLang="en-US" sz="2800" b="1" dirty="0">
                <a:solidFill>
                  <a:srgbClr val="FF0000"/>
                </a:solidFill>
                <a:latin typeface="楷体" panose="02010609060101010101" pitchFamily="49" charset="-122"/>
                <a:ea typeface="楷体" panose="02010609060101010101" pitchFamily="49" charset="-122"/>
              </a:rPr>
              <a:t>分），</a:t>
            </a:r>
            <a:r>
              <a:rPr lang="zh-CN" altLang="en-US" sz="2800" b="1" dirty="0">
                <a:solidFill>
                  <a:srgbClr val="0066FF"/>
                </a:solidFill>
                <a:latin typeface="楷体" panose="02010609060101010101" pitchFamily="49" charset="-122"/>
                <a:ea typeface="楷体" panose="02010609060101010101" pitchFamily="49" charset="-122"/>
              </a:rPr>
              <a:t>实现多民族国家统一</a:t>
            </a:r>
            <a:r>
              <a:rPr lang="zh-CN" altLang="en-US" sz="2800" b="1" dirty="0">
                <a:solidFill>
                  <a:srgbClr val="FF0000"/>
                </a:solidFill>
                <a:latin typeface="楷体" panose="02010609060101010101" pitchFamily="49" charset="-122"/>
                <a:ea typeface="楷体" panose="02010609060101010101" pitchFamily="49" charset="-122"/>
              </a:rPr>
              <a:t>（论</a:t>
            </a:r>
            <a:r>
              <a:rPr lang="en-US" altLang="zh-CN" sz="2800" b="1" dirty="0">
                <a:solidFill>
                  <a:srgbClr val="FF0000"/>
                </a:solidFill>
                <a:latin typeface="楷体" panose="02010609060101010101" pitchFamily="49" charset="-122"/>
                <a:ea typeface="楷体" panose="02010609060101010101" pitchFamily="49" charset="-122"/>
              </a:rPr>
              <a:t>2</a:t>
            </a:r>
            <a:r>
              <a:rPr lang="zh-CN" altLang="en-US" sz="2800" b="1" dirty="0">
                <a:solidFill>
                  <a:srgbClr val="FF0000"/>
                </a:solidFill>
                <a:latin typeface="楷体" panose="02010609060101010101" pitchFamily="49" charset="-122"/>
                <a:ea typeface="楷体" panose="02010609060101010101" pitchFamily="49" charset="-122"/>
              </a:rPr>
              <a:t>分）</a:t>
            </a:r>
            <a:endParaRPr lang="en-US" altLang="zh-CN" sz="2800" b="1" dirty="0">
              <a:solidFill>
                <a:srgbClr val="FF0000"/>
              </a:solidFill>
              <a:latin typeface="楷体" panose="02010609060101010101" pitchFamily="49" charset="-122"/>
              <a:ea typeface="楷体" panose="02010609060101010101" pitchFamily="49" charset="-122"/>
            </a:endParaRPr>
          </a:p>
          <a:p>
            <a:r>
              <a:rPr lang="en-US" altLang="zh-CN" sz="2800" b="1" dirty="0">
                <a:solidFill>
                  <a:srgbClr val="0066FF"/>
                </a:solidFill>
                <a:latin typeface="楷体" panose="02010609060101010101" pitchFamily="49" charset="-122"/>
                <a:ea typeface="楷体" panose="02010609060101010101" pitchFamily="49" charset="-122"/>
              </a:rPr>
              <a:t>    2.</a:t>
            </a:r>
            <a:r>
              <a:rPr lang="zh-CN" altLang="en-US" sz="2800" b="1" dirty="0">
                <a:solidFill>
                  <a:srgbClr val="0066FF"/>
                </a:solidFill>
                <a:latin typeface="楷体" panose="02010609060101010101" pitchFamily="49" charset="-122"/>
                <a:ea typeface="楷体" panose="02010609060101010101" pitchFamily="49" charset="-122"/>
              </a:rPr>
              <a:t>秦始皇建立皇帝制度、中央集权制度</a:t>
            </a:r>
            <a:r>
              <a:rPr lang="zh-CN" altLang="en-US" sz="2800" b="1" dirty="0">
                <a:solidFill>
                  <a:srgbClr val="FF0000"/>
                </a:solidFill>
                <a:latin typeface="楷体" panose="02010609060101010101" pitchFamily="49" charset="-122"/>
                <a:ea typeface="楷体" panose="02010609060101010101" pitchFamily="49" charset="-122"/>
              </a:rPr>
              <a:t>（史实），</a:t>
            </a:r>
            <a:r>
              <a:rPr lang="zh-CN" altLang="en-US" sz="2800" b="1" dirty="0">
                <a:solidFill>
                  <a:srgbClr val="0066FF"/>
                </a:solidFill>
                <a:latin typeface="楷体" panose="02010609060101010101" pitchFamily="49" charset="-122"/>
                <a:ea typeface="楷体" panose="02010609060101010101" pitchFamily="49" charset="-122"/>
              </a:rPr>
              <a:t>全国政令统一</a:t>
            </a:r>
            <a:r>
              <a:rPr lang="en-US" altLang="zh-CN" sz="2800" b="1" dirty="0">
                <a:solidFill>
                  <a:srgbClr val="0066FF"/>
                </a:solidFill>
                <a:latin typeface="楷体" panose="02010609060101010101" pitchFamily="49" charset="-122"/>
                <a:ea typeface="楷体" panose="02010609060101010101" pitchFamily="49" charset="-122"/>
              </a:rPr>
              <a:t>    </a:t>
            </a:r>
            <a:endParaRPr lang="en-US" altLang="zh-CN" sz="2800" b="1" dirty="0">
              <a:solidFill>
                <a:srgbClr val="0066FF"/>
              </a:solidFill>
              <a:latin typeface="楷体" panose="02010609060101010101" pitchFamily="49" charset="-122"/>
              <a:ea typeface="楷体" panose="02010609060101010101" pitchFamily="49" charset="-122"/>
            </a:endParaRPr>
          </a:p>
          <a:p>
            <a:r>
              <a:rPr lang="en-US" altLang="zh-CN" sz="2800" b="1" dirty="0">
                <a:solidFill>
                  <a:srgbClr val="0066FF"/>
                </a:solidFill>
                <a:latin typeface="楷体" panose="02010609060101010101" pitchFamily="49" charset="-122"/>
                <a:ea typeface="楷体" panose="02010609060101010101" pitchFamily="49" charset="-122"/>
              </a:rPr>
              <a:t>    3.</a:t>
            </a:r>
            <a:r>
              <a:rPr lang="zh-CN" altLang="en-US" sz="2800" b="1" dirty="0">
                <a:solidFill>
                  <a:srgbClr val="0066FF"/>
                </a:solidFill>
                <a:latin typeface="楷体" panose="02010609060101010101" pitchFamily="49" charset="-122"/>
                <a:ea typeface="楷体" panose="02010609060101010101" pitchFamily="49" charset="-122"/>
              </a:rPr>
              <a:t>秦统一度量衡、文字等</a:t>
            </a:r>
            <a:r>
              <a:rPr lang="zh-CN" altLang="en-US" sz="2800" b="1" dirty="0">
                <a:solidFill>
                  <a:srgbClr val="FF0000"/>
                </a:solidFill>
                <a:latin typeface="楷体" panose="02010609060101010101" pitchFamily="49" charset="-122"/>
                <a:ea typeface="楷体" panose="02010609060101010101" pitchFamily="49" charset="-122"/>
              </a:rPr>
              <a:t>（史实），</a:t>
            </a:r>
            <a:r>
              <a:rPr lang="zh-CN" altLang="en-US" sz="2800" b="1" dirty="0">
                <a:solidFill>
                  <a:srgbClr val="0066FF"/>
                </a:solidFill>
                <a:latin typeface="楷体" panose="02010609060101010101" pitchFamily="49" charset="-122"/>
                <a:ea typeface="楷体" panose="02010609060101010101" pitchFamily="49" charset="-122"/>
              </a:rPr>
              <a:t>从政治、经济、文化等方面进一步促进统一。</a:t>
            </a:r>
            <a:endParaRPr lang="en-US" altLang="zh-CN" sz="2800" b="1" dirty="0">
              <a:solidFill>
                <a:srgbClr val="0066FF"/>
              </a:solidFill>
              <a:latin typeface="楷体" panose="02010609060101010101" pitchFamily="49" charset="-122"/>
              <a:ea typeface="楷体" panose="02010609060101010101" pitchFamily="49" charset="-122"/>
            </a:endParaRPr>
          </a:p>
        </p:txBody>
      </p:sp>
      <p:sp>
        <p:nvSpPr>
          <p:cNvPr id="4" name="文本框 3"/>
          <p:cNvSpPr txBox="1"/>
          <p:nvPr/>
        </p:nvSpPr>
        <p:spPr>
          <a:xfrm>
            <a:off x="6202187" y="2428146"/>
            <a:ext cx="5798469" cy="1569660"/>
          </a:xfrm>
          <a:prstGeom prst="rect">
            <a:avLst/>
          </a:prstGeom>
          <a:solidFill>
            <a:schemeClr val="accent5"/>
          </a:solidFill>
        </p:spPr>
        <p:txBody>
          <a:bodyPr wrap="square" rtlCol="0">
            <a:spAutoFit/>
          </a:bodyPr>
          <a:lstStyle/>
          <a:p>
            <a:r>
              <a:rPr lang="zh-CN" altLang="en-US" sz="3200" dirty="0">
                <a:solidFill>
                  <a:srgbClr val="FF0000"/>
                </a:solidFill>
                <a:latin typeface="黑体" panose="02010609060101010101" pitchFamily="49" charset="-122"/>
                <a:ea typeface="黑体" panose="02010609060101010101" pitchFamily="49" charset="-122"/>
              </a:rPr>
              <a:t>历史论证题并无固定的格式，一定要认真审题。</a:t>
            </a:r>
            <a:endParaRPr lang="en-US" altLang="zh-CN" sz="3200" dirty="0">
              <a:solidFill>
                <a:srgbClr val="FF0000"/>
              </a:solidFill>
              <a:latin typeface="黑体" panose="02010609060101010101" pitchFamily="49" charset="-122"/>
              <a:ea typeface="黑体" panose="02010609060101010101" pitchFamily="49" charset="-122"/>
            </a:endParaRPr>
          </a:p>
          <a:p>
            <a:r>
              <a:rPr lang="zh-CN" altLang="en-US" sz="3200" dirty="0">
                <a:solidFill>
                  <a:srgbClr val="FF0000"/>
                </a:solidFill>
                <a:latin typeface="黑体" panose="02010609060101010101" pitchFamily="49" charset="-122"/>
                <a:ea typeface="黑体" panose="02010609060101010101" pitchFamily="49" charset="-122"/>
              </a:rPr>
              <a:t>史论结合与迷人的“</a:t>
            </a:r>
            <a:r>
              <a:rPr lang="en-US" altLang="zh-CN" sz="3200" dirty="0">
                <a:solidFill>
                  <a:srgbClr val="FF0000"/>
                </a:solidFill>
                <a:latin typeface="黑体" panose="02010609060101010101" pitchFamily="49" charset="-122"/>
                <a:ea typeface="黑体" panose="02010609060101010101" pitchFamily="49" charset="-122"/>
              </a:rPr>
              <a:t>3</a:t>
            </a:r>
            <a:r>
              <a:rPr lang="zh-CN" altLang="en-US" sz="3200" dirty="0">
                <a:solidFill>
                  <a:srgbClr val="FF0000"/>
                </a:solidFill>
                <a:latin typeface="黑体" panose="02010609060101010101" pitchFamily="49" charset="-122"/>
                <a:ea typeface="黑体" panose="02010609060101010101" pitchFamily="49" charset="-122"/>
              </a:rPr>
              <a:t>”。</a:t>
            </a:r>
            <a:endParaRPr lang="en-US" altLang="zh-CN" sz="3200" dirty="0">
              <a:solidFill>
                <a:srgbClr val="FF0000"/>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67408" y="116632"/>
            <a:ext cx="8748972" cy="2031325"/>
          </a:xfrm>
          <a:prstGeom prst="rect">
            <a:avLst/>
          </a:prstGeom>
          <a:solidFill>
            <a:schemeClr val="bg1"/>
          </a:solidFill>
        </p:spPr>
        <p:txBody>
          <a:bodyPr wrap="square">
            <a:spAutoFit/>
          </a:bodyPr>
          <a:lstStyle/>
          <a:p>
            <a:pPr>
              <a:lnSpc>
                <a:spcPct val="150000"/>
              </a:lnSpc>
            </a:pPr>
            <a:r>
              <a:rPr kumimoji="1" lang="zh-CN" altLang="en-US" sz="2800" spc="300" noProof="1" smtClean="0">
                <a:solidFill>
                  <a:srgbClr val="0331F3"/>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一、答案自材料来（获取信息与提炼信息）</a:t>
            </a:r>
            <a:endParaRPr kumimoji="1" lang="en-US" altLang="zh-CN" sz="2800" spc="300" noProof="1" smtClean="0">
              <a:solidFill>
                <a:srgbClr val="0331F3"/>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a:p>
            <a:pPr>
              <a:lnSpc>
                <a:spcPct val="150000"/>
              </a:lnSpc>
            </a:pPr>
            <a:r>
              <a:rPr kumimoji="1" lang="zh-CN" altLang="en-US" sz="2800" spc="300" noProof="1" smtClean="0">
                <a:solidFill>
                  <a:srgbClr val="0331F3"/>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二</a:t>
            </a:r>
            <a:r>
              <a:rPr kumimoji="1" lang="zh-CN" altLang="en-US" sz="2800" spc="300" noProof="1">
                <a:solidFill>
                  <a:srgbClr val="0331F3"/>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、答案自所学</a:t>
            </a:r>
            <a:r>
              <a:rPr kumimoji="1" lang="zh-CN" altLang="en-US" sz="2800" spc="300" noProof="1" smtClean="0">
                <a:solidFill>
                  <a:srgbClr val="0331F3"/>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来（</a:t>
            </a:r>
            <a:r>
              <a:rPr kumimoji="1" lang="zh-CN" altLang="en-US" sz="2800" spc="300" noProof="1">
                <a:solidFill>
                  <a:srgbClr val="0331F3"/>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利用所学解决学科问题</a:t>
            </a:r>
            <a:r>
              <a:rPr kumimoji="1" lang="zh-CN" altLang="en-US" sz="2800" spc="300" noProof="1" smtClean="0">
                <a:solidFill>
                  <a:srgbClr val="0331F3"/>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a:t>
            </a:r>
            <a:endParaRPr kumimoji="1" lang="en-US" altLang="zh-CN" sz="2800" spc="300" noProof="1" smtClean="0">
              <a:solidFill>
                <a:srgbClr val="0331F3"/>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a:p>
            <a:pPr>
              <a:lnSpc>
                <a:spcPct val="150000"/>
              </a:lnSpc>
            </a:pPr>
            <a:r>
              <a:rPr kumimoji="1" lang="zh-CN" altLang="en-US" sz="2800" spc="300" noProof="1" smtClean="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三、</a:t>
            </a:r>
            <a:r>
              <a:rPr kumimoji="1" lang="zh-CN" altLang="en-US" sz="2800" spc="300" noProof="1">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答案自</a:t>
            </a:r>
            <a:r>
              <a:rPr kumimoji="1" lang="zh-CN" altLang="en-US" sz="2800" spc="300" noProof="1" smtClean="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逻辑来</a:t>
            </a:r>
            <a:endParaRPr kumimoji="1" lang="en-US" altLang="zh-CN" sz="2800" spc="300" noProof="1">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p:txBody>
      </p:sp>
      <p:sp>
        <p:nvSpPr>
          <p:cNvPr id="5" name="矩形 4"/>
          <p:cNvSpPr/>
          <p:nvPr/>
        </p:nvSpPr>
        <p:spPr>
          <a:xfrm>
            <a:off x="407368" y="2147957"/>
            <a:ext cx="11521280" cy="2677656"/>
          </a:xfrm>
          <a:prstGeom prst="rect">
            <a:avLst/>
          </a:prstGeom>
          <a:solidFill>
            <a:schemeClr val="accent3"/>
          </a:solidFill>
        </p:spPr>
        <p:txBody>
          <a:bodyPr wrap="square">
            <a:spAutoFit/>
          </a:bodyPr>
          <a:lstStyle/>
          <a:p>
            <a:r>
              <a:rPr lang="en-US" altLang="zh-CN" sz="2400" b="1" dirty="0">
                <a:solidFill>
                  <a:srgbClr val="053CF1"/>
                </a:solidFill>
                <a:latin typeface="楷体" panose="02010609060101010101" pitchFamily="49" charset="-122"/>
                <a:ea typeface="楷体" panose="02010609060101010101" pitchFamily="49" charset="-122"/>
              </a:rPr>
              <a:t>2</a:t>
            </a:r>
            <a:r>
              <a:rPr lang="zh-CN" altLang="en-US" sz="2400" b="1" dirty="0">
                <a:solidFill>
                  <a:srgbClr val="053CF1"/>
                </a:solidFill>
                <a:latin typeface="楷体" panose="02010609060101010101" pitchFamily="49" charset="-122"/>
                <a:ea typeface="楷体" panose="02010609060101010101" pitchFamily="49" charset="-122"/>
              </a:rPr>
              <a:t>．“奉朝请”是两汉朝廷给予退休大臣和列侯、宗室、外戚的特殊待遇，被授予者特许参加朝会，地位也随之提高。东汉中叶以后，王、侯多不就国，而是以“奉朝请”的名义留驻京师，封国大权操于国相，这客观上</a:t>
            </a:r>
            <a:endParaRPr lang="zh-CN" altLang="en-US" sz="2400" b="1" dirty="0">
              <a:solidFill>
                <a:srgbClr val="053CF1"/>
              </a:solidFill>
              <a:latin typeface="楷体" panose="02010609060101010101" pitchFamily="49" charset="-122"/>
              <a:ea typeface="楷体" panose="02010609060101010101" pitchFamily="49" charset="-122"/>
            </a:endParaRPr>
          </a:p>
          <a:p>
            <a:r>
              <a:rPr lang="en-US" altLang="zh-CN" sz="2400" b="1" dirty="0" smtClean="0">
                <a:solidFill>
                  <a:srgbClr val="053CF1"/>
                </a:solidFill>
                <a:latin typeface="楷体" panose="02010609060101010101" pitchFamily="49" charset="-122"/>
                <a:ea typeface="楷体" panose="02010609060101010101" pitchFamily="49" charset="-122"/>
              </a:rPr>
              <a:t>  A</a:t>
            </a:r>
            <a:r>
              <a:rPr lang="zh-CN" altLang="en-US" sz="2400" b="1" dirty="0">
                <a:solidFill>
                  <a:srgbClr val="053CF1"/>
                </a:solidFill>
                <a:latin typeface="楷体" panose="02010609060101010101" pitchFamily="49" charset="-122"/>
                <a:ea typeface="楷体" panose="02010609060101010101" pitchFamily="49" charset="-122"/>
              </a:rPr>
              <a:t>．有助于遏制地方豪强势力的扩张             </a:t>
            </a:r>
            <a:endParaRPr lang="en-US" altLang="zh-CN" sz="2400" b="1" dirty="0" smtClean="0">
              <a:solidFill>
                <a:srgbClr val="053CF1"/>
              </a:solidFill>
              <a:latin typeface="楷体" panose="02010609060101010101" pitchFamily="49" charset="-122"/>
              <a:ea typeface="楷体" panose="02010609060101010101" pitchFamily="49" charset="-122"/>
            </a:endParaRPr>
          </a:p>
          <a:p>
            <a:r>
              <a:rPr lang="en-US" altLang="zh-CN" sz="2400" b="1" dirty="0" smtClean="0">
                <a:solidFill>
                  <a:srgbClr val="053CF1"/>
                </a:solidFill>
                <a:latin typeface="楷体" panose="02010609060101010101" pitchFamily="49" charset="-122"/>
                <a:ea typeface="楷体" panose="02010609060101010101" pitchFamily="49" charset="-122"/>
              </a:rPr>
              <a:t>  B</a:t>
            </a:r>
            <a:r>
              <a:rPr lang="zh-CN" altLang="en-US" sz="2400" b="1" dirty="0">
                <a:solidFill>
                  <a:srgbClr val="053CF1"/>
                </a:solidFill>
                <a:latin typeface="楷体" panose="02010609060101010101" pitchFamily="49" charset="-122"/>
                <a:ea typeface="楷体" panose="02010609060101010101" pitchFamily="49" charset="-122"/>
              </a:rPr>
              <a:t>．埋下了东汉末年军阀割据的隐患</a:t>
            </a:r>
            <a:endParaRPr lang="zh-CN" altLang="en-US" sz="2400" b="1" dirty="0">
              <a:solidFill>
                <a:srgbClr val="053CF1"/>
              </a:solidFill>
              <a:latin typeface="楷体" panose="02010609060101010101" pitchFamily="49" charset="-122"/>
              <a:ea typeface="楷体" panose="02010609060101010101" pitchFamily="49" charset="-122"/>
            </a:endParaRPr>
          </a:p>
          <a:p>
            <a:r>
              <a:rPr lang="en-US" altLang="zh-CN" sz="2400" b="1" dirty="0" smtClean="0">
                <a:solidFill>
                  <a:srgbClr val="053CF1"/>
                </a:solidFill>
                <a:latin typeface="楷体" panose="02010609060101010101" pitchFamily="49" charset="-122"/>
                <a:ea typeface="楷体" panose="02010609060101010101" pitchFamily="49" charset="-122"/>
              </a:rPr>
              <a:t>  C</a:t>
            </a:r>
            <a:r>
              <a:rPr lang="zh-CN" altLang="en-US" sz="2400" b="1" dirty="0">
                <a:solidFill>
                  <a:srgbClr val="053CF1"/>
                </a:solidFill>
                <a:latin typeface="楷体" panose="02010609060101010101" pitchFamily="49" charset="-122"/>
                <a:ea typeface="楷体" panose="02010609060101010101" pitchFamily="49" charset="-122"/>
              </a:rPr>
              <a:t>．为外戚干政提供了便利的条件               </a:t>
            </a:r>
            <a:endParaRPr lang="en-US" altLang="zh-CN" sz="2400" b="1" dirty="0" smtClean="0">
              <a:solidFill>
                <a:srgbClr val="053CF1"/>
              </a:solidFill>
              <a:latin typeface="楷体" panose="02010609060101010101" pitchFamily="49" charset="-122"/>
              <a:ea typeface="楷体" panose="02010609060101010101" pitchFamily="49" charset="-122"/>
            </a:endParaRPr>
          </a:p>
          <a:p>
            <a:r>
              <a:rPr lang="en-US" altLang="zh-CN" sz="2400" b="1" dirty="0" smtClean="0">
                <a:solidFill>
                  <a:srgbClr val="053CF1"/>
                </a:solidFill>
                <a:latin typeface="楷体" panose="02010609060101010101" pitchFamily="49" charset="-122"/>
                <a:ea typeface="楷体" panose="02010609060101010101" pitchFamily="49" charset="-122"/>
              </a:rPr>
              <a:t>  D</a:t>
            </a:r>
            <a:r>
              <a:rPr lang="zh-CN" altLang="en-US" sz="2400" b="1" dirty="0">
                <a:solidFill>
                  <a:srgbClr val="053CF1"/>
                </a:solidFill>
                <a:latin typeface="楷体" panose="02010609060101010101" pitchFamily="49" charset="-122"/>
                <a:ea typeface="楷体" panose="02010609060101010101" pitchFamily="49" charset="-122"/>
              </a:rPr>
              <a:t>．有利于朝廷对封国的直接控制</a:t>
            </a:r>
            <a:endParaRPr lang="zh-CN" altLang="en-US" sz="2400" b="1" dirty="0">
              <a:solidFill>
                <a:srgbClr val="053CF1"/>
              </a:solidFill>
              <a:latin typeface="楷体" panose="02010609060101010101" pitchFamily="49" charset="-122"/>
              <a:ea typeface="楷体" panose="02010609060101010101" pitchFamily="49" charset="-122"/>
            </a:endParaRPr>
          </a:p>
        </p:txBody>
      </p:sp>
      <p:sp>
        <p:nvSpPr>
          <p:cNvPr id="6" name="矩形 5"/>
          <p:cNvSpPr/>
          <p:nvPr/>
        </p:nvSpPr>
        <p:spPr>
          <a:xfrm>
            <a:off x="7824192" y="3480393"/>
            <a:ext cx="3384376" cy="954107"/>
          </a:xfrm>
          <a:prstGeom prst="rect">
            <a:avLst/>
          </a:prstGeom>
          <a:solidFill>
            <a:schemeClr val="accent5"/>
          </a:solidFill>
        </p:spPr>
        <p:txBody>
          <a:bodyPr wrap="square">
            <a:spAutoFit/>
          </a:bodyPr>
          <a:lstStyle/>
          <a:p>
            <a:r>
              <a:rPr lang="zh-CN" altLang="en-US" sz="2800" b="1" dirty="0" smtClean="0">
                <a:solidFill>
                  <a:srgbClr val="053CF1"/>
                </a:solidFill>
                <a:latin typeface="仿宋" panose="02010609060101010101" pitchFamily="49" charset="-122"/>
                <a:ea typeface="仿宋" panose="02010609060101010101" pitchFamily="49" charset="-122"/>
              </a:rPr>
              <a:t>考知识？</a:t>
            </a:r>
            <a:endParaRPr lang="en-US" altLang="zh-CN" sz="2800" b="1" dirty="0" smtClean="0">
              <a:solidFill>
                <a:srgbClr val="053CF1"/>
              </a:solidFill>
              <a:latin typeface="仿宋" panose="02010609060101010101" pitchFamily="49" charset="-122"/>
              <a:ea typeface="仿宋" panose="02010609060101010101" pitchFamily="49" charset="-122"/>
            </a:endParaRPr>
          </a:p>
          <a:p>
            <a:r>
              <a:rPr lang="zh-CN" altLang="en-US" sz="2800" b="1" dirty="0" smtClean="0">
                <a:solidFill>
                  <a:srgbClr val="053CF1"/>
                </a:solidFill>
                <a:latin typeface="仿宋" panose="02010609060101010101" pitchFamily="49" charset="-122"/>
                <a:ea typeface="仿宋" panose="02010609060101010101" pitchFamily="49" charset="-122"/>
              </a:rPr>
              <a:t>考历史思维能力？</a:t>
            </a:r>
            <a:endParaRPr lang="zh-CN" altLang="en-US" sz="2800" b="1" dirty="0">
              <a:solidFill>
                <a:srgbClr val="053CF1"/>
              </a:solidFill>
              <a:latin typeface="仿宋" panose="02010609060101010101" pitchFamily="49" charset="-122"/>
              <a:ea typeface="仿宋" panose="02010609060101010101" pitchFamily="49" charset="-122"/>
            </a:endParaRPr>
          </a:p>
        </p:txBody>
      </p:sp>
      <p:sp>
        <p:nvSpPr>
          <p:cNvPr id="7" name="矩形 6"/>
          <p:cNvSpPr/>
          <p:nvPr/>
        </p:nvSpPr>
        <p:spPr>
          <a:xfrm>
            <a:off x="783060" y="4997494"/>
            <a:ext cx="3839120" cy="1815882"/>
          </a:xfrm>
          <a:prstGeom prst="rect">
            <a:avLst/>
          </a:prstGeom>
          <a:solidFill>
            <a:schemeClr val="accent3"/>
          </a:solidFill>
        </p:spPr>
        <p:txBody>
          <a:bodyPr wrap="square">
            <a:spAutoFit/>
          </a:bodyPr>
          <a:lstStyle/>
          <a:p>
            <a:r>
              <a:rPr lang="zh-CN" altLang="en-US" sz="2800" b="1" dirty="0" smtClean="0">
                <a:solidFill>
                  <a:srgbClr val="053CF1"/>
                </a:solidFill>
                <a:latin typeface="楷体" panose="02010609060101010101" pitchFamily="49" charset="-122"/>
                <a:ea typeface="楷体" panose="02010609060101010101" pitchFamily="49" charset="-122"/>
              </a:rPr>
              <a:t>演绎推理：</a:t>
            </a:r>
            <a:endParaRPr lang="en-US" altLang="zh-CN" sz="2800" b="1" dirty="0" smtClean="0">
              <a:solidFill>
                <a:srgbClr val="053CF1"/>
              </a:solidFill>
              <a:latin typeface="楷体" panose="02010609060101010101" pitchFamily="49" charset="-122"/>
              <a:ea typeface="楷体" panose="02010609060101010101" pitchFamily="49" charset="-122"/>
            </a:endParaRPr>
          </a:p>
          <a:p>
            <a:r>
              <a:rPr lang="zh-CN" altLang="en-US" sz="2800" b="1" dirty="0" smtClean="0">
                <a:solidFill>
                  <a:srgbClr val="053CF1"/>
                </a:solidFill>
                <a:latin typeface="楷体" panose="02010609060101010101" pitchFamily="49" charset="-122"/>
                <a:ea typeface="楷体" panose="02010609060101010101" pitchFamily="49" charset="-122"/>
              </a:rPr>
              <a:t>大前提：奉朝请</a:t>
            </a:r>
            <a:endParaRPr lang="en-US" altLang="zh-CN" sz="2800" b="1" dirty="0" smtClean="0">
              <a:solidFill>
                <a:srgbClr val="053CF1"/>
              </a:solidFill>
              <a:latin typeface="楷体" panose="02010609060101010101" pitchFamily="49" charset="-122"/>
              <a:ea typeface="楷体" panose="02010609060101010101" pitchFamily="49" charset="-122"/>
            </a:endParaRPr>
          </a:p>
          <a:p>
            <a:r>
              <a:rPr lang="zh-CN" altLang="en-US" sz="2800" b="1" dirty="0" smtClean="0">
                <a:solidFill>
                  <a:srgbClr val="053CF1"/>
                </a:solidFill>
                <a:latin typeface="楷体" panose="02010609060101010101" pitchFamily="49" charset="-122"/>
                <a:ea typeface="楷体" panose="02010609060101010101" pitchFamily="49" charset="-122"/>
              </a:rPr>
              <a:t>小前提：东汉表现</a:t>
            </a:r>
            <a:endParaRPr lang="en-US" altLang="zh-CN" sz="2800" b="1" dirty="0" smtClean="0">
              <a:solidFill>
                <a:srgbClr val="053CF1"/>
              </a:solidFill>
              <a:latin typeface="楷体" panose="02010609060101010101" pitchFamily="49" charset="-122"/>
              <a:ea typeface="楷体" panose="02010609060101010101" pitchFamily="49" charset="-122"/>
            </a:endParaRPr>
          </a:p>
          <a:p>
            <a:r>
              <a:rPr lang="zh-CN" altLang="en-US" sz="2800" b="1" dirty="0" smtClean="0">
                <a:solidFill>
                  <a:srgbClr val="053CF1"/>
                </a:solidFill>
                <a:latin typeface="楷体" panose="02010609060101010101" pitchFamily="49" charset="-122"/>
                <a:ea typeface="楷体" panose="02010609060101010101" pitchFamily="49" charset="-122"/>
              </a:rPr>
              <a:t>结论：</a:t>
            </a:r>
            <a:r>
              <a:rPr lang="en-US" altLang="zh-CN" sz="2800" b="1" dirty="0" smtClean="0">
                <a:solidFill>
                  <a:srgbClr val="053CF1"/>
                </a:solidFill>
                <a:latin typeface="楷体" panose="02010609060101010101" pitchFamily="49" charset="-122"/>
                <a:ea typeface="楷体" panose="02010609060101010101" pitchFamily="49" charset="-122"/>
              </a:rPr>
              <a:t>C</a:t>
            </a:r>
            <a:endParaRPr lang="zh-CN" altLang="en-US" sz="2800" b="1" dirty="0">
              <a:solidFill>
                <a:srgbClr val="053CF1"/>
              </a:solidFill>
              <a:latin typeface="楷体" panose="02010609060101010101" pitchFamily="49" charset="-122"/>
              <a:ea typeface="楷体" panose="02010609060101010101" pitchFamily="49" charset="-122"/>
            </a:endParaRPr>
          </a:p>
        </p:txBody>
      </p:sp>
      <p:sp>
        <p:nvSpPr>
          <p:cNvPr id="8" name="矩形 7"/>
          <p:cNvSpPr/>
          <p:nvPr/>
        </p:nvSpPr>
        <p:spPr>
          <a:xfrm>
            <a:off x="5735960" y="5229200"/>
            <a:ext cx="6010324" cy="1384995"/>
          </a:xfrm>
          <a:prstGeom prst="rect">
            <a:avLst/>
          </a:prstGeom>
          <a:solidFill>
            <a:schemeClr val="bg1"/>
          </a:solidFill>
        </p:spPr>
        <p:txBody>
          <a:bodyPr wrap="square">
            <a:spAutoFit/>
          </a:bodyPr>
          <a:lstStyle/>
          <a:p>
            <a:r>
              <a:rPr lang="zh-CN" altLang="en-US" sz="2800" b="1" dirty="0" smtClean="0">
                <a:solidFill>
                  <a:srgbClr val="FF0000"/>
                </a:solidFill>
                <a:latin typeface="仿宋" panose="02010609060101010101" pitchFamily="49" charset="-122"/>
                <a:ea typeface="仿宋" panose="02010609060101010101" pitchFamily="49" charset="-122"/>
              </a:rPr>
              <a:t>知识观目标向历史思维观转变？</a:t>
            </a:r>
            <a:endParaRPr lang="en-US" altLang="zh-CN" sz="2800" b="1" dirty="0" smtClean="0">
              <a:solidFill>
                <a:srgbClr val="FF0000"/>
              </a:solidFill>
              <a:latin typeface="仿宋" panose="02010609060101010101" pitchFamily="49" charset="-122"/>
              <a:ea typeface="仿宋" panose="02010609060101010101" pitchFamily="49" charset="-122"/>
            </a:endParaRPr>
          </a:p>
          <a:p>
            <a:r>
              <a:rPr lang="zh-CN" altLang="en-US" sz="2800" b="1" dirty="0" smtClean="0">
                <a:solidFill>
                  <a:srgbClr val="053CF1"/>
                </a:solidFill>
                <a:latin typeface="仿宋" panose="02010609060101010101" pitchFamily="49" charset="-122"/>
                <a:ea typeface="仿宋" panose="02010609060101010101" pitchFamily="49" charset="-122"/>
              </a:rPr>
              <a:t>传统教学：知识目标</a:t>
            </a:r>
            <a:endParaRPr lang="en-US" altLang="zh-CN" sz="2800" b="1" dirty="0" smtClean="0">
              <a:solidFill>
                <a:srgbClr val="053CF1"/>
              </a:solidFill>
              <a:latin typeface="仿宋" panose="02010609060101010101" pitchFamily="49" charset="-122"/>
              <a:ea typeface="仿宋" panose="02010609060101010101" pitchFamily="49" charset="-122"/>
            </a:endParaRPr>
          </a:p>
          <a:p>
            <a:r>
              <a:rPr lang="zh-CN" altLang="en-US" sz="2800" b="1" dirty="0" smtClean="0">
                <a:solidFill>
                  <a:srgbClr val="053CF1"/>
                </a:solidFill>
                <a:latin typeface="仿宋" panose="02010609060101010101" pitchFamily="49" charset="-122"/>
                <a:ea typeface="仿宋" panose="02010609060101010101" pitchFamily="49" charset="-122"/>
              </a:rPr>
              <a:t>素养能力教学：历史思维方法目标</a:t>
            </a:r>
            <a:endParaRPr lang="en-US" altLang="zh-CN" sz="2800" b="1" dirty="0">
              <a:solidFill>
                <a:srgbClr val="053CF1"/>
              </a:solidFill>
              <a:latin typeface="仿宋" panose="02010609060101010101" pitchFamily="49" charset="-122"/>
              <a:ea typeface="仿宋"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8"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89741" y="98629"/>
            <a:ext cx="10945216" cy="830997"/>
          </a:xfrm>
          <a:prstGeom prst="rect">
            <a:avLst/>
          </a:prstGeom>
          <a:solidFill>
            <a:schemeClr val="bg1"/>
          </a:solidFill>
        </p:spPr>
        <p:txBody>
          <a:bodyPr wrap="square">
            <a:spAutoFit/>
          </a:bodyPr>
          <a:lstStyle/>
          <a:p>
            <a:pPr algn="just">
              <a:spcAft>
                <a:spcPts val="0"/>
              </a:spcAft>
            </a:pPr>
            <a:r>
              <a:rPr lang="en-US" altLang="zh-CN" sz="2400" b="1" kern="100" dirty="0">
                <a:solidFill>
                  <a:srgbClr val="053CF1"/>
                </a:solidFill>
                <a:latin typeface="楷体" panose="02010609060101010101" pitchFamily="49" charset="-122"/>
                <a:ea typeface="楷体" panose="02010609060101010101" pitchFamily="49" charset="-122"/>
              </a:rPr>
              <a:t>1</a:t>
            </a:r>
            <a:r>
              <a:rPr lang="zh-CN" altLang="zh-CN" sz="2400" b="1" kern="100" dirty="0">
                <a:solidFill>
                  <a:srgbClr val="053CF1"/>
                </a:solidFill>
                <a:latin typeface="楷体" panose="02010609060101010101" pitchFamily="49" charset="-122"/>
                <a:ea typeface="楷体" panose="02010609060101010101" pitchFamily="49" charset="-122"/>
              </a:rPr>
              <a:t>．考古材料是研究历史的重要依据。下列选项中，材料与结论之间逻辑关系正确的是</a:t>
            </a:r>
            <a:endParaRPr lang="zh-CN" altLang="zh-CN" sz="2400" b="1" kern="100" dirty="0">
              <a:solidFill>
                <a:srgbClr val="053CF1"/>
              </a:solidFill>
              <a:latin typeface="楷体" panose="02010609060101010101" pitchFamily="49" charset="-122"/>
              <a:ea typeface="楷体" panose="02010609060101010101" pitchFamily="49" charset="-122"/>
            </a:endParaRPr>
          </a:p>
        </p:txBody>
      </p:sp>
      <p:graphicFrame>
        <p:nvGraphicFramePr>
          <p:cNvPr id="3" name="表格 2"/>
          <p:cNvGraphicFramePr>
            <a:graphicFrameLocks noGrp="1"/>
          </p:cNvGraphicFramePr>
          <p:nvPr/>
        </p:nvGraphicFramePr>
        <p:xfrm>
          <a:off x="839416" y="930253"/>
          <a:ext cx="11115004" cy="2448272"/>
        </p:xfrm>
        <a:graphic>
          <a:graphicData uri="http://schemas.openxmlformats.org/drawingml/2006/table">
            <a:tbl>
              <a:tblPr>
                <a:tableStyleId>{5C22544A-7EE6-4342-B048-85BDC9FD1C3A}</a:tableStyleId>
              </a:tblPr>
              <a:tblGrid>
                <a:gridCol w="581827"/>
                <a:gridCol w="5962678"/>
                <a:gridCol w="4570499"/>
              </a:tblGrid>
              <a:tr h="432048">
                <a:tc>
                  <a:txBody>
                    <a:bodyPr/>
                    <a:lstStyle/>
                    <a:p>
                      <a:pPr algn="just">
                        <a:spcAft>
                          <a:spcPts val="0"/>
                        </a:spcAft>
                      </a:pPr>
                      <a:r>
                        <a:rPr lang="en-US" sz="2400" b="1" kern="100" dirty="0">
                          <a:solidFill>
                            <a:srgbClr val="053CF1"/>
                          </a:solidFill>
                          <a:effectLst/>
                          <a:latin typeface="楷体" panose="02010609060101010101" pitchFamily="49" charset="-122"/>
                          <a:ea typeface="楷体" panose="02010609060101010101" pitchFamily="49" charset="-122"/>
                        </a:rPr>
                        <a:t> </a:t>
                      </a:r>
                      <a:endParaRPr lang="zh-CN" sz="2400" b="1" kern="100" dirty="0">
                        <a:solidFill>
                          <a:srgbClr val="053CF1"/>
                        </a:solidFill>
                        <a:effectLst/>
                        <a:latin typeface="楷体" panose="02010609060101010101" pitchFamily="49" charset="-122"/>
                        <a:ea typeface="楷体" panose="02010609060101010101" pitchFamily="49"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2400" b="1" kern="100" dirty="0">
                          <a:solidFill>
                            <a:srgbClr val="053CF1"/>
                          </a:solidFill>
                          <a:effectLst/>
                          <a:latin typeface="楷体" panose="02010609060101010101" pitchFamily="49" charset="-122"/>
                          <a:ea typeface="楷体" panose="02010609060101010101" pitchFamily="49" charset="-122"/>
                        </a:rPr>
                        <a:t>材料</a:t>
                      </a:r>
                      <a:endParaRPr lang="zh-CN" sz="2400" b="1" kern="100" dirty="0">
                        <a:solidFill>
                          <a:srgbClr val="053CF1"/>
                        </a:solidFill>
                        <a:effectLst/>
                        <a:latin typeface="楷体" panose="02010609060101010101" pitchFamily="49" charset="-122"/>
                        <a:ea typeface="楷体" panose="02010609060101010101" pitchFamily="49"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2400" b="1" kern="100">
                          <a:solidFill>
                            <a:srgbClr val="053CF1"/>
                          </a:solidFill>
                          <a:effectLst/>
                          <a:latin typeface="楷体" panose="02010609060101010101" pitchFamily="49" charset="-122"/>
                          <a:ea typeface="楷体" panose="02010609060101010101" pitchFamily="49" charset="-122"/>
                        </a:rPr>
                        <a:t>结论</a:t>
                      </a:r>
                      <a:endParaRPr lang="zh-CN" sz="2400" b="1" kern="100">
                        <a:solidFill>
                          <a:srgbClr val="053CF1"/>
                        </a:solidFill>
                        <a:effectLst/>
                        <a:latin typeface="楷体" panose="02010609060101010101" pitchFamily="49" charset="-122"/>
                        <a:ea typeface="楷体" panose="02010609060101010101" pitchFamily="49"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2048">
                <a:tc>
                  <a:txBody>
                    <a:bodyPr/>
                    <a:lstStyle/>
                    <a:p>
                      <a:pPr algn="just">
                        <a:spcAft>
                          <a:spcPts val="0"/>
                        </a:spcAft>
                      </a:pPr>
                      <a:r>
                        <a:rPr lang="en-US" sz="2400" b="1" kern="100">
                          <a:solidFill>
                            <a:srgbClr val="053CF1"/>
                          </a:solidFill>
                          <a:effectLst/>
                          <a:latin typeface="楷体" panose="02010609060101010101" pitchFamily="49" charset="-122"/>
                          <a:ea typeface="楷体" panose="02010609060101010101" pitchFamily="49" charset="-122"/>
                        </a:rPr>
                        <a:t>A</a:t>
                      </a:r>
                      <a:endParaRPr lang="zh-CN" sz="2400" b="1" kern="100">
                        <a:solidFill>
                          <a:srgbClr val="053CF1"/>
                        </a:solidFill>
                        <a:effectLst/>
                        <a:latin typeface="楷体" panose="02010609060101010101" pitchFamily="49" charset="-122"/>
                        <a:ea typeface="楷体" panose="02010609060101010101" pitchFamily="49"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2400" b="1" kern="100" dirty="0">
                          <a:solidFill>
                            <a:srgbClr val="053CF1"/>
                          </a:solidFill>
                          <a:effectLst/>
                          <a:latin typeface="楷体" panose="02010609060101010101" pitchFamily="49" charset="-122"/>
                          <a:ea typeface="楷体" panose="02010609060101010101" pitchFamily="49" charset="-122"/>
                        </a:rPr>
                        <a:t>内蒙古克什克腾旗出土商朝青铜器</a:t>
                      </a:r>
                      <a:endParaRPr lang="zh-CN" sz="2400" b="1" kern="100" dirty="0">
                        <a:solidFill>
                          <a:srgbClr val="053CF1"/>
                        </a:solidFill>
                        <a:effectLst/>
                        <a:latin typeface="楷体" panose="02010609060101010101" pitchFamily="49" charset="-122"/>
                        <a:ea typeface="楷体" panose="02010609060101010101" pitchFamily="49"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2400" b="1" kern="100">
                          <a:solidFill>
                            <a:srgbClr val="053CF1"/>
                          </a:solidFill>
                          <a:effectLst/>
                          <a:latin typeface="楷体" panose="02010609060101010101" pitchFamily="49" charset="-122"/>
                          <a:ea typeface="楷体" panose="02010609060101010101" pitchFamily="49" charset="-122"/>
                        </a:rPr>
                        <a:t>商朝的统治范围到达内蒙古地区</a:t>
                      </a:r>
                      <a:endParaRPr lang="zh-CN" sz="2400" b="1" kern="100">
                        <a:solidFill>
                          <a:srgbClr val="053CF1"/>
                        </a:solidFill>
                        <a:effectLst/>
                        <a:latin typeface="楷体" panose="02010609060101010101" pitchFamily="49" charset="-122"/>
                        <a:ea typeface="楷体" panose="02010609060101010101" pitchFamily="49"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8072">
                <a:tc>
                  <a:txBody>
                    <a:bodyPr/>
                    <a:lstStyle/>
                    <a:p>
                      <a:pPr algn="just">
                        <a:spcAft>
                          <a:spcPts val="0"/>
                        </a:spcAft>
                      </a:pPr>
                      <a:r>
                        <a:rPr lang="en-US" sz="2400" b="1" kern="100">
                          <a:solidFill>
                            <a:srgbClr val="053CF1"/>
                          </a:solidFill>
                          <a:effectLst/>
                          <a:latin typeface="楷体" panose="02010609060101010101" pitchFamily="49" charset="-122"/>
                          <a:ea typeface="楷体" panose="02010609060101010101" pitchFamily="49" charset="-122"/>
                        </a:rPr>
                        <a:t>B</a:t>
                      </a:r>
                      <a:endParaRPr lang="zh-CN" sz="2400" b="1" kern="100">
                        <a:solidFill>
                          <a:srgbClr val="053CF1"/>
                        </a:solidFill>
                        <a:effectLst/>
                        <a:latin typeface="楷体" panose="02010609060101010101" pitchFamily="49" charset="-122"/>
                        <a:ea typeface="楷体" panose="02010609060101010101" pitchFamily="49"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2400" b="1" kern="100" dirty="0">
                          <a:solidFill>
                            <a:srgbClr val="053CF1"/>
                          </a:solidFill>
                          <a:effectLst/>
                          <a:latin typeface="楷体" panose="02010609060101010101" pitchFamily="49" charset="-122"/>
                          <a:ea typeface="楷体" panose="02010609060101010101" pitchFamily="49" charset="-122"/>
                        </a:rPr>
                        <a:t>山西晋国都邑遗址出土春秋早期的铁器残片</a:t>
                      </a:r>
                      <a:endParaRPr lang="zh-CN" sz="2400" b="1" kern="100" dirty="0">
                        <a:solidFill>
                          <a:srgbClr val="053CF1"/>
                        </a:solidFill>
                        <a:effectLst/>
                        <a:latin typeface="楷体" panose="02010609060101010101" pitchFamily="49" charset="-122"/>
                        <a:ea typeface="楷体" panose="02010609060101010101" pitchFamily="49"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2400" b="1" kern="100">
                          <a:solidFill>
                            <a:srgbClr val="053CF1"/>
                          </a:solidFill>
                          <a:effectLst/>
                          <a:latin typeface="楷体" panose="02010609060101010101" pitchFamily="49" charset="-122"/>
                          <a:ea typeface="楷体" panose="02010609060101010101" pitchFamily="49" charset="-122"/>
                        </a:rPr>
                        <a:t>春秋早期已经使用铁器</a:t>
                      </a:r>
                      <a:endParaRPr lang="zh-CN" sz="2400" b="1" kern="100">
                        <a:solidFill>
                          <a:srgbClr val="053CF1"/>
                        </a:solidFill>
                        <a:effectLst/>
                        <a:latin typeface="楷体" panose="02010609060101010101" pitchFamily="49" charset="-122"/>
                        <a:ea typeface="楷体" panose="02010609060101010101" pitchFamily="49"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4056">
                <a:tc>
                  <a:txBody>
                    <a:bodyPr/>
                    <a:lstStyle/>
                    <a:p>
                      <a:pPr algn="just">
                        <a:spcAft>
                          <a:spcPts val="0"/>
                        </a:spcAft>
                      </a:pPr>
                      <a:r>
                        <a:rPr lang="en-US" sz="2400" b="1" kern="100">
                          <a:solidFill>
                            <a:srgbClr val="053CF1"/>
                          </a:solidFill>
                          <a:effectLst/>
                          <a:latin typeface="楷体" panose="02010609060101010101" pitchFamily="49" charset="-122"/>
                          <a:ea typeface="楷体" panose="02010609060101010101" pitchFamily="49" charset="-122"/>
                        </a:rPr>
                        <a:t>C</a:t>
                      </a:r>
                      <a:endParaRPr lang="zh-CN" sz="2400" b="1" kern="100">
                        <a:solidFill>
                          <a:srgbClr val="053CF1"/>
                        </a:solidFill>
                        <a:effectLst/>
                        <a:latin typeface="楷体" panose="02010609060101010101" pitchFamily="49" charset="-122"/>
                        <a:ea typeface="楷体" panose="02010609060101010101" pitchFamily="49"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2400" b="1" kern="100">
                          <a:solidFill>
                            <a:srgbClr val="053CF1"/>
                          </a:solidFill>
                          <a:effectLst/>
                          <a:latin typeface="楷体" panose="02010609060101010101" pitchFamily="49" charset="-122"/>
                          <a:ea typeface="楷体" panose="02010609060101010101" pitchFamily="49" charset="-122"/>
                        </a:rPr>
                        <a:t>湖北大冶铜矿冶遗址出土东周时代的陶片</a:t>
                      </a:r>
                      <a:endParaRPr lang="zh-CN" sz="2400" b="1" kern="100">
                        <a:solidFill>
                          <a:srgbClr val="053CF1"/>
                        </a:solidFill>
                        <a:effectLst/>
                        <a:latin typeface="楷体" panose="02010609060101010101" pitchFamily="49" charset="-122"/>
                        <a:ea typeface="楷体" panose="02010609060101010101" pitchFamily="49"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2400" b="1" kern="100">
                          <a:solidFill>
                            <a:srgbClr val="053CF1"/>
                          </a:solidFill>
                          <a:effectLst/>
                          <a:latin typeface="楷体" panose="02010609060101010101" pitchFamily="49" charset="-122"/>
                          <a:ea typeface="楷体" panose="02010609060101010101" pitchFamily="49" charset="-122"/>
                        </a:rPr>
                        <a:t>大冶铜矿的开采时间不早于东周</a:t>
                      </a:r>
                      <a:endParaRPr lang="zh-CN" sz="2400" b="1" kern="100">
                        <a:solidFill>
                          <a:srgbClr val="053CF1"/>
                        </a:solidFill>
                        <a:effectLst/>
                        <a:latin typeface="楷体" panose="02010609060101010101" pitchFamily="49" charset="-122"/>
                        <a:ea typeface="楷体" panose="02010609060101010101" pitchFamily="49"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2048">
                <a:tc>
                  <a:txBody>
                    <a:bodyPr/>
                    <a:lstStyle/>
                    <a:p>
                      <a:pPr algn="just">
                        <a:spcAft>
                          <a:spcPts val="0"/>
                        </a:spcAft>
                      </a:pPr>
                      <a:r>
                        <a:rPr lang="en-US" sz="2400" b="1" kern="100">
                          <a:solidFill>
                            <a:srgbClr val="053CF1"/>
                          </a:solidFill>
                          <a:effectLst/>
                          <a:latin typeface="楷体" panose="02010609060101010101" pitchFamily="49" charset="-122"/>
                          <a:ea typeface="楷体" panose="02010609060101010101" pitchFamily="49" charset="-122"/>
                        </a:rPr>
                        <a:t>D</a:t>
                      </a:r>
                      <a:endParaRPr lang="zh-CN" sz="2400" b="1" kern="100">
                        <a:solidFill>
                          <a:srgbClr val="053CF1"/>
                        </a:solidFill>
                        <a:effectLst/>
                        <a:latin typeface="楷体" panose="02010609060101010101" pitchFamily="49" charset="-122"/>
                        <a:ea typeface="楷体" panose="02010609060101010101" pitchFamily="49"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2400" b="1" kern="100" dirty="0">
                          <a:solidFill>
                            <a:srgbClr val="053CF1"/>
                          </a:solidFill>
                          <a:effectLst/>
                          <a:latin typeface="楷体" panose="02010609060101010101" pitchFamily="49" charset="-122"/>
                          <a:ea typeface="楷体" panose="02010609060101010101" pitchFamily="49" charset="-122"/>
                        </a:rPr>
                        <a:t>西安秦始皇陵兵马俑坑出上铁镞（箭头）</a:t>
                      </a:r>
                      <a:endParaRPr lang="zh-CN" sz="2400" b="1" kern="100" dirty="0">
                        <a:solidFill>
                          <a:srgbClr val="053CF1"/>
                        </a:solidFill>
                        <a:effectLst/>
                        <a:latin typeface="楷体" panose="02010609060101010101" pitchFamily="49" charset="-122"/>
                        <a:ea typeface="楷体" panose="02010609060101010101" pitchFamily="49"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2400" b="1" kern="100" dirty="0">
                          <a:solidFill>
                            <a:srgbClr val="053CF1"/>
                          </a:solidFill>
                          <a:effectLst/>
                          <a:latin typeface="楷体" panose="02010609060101010101" pitchFamily="49" charset="-122"/>
                          <a:ea typeface="楷体" panose="02010609060101010101" pitchFamily="49" charset="-122"/>
                        </a:rPr>
                        <a:t>秦朝军队主要使用铁制兵器</a:t>
                      </a:r>
                      <a:endParaRPr lang="zh-CN" sz="2400" b="1" kern="100" dirty="0">
                        <a:solidFill>
                          <a:srgbClr val="053CF1"/>
                        </a:solidFill>
                        <a:effectLst/>
                        <a:latin typeface="楷体" panose="02010609060101010101" pitchFamily="49" charset="-122"/>
                        <a:ea typeface="楷体" panose="02010609060101010101" pitchFamily="49"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矩形 4"/>
          <p:cNvSpPr/>
          <p:nvPr/>
        </p:nvSpPr>
        <p:spPr>
          <a:xfrm>
            <a:off x="773932" y="3526580"/>
            <a:ext cx="10945216" cy="1384995"/>
          </a:xfrm>
          <a:prstGeom prst="rect">
            <a:avLst/>
          </a:prstGeom>
          <a:solidFill>
            <a:schemeClr val="bg1"/>
          </a:solidFill>
        </p:spPr>
        <p:txBody>
          <a:bodyPr wrap="square">
            <a:spAutoFit/>
          </a:bodyPr>
          <a:lstStyle/>
          <a:p>
            <a:pPr algn="just">
              <a:spcAft>
                <a:spcPts val="0"/>
              </a:spcAft>
            </a:pPr>
            <a:r>
              <a:rPr lang="zh-CN" altLang="en-US" sz="2800" b="1" kern="100" dirty="0" smtClean="0">
                <a:solidFill>
                  <a:srgbClr val="053CF1"/>
                </a:solidFill>
                <a:latin typeface="仿宋" panose="02010609060101010101" pitchFamily="49" charset="-122"/>
                <a:ea typeface="仿宋" panose="02010609060101010101" pitchFamily="49" charset="-122"/>
              </a:rPr>
              <a:t>逻辑的同一性（史料实证）：</a:t>
            </a:r>
            <a:endParaRPr lang="en-US" altLang="zh-CN" sz="2800" b="1" kern="100" dirty="0" smtClean="0">
              <a:solidFill>
                <a:srgbClr val="053CF1"/>
              </a:solidFill>
              <a:latin typeface="仿宋" panose="02010609060101010101" pitchFamily="49" charset="-122"/>
              <a:ea typeface="仿宋" panose="02010609060101010101" pitchFamily="49" charset="-122"/>
            </a:endParaRPr>
          </a:p>
          <a:p>
            <a:pPr algn="just">
              <a:spcAft>
                <a:spcPts val="0"/>
              </a:spcAft>
            </a:pPr>
            <a:r>
              <a:rPr lang="zh-CN" altLang="en-US" sz="2800" b="1" kern="100" dirty="0" smtClean="0">
                <a:solidFill>
                  <a:srgbClr val="053CF1"/>
                </a:solidFill>
                <a:latin typeface="仿宋" panose="02010609060101010101" pitchFamily="49" charset="-122"/>
                <a:ea typeface="仿宋" panose="02010609060101010101" pitchFamily="49" charset="-122"/>
              </a:rPr>
              <a:t>    一份材料说一份话</a:t>
            </a:r>
            <a:endParaRPr lang="en-US" altLang="zh-CN" sz="2800" b="1" kern="100" dirty="0" smtClean="0">
              <a:solidFill>
                <a:srgbClr val="053CF1"/>
              </a:solidFill>
              <a:latin typeface="仿宋" panose="02010609060101010101" pitchFamily="49" charset="-122"/>
              <a:ea typeface="仿宋" panose="02010609060101010101" pitchFamily="49" charset="-122"/>
            </a:endParaRPr>
          </a:p>
          <a:p>
            <a:pPr algn="just">
              <a:spcAft>
                <a:spcPts val="0"/>
              </a:spcAft>
            </a:pPr>
            <a:r>
              <a:rPr lang="zh-CN" altLang="en-US" sz="2800" b="1" kern="100" dirty="0" smtClean="0">
                <a:solidFill>
                  <a:srgbClr val="053CF1"/>
                </a:solidFill>
                <a:latin typeface="仿宋" panose="02010609060101010101" pitchFamily="49" charset="-122"/>
                <a:ea typeface="仿宋" panose="02010609060101010101" pitchFamily="49" charset="-122"/>
              </a:rPr>
              <a:t>    一份材料说一分话</a:t>
            </a:r>
            <a:r>
              <a:rPr lang="en-US" altLang="zh-CN" sz="2800" b="1" kern="100" dirty="0" smtClean="0">
                <a:solidFill>
                  <a:srgbClr val="053CF1"/>
                </a:solidFill>
                <a:latin typeface="仿宋" panose="02010609060101010101" pitchFamily="49" charset="-122"/>
                <a:ea typeface="仿宋" panose="02010609060101010101" pitchFamily="49" charset="-122"/>
              </a:rPr>
              <a:t>——</a:t>
            </a:r>
            <a:r>
              <a:rPr lang="zh-CN" altLang="en-US" sz="2800" b="1" kern="100" dirty="0" smtClean="0">
                <a:solidFill>
                  <a:srgbClr val="053CF1"/>
                </a:solidFill>
                <a:latin typeface="仿宋" panose="02010609060101010101" pitchFamily="49" charset="-122"/>
                <a:ea typeface="仿宋" panose="02010609060101010101" pitchFamily="49" charset="-122"/>
              </a:rPr>
              <a:t>一份材料可以说几分话（程度、高度）</a:t>
            </a:r>
            <a:endParaRPr lang="zh-CN" altLang="zh-CN" sz="2800" b="1" kern="100" dirty="0">
              <a:solidFill>
                <a:srgbClr val="053CF1"/>
              </a:solidFill>
              <a:latin typeface="仿宋" panose="02010609060101010101" pitchFamily="49" charset="-122"/>
              <a:ea typeface="仿宋" panose="02010609060101010101" pitchFamily="49" charset="-122"/>
            </a:endParaRPr>
          </a:p>
        </p:txBody>
      </p:sp>
      <p:sp>
        <p:nvSpPr>
          <p:cNvPr id="7" name="矩形 6"/>
          <p:cNvSpPr/>
          <p:nvPr/>
        </p:nvSpPr>
        <p:spPr>
          <a:xfrm>
            <a:off x="773932" y="5013176"/>
            <a:ext cx="11180488" cy="1815882"/>
          </a:xfrm>
          <a:prstGeom prst="rect">
            <a:avLst/>
          </a:prstGeom>
          <a:solidFill>
            <a:schemeClr val="bg1"/>
          </a:solidFill>
        </p:spPr>
        <p:txBody>
          <a:bodyPr wrap="square">
            <a:spAutoFit/>
          </a:bodyPr>
          <a:lstStyle/>
          <a:p>
            <a:r>
              <a:rPr lang="zh-CN" altLang="en-US" sz="2800" b="1" dirty="0" smtClean="0">
                <a:solidFill>
                  <a:srgbClr val="053CF1"/>
                </a:solidFill>
                <a:latin typeface="仿宋" panose="02010609060101010101" pitchFamily="49" charset="-122"/>
                <a:ea typeface="仿宋" panose="02010609060101010101" pitchFamily="49" charset="-122"/>
              </a:rPr>
              <a:t>    每一道历史习题都是一个论证的过程，追求信息</a:t>
            </a:r>
            <a:r>
              <a:rPr lang="en-US" altLang="zh-CN" sz="2800" b="1" dirty="0" smtClean="0">
                <a:solidFill>
                  <a:srgbClr val="053CF1"/>
                </a:solidFill>
                <a:latin typeface="仿宋" panose="02010609060101010101" pitchFamily="49" charset="-122"/>
                <a:ea typeface="仿宋" panose="02010609060101010101" pitchFamily="49" charset="-122"/>
              </a:rPr>
              <a:t>——</a:t>
            </a:r>
            <a:r>
              <a:rPr lang="zh-CN" altLang="en-US" sz="2800" b="1" dirty="0" smtClean="0">
                <a:solidFill>
                  <a:srgbClr val="053CF1"/>
                </a:solidFill>
                <a:latin typeface="仿宋" panose="02010609060101010101" pitchFamily="49" charset="-122"/>
                <a:ea typeface="仿宋" panose="02010609060101010101" pitchFamily="49" charset="-122"/>
              </a:rPr>
              <a:t>设问</a:t>
            </a:r>
            <a:r>
              <a:rPr lang="en-US" altLang="zh-CN" sz="2800" b="1" dirty="0" smtClean="0">
                <a:solidFill>
                  <a:srgbClr val="053CF1"/>
                </a:solidFill>
                <a:latin typeface="仿宋" panose="02010609060101010101" pitchFamily="49" charset="-122"/>
                <a:ea typeface="仿宋" panose="02010609060101010101" pitchFamily="49" charset="-122"/>
              </a:rPr>
              <a:t>——</a:t>
            </a:r>
            <a:r>
              <a:rPr lang="zh-CN" altLang="en-US" sz="2800" b="1" dirty="0" smtClean="0">
                <a:solidFill>
                  <a:srgbClr val="053CF1"/>
                </a:solidFill>
                <a:latin typeface="仿宋" panose="02010609060101010101" pitchFamily="49" charset="-122"/>
                <a:ea typeface="仿宋" panose="02010609060101010101" pitchFamily="49" charset="-122"/>
              </a:rPr>
              <a:t>答案的同一性。</a:t>
            </a:r>
            <a:endParaRPr lang="en-US" altLang="zh-CN" sz="2800" b="1" dirty="0" smtClean="0">
              <a:solidFill>
                <a:srgbClr val="053CF1"/>
              </a:solidFill>
              <a:latin typeface="仿宋" panose="02010609060101010101" pitchFamily="49" charset="-122"/>
              <a:ea typeface="仿宋" panose="02010609060101010101" pitchFamily="49" charset="-122"/>
            </a:endParaRPr>
          </a:p>
          <a:p>
            <a:r>
              <a:rPr lang="zh-CN" altLang="en-US" sz="2800" b="1" dirty="0" smtClean="0">
                <a:solidFill>
                  <a:srgbClr val="053CF1"/>
                </a:solidFill>
                <a:latin typeface="仿宋" panose="02010609060101010101" pitchFamily="49" charset="-122"/>
                <a:ea typeface="仿宋" panose="02010609060101010101" pitchFamily="49" charset="-122"/>
              </a:rPr>
              <a:t>    获取信息、</a:t>
            </a:r>
            <a:r>
              <a:rPr lang="zh-CN" altLang="en-US" sz="2800" b="1" dirty="0">
                <a:solidFill>
                  <a:srgbClr val="053CF1"/>
                </a:solidFill>
                <a:latin typeface="仿宋" panose="02010609060101010101" pitchFamily="49" charset="-122"/>
                <a:ea typeface="仿宋" panose="02010609060101010101" pitchFamily="49" charset="-122"/>
              </a:rPr>
              <a:t>提炼信息能力</a:t>
            </a:r>
            <a:r>
              <a:rPr lang="zh-CN" altLang="en-US" sz="2800" b="1" dirty="0" smtClean="0">
                <a:solidFill>
                  <a:srgbClr val="053CF1"/>
                </a:solidFill>
                <a:latin typeface="仿宋" panose="02010609060101010101" pitchFamily="49" charset="-122"/>
                <a:ea typeface="仿宋" panose="02010609060101010101" pitchFamily="49" charset="-122"/>
              </a:rPr>
              <a:t>基础上</a:t>
            </a:r>
            <a:endParaRPr lang="en-US" altLang="zh-CN" sz="2800" b="1" dirty="0" smtClean="0">
              <a:solidFill>
                <a:srgbClr val="053CF1"/>
              </a:solidFill>
              <a:latin typeface="仿宋" panose="02010609060101010101" pitchFamily="49" charset="-122"/>
              <a:ea typeface="仿宋" panose="02010609060101010101" pitchFamily="49" charset="-122"/>
            </a:endParaRPr>
          </a:p>
          <a:p>
            <a:r>
              <a:rPr lang="zh-CN" altLang="en-US" sz="2800" b="1" dirty="0" smtClean="0">
                <a:solidFill>
                  <a:srgbClr val="053CF1"/>
                </a:solidFill>
                <a:latin typeface="仿宋" panose="02010609060101010101" pitchFamily="49" charset="-122"/>
                <a:ea typeface="仿宋" panose="02010609060101010101" pitchFamily="49" charset="-122"/>
              </a:rPr>
              <a:t>    历史核心素养所代表的  </a:t>
            </a:r>
            <a:r>
              <a:rPr lang="zh-CN" altLang="en-US" sz="2800" b="1" dirty="0" smtClean="0">
                <a:solidFill>
                  <a:srgbClr val="FF0000"/>
                </a:solidFill>
                <a:latin typeface="仿宋" panose="02010609060101010101" pitchFamily="49" charset="-122"/>
                <a:ea typeface="仿宋" panose="02010609060101010101" pitchFamily="49" charset="-122"/>
              </a:rPr>
              <a:t>历史学科原理、方法、价值  </a:t>
            </a:r>
            <a:r>
              <a:rPr lang="zh-CN" altLang="en-US" sz="2800" b="1" dirty="0" smtClean="0">
                <a:solidFill>
                  <a:srgbClr val="053CF1"/>
                </a:solidFill>
                <a:latin typeface="仿宋" panose="02010609060101010101" pitchFamily="49" charset="-122"/>
                <a:ea typeface="仿宋" panose="02010609060101010101" pitchFamily="49" charset="-122"/>
              </a:rPr>
              <a:t>的运用。</a:t>
            </a:r>
            <a:endParaRPr lang="en-US" altLang="zh-CN" sz="2800" b="1" dirty="0" smtClean="0">
              <a:solidFill>
                <a:srgbClr val="053CF1"/>
              </a:solidFill>
              <a:latin typeface="仿宋" panose="02010609060101010101" pitchFamily="49" charset="-122"/>
              <a:ea typeface="仿宋" panose="02010609060101010101" pitchFamily="49" charset="-122"/>
            </a:endParaRPr>
          </a:p>
        </p:txBody>
      </p:sp>
    </p:spTree>
  </p:cSld>
  <p:clrMapOvr>
    <a:masterClrMapping/>
  </p:clrMapOvr>
  <p:timing>
    <p:tnLst>
      <p:par>
        <p:cTn id="1" dur="indefinite" restart="never" nodeType="tmRoot"/>
      </p:par>
    </p:tnLst>
    <p:bldLst>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23392" y="44624"/>
            <a:ext cx="11131028" cy="1938992"/>
          </a:xfrm>
          <a:prstGeom prst="rect">
            <a:avLst/>
          </a:prstGeom>
          <a:solidFill>
            <a:schemeClr val="bg1"/>
          </a:solidFill>
        </p:spPr>
        <p:txBody>
          <a:bodyPr wrap="square">
            <a:spAutoFit/>
          </a:bodyPr>
          <a:lstStyle/>
          <a:p>
            <a:r>
              <a:rPr lang="en-US" altLang="zh-CN" sz="2400" b="1" dirty="0">
                <a:solidFill>
                  <a:srgbClr val="053CF1"/>
                </a:solidFill>
                <a:latin typeface="楷体" panose="02010609060101010101" pitchFamily="49" charset="-122"/>
                <a:ea typeface="楷体" panose="02010609060101010101" pitchFamily="49" charset="-122"/>
              </a:rPr>
              <a:t>4</a:t>
            </a:r>
            <a:r>
              <a:rPr lang="zh-CN" altLang="en-US" sz="2400" b="1" dirty="0">
                <a:solidFill>
                  <a:srgbClr val="053CF1"/>
                </a:solidFill>
                <a:latin typeface="楷体" panose="02010609060101010101" pitchFamily="49" charset="-122"/>
                <a:ea typeface="楷体" panose="02010609060101010101" pitchFamily="49" charset="-122"/>
              </a:rPr>
              <a:t>．魏晋以来佛教、道教广泛传播，宋人李觏认为原因在于“儒失其手，教化坠于地”；张载认为佛道追求的彼岸是虚幻的，与“吾儒”水火不容。由此可知，李觏，张载主张</a:t>
            </a:r>
            <a:endParaRPr lang="zh-CN" altLang="en-US" sz="2400" b="1" dirty="0">
              <a:solidFill>
                <a:srgbClr val="053CF1"/>
              </a:solidFill>
              <a:latin typeface="楷体" panose="02010609060101010101" pitchFamily="49" charset="-122"/>
              <a:ea typeface="楷体" panose="02010609060101010101" pitchFamily="49" charset="-122"/>
            </a:endParaRPr>
          </a:p>
          <a:p>
            <a:r>
              <a:rPr lang="en-US" altLang="zh-CN" sz="2400" b="1" dirty="0">
                <a:solidFill>
                  <a:srgbClr val="053CF1"/>
                </a:solidFill>
                <a:latin typeface="楷体" panose="02010609060101010101" pitchFamily="49" charset="-122"/>
                <a:ea typeface="楷体" panose="02010609060101010101" pitchFamily="49" charset="-122"/>
              </a:rPr>
              <a:t>A</a:t>
            </a:r>
            <a:r>
              <a:rPr lang="zh-CN" altLang="en-US" sz="2400" b="1" dirty="0">
                <a:solidFill>
                  <a:srgbClr val="053CF1"/>
                </a:solidFill>
                <a:latin typeface="楷体" panose="02010609060101010101" pitchFamily="49" charset="-122"/>
                <a:ea typeface="楷体" panose="02010609060101010101" pitchFamily="49" charset="-122"/>
              </a:rPr>
              <a:t>．儒法并用以维护君权      </a:t>
            </a:r>
            <a:r>
              <a:rPr lang="en-US" altLang="zh-CN" sz="2400" b="1" dirty="0">
                <a:solidFill>
                  <a:srgbClr val="053CF1"/>
                </a:solidFill>
                <a:latin typeface="楷体" panose="02010609060101010101" pitchFamily="49" charset="-122"/>
                <a:ea typeface="楷体" panose="02010609060101010101" pitchFamily="49" charset="-122"/>
              </a:rPr>
              <a:t>B</a:t>
            </a:r>
            <a:r>
              <a:rPr lang="zh-CN" altLang="en-US" sz="2400" b="1" dirty="0">
                <a:solidFill>
                  <a:srgbClr val="053CF1"/>
                </a:solidFill>
                <a:latin typeface="楷体" panose="02010609060101010101" pitchFamily="49" charset="-122"/>
                <a:ea typeface="楷体" panose="02010609060101010101" pitchFamily="49" charset="-122"/>
              </a:rPr>
              <a:t>．立足考据以重建学风</a:t>
            </a:r>
            <a:endParaRPr lang="zh-CN" altLang="en-US" sz="2400" b="1" dirty="0">
              <a:solidFill>
                <a:srgbClr val="053CF1"/>
              </a:solidFill>
              <a:latin typeface="楷体" panose="02010609060101010101" pitchFamily="49" charset="-122"/>
              <a:ea typeface="楷体" panose="02010609060101010101" pitchFamily="49" charset="-122"/>
            </a:endParaRPr>
          </a:p>
          <a:p>
            <a:r>
              <a:rPr lang="en-US" altLang="zh-CN" sz="2400" b="1" dirty="0">
                <a:solidFill>
                  <a:srgbClr val="053CF1"/>
                </a:solidFill>
                <a:latin typeface="楷体" panose="02010609060101010101" pitchFamily="49" charset="-122"/>
                <a:ea typeface="楷体" panose="02010609060101010101" pitchFamily="49" charset="-122"/>
              </a:rPr>
              <a:t>C</a:t>
            </a:r>
            <a:r>
              <a:rPr lang="zh-CN" altLang="en-US" sz="2400" b="1" dirty="0">
                <a:solidFill>
                  <a:srgbClr val="053CF1"/>
                </a:solidFill>
                <a:latin typeface="楷体" panose="02010609060101010101" pitchFamily="49" charset="-122"/>
                <a:ea typeface="楷体" panose="02010609060101010101" pitchFamily="49" charset="-122"/>
              </a:rPr>
              <a:t>．复兴儒学以回应挑战      </a:t>
            </a:r>
            <a:r>
              <a:rPr lang="en-US" altLang="zh-CN" sz="2400" b="1" dirty="0">
                <a:solidFill>
                  <a:srgbClr val="053CF1"/>
                </a:solidFill>
                <a:latin typeface="楷体" panose="02010609060101010101" pitchFamily="49" charset="-122"/>
                <a:ea typeface="楷体" panose="02010609060101010101" pitchFamily="49" charset="-122"/>
              </a:rPr>
              <a:t>D</a:t>
            </a:r>
            <a:r>
              <a:rPr lang="zh-CN" altLang="en-US" sz="2400" b="1" dirty="0">
                <a:solidFill>
                  <a:srgbClr val="053CF1"/>
                </a:solidFill>
                <a:latin typeface="楷体" panose="02010609060101010101" pitchFamily="49" charset="-122"/>
                <a:ea typeface="楷体" panose="02010609060101010101" pitchFamily="49" charset="-122"/>
              </a:rPr>
              <a:t>．杂糅佛道以构建理学</a:t>
            </a:r>
            <a:endParaRPr lang="zh-CN" altLang="en-US" sz="2400" b="1" dirty="0">
              <a:solidFill>
                <a:srgbClr val="053CF1"/>
              </a:solidFill>
              <a:latin typeface="楷体" panose="02010609060101010101" pitchFamily="49" charset="-122"/>
              <a:ea typeface="楷体" panose="02010609060101010101" pitchFamily="49" charset="-122"/>
            </a:endParaRPr>
          </a:p>
        </p:txBody>
      </p:sp>
      <p:sp>
        <p:nvSpPr>
          <p:cNvPr id="4" name="矩形 3"/>
          <p:cNvSpPr/>
          <p:nvPr/>
        </p:nvSpPr>
        <p:spPr>
          <a:xfrm>
            <a:off x="767408" y="1988840"/>
            <a:ext cx="10369152" cy="1569660"/>
          </a:xfrm>
          <a:prstGeom prst="rect">
            <a:avLst/>
          </a:prstGeom>
          <a:solidFill>
            <a:schemeClr val="bg1"/>
          </a:solidFill>
        </p:spPr>
        <p:txBody>
          <a:bodyPr wrap="square">
            <a:spAutoFit/>
          </a:bodyPr>
          <a:lstStyle/>
          <a:p>
            <a:r>
              <a:rPr lang="zh-CN" altLang="en-US" sz="2400" b="1" dirty="0" smtClean="0">
                <a:solidFill>
                  <a:srgbClr val="053CF1"/>
                </a:solidFill>
                <a:latin typeface="仿宋" panose="02010609060101010101" pitchFamily="49" charset="-122"/>
                <a:ea typeface="仿宋" panose="02010609060101010101" pitchFamily="49" charset="-122"/>
              </a:rPr>
              <a:t>材料信息</a:t>
            </a:r>
            <a:r>
              <a:rPr lang="en-US" altLang="zh-CN" sz="2400" b="1" dirty="0" smtClean="0">
                <a:solidFill>
                  <a:srgbClr val="053CF1"/>
                </a:solidFill>
                <a:latin typeface="仿宋" panose="02010609060101010101" pitchFamily="49" charset="-122"/>
                <a:ea typeface="仿宋" panose="02010609060101010101" pitchFamily="49" charset="-122"/>
              </a:rPr>
              <a:t>——</a:t>
            </a:r>
            <a:r>
              <a:rPr lang="zh-CN" altLang="en-US" sz="2400" b="1" dirty="0" smtClean="0">
                <a:solidFill>
                  <a:srgbClr val="053CF1"/>
                </a:solidFill>
                <a:latin typeface="仿宋" panose="02010609060101010101" pitchFamily="49" charset="-122"/>
                <a:ea typeface="仿宋" panose="02010609060101010101" pitchFamily="49" charset="-122"/>
              </a:rPr>
              <a:t>设问</a:t>
            </a:r>
            <a:r>
              <a:rPr lang="en-US" altLang="zh-CN" sz="2400" b="1" dirty="0" smtClean="0">
                <a:solidFill>
                  <a:srgbClr val="053CF1"/>
                </a:solidFill>
                <a:latin typeface="仿宋" panose="02010609060101010101" pitchFamily="49" charset="-122"/>
                <a:ea typeface="仿宋" panose="02010609060101010101" pitchFamily="49" charset="-122"/>
              </a:rPr>
              <a:t>——</a:t>
            </a:r>
            <a:r>
              <a:rPr lang="zh-CN" altLang="en-US" sz="2400" b="1" dirty="0" smtClean="0">
                <a:solidFill>
                  <a:srgbClr val="053CF1"/>
                </a:solidFill>
                <a:latin typeface="仿宋" panose="02010609060101010101" pitchFamily="49" charset="-122"/>
                <a:ea typeface="仿宋" panose="02010609060101010101" pitchFamily="49" charset="-122"/>
              </a:rPr>
              <a:t>结论。逻辑要一致：</a:t>
            </a:r>
            <a:endParaRPr lang="en-US" altLang="zh-CN" sz="2400" b="1" dirty="0" smtClean="0">
              <a:solidFill>
                <a:srgbClr val="053CF1"/>
              </a:solidFill>
              <a:latin typeface="仿宋" panose="02010609060101010101" pitchFamily="49" charset="-122"/>
              <a:ea typeface="仿宋" panose="02010609060101010101" pitchFamily="49" charset="-122"/>
            </a:endParaRPr>
          </a:p>
          <a:p>
            <a:r>
              <a:rPr lang="zh-CN" altLang="en-US" sz="2400" b="1" dirty="0" smtClean="0">
                <a:solidFill>
                  <a:srgbClr val="053CF1"/>
                </a:solidFill>
                <a:latin typeface="楷体" panose="02010609060101010101" pitchFamily="49" charset="-122"/>
                <a:ea typeface="楷体" panose="02010609060101010101" pitchFamily="49" charset="-122"/>
              </a:rPr>
              <a:t>  修改设问：由此推测</a:t>
            </a:r>
            <a:r>
              <a:rPr lang="en-US" altLang="zh-CN" sz="2400" b="1" dirty="0" smtClean="0">
                <a:solidFill>
                  <a:srgbClr val="053CF1"/>
                </a:solidFill>
                <a:latin typeface="楷体" panose="02010609060101010101" pitchFamily="49" charset="-122"/>
                <a:ea typeface="楷体" panose="02010609060101010101" pitchFamily="49" charset="-122"/>
              </a:rPr>
              <a:t>……</a:t>
            </a:r>
            <a:endParaRPr lang="en-US" altLang="zh-CN" sz="2400" b="1" dirty="0" smtClean="0">
              <a:solidFill>
                <a:srgbClr val="053CF1"/>
              </a:solidFill>
              <a:latin typeface="楷体" panose="02010609060101010101" pitchFamily="49" charset="-122"/>
              <a:ea typeface="楷体" panose="02010609060101010101" pitchFamily="49" charset="-122"/>
            </a:endParaRPr>
          </a:p>
          <a:p>
            <a:r>
              <a:rPr lang="zh-CN" altLang="en-US" sz="2400" b="1" dirty="0" smtClean="0">
                <a:solidFill>
                  <a:srgbClr val="053CF1"/>
                </a:solidFill>
                <a:latin typeface="楷体" panose="02010609060101010101" pitchFamily="49" charset="-122"/>
                <a:ea typeface="楷体" panose="02010609060101010101" pitchFamily="49" charset="-122"/>
              </a:rPr>
              <a:t>  修改设问：由此可知，李、张反思    儒家教化存在的问题   </a:t>
            </a:r>
            <a:endParaRPr lang="en-US" altLang="zh-CN" sz="2400" b="1" dirty="0" smtClean="0">
              <a:solidFill>
                <a:srgbClr val="053CF1"/>
              </a:solidFill>
              <a:latin typeface="楷体" panose="02010609060101010101" pitchFamily="49" charset="-122"/>
              <a:ea typeface="楷体" panose="02010609060101010101" pitchFamily="49" charset="-122"/>
            </a:endParaRPr>
          </a:p>
          <a:p>
            <a:r>
              <a:rPr lang="zh-CN" altLang="en-US" sz="2400" b="1" dirty="0" smtClean="0">
                <a:solidFill>
                  <a:srgbClr val="053CF1"/>
                </a:solidFill>
                <a:latin typeface="楷体" panose="02010609060101010101" pitchFamily="49" charset="-122"/>
                <a:ea typeface="楷体" panose="02010609060101010101" pitchFamily="49" charset="-122"/>
              </a:rPr>
              <a:t>  修改选项：儒家教化出现了危机</a:t>
            </a:r>
            <a:endParaRPr lang="en-US" altLang="zh-CN" sz="2400" b="1" dirty="0">
              <a:solidFill>
                <a:srgbClr val="053CF1"/>
              </a:solidFill>
              <a:latin typeface="楷体" panose="02010609060101010101" pitchFamily="49" charset="-122"/>
              <a:ea typeface="楷体" panose="02010609060101010101" pitchFamily="49" charset="-122"/>
            </a:endParaRPr>
          </a:p>
        </p:txBody>
      </p:sp>
      <p:sp>
        <p:nvSpPr>
          <p:cNvPr id="5" name="矩形 4"/>
          <p:cNvSpPr/>
          <p:nvPr/>
        </p:nvSpPr>
        <p:spPr>
          <a:xfrm>
            <a:off x="634728" y="3794264"/>
            <a:ext cx="11131028" cy="1938992"/>
          </a:xfrm>
          <a:prstGeom prst="rect">
            <a:avLst/>
          </a:prstGeom>
          <a:solidFill>
            <a:schemeClr val="bg1"/>
          </a:solidFill>
        </p:spPr>
        <p:txBody>
          <a:bodyPr wrap="square">
            <a:spAutoFit/>
          </a:bodyPr>
          <a:lstStyle/>
          <a:p>
            <a:r>
              <a:rPr lang="en-US" altLang="zh-CN" sz="2400" b="1" dirty="0">
                <a:solidFill>
                  <a:srgbClr val="053CF1"/>
                </a:solidFill>
                <a:latin typeface="楷体" panose="02010609060101010101" pitchFamily="49" charset="-122"/>
                <a:ea typeface="楷体" panose="02010609060101010101" pitchFamily="49" charset="-122"/>
              </a:rPr>
              <a:t>9.  1946</a:t>
            </a:r>
            <a:r>
              <a:rPr lang="zh-CN" altLang="en-US" sz="2400" b="1" dirty="0">
                <a:solidFill>
                  <a:srgbClr val="053CF1"/>
                </a:solidFill>
                <a:latin typeface="楷体" panose="02010609060101010101" pitchFamily="49" charset="-122"/>
                <a:ea typeface="楷体" panose="02010609060101010101" pitchFamily="49" charset="-122"/>
              </a:rPr>
              <a:t>年</a:t>
            </a:r>
            <a:r>
              <a:rPr lang="en-US" altLang="zh-CN" sz="2400" b="1" dirty="0">
                <a:solidFill>
                  <a:srgbClr val="053CF1"/>
                </a:solidFill>
                <a:latin typeface="楷体" panose="02010609060101010101" pitchFamily="49" charset="-122"/>
                <a:ea typeface="楷体" panose="02010609060101010101" pitchFamily="49" charset="-122"/>
              </a:rPr>
              <a:t>6</a:t>
            </a:r>
            <a:r>
              <a:rPr lang="zh-CN" altLang="en-US" sz="2400" b="1" dirty="0">
                <a:solidFill>
                  <a:srgbClr val="053CF1"/>
                </a:solidFill>
                <a:latin typeface="楷体" panose="02010609060101010101" pitchFamily="49" charset="-122"/>
                <a:ea typeface="楷体" panose="02010609060101010101" pitchFamily="49" charset="-122"/>
              </a:rPr>
              <a:t>月，中共中央致电各军区负责人说：“观察近日形势，蒋介石准备大打，恐难挽回。“我军必须战胜蒋军进攻，争取和平前途。因此中共中央向解放区军民发出的号召是：</a:t>
            </a:r>
            <a:endParaRPr lang="zh-CN" altLang="en-US" sz="2400" b="1" dirty="0">
              <a:solidFill>
                <a:srgbClr val="053CF1"/>
              </a:solidFill>
              <a:latin typeface="楷体" panose="02010609060101010101" pitchFamily="49" charset="-122"/>
              <a:ea typeface="楷体" panose="02010609060101010101" pitchFamily="49" charset="-122"/>
            </a:endParaRPr>
          </a:p>
          <a:p>
            <a:r>
              <a:rPr lang="en-US" altLang="zh-CN" sz="2400" b="1" dirty="0">
                <a:solidFill>
                  <a:srgbClr val="053CF1"/>
                </a:solidFill>
                <a:latin typeface="楷体" panose="02010609060101010101" pitchFamily="49" charset="-122"/>
                <a:ea typeface="楷体" panose="02010609060101010101" pitchFamily="49" charset="-122"/>
              </a:rPr>
              <a:t>A.“</a:t>
            </a:r>
            <a:r>
              <a:rPr lang="zh-CN" altLang="en-US" sz="2400" b="1" dirty="0">
                <a:solidFill>
                  <a:srgbClr val="053CF1"/>
                </a:solidFill>
                <a:latin typeface="楷体" panose="02010609060101010101" pitchFamily="49" charset="-122"/>
                <a:ea typeface="楷体" panose="02010609060101010101" pitchFamily="49" charset="-122"/>
              </a:rPr>
              <a:t>武装自卫”       </a:t>
            </a:r>
            <a:r>
              <a:rPr lang="en-US" altLang="zh-CN" sz="2400" b="1" dirty="0">
                <a:solidFill>
                  <a:srgbClr val="053CF1"/>
                </a:solidFill>
                <a:latin typeface="楷体" panose="02010609060101010101" pitchFamily="49" charset="-122"/>
                <a:ea typeface="楷体" panose="02010609060101010101" pitchFamily="49" charset="-122"/>
              </a:rPr>
              <a:t>B.“</a:t>
            </a:r>
            <a:r>
              <a:rPr lang="zh-CN" altLang="en-US" sz="2400" b="1" dirty="0">
                <a:solidFill>
                  <a:srgbClr val="053CF1"/>
                </a:solidFill>
                <a:latin typeface="楷体" panose="02010609060101010101" pitchFamily="49" charset="-122"/>
                <a:ea typeface="楷体" panose="02010609060101010101" pitchFamily="49" charset="-122"/>
              </a:rPr>
              <a:t>向敌后发展”       </a:t>
            </a:r>
            <a:endParaRPr lang="en-US" altLang="zh-CN" sz="2400" b="1" dirty="0" smtClean="0">
              <a:solidFill>
                <a:srgbClr val="053CF1"/>
              </a:solidFill>
              <a:latin typeface="楷体" panose="02010609060101010101" pitchFamily="49" charset="-122"/>
              <a:ea typeface="楷体" panose="02010609060101010101" pitchFamily="49" charset="-122"/>
            </a:endParaRPr>
          </a:p>
          <a:p>
            <a:r>
              <a:rPr lang="en-US" altLang="zh-CN" sz="2400" b="1" dirty="0" smtClean="0">
                <a:solidFill>
                  <a:srgbClr val="053CF1"/>
                </a:solidFill>
                <a:latin typeface="楷体" panose="02010609060101010101" pitchFamily="49" charset="-122"/>
                <a:ea typeface="楷体" panose="02010609060101010101" pitchFamily="49" charset="-122"/>
              </a:rPr>
              <a:t>C</a:t>
            </a:r>
            <a:r>
              <a:rPr lang="en-US" altLang="zh-CN" sz="2400" b="1" dirty="0">
                <a:solidFill>
                  <a:srgbClr val="053CF1"/>
                </a:solidFill>
                <a:latin typeface="楷体" panose="02010609060101010101" pitchFamily="49" charset="-122"/>
                <a:ea typeface="楷体" panose="02010609060101010101" pitchFamily="49" charset="-122"/>
              </a:rPr>
              <a:t>.“</a:t>
            </a:r>
            <a:r>
              <a:rPr lang="zh-CN" altLang="en-US" sz="2400" b="1" dirty="0">
                <a:solidFill>
                  <a:srgbClr val="053CF1"/>
                </a:solidFill>
                <a:latin typeface="楷体" panose="02010609060101010101" pitchFamily="49" charset="-122"/>
                <a:ea typeface="楷体" panose="02010609060101010101" pitchFamily="49" charset="-122"/>
              </a:rPr>
              <a:t>救亡图存”      </a:t>
            </a:r>
            <a:r>
              <a:rPr lang="zh-CN" altLang="en-US" sz="2400" b="1" dirty="0" smtClean="0">
                <a:solidFill>
                  <a:srgbClr val="053CF1"/>
                </a:solidFill>
                <a:latin typeface="楷体" panose="02010609060101010101" pitchFamily="49" charset="-122"/>
                <a:ea typeface="楷体" panose="02010609060101010101" pitchFamily="49" charset="-122"/>
              </a:rPr>
              <a:t> </a:t>
            </a:r>
            <a:r>
              <a:rPr lang="en-US" altLang="zh-CN" sz="2400" b="1" dirty="0" smtClean="0">
                <a:solidFill>
                  <a:srgbClr val="053CF1"/>
                </a:solidFill>
                <a:latin typeface="楷体" panose="02010609060101010101" pitchFamily="49" charset="-122"/>
                <a:ea typeface="楷体" panose="02010609060101010101" pitchFamily="49" charset="-122"/>
              </a:rPr>
              <a:t>D</a:t>
            </a:r>
            <a:r>
              <a:rPr lang="en-US" altLang="zh-CN" sz="2400" b="1" dirty="0">
                <a:solidFill>
                  <a:srgbClr val="053CF1"/>
                </a:solidFill>
                <a:latin typeface="楷体" panose="02010609060101010101" pitchFamily="49" charset="-122"/>
                <a:ea typeface="楷体" panose="02010609060101010101" pitchFamily="49" charset="-122"/>
              </a:rPr>
              <a:t>.“</a:t>
            </a:r>
            <a:r>
              <a:rPr lang="zh-CN" altLang="en-US" sz="2400" b="1" dirty="0">
                <a:solidFill>
                  <a:srgbClr val="053CF1"/>
                </a:solidFill>
                <a:latin typeface="楷体" panose="02010609060101010101" pitchFamily="49" charset="-122"/>
                <a:ea typeface="楷体" panose="02010609060101010101" pitchFamily="49" charset="-122"/>
              </a:rPr>
              <a:t>解放全中国”</a:t>
            </a:r>
            <a:endParaRPr lang="zh-CN" altLang="en-US" sz="2400" b="1" dirty="0">
              <a:solidFill>
                <a:srgbClr val="053CF1"/>
              </a:solidFill>
              <a:latin typeface="楷体" panose="02010609060101010101" pitchFamily="49" charset="-122"/>
              <a:ea typeface="楷体" panose="02010609060101010101" pitchFamily="49" charset="-122"/>
            </a:endParaRPr>
          </a:p>
        </p:txBody>
      </p:sp>
      <p:sp>
        <p:nvSpPr>
          <p:cNvPr id="6" name="矩形 5"/>
          <p:cNvSpPr/>
          <p:nvPr/>
        </p:nvSpPr>
        <p:spPr>
          <a:xfrm>
            <a:off x="1127448" y="5796652"/>
            <a:ext cx="7693520" cy="954107"/>
          </a:xfrm>
          <a:prstGeom prst="rect">
            <a:avLst/>
          </a:prstGeom>
          <a:solidFill>
            <a:schemeClr val="bg1"/>
          </a:solidFill>
        </p:spPr>
        <p:txBody>
          <a:bodyPr wrap="square">
            <a:spAutoFit/>
          </a:bodyPr>
          <a:lstStyle/>
          <a:p>
            <a:r>
              <a:rPr lang="zh-CN" altLang="en-US" sz="2800" b="1" dirty="0" smtClean="0">
                <a:solidFill>
                  <a:srgbClr val="053CF1"/>
                </a:solidFill>
                <a:latin typeface="仿宋" panose="02010609060101010101" pitchFamily="49" charset="-122"/>
                <a:ea typeface="仿宋" panose="02010609060101010101" pitchFamily="49" charset="-122"/>
              </a:rPr>
              <a:t>常识思考：抓住材料信息特征</a:t>
            </a:r>
            <a:r>
              <a:rPr lang="en-US" altLang="zh-CN" sz="2800" b="1" dirty="0" smtClean="0">
                <a:solidFill>
                  <a:srgbClr val="053CF1"/>
                </a:solidFill>
                <a:latin typeface="仿宋" panose="02010609060101010101" pitchFamily="49" charset="-122"/>
                <a:ea typeface="仿宋" panose="02010609060101010101" pitchFamily="49" charset="-122"/>
              </a:rPr>
              <a:t>——</a:t>
            </a:r>
            <a:r>
              <a:rPr lang="zh-CN" altLang="en-US" sz="2800" b="1" dirty="0" smtClean="0">
                <a:solidFill>
                  <a:srgbClr val="053CF1"/>
                </a:solidFill>
                <a:latin typeface="仿宋" panose="02010609060101010101" pitchFamily="49" charset="-122"/>
                <a:ea typeface="仿宋" panose="02010609060101010101" pitchFamily="49" charset="-122"/>
              </a:rPr>
              <a:t>态度表达</a:t>
            </a:r>
            <a:endParaRPr lang="en-US" altLang="zh-CN" sz="2800" b="1" dirty="0" smtClean="0">
              <a:solidFill>
                <a:srgbClr val="053CF1"/>
              </a:solidFill>
              <a:latin typeface="仿宋" panose="02010609060101010101" pitchFamily="49" charset="-122"/>
              <a:ea typeface="仿宋" panose="02010609060101010101" pitchFamily="49" charset="-122"/>
            </a:endParaRPr>
          </a:p>
          <a:p>
            <a:r>
              <a:rPr lang="zh-CN" altLang="en-US" sz="2800" b="1" dirty="0" smtClean="0">
                <a:solidFill>
                  <a:srgbClr val="053CF1"/>
                </a:solidFill>
                <a:latin typeface="仿宋" panose="02010609060101010101" pitchFamily="49" charset="-122"/>
                <a:ea typeface="仿宋" panose="02010609060101010101" pitchFamily="49" charset="-122"/>
              </a:rPr>
              <a:t>学会思考：能思会想、能思善想。</a:t>
            </a:r>
            <a:endParaRPr lang="en-US" altLang="zh-CN" sz="2800" b="1" dirty="0">
              <a:solidFill>
                <a:srgbClr val="053CF1"/>
              </a:solidFill>
              <a:latin typeface="仿宋" panose="02010609060101010101" pitchFamily="49" charset="-122"/>
              <a:ea typeface="仿宋"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4" grpId="1" animBg="1"/>
      <p:bldP spid="5" grpId="0" animBg="1"/>
      <p:bldP spid="5" grpId="1" animBg="1"/>
      <p:bldP spid="6" grpId="0" animBg="1"/>
      <p:bldP spid="6"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51384" y="134635"/>
            <a:ext cx="11449272" cy="2677656"/>
          </a:xfrm>
          <a:prstGeom prst="rect">
            <a:avLst/>
          </a:prstGeom>
          <a:solidFill>
            <a:schemeClr val="bg1"/>
          </a:solidFill>
        </p:spPr>
        <p:txBody>
          <a:bodyPr wrap="square">
            <a:spAutoFit/>
          </a:bodyPr>
          <a:lstStyle/>
          <a:p>
            <a:r>
              <a:rPr lang="en-US" altLang="zh-CN" sz="2400" b="1" dirty="0">
                <a:solidFill>
                  <a:srgbClr val="053CF1"/>
                </a:solidFill>
                <a:latin typeface="楷体" panose="02010609060101010101" pitchFamily="49" charset="-122"/>
                <a:ea typeface="楷体" panose="02010609060101010101" pitchFamily="49" charset="-122"/>
              </a:rPr>
              <a:t>7</a:t>
            </a:r>
            <a:r>
              <a:rPr lang="zh-CN" altLang="en-US" sz="2400" b="1" dirty="0">
                <a:solidFill>
                  <a:srgbClr val="053CF1"/>
                </a:solidFill>
                <a:latin typeface="楷体" panose="02010609060101010101" pitchFamily="49" charset="-122"/>
                <a:ea typeface="楷体" panose="02010609060101010101" pitchFamily="49" charset="-122"/>
              </a:rPr>
              <a:t>．清末</a:t>
            </a:r>
            <a:r>
              <a:rPr lang="en-US" altLang="zh-CN" sz="2400" b="1" dirty="0">
                <a:solidFill>
                  <a:srgbClr val="053CF1"/>
                </a:solidFill>
                <a:latin typeface="楷体" panose="02010609060101010101" pitchFamily="49" charset="-122"/>
                <a:ea typeface="楷体" panose="02010609060101010101" pitchFamily="49" charset="-122"/>
              </a:rPr>
              <a:t>《</a:t>
            </a:r>
            <a:r>
              <a:rPr lang="zh-CN" altLang="en-US" sz="2400" b="1" dirty="0">
                <a:solidFill>
                  <a:srgbClr val="053CF1"/>
                </a:solidFill>
                <a:latin typeface="楷体" panose="02010609060101010101" pitchFamily="49" charset="-122"/>
                <a:ea typeface="楷体" panose="02010609060101010101" pitchFamily="49" charset="-122"/>
              </a:rPr>
              <a:t>游学译编</a:t>
            </a:r>
            <a:r>
              <a:rPr lang="en-US" altLang="zh-CN" sz="2400" b="1" dirty="0">
                <a:solidFill>
                  <a:srgbClr val="053CF1"/>
                </a:solidFill>
                <a:latin typeface="楷体" panose="02010609060101010101" pitchFamily="49" charset="-122"/>
                <a:ea typeface="楷体" panose="02010609060101010101" pitchFamily="49" charset="-122"/>
              </a:rPr>
              <a:t>》</a:t>
            </a:r>
            <a:r>
              <a:rPr lang="zh-CN" altLang="en-US" sz="2400" b="1" dirty="0">
                <a:solidFill>
                  <a:srgbClr val="053CF1"/>
                </a:solidFill>
                <a:latin typeface="楷体" panose="02010609060101010101" pitchFamily="49" charset="-122"/>
                <a:ea typeface="楷体" panose="02010609060101010101" pitchFamily="49" charset="-122"/>
              </a:rPr>
              <a:t>上刊登的</a:t>
            </a:r>
            <a:r>
              <a:rPr lang="en-US" altLang="zh-CN" sz="2400" b="1" dirty="0">
                <a:solidFill>
                  <a:srgbClr val="053CF1"/>
                </a:solidFill>
                <a:latin typeface="楷体" panose="02010609060101010101" pitchFamily="49" charset="-122"/>
                <a:ea typeface="楷体" panose="02010609060101010101" pitchFamily="49" charset="-122"/>
              </a:rPr>
              <a:t>《</a:t>
            </a:r>
            <a:r>
              <a:rPr lang="zh-CN" altLang="en-US" sz="2400" b="1" dirty="0">
                <a:solidFill>
                  <a:srgbClr val="053CF1"/>
                </a:solidFill>
                <a:latin typeface="楷体" panose="02010609060101010101" pitchFamily="49" charset="-122"/>
                <a:ea typeface="楷体" panose="02010609060101010101" pitchFamily="49" charset="-122"/>
              </a:rPr>
              <a:t>劝同乡父老遣子弟航洋游学书</a:t>
            </a:r>
            <a:r>
              <a:rPr lang="en-US" altLang="zh-CN" sz="2400" b="1" dirty="0">
                <a:solidFill>
                  <a:srgbClr val="053CF1"/>
                </a:solidFill>
                <a:latin typeface="楷体" panose="02010609060101010101" pitchFamily="49" charset="-122"/>
                <a:ea typeface="楷体" panose="02010609060101010101" pitchFamily="49" charset="-122"/>
              </a:rPr>
              <a:t>》</a:t>
            </a:r>
            <a:r>
              <a:rPr lang="zh-CN" altLang="en-US" sz="2400" b="1" dirty="0">
                <a:solidFill>
                  <a:srgbClr val="053CF1"/>
                </a:solidFill>
                <a:latin typeface="楷体" panose="02010609060101010101" pitchFamily="49" charset="-122"/>
                <a:ea typeface="楷体" panose="02010609060101010101" pitchFamily="49" charset="-122"/>
              </a:rPr>
              <a:t>云：“向之极可慕恋之科举的虚荣者，今已为蕉梦矣。而出洋学成，量与出身，已见明谕，宦达之路、利禄之路、学问之路、名誉之路，胥于是乎在。”这反映了当时</a:t>
            </a:r>
            <a:endParaRPr lang="zh-CN" altLang="en-US" sz="2400" b="1" dirty="0">
              <a:solidFill>
                <a:srgbClr val="053CF1"/>
              </a:solidFill>
              <a:latin typeface="楷体" panose="02010609060101010101" pitchFamily="49" charset="-122"/>
              <a:ea typeface="楷体" panose="02010609060101010101" pitchFamily="49" charset="-122"/>
            </a:endParaRPr>
          </a:p>
          <a:p>
            <a:r>
              <a:rPr lang="en-US" altLang="zh-CN" sz="2400" b="1" dirty="0">
                <a:solidFill>
                  <a:srgbClr val="053CF1"/>
                </a:solidFill>
                <a:latin typeface="楷体" panose="02010609060101010101" pitchFamily="49" charset="-122"/>
                <a:ea typeface="楷体" panose="02010609060101010101" pitchFamily="49" charset="-122"/>
              </a:rPr>
              <a:t>A</a:t>
            </a:r>
            <a:r>
              <a:rPr lang="zh-CN" altLang="en-US" sz="2400" b="1" dirty="0">
                <a:solidFill>
                  <a:srgbClr val="053CF1"/>
                </a:solidFill>
                <a:latin typeface="楷体" panose="02010609060101010101" pitchFamily="49" charset="-122"/>
                <a:ea typeface="楷体" panose="02010609060101010101" pitchFamily="49" charset="-122"/>
              </a:rPr>
              <a:t>．出洋留学受到社会的广泛支持               </a:t>
            </a:r>
            <a:endParaRPr lang="en-US" altLang="zh-CN" sz="2400" b="1" dirty="0" smtClean="0">
              <a:solidFill>
                <a:srgbClr val="053CF1"/>
              </a:solidFill>
              <a:latin typeface="楷体" panose="02010609060101010101" pitchFamily="49" charset="-122"/>
              <a:ea typeface="楷体" panose="02010609060101010101" pitchFamily="49" charset="-122"/>
            </a:endParaRPr>
          </a:p>
          <a:p>
            <a:r>
              <a:rPr lang="en-US" altLang="zh-CN" sz="2400" b="1" dirty="0" smtClean="0">
                <a:solidFill>
                  <a:srgbClr val="053CF1"/>
                </a:solidFill>
                <a:latin typeface="楷体" panose="02010609060101010101" pitchFamily="49" charset="-122"/>
                <a:ea typeface="楷体" panose="02010609060101010101" pitchFamily="49" charset="-122"/>
              </a:rPr>
              <a:t>B</a:t>
            </a:r>
            <a:r>
              <a:rPr lang="zh-CN" altLang="en-US" sz="2400" b="1" dirty="0">
                <a:solidFill>
                  <a:srgbClr val="053CF1"/>
                </a:solidFill>
                <a:latin typeface="楷体" panose="02010609060101010101" pitchFamily="49" charset="-122"/>
                <a:ea typeface="楷体" panose="02010609060101010101" pitchFamily="49" charset="-122"/>
              </a:rPr>
              <a:t>．落第士人成为官派留学生主要来源</a:t>
            </a:r>
            <a:endParaRPr lang="zh-CN" altLang="en-US" sz="2400" b="1" dirty="0">
              <a:solidFill>
                <a:srgbClr val="053CF1"/>
              </a:solidFill>
              <a:latin typeface="楷体" panose="02010609060101010101" pitchFamily="49" charset="-122"/>
              <a:ea typeface="楷体" panose="02010609060101010101" pitchFamily="49" charset="-122"/>
            </a:endParaRPr>
          </a:p>
          <a:p>
            <a:r>
              <a:rPr lang="en-US" altLang="zh-CN" sz="2400" b="1" dirty="0">
                <a:solidFill>
                  <a:srgbClr val="053CF1"/>
                </a:solidFill>
                <a:latin typeface="楷体" panose="02010609060101010101" pitchFamily="49" charset="-122"/>
                <a:ea typeface="楷体" panose="02010609060101010101" pitchFamily="49" charset="-122"/>
              </a:rPr>
              <a:t>C</a:t>
            </a:r>
            <a:r>
              <a:rPr lang="zh-CN" altLang="en-US" sz="2400" b="1" dirty="0">
                <a:solidFill>
                  <a:srgbClr val="053CF1"/>
                </a:solidFill>
                <a:latin typeface="楷体" panose="02010609060101010101" pitchFamily="49" charset="-122"/>
                <a:ea typeface="楷体" panose="02010609060101010101" pitchFamily="49" charset="-122"/>
              </a:rPr>
              <a:t>．新政改革加快了社会结构变动               </a:t>
            </a:r>
            <a:endParaRPr lang="en-US" altLang="zh-CN" sz="2400" b="1" dirty="0" smtClean="0">
              <a:solidFill>
                <a:srgbClr val="053CF1"/>
              </a:solidFill>
              <a:latin typeface="楷体" panose="02010609060101010101" pitchFamily="49" charset="-122"/>
              <a:ea typeface="楷体" panose="02010609060101010101" pitchFamily="49" charset="-122"/>
            </a:endParaRPr>
          </a:p>
          <a:p>
            <a:r>
              <a:rPr lang="en-US" altLang="zh-CN" sz="2400" b="1" dirty="0" smtClean="0">
                <a:solidFill>
                  <a:srgbClr val="053CF1"/>
                </a:solidFill>
                <a:latin typeface="楷体" panose="02010609060101010101" pitchFamily="49" charset="-122"/>
                <a:ea typeface="楷体" panose="02010609060101010101" pitchFamily="49" charset="-122"/>
              </a:rPr>
              <a:t>D</a:t>
            </a:r>
            <a:r>
              <a:rPr lang="zh-CN" altLang="en-US" sz="2400" b="1" dirty="0">
                <a:solidFill>
                  <a:srgbClr val="053CF1"/>
                </a:solidFill>
                <a:latin typeface="楷体" panose="02010609060101010101" pitchFamily="49" charset="-122"/>
                <a:ea typeface="楷体" panose="02010609060101010101" pitchFamily="49" charset="-122"/>
              </a:rPr>
              <a:t>．科举停废改变了国人的中西体用观</a:t>
            </a:r>
            <a:endParaRPr lang="zh-CN" altLang="en-US" sz="2400" b="1" dirty="0">
              <a:solidFill>
                <a:srgbClr val="053CF1"/>
              </a:solidFill>
              <a:latin typeface="楷体" panose="02010609060101010101" pitchFamily="49" charset="-122"/>
              <a:ea typeface="楷体" panose="02010609060101010101" pitchFamily="49" charset="-122"/>
            </a:endParaRPr>
          </a:p>
        </p:txBody>
      </p:sp>
      <p:sp>
        <p:nvSpPr>
          <p:cNvPr id="4" name="矩形 3"/>
          <p:cNvSpPr/>
          <p:nvPr/>
        </p:nvSpPr>
        <p:spPr>
          <a:xfrm>
            <a:off x="911424" y="2813449"/>
            <a:ext cx="6552728" cy="523220"/>
          </a:xfrm>
          <a:prstGeom prst="rect">
            <a:avLst/>
          </a:prstGeom>
          <a:solidFill>
            <a:schemeClr val="bg1"/>
          </a:solidFill>
        </p:spPr>
        <p:txBody>
          <a:bodyPr wrap="square">
            <a:spAutoFit/>
          </a:bodyPr>
          <a:lstStyle/>
          <a:p>
            <a:r>
              <a:rPr lang="zh-CN" altLang="en-US" sz="2800" b="1" dirty="0" smtClean="0">
                <a:solidFill>
                  <a:srgbClr val="053CF1"/>
                </a:solidFill>
                <a:latin typeface="仿宋" panose="02010609060101010101" pitchFamily="49" charset="-122"/>
                <a:ea typeface="仿宋" panose="02010609060101010101" pitchFamily="49" charset="-122"/>
              </a:rPr>
              <a:t>逻辑一致性的挑战？新的难度因素？</a:t>
            </a:r>
            <a:endParaRPr lang="en-US" altLang="zh-CN" sz="2800" b="1" dirty="0">
              <a:solidFill>
                <a:srgbClr val="053CF1"/>
              </a:solidFill>
              <a:latin typeface="仿宋" panose="02010609060101010101" pitchFamily="49" charset="-122"/>
              <a:ea typeface="仿宋" panose="02010609060101010101" pitchFamily="49" charset="-122"/>
            </a:endParaRPr>
          </a:p>
        </p:txBody>
      </p:sp>
      <p:sp>
        <p:nvSpPr>
          <p:cNvPr id="5" name="矩形 4"/>
          <p:cNvSpPr/>
          <p:nvPr/>
        </p:nvSpPr>
        <p:spPr>
          <a:xfrm>
            <a:off x="659396" y="3501008"/>
            <a:ext cx="11233248" cy="1938992"/>
          </a:xfrm>
          <a:prstGeom prst="rect">
            <a:avLst/>
          </a:prstGeom>
          <a:solidFill>
            <a:schemeClr val="bg1"/>
          </a:solidFill>
        </p:spPr>
        <p:txBody>
          <a:bodyPr wrap="square">
            <a:spAutoFit/>
          </a:bodyPr>
          <a:lstStyle/>
          <a:p>
            <a:r>
              <a:rPr lang="en-US" altLang="zh-CN" sz="2400" b="1" dirty="0">
                <a:solidFill>
                  <a:srgbClr val="053CF1"/>
                </a:solidFill>
                <a:latin typeface="楷体" panose="02010609060101010101" pitchFamily="49" charset="-122"/>
                <a:ea typeface="楷体" panose="02010609060101010101" pitchFamily="49" charset="-122"/>
              </a:rPr>
              <a:t>5</a:t>
            </a:r>
            <a:r>
              <a:rPr lang="zh-CN" altLang="en-US" sz="2400" b="1" dirty="0">
                <a:solidFill>
                  <a:srgbClr val="053CF1"/>
                </a:solidFill>
                <a:latin typeface="楷体" panose="02010609060101010101" pitchFamily="49" charset="-122"/>
                <a:ea typeface="楷体" panose="02010609060101010101" pitchFamily="49" charset="-122"/>
              </a:rPr>
              <a:t>．在明代，庶民袖小衣短，“去地五寸”；生员袖大衣长，“去地一寸”，体现斯文之气，且其服饰颜色和制式内含“比德于玉”“规言矩行”等意。这反映了当时</a:t>
            </a:r>
            <a:endParaRPr lang="zh-CN" altLang="en-US" sz="2400" b="1" dirty="0">
              <a:solidFill>
                <a:srgbClr val="053CF1"/>
              </a:solidFill>
              <a:latin typeface="楷体" panose="02010609060101010101" pitchFamily="49" charset="-122"/>
              <a:ea typeface="楷体" panose="02010609060101010101" pitchFamily="49" charset="-122"/>
            </a:endParaRPr>
          </a:p>
          <a:p>
            <a:r>
              <a:rPr lang="en-US" altLang="zh-CN" sz="2400" b="1" dirty="0">
                <a:solidFill>
                  <a:srgbClr val="053CF1"/>
                </a:solidFill>
                <a:latin typeface="楷体" panose="02010609060101010101" pitchFamily="49" charset="-122"/>
                <a:ea typeface="楷体" panose="02010609060101010101" pitchFamily="49" charset="-122"/>
              </a:rPr>
              <a:t>A</a:t>
            </a:r>
            <a:r>
              <a:rPr lang="zh-CN" altLang="en-US" sz="2400" b="1" dirty="0">
                <a:solidFill>
                  <a:srgbClr val="053CF1"/>
                </a:solidFill>
                <a:latin typeface="楷体" panose="02010609060101010101" pitchFamily="49" charset="-122"/>
                <a:ea typeface="楷体" panose="02010609060101010101" pitchFamily="49" charset="-122"/>
              </a:rPr>
              <a:t>．儒家思想规范社会生活      </a:t>
            </a:r>
            <a:r>
              <a:rPr lang="en-US" altLang="zh-CN" sz="2400" b="1" dirty="0" smtClean="0">
                <a:solidFill>
                  <a:srgbClr val="053CF1"/>
                </a:solidFill>
                <a:latin typeface="楷体" panose="02010609060101010101" pitchFamily="49" charset="-122"/>
                <a:ea typeface="楷体" panose="02010609060101010101" pitchFamily="49" charset="-122"/>
              </a:rPr>
              <a:t>B</a:t>
            </a:r>
            <a:r>
              <a:rPr lang="zh-CN" altLang="en-US" sz="2400" b="1" dirty="0">
                <a:solidFill>
                  <a:srgbClr val="053CF1"/>
                </a:solidFill>
                <a:latin typeface="楷体" panose="02010609060101010101" pitchFamily="49" charset="-122"/>
                <a:ea typeface="楷体" panose="02010609060101010101" pitchFamily="49" charset="-122"/>
              </a:rPr>
              <a:t>．科举制度限制社会流动</a:t>
            </a:r>
            <a:endParaRPr lang="zh-CN" altLang="en-US" sz="2400" b="1" dirty="0">
              <a:solidFill>
                <a:srgbClr val="053CF1"/>
              </a:solidFill>
              <a:latin typeface="楷体" panose="02010609060101010101" pitchFamily="49" charset="-122"/>
              <a:ea typeface="楷体" panose="02010609060101010101" pitchFamily="49" charset="-122"/>
            </a:endParaRPr>
          </a:p>
          <a:p>
            <a:r>
              <a:rPr lang="en-US" altLang="zh-CN" sz="2400" b="1" dirty="0">
                <a:solidFill>
                  <a:srgbClr val="053CF1"/>
                </a:solidFill>
                <a:latin typeface="楷体" panose="02010609060101010101" pitchFamily="49" charset="-122"/>
                <a:ea typeface="楷体" panose="02010609060101010101" pitchFamily="49" charset="-122"/>
              </a:rPr>
              <a:t>C</a:t>
            </a:r>
            <a:r>
              <a:rPr lang="zh-CN" altLang="en-US" sz="2400" b="1" dirty="0">
                <a:solidFill>
                  <a:srgbClr val="053CF1"/>
                </a:solidFill>
                <a:latin typeface="楷体" panose="02010609060101010101" pitchFamily="49" charset="-122"/>
                <a:ea typeface="楷体" panose="02010609060101010101" pitchFamily="49" charset="-122"/>
              </a:rPr>
              <a:t>．社会等级结构日益固化      </a:t>
            </a:r>
            <a:r>
              <a:rPr lang="en-US" altLang="zh-CN" sz="2400" b="1" dirty="0" smtClean="0">
                <a:solidFill>
                  <a:srgbClr val="053CF1"/>
                </a:solidFill>
                <a:latin typeface="楷体" panose="02010609060101010101" pitchFamily="49" charset="-122"/>
                <a:ea typeface="楷体" panose="02010609060101010101" pitchFamily="49" charset="-122"/>
              </a:rPr>
              <a:t>D</a:t>
            </a:r>
            <a:r>
              <a:rPr lang="zh-CN" altLang="en-US" sz="2400" b="1" dirty="0">
                <a:solidFill>
                  <a:srgbClr val="053CF1"/>
                </a:solidFill>
                <a:latin typeface="楷体" panose="02010609060101010101" pitchFamily="49" charset="-122"/>
                <a:ea typeface="楷体" panose="02010609060101010101" pitchFamily="49" charset="-122"/>
              </a:rPr>
              <a:t>．市民文化突破礼制限定</a:t>
            </a:r>
            <a:endParaRPr lang="zh-CN" altLang="en-US" sz="2400" b="1" dirty="0">
              <a:solidFill>
                <a:srgbClr val="053CF1"/>
              </a:solidFill>
              <a:latin typeface="楷体" panose="02010609060101010101" pitchFamily="49" charset="-122"/>
              <a:ea typeface="楷体" panose="02010609060101010101" pitchFamily="49" charset="-122"/>
            </a:endParaRPr>
          </a:p>
        </p:txBody>
      </p:sp>
      <p:sp>
        <p:nvSpPr>
          <p:cNvPr id="6" name="文本框 5"/>
          <p:cNvSpPr txBox="1"/>
          <p:nvPr/>
        </p:nvSpPr>
        <p:spPr>
          <a:xfrm>
            <a:off x="690104" y="5622595"/>
            <a:ext cx="8496944" cy="1077218"/>
          </a:xfrm>
          <a:prstGeom prst="rect">
            <a:avLst/>
          </a:prstGeom>
          <a:solidFill>
            <a:schemeClr val="accent3"/>
          </a:solidFill>
        </p:spPr>
        <p:txBody>
          <a:bodyPr wrap="square" rtlCol="0">
            <a:spAutoFit/>
          </a:bodyPr>
          <a:lstStyle/>
          <a:p>
            <a:pPr algn="l"/>
            <a:r>
              <a:rPr lang="zh-CN" altLang="en-US" sz="3200" b="1" dirty="0" smtClean="0">
                <a:solidFill>
                  <a:srgbClr val="FF0000"/>
                </a:solidFill>
                <a:latin typeface="仿宋" panose="02010609060101010101" pitchFamily="49" charset="-122"/>
                <a:ea typeface="仿宋" panose="02010609060101010101" pitchFamily="49" charset="-122"/>
              </a:rPr>
              <a:t>高度警惕：命题者的不成熟导致选择题历史解释不清，构成新的难度因素</a:t>
            </a:r>
            <a:endParaRPr lang="zh-CN" altLang="en-US" sz="3200" b="1" dirty="0">
              <a:solidFill>
                <a:srgbClr val="FF0000"/>
              </a:solidFill>
              <a:latin typeface="仿宋" panose="02010609060101010101" pitchFamily="49" charset="-122"/>
              <a:ea typeface="仿宋"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5" grpId="1" animBg="1"/>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34728" y="188640"/>
            <a:ext cx="11233248" cy="1569660"/>
          </a:xfrm>
          <a:prstGeom prst="rect">
            <a:avLst/>
          </a:prstGeom>
          <a:solidFill>
            <a:schemeClr val="bg1"/>
          </a:solidFill>
        </p:spPr>
        <p:txBody>
          <a:bodyPr wrap="square">
            <a:spAutoFit/>
          </a:bodyPr>
          <a:lstStyle/>
          <a:p>
            <a:pPr algn="just">
              <a:spcAft>
                <a:spcPts val="0"/>
              </a:spcAft>
            </a:pPr>
            <a:r>
              <a:rPr lang="en-US" altLang="zh-CN" sz="2400" b="1" kern="100" dirty="0">
                <a:solidFill>
                  <a:srgbClr val="053CF1"/>
                </a:solidFill>
                <a:latin typeface="楷体" panose="02010609060101010101" pitchFamily="49" charset="-122"/>
                <a:ea typeface="楷体" panose="02010609060101010101" pitchFamily="49" charset="-122"/>
              </a:rPr>
              <a:t>17</a:t>
            </a:r>
            <a:r>
              <a:rPr lang="zh-CN" altLang="zh-CN" sz="2400" b="1" kern="100" dirty="0">
                <a:solidFill>
                  <a:srgbClr val="053CF1"/>
                </a:solidFill>
                <a:latin typeface="楷体" panose="02010609060101010101" pitchFamily="49" charset="-122"/>
                <a:ea typeface="楷体" panose="02010609060101010101" pitchFamily="49" charset="-122"/>
              </a:rPr>
              <a:t>．有同学研究明代白银货币化问题，收集了如下材料，阅读材料并结合所学知识，完成下列要求。（</a:t>
            </a:r>
            <a:r>
              <a:rPr lang="en-US" altLang="zh-CN" sz="2400" b="1" kern="100" dirty="0">
                <a:solidFill>
                  <a:srgbClr val="053CF1"/>
                </a:solidFill>
                <a:latin typeface="楷体" panose="02010609060101010101" pitchFamily="49" charset="-122"/>
                <a:ea typeface="楷体" panose="02010609060101010101" pitchFamily="49" charset="-122"/>
              </a:rPr>
              <a:t>14</a:t>
            </a:r>
            <a:r>
              <a:rPr lang="zh-CN" altLang="zh-CN" sz="2400" b="1" kern="100" dirty="0">
                <a:solidFill>
                  <a:srgbClr val="053CF1"/>
                </a:solidFill>
                <a:latin typeface="楷体" panose="02010609060101010101" pitchFamily="49" charset="-122"/>
                <a:ea typeface="楷体" panose="02010609060101010101" pitchFamily="49" charset="-122"/>
              </a:rPr>
              <a:t>分）</a:t>
            </a:r>
            <a:endParaRPr lang="zh-CN" altLang="zh-CN" sz="2400" b="1" kern="100" dirty="0">
              <a:solidFill>
                <a:srgbClr val="053CF1"/>
              </a:solidFill>
              <a:latin typeface="楷体" panose="02010609060101010101" pitchFamily="49" charset="-122"/>
              <a:ea typeface="楷体" panose="02010609060101010101" pitchFamily="49" charset="-122"/>
            </a:endParaRPr>
          </a:p>
          <a:p>
            <a:r>
              <a:rPr lang="zh-CN" altLang="zh-CN" sz="2400" b="1" kern="100" dirty="0">
                <a:solidFill>
                  <a:srgbClr val="053CF1"/>
                </a:solidFill>
                <a:latin typeface="楷体" panose="02010609060101010101" pitchFamily="49" charset="-122"/>
                <a:ea typeface="楷体" panose="02010609060101010101" pitchFamily="49" charset="-122"/>
                <a:cs typeface="Times New Roman" panose="02020603050405020304" pitchFamily="18" charset="0"/>
              </a:rPr>
              <a:t>材料</a:t>
            </a:r>
            <a:r>
              <a:rPr lang="zh-CN" altLang="zh-CN" sz="2400" b="1" kern="100" dirty="0" smtClean="0">
                <a:solidFill>
                  <a:srgbClr val="053CF1"/>
                </a:solidFill>
                <a:latin typeface="楷体" panose="02010609060101010101" pitchFamily="49" charset="-122"/>
                <a:ea typeface="楷体" panose="02010609060101010101" pitchFamily="49" charset="-122"/>
                <a:cs typeface="Times New Roman" panose="02020603050405020304" pitchFamily="18" charset="0"/>
              </a:rPr>
              <a:t>一</a:t>
            </a:r>
            <a:r>
              <a:rPr lang="en-US" altLang="zh-CN" sz="2400" b="1" kern="100" dirty="0" smtClean="0">
                <a:solidFill>
                  <a:srgbClr val="053CF1"/>
                </a:solidFill>
                <a:latin typeface="楷体" panose="02010609060101010101" pitchFamily="49" charset="-122"/>
                <a:ea typeface="楷体" panose="02010609060101010101" pitchFamily="49" charset="-122"/>
                <a:cs typeface="Times New Roman" panose="02020603050405020304" pitchFamily="18" charset="0"/>
              </a:rPr>
              <a:t>   </a:t>
            </a:r>
            <a:r>
              <a:rPr lang="zh-CN" altLang="en-US" sz="2400" b="1" kern="100" dirty="0" smtClean="0">
                <a:solidFill>
                  <a:srgbClr val="053CF1"/>
                </a:solidFill>
                <a:latin typeface="楷体" panose="02010609060101010101" pitchFamily="49" charset="-122"/>
                <a:ea typeface="楷体" panose="02010609060101010101" pitchFamily="49" charset="-122"/>
                <a:cs typeface="Times New Roman" panose="02020603050405020304" pitchFamily="18" charset="0"/>
              </a:rPr>
              <a:t>表</a:t>
            </a:r>
            <a:r>
              <a:rPr lang="en-US" altLang="zh-CN" sz="2400" b="1" kern="100" dirty="0">
                <a:solidFill>
                  <a:srgbClr val="053CF1"/>
                </a:solidFill>
                <a:latin typeface="楷体" panose="02010609060101010101" pitchFamily="49" charset="-122"/>
                <a:ea typeface="楷体" panose="02010609060101010101" pitchFamily="49" charset="-122"/>
                <a:cs typeface="Times New Roman" panose="02020603050405020304" pitchFamily="18" charset="0"/>
              </a:rPr>
              <a:t>2  </a:t>
            </a:r>
            <a:r>
              <a:rPr lang="zh-CN" altLang="en-US" sz="2400" b="1" kern="100" dirty="0">
                <a:solidFill>
                  <a:srgbClr val="053CF1"/>
                </a:solidFill>
                <a:latin typeface="楷体" panose="02010609060101010101" pitchFamily="49" charset="-122"/>
                <a:ea typeface="楷体" panose="02010609060101010101" pitchFamily="49" charset="-122"/>
                <a:cs typeface="Times New Roman" panose="02020603050405020304" pitchFamily="18" charset="0"/>
              </a:rPr>
              <a:t>明代</a:t>
            </a:r>
            <a:r>
              <a:rPr lang="zh-CN" altLang="en-US" sz="2400" b="1" kern="100" dirty="0" smtClean="0">
                <a:solidFill>
                  <a:srgbClr val="053CF1"/>
                </a:solidFill>
                <a:latin typeface="楷体" panose="02010609060101010101" pitchFamily="49" charset="-122"/>
                <a:ea typeface="楷体" panose="02010609060101010101" pitchFamily="49" charset="-122"/>
                <a:cs typeface="Times New Roman" panose="02020603050405020304" pitchFamily="18" charset="0"/>
              </a:rPr>
              <a:t>财政收入（</a:t>
            </a:r>
            <a:r>
              <a:rPr lang="en-US" altLang="zh-CN" sz="2400" b="1" kern="100" dirty="0" smtClean="0">
                <a:solidFill>
                  <a:srgbClr val="053CF1"/>
                </a:solidFill>
                <a:latin typeface="楷体" panose="02010609060101010101" pitchFamily="49" charset="-122"/>
                <a:ea typeface="楷体" panose="02010609060101010101" pitchFamily="49" charset="-122"/>
                <a:cs typeface="Times New Roman" panose="02020603050405020304" pitchFamily="18" charset="0"/>
              </a:rPr>
              <a:t>《</a:t>
            </a:r>
            <a:r>
              <a:rPr lang="zh-CN" altLang="en-US" sz="2400" b="1" kern="100" dirty="0" smtClean="0">
                <a:solidFill>
                  <a:srgbClr val="053CF1"/>
                </a:solidFill>
                <a:latin typeface="楷体" panose="02010609060101010101" pitchFamily="49" charset="-122"/>
                <a:ea typeface="楷体" panose="02010609060101010101" pitchFamily="49" charset="-122"/>
                <a:cs typeface="Times New Roman" panose="02020603050405020304" pitchFamily="18" charset="0"/>
              </a:rPr>
              <a:t>明实录</a:t>
            </a:r>
            <a:r>
              <a:rPr lang="en-US" altLang="zh-CN" sz="2400" b="1" kern="100" dirty="0" smtClean="0">
                <a:solidFill>
                  <a:srgbClr val="053CF1"/>
                </a:solidFill>
                <a:latin typeface="楷体" panose="02010609060101010101" pitchFamily="49" charset="-122"/>
                <a:ea typeface="楷体" panose="02010609060101010101" pitchFamily="49" charset="-122"/>
                <a:cs typeface="Times New Roman" panose="02020603050405020304" pitchFamily="18" charset="0"/>
              </a:rPr>
              <a:t>》</a:t>
            </a:r>
            <a:r>
              <a:rPr lang="zh-CN" altLang="en-US" sz="2400" b="1" kern="100" dirty="0" smtClean="0">
                <a:solidFill>
                  <a:srgbClr val="053CF1"/>
                </a:solidFill>
                <a:latin typeface="楷体" panose="02010609060101010101" pitchFamily="49" charset="-122"/>
                <a:ea typeface="楷体" panose="02010609060101010101" pitchFamily="49" charset="-122"/>
                <a:cs typeface="Times New Roman" panose="02020603050405020304" pitchFamily="18" charset="0"/>
              </a:rPr>
              <a:t>）</a:t>
            </a:r>
            <a:endParaRPr lang="en-US" altLang="zh-CN" sz="2400" b="1" kern="100" dirty="0" smtClean="0">
              <a:solidFill>
                <a:srgbClr val="053CF1"/>
              </a:solidFill>
              <a:latin typeface="楷体" panose="02010609060101010101" pitchFamily="49" charset="-122"/>
              <a:ea typeface="楷体" panose="02010609060101010101" pitchFamily="49" charset="-122"/>
              <a:cs typeface="Times New Roman" panose="02020603050405020304" pitchFamily="18" charset="0"/>
            </a:endParaRPr>
          </a:p>
          <a:p>
            <a:r>
              <a:rPr lang="zh-CN" altLang="en-US" sz="2400" b="1" dirty="0">
                <a:solidFill>
                  <a:srgbClr val="053CF1"/>
                </a:solidFill>
                <a:latin typeface="楷体" panose="02010609060101010101" pitchFamily="49" charset="-122"/>
                <a:ea typeface="楷体" panose="02010609060101010101" pitchFamily="49" charset="-122"/>
              </a:rPr>
              <a:t>（</a:t>
            </a:r>
            <a:r>
              <a:rPr lang="en-US" altLang="zh-CN" sz="2400" b="1" dirty="0">
                <a:solidFill>
                  <a:srgbClr val="053CF1"/>
                </a:solidFill>
                <a:latin typeface="楷体" panose="02010609060101010101" pitchFamily="49" charset="-122"/>
                <a:ea typeface="楷体" panose="02010609060101010101" pitchFamily="49" charset="-122"/>
              </a:rPr>
              <a:t>1</a:t>
            </a:r>
            <a:r>
              <a:rPr lang="zh-CN" altLang="en-US" sz="2400" b="1" dirty="0">
                <a:solidFill>
                  <a:srgbClr val="053CF1"/>
                </a:solidFill>
                <a:latin typeface="楷体" panose="02010609060101010101" pitchFamily="49" charset="-122"/>
                <a:ea typeface="楷体" panose="02010609060101010101" pitchFamily="49" charset="-122"/>
              </a:rPr>
              <a:t>）分别阐述每则材料</a:t>
            </a:r>
            <a:r>
              <a:rPr lang="zh-CN" altLang="en-US" sz="2400" b="1" dirty="0">
                <a:solidFill>
                  <a:srgbClr val="FF0000"/>
                </a:solidFill>
                <a:latin typeface="楷体" panose="02010609060101010101" pitchFamily="49" charset="-122"/>
                <a:ea typeface="楷体" panose="02010609060101010101" pitchFamily="49" charset="-122"/>
              </a:rPr>
              <a:t>对研究明代白银货币化的价值</a:t>
            </a:r>
            <a:r>
              <a:rPr lang="zh-CN" altLang="en-US" sz="2400" b="1" dirty="0">
                <a:solidFill>
                  <a:srgbClr val="053CF1"/>
                </a:solidFill>
                <a:latin typeface="楷体" panose="02010609060101010101" pitchFamily="49" charset="-122"/>
                <a:ea typeface="楷体" panose="02010609060101010101" pitchFamily="49" charset="-122"/>
              </a:rPr>
              <a:t>。（</a:t>
            </a:r>
            <a:r>
              <a:rPr lang="en-US" altLang="zh-CN" sz="2400" b="1" dirty="0">
                <a:solidFill>
                  <a:srgbClr val="053CF1"/>
                </a:solidFill>
                <a:latin typeface="楷体" panose="02010609060101010101" pitchFamily="49" charset="-122"/>
                <a:ea typeface="楷体" panose="02010609060101010101" pitchFamily="49" charset="-122"/>
              </a:rPr>
              <a:t>6</a:t>
            </a:r>
            <a:r>
              <a:rPr lang="zh-CN" altLang="en-US" sz="2400" b="1" dirty="0">
                <a:solidFill>
                  <a:srgbClr val="053CF1"/>
                </a:solidFill>
                <a:latin typeface="楷体" panose="02010609060101010101" pitchFamily="49" charset="-122"/>
                <a:ea typeface="楷体" panose="02010609060101010101" pitchFamily="49" charset="-122"/>
              </a:rPr>
              <a:t>分）</a:t>
            </a:r>
            <a:endParaRPr lang="zh-CN" altLang="en-US" sz="2400" b="1" dirty="0">
              <a:solidFill>
                <a:srgbClr val="053CF1"/>
              </a:solidFill>
              <a:latin typeface="楷体" panose="02010609060101010101" pitchFamily="49" charset="-122"/>
              <a:ea typeface="楷体" panose="02010609060101010101" pitchFamily="49" charset="-122"/>
            </a:endParaRPr>
          </a:p>
        </p:txBody>
      </p:sp>
      <p:graphicFrame>
        <p:nvGraphicFramePr>
          <p:cNvPr id="7" name="表格 6"/>
          <p:cNvGraphicFramePr>
            <a:graphicFrameLocks noGrp="1"/>
          </p:cNvGraphicFramePr>
          <p:nvPr/>
        </p:nvGraphicFramePr>
        <p:xfrm>
          <a:off x="680220" y="2078154"/>
          <a:ext cx="10441159" cy="1463040"/>
        </p:xfrm>
        <a:graphic>
          <a:graphicData uri="http://schemas.openxmlformats.org/drawingml/2006/table">
            <a:tbl>
              <a:tblPr firstRow="1" firstCol="1" bandRow="1">
                <a:tableStyleId>{5C22544A-7EE6-4342-B048-85BDC9FD1C3A}</a:tableStyleId>
              </a:tblPr>
              <a:tblGrid>
                <a:gridCol w="1160129"/>
                <a:gridCol w="1974778"/>
                <a:gridCol w="1855353"/>
                <a:gridCol w="1814123"/>
                <a:gridCol w="2016008"/>
                <a:gridCol w="1620768"/>
              </a:tblGrid>
              <a:tr h="0">
                <a:tc>
                  <a:txBody>
                    <a:bodyPr/>
                    <a:lstStyle/>
                    <a:p>
                      <a:pPr algn="just">
                        <a:spcAft>
                          <a:spcPts val="0"/>
                        </a:spcAft>
                      </a:pPr>
                      <a:r>
                        <a:rPr lang="zh-CN" sz="2400" kern="100" dirty="0">
                          <a:solidFill>
                            <a:srgbClr val="053CF1"/>
                          </a:solidFill>
                          <a:effectLst/>
                        </a:rPr>
                        <a:t>年份</a:t>
                      </a:r>
                      <a:endParaRPr lang="zh-CN" sz="2400" kern="100" dirty="0">
                        <a:solidFill>
                          <a:srgbClr val="053CF1"/>
                        </a:solidFill>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2400" kern="100">
                          <a:solidFill>
                            <a:srgbClr val="053CF1"/>
                          </a:solidFill>
                          <a:effectLst/>
                        </a:rPr>
                        <a:t>米麦（万石）</a:t>
                      </a:r>
                      <a:endParaRPr lang="zh-CN" sz="2400" kern="100">
                        <a:solidFill>
                          <a:srgbClr val="053CF1"/>
                        </a:solidFill>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2400" kern="100">
                          <a:solidFill>
                            <a:srgbClr val="053CF1"/>
                          </a:solidFill>
                          <a:effectLst/>
                        </a:rPr>
                        <a:t>布（万匹）</a:t>
                      </a:r>
                      <a:endParaRPr lang="zh-CN" sz="2400" kern="100">
                        <a:solidFill>
                          <a:srgbClr val="053CF1"/>
                        </a:solidFill>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2400" kern="100">
                          <a:solidFill>
                            <a:srgbClr val="053CF1"/>
                          </a:solidFill>
                          <a:effectLst/>
                        </a:rPr>
                        <a:t>绢（万匹）</a:t>
                      </a:r>
                      <a:endParaRPr lang="zh-CN" sz="2400" kern="100">
                        <a:solidFill>
                          <a:srgbClr val="053CF1"/>
                        </a:solidFill>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2400" kern="100">
                          <a:solidFill>
                            <a:srgbClr val="053CF1"/>
                          </a:solidFill>
                          <a:effectLst/>
                        </a:rPr>
                        <a:t>宝钞（万锭）</a:t>
                      </a:r>
                      <a:endParaRPr lang="zh-CN" sz="2400" kern="100">
                        <a:solidFill>
                          <a:srgbClr val="053CF1"/>
                        </a:solidFill>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2400" kern="100">
                          <a:solidFill>
                            <a:srgbClr val="053CF1"/>
                          </a:solidFill>
                          <a:effectLst/>
                        </a:rPr>
                        <a:t>银（万两）</a:t>
                      </a:r>
                      <a:endParaRPr lang="zh-CN" sz="2400" kern="100">
                        <a:solidFill>
                          <a:srgbClr val="053CF1"/>
                        </a:solidFill>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just">
                        <a:spcAft>
                          <a:spcPts val="0"/>
                        </a:spcAft>
                      </a:pPr>
                      <a:r>
                        <a:rPr lang="en-US" sz="2400" kern="100">
                          <a:solidFill>
                            <a:srgbClr val="053CF1"/>
                          </a:solidFill>
                          <a:effectLst/>
                        </a:rPr>
                        <a:t>1430</a:t>
                      </a:r>
                      <a:endParaRPr lang="zh-CN" sz="2400" kern="100">
                        <a:solidFill>
                          <a:srgbClr val="053CF1"/>
                        </a:solidFill>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2400" kern="100">
                          <a:solidFill>
                            <a:srgbClr val="053CF1"/>
                          </a:solidFill>
                          <a:effectLst/>
                        </a:rPr>
                        <a:t>3979</a:t>
                      </a:r>
                      <a:endParaRPr lang="zh-CN" sz="2400" kern="100">
                        <a:solidFill>
                          <a:srgbClr val="053CF1"/>
                        </a:solidFill>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2400" kern="100">
                          <a:solidFill>
                            <a:srgbClr val="053CF1"/>
                          </a:solidFill>
                          <a:effectLst/>
                        </a:rPr>
                        <a:t>20</a:t>
                      </a:r>
                      <a:r>
                        <a:rPr lang="zh-CN" sz="2400" kern="100">
                          <a:solidFill>
                            <a:srgbClr val="053CF1"/>
                          </a:solidFill>
                          <a:effectLst/>
                        </a:rPr>
                        <a:t>．</a:t>
                      </a:r>
                      <a:r>
                        <a:rPr lang="en-US" sz="2400" kern="100">
                          <a:solidFill>
                            <a:srgbClr val="053CF1"/>
                          </a:solidFill>
                          <a:effectLst/>
                        </a:rPr>
                        <a:t>5</a:t>
                      </a:r>
                      <a:endParaRPr lang="zh-CN" sz="2400" kern="100">
                        <a:solidFill>
                          <a:srgbClr val="053CF1"/>
                        </a:solidFill>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2400" kern="100">
                          <a:solidFill>
                            <a:srgbClr val="053CF1"/>
                          </a:solidFill>
                          <a:effectLst/>
                        </a:rPr>
                        <a:t>94</a:t>
                      </a:r>
                      <a:r>
                        <a:rPr lang="zh-CN" sz="2400" kern="100">
                          <a:solidFill>
                            <a:srgbClr val="053CF1"/>
                          </a:solidFill>
                          <a:effectLst/>
                        </a:rPr>
                        <a:t>．</a:t>
                      </a:r>
                      <a:r>
                        <a:rPr lang="en-US" sz="2400" kern="100">
                          <a:solidFill>
                            <a:srgbClr val="053CF1"/>
                          </a:solidFill>
                          <a:effectLst/>
                        </a:rPr>
                        <a:t>1</a:t>
                      </a:r>
                      <a:endParaRPr lang="zh-CN" sz="2400" kern="100">
                        <a:solidFill>
                          <a:srgbClr val="053CF1"/>
                        </a:solidFill>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2400" kern="100">
                          <a:solidFill>
                            <a:srgbClr val="053CF1"/>
                          </a:solidFill>
                          <a:effectLst/>
                        </a:rPr>
                        <a:t>7388</a:t>
                      </a:r>
                      <a:r>
                        <a:rPr lang="zh-CN" sz="2400" kern="100">
                          <a:solidFill>
                            <a:srgbClr val="053CF1"/>
                          </a:solidFill>
                          <a:effectLst/>
                        </a:rPr>
                        <a:t>．</a:t>
                      </a:r>
                      <a:r>
                        <a:rPr lang="en-US" sz="2400" kern="100">
                          <a:solidFill>
                            <a:srgbClr val="053CF1"/>
                          </a:solidFill>
                          <a:effectLst/>
                        </a:rPr>
                        <a:t>9</a:t>
                      </a:r>
                      <a:endParaRPr lang="zh-CN" sz="2400" kern="100">
                        <a:solidFill>
                          <a:srgbClr val="053CF1"/>
                        </a:solidFill>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2400" kern="100">
                          <a:solidFill>
                            <a:srgbClr val="053CF1"/>
                          </a:solidFill>
                          <a:effectLst/>
                        </a:rPr>
                        <a:t>32</a:t>
                      </a:r>
                      <a:r>
                        <a:rPr lang="zh-CN" sz="2400" kern="100">
                          <a:solidFill>
                            <a:srgbClr val="053CF1"/>
                          </a:solidFill>
                          <a:effectLst/>
                        </a:rPr>
                        <a:t>．</a:t>
                      </a:r>
                      <a:r>
                        <a:rPr lang="en-US" sz="2400" kern="100">
                          <a:solidFill>
                            <a:srgbClr val="053CF1"/>
                          </a:solidFill>
                          <a:effectLst/>
                        </a:rPr>
                        <a:t>9</a:t>
                      </a:r>
                      <a:endParaRPr lang="zh-CN" sz="2400" kern="100">
                        <a:solidFill>
                          <a:srgbClr val="053CF1"/>
                        </a:solidFill>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just">
                        <a:spcAft>
                          <a:spcPts val="0"/>
                        </a:spcAft>
                      </a:pPr>
                      <a:r>
                        <a:rPr lang="en-US" sz="2400" kern="100">
                          <a:solidFill>
                            <a:srgbClr val="053CF1"/>
                          </a:solidFill>
                          <a:effectLst/>
                        </a:rPr>
                        <a:t>1552</a:t>
                      </a:r>
                      <a:endParaRPr lang="zh-CN" sz="2400" kern="100">
                        <a:solidFill>
                          <a:srgbClr val="053CF1"/>
                        </a:solidFill>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2400" kern="100">
                          <a:solidFill>
                            <a:srgbClr val="053CF1"/>
                          </a:solidFill>
                          <a:effectLst/>
                        </a:rPr>
                        <a:t>2659</a:t>
                      </a:r>
                      <a:endParaRPr lang="zh-CN" sz="2400" kern="100">
                        <a:solidFill>
                          <a:srgbClr val="053CF1"/>
                        </a:solidFill>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2400" kern="100">
                          <a:solidFill>
                            <a:srgbClr val="053CF1"/>
                          </a:solidFill>
                          <a:effectLst/>
                        </a:rPr>
                        <a:t>13</a:t>
                      </a:r>
                      <a:r>
                        <a:rPr lang="zh-CN" sz="2400" kern="100">
                          <a:solidFill>
                            <a:srgbClr val="053CF1"/>
                          </a:solidFill>
                          <a:effectLst/>
                        </a:rPr>
                        <a:t>．</a:t>
                      </a:r>
                      <a:r>
                        <a:rPr lang="en-US" sz="2400" kern="100">
                          <a:solidFill>
                            <a:srgbClr val="053CF1"/>
                          </a:solidFill>
                          <a:effectLst/>
                        </a:rPr>
                        <a:t>3</a:t>
                      </a:r>
                      <a:endParaRPr lang="zh-CN" sz="2400" kern="100">
                        <a:solidFill>
                          <a:srgbClr val="053CF1"/>
                        </a:solidFill>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2400" kern="100">
                          <a:solidFill>
                            <a:srgbClr val="053CF1"/>
                          </a:solidFill>
                          <a:effectLst/>
                        </a:rPr>
                        <a:t>32</a:t>
                      </a:r>
                      <a:r>
                        <a:rPr lang="zh-CN" sz="2400" kern="100">
                          <a:solidFill>
                            <a:srgbClr val="053CF1"/>
                          </a:solidFill>
                          <a:effectLst/>
                        </a:rPr>
                        <a:t>．</a:t>
                      </a:r>
                      <a:r>
                        <a:rPr lang="en-US" sz="2400" kern="100">
                          <a:solidFill>
                            <a:srgbClr val="053CF1"/>
                          </a:solidFill>
                          <a:effectLst/>
                        </a:rPr>
                        <a:t>0</a:t>
                      </a:r>
                      <a:endParaRPr lang="zh-CN" sz="2400" kern="100">
                        <a:solidFill>
                          <a:srgbClr val="053CF1"/>
                        </a:solidFill>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2400" kern="100">
                          <a:solidFill>
                            <a:srgbClr val="053CF1"/>
                          </a:solidFill>
                          <a:effectLst/>
                        </a:rPr>
                        <a:t>2414</a:t>
                      </a:r>
                      <a:r>
                        <a:rPr lang="zh-CN" sz="2400" kern="100">
                          <a:solidFill>
                            <a:srgbClr val="053CF1"/>
                          </a:solidFill>
                          <a:effectLst/>
                        </a:rPr>
                        <a:t>．</a:t>
                      </a:r>
                      <a:r>
                        <a:rPr lang="en-US" sz="2400" kern="100">
                          <a:solidFill>
                            <a:srgbClr val="053CF1"/>
                          </a:solidFill>
                          <a:effectLst/>
                        </a:rPr>
                        <a:t>4</a:t>
                      </a:r>
                      <a:endParaRPr lang="zh-CN" sz="2400" kern="100">
                        <a:solidFill>
                          <a:srgbClr val="053CF1"/>
                        </a:solidFill>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2400" kern="100">
                          <a:solidFill>
                            <a:srgbClr val="053CF1"/>
                          </a:solidFill>
                          <a:effectLst/>
                        </a:rPr>
                        <a:t>243</a:t>
                      </a:r>
                      <a:r>
                        <a:rPr lang="zh-CN" sz="2400" kern="100">
                          <a:solidFill>
                            <a:srgbClr val="053CF1"/>
                          </a:solidFill>
                          <a:effectLst/>
                        </a:rPr>
                        <a:t>．</a:t>
                      </a:r>
                      <a:r>
                        <a:rPr lang="en-US" sz="2400" kern="100">
                          <a:solidFill>
                            <a:srgbClr val="053CF1"/>
                          </a:solidFill>
                          <a:effectLst/>
                        </a:rPr>
                        <a:t>3</a:t>
                      </a:r>
                      <a:endParaRPr lang="zh-CN" sz="2400" kern="100">
                        <a:solidFill>
                          <a:srgbClr val="053CF1"/>
                        </a:solidFill>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just">
                        <a:spcAft>
                          <a:spcPts val="0"/>
                        </a:spcAft>
                      </a:pPr>
                      <a:r>
                        <a:rPr lang="en-US" sz="2400" kern="100" dirty="0">
                          <a:solidFill>
                            <a:srgbClr val="053CF1"/>
                          </a:solidFill>
                          <a:effectLst/>
                        </a:rPr>
                        <a:t>1621</a:t>
                      </a:r>
                      <a:endParaRPr lang="zh-CN" sz="2400" kern="100" dirty="0">
                        <a:solidFill>
                          <a:srgbClr val="053CF1"/>
                        </a:solidFill>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2400" kern="100" dirty="0">
                          <a:solidFill>
                            <a:srgbClr val="053CF1"/>
                          </a:solidFill>
                          <a:effectLst/>
                        </a:rPr>
                        <a:t>2780</a:t>
                      </a:r>
                      <a:endParaRPr lang="zh-CN" sz="2400" kern="100" dirty="0">
                        <a:solidFill>
                          <a:srgbClr val="053CF1"/>
                        </a:solidFill>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2400" kern="100">
                          <a:solidFill>
                            <a:srgbClr val="053CF1"/>
                          </a:solidFill>
                          <a:effectLst/>
                        </a:rPr>
                        <a:t>12</a:t>
                      </a:r>
                      <a:r>
                        <a:rPr lang="zh-CN" sz="2400" kern="100">
                          <a:solidFill>
                            <a:srgbClr val="053CF1"/>
                          </a:solidFill>
                          <a:effectLst/>
                        </a:rPr>
                        <a:t>．</a:t>
                      </a:r>
                      <a:r>
                        <a:rPr lang="en-US" sz="2400" kern="100">
                          <a:solidFill>
                            <a:srgbClr val="053CF1"/>
                          </a:solidFill>
                          <a:effectLst/>
                        </a:rPr>
                        <a:t>9</a:t>
                      </a:r>
                      <a:endParaRPr lang="zh-CN" sz="2400" kern="100">
                        <a:solidFill>
                          <a:srgbClr val="053CF1"/>
                        </a:solidFill>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2400" kern="100">
                          <a:solidFill>
                            <a:srgbClr val="053CF1"/>
                          </a:solidFill>
                          <a:effectLst/>
                        </a:rPr>
                        <a:t>20</a:t>
                      </a:r>
                      <a:r>
                        <a:rPr lang="zh-CN" sz="2400" kern="100">
                          <a:solidFill>
                            <a:srgbClr val="053CF1"/>
                          </a:solidFill>
                          <a:effectLst/>
                        </a:rPr>
                        <a:t>．</a:t>
                      </a:r>
                      <a:r>
                        <a:rPr lang="en-US" sz="2400" kern="100">
                          <a:solidFill>
                            <a:srgbClr val="053CF1"/>
                          </a:solidFill>
                          <a:effectLst/>
                        </a:rPr>
                        <a:t>6</a:t>
                      </a:r>
                      <a:endParaRPr lang="zh-CN" sz="2400" kern="100">
                        <a:solidFill>
                          <a:srgbClr val="053CF1"/>
                        </a:solidFill>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2400" kern="100">
                          <a:solidFill>
                            <a:srgbClr val="053CF1"/>
                          </a:solidFill>
                          <a:effectLst/>
                        </a:rPr>
                        <a:t>8</a:t>
                      </a:r>
                      <a:r>
                        <a:rPr lang="zh-CN" sz="2400" kern="100">
                          <a:solidFill>
                            <a:srgbClr val="053CF1"/>
                          </a:solidFill>
                          <a:effectLst/>
                        </a:rPr>
                        <a:t>．</a:t>
                      </a:r>
                      <a:r>
                        <a:rPr lang="en-US" sz="2400" kern="100">
                          <a:solidFill>
                            <a:srgbClr val="053CF1"/>
                          </a:solidFill>
                          <a:effectLst/>
                        </a:rPr>
                        <a:t>1</a:t>
                      </a:r>
                      <a:endParaRPr lang="zh-CN" sz="2400" kern="100">
                        <a:solidFill>
                          <a:srgbClr val="053CF1"/>
                        </a:solidFill>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2400" kern="100" dirty="0">
                          <a:solidFill>
                            <a:srgbClr val="053CF1"/>
                          </a:solidFill>
                          <a:effectLst/>
                        </a:rPr>
                        <a:t>755</a:t>
                      </a:r>
                      <a:r>
                        <a:rPr lang="zh-CN" sz="2400" kern="100" dirty="0">
                          <a:solidFill>
                            <a:srgbClr val="053CF1"/>
                          </a:solidFill>
                          <a:effectLst/>
                        </a:rPr>
                        <a:t>．</a:t>
                      </a:r>
                      <a:r>
                        <a:rPr lang="en-US" sz="2400" kern="100" dirty="0">
                          <a:solidFill>
                            <a:srgbClr val="053CF1"/>
                          </a:solidFill>
                          <a:effectLst/>
                        </a:rPr>
                        <a:t>2</a:t>
                      </a:r>
                      <a:endParaRPr lang="zh-CN" sz="2400" kern="100" dirty="0">
                        <a:solidFill>
                          <a:srgbClr val="053CF1"/>
                        </a:solidFill>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8" name="矩形 7"/>
          <p:cNvSpPr/>
          <p:nvPr/>
        </p:nvSpPr>
        <p:spPr>
          <a:xfrm>
            <a:off x="434728" y="3958024"/>
            <a:ext cx="11565928" cy="1631216"/>
          </a:xfrm>
          <a:prstGeom prst="rect">
            <a:avLst/>
          </a:prstGeom>
          <a:solidFill>
            <a:schemeClr val="bg1"/>
          </a:solidFill>
        </p:spPr>
        <p:txBody>
          <a:bodyPr wrap="square">
            <a:spAutoFit/>
          </a:bodyPr>
          <a:lstStyle/>
          <a:p>
            <a:r>
              <a:rPr lang="zh-CN" altLang="en-US" sz="2800" b="1" dirty="0" smtClean="0">
                <a:solidFill>
                  <a:srgbClr val="FF0000"/>
                </a:solidFill>
                <a:latin typeface="仿宋" panose="02010609060101010101" pitchFamily="49" charset="-122"/>
                <a:ea typeface="仿宋" panose="02010609060101010101" pitchFamily="49" charset="-122"/>
              </a:rPr>
              <a:t>答案自材料来，展开逻辑推理：史论结合。</a:t>
            </a:r>
            <a:r>
              <a:rPr lang="zh-CN" altLang="en-US" sz="2800" dirty="0" smtClean="0">
                <a:solidFill>
                  <a:srgbClr val="FF0000"/>
                </a:solidFill>
                <a:latin typeface="黑体" panose="02010609060101010101" pitchFamily="49" charset="-122"/>
                <a:ea typeface="黑体" panose="02010609060101010101" pitchFamily="49" charset="-122"/>
              </a:rPr>
              <a:t>手把手地教推理过程：</a:t>
            </a:r>
            <a:endParaRPr lang="en-US" altLang="zh-CN" sz="2800" dirty="0" smtClean="0">
              <a:solidFill>
                <a:srgbClr val="FF0000"/>
              </a:solidFill>
              <a:latin typeface="黑体" panose="02010609060101010101" pitchFamily="49" charset="-122"/>
              <a:ea typeface="黑体" panose="02010609060101010101" pitchFamily="49" charset="-122"/>
            </a:endParaRPr>
          </a:p>
          <a:p>
            <a:r>
              <a:rPr lang="zh-CN" altLang="en-US" sz="2400" b="1" dirty="0" smtClean="0">
                <a:solidFill>
                  <a:srgbClr val="053CF1"/>
                </a:solidFill>
                <a:latin typeface="楷体" panose="02010609060101010101" pitchFamily="49" charset="-122"/>
                <a:ea typeface="楷体" panose="02010609060101010101" pitchFamily="49" charset="-122"/>
              </a:rPr>
              <a:t>了解明朝财政收入构成：实物与货币。或米麦、布、绢、纸币、白银；了解明朝财政收入变化趋势：实物下降，宝钞降幅最大，白银增长幅度大。得出结论：</a:t>
            </a:r>
            <a:r>
              <a:rPr lang="zh-CN" altLang="en-US" sz="2400" b="1" dirty="0" smtClean="0">
                <a:solidFill>
                  <a:srgbClr val="FF0000"/>
                </a:solidFill>
                <a:latin typeface="楷体" panose="02010609060101010101" pitchFamily="49" charset="-122"/>
                <a:ea typeface="楷体" panose="02010609060101010101" pitchFamily="49" charset="-122"/>
              </a:rPr>
              <a:t>国家财政中白银占比越来越高，逐渐成为主流货币。</a:t>
            </a:r>
            <a:endParaRPr lang="en-US" altLang="zh-CN" sz="2400" b="1" dirty="0" smtClean="0">
              <a:solidFill>
                <a:srgbClr val="FF0000"/>
              </a:solidFill>
              <a:latin typeface="楷体" panose="02010609060101010101" pitchFamily="49" charset="-122"/>
              <a:ea typeface="楷体" panose="02010609060101010101" pitchFamily="49" charset="-122"/>
            </a:endParaRPr>
          </a:p>
        </p:txBody>
      </p:sp>
      <p:sp>
        <p:nvSpPr>
          <p:cNvPr id="9" name="矩形 8"/>
          <p:cNvSpPr/>
          <p:nvPr/>
        </p:nvSpPr>
        <p:spPr>
          <a:xfrm>
            <a:off x="542132" y="5835050"/>
            <a:ext cx="11161240" cy="830997"/>
          </a:xfrm>
          <a:prstGeom prst="rect">
            <a:avLst/>
          </a:prstGeom>
          <a:solidFill>
            <a:schemeClr val="bg1"/>
          </a:solidFill>
        </p:spPr>
        <p:txBody>
          <a:bodyPr wrap="square">
            <a:spAutoFit/>
          </a:bodyPr>
          <a:lstStyle/>
          <a:p>
            <a:r>
              <a:rPr lang="zh-CN" altLang="en-US" sz="2400" b="1" dirty="0">
                <a:solidFill>
                  <a:srgbClr val="053CF1"/>
                </a:solidFill>
                <a:latin typeface="楷体" panose="02010609060101010101" pitchFamily="49" charset="-122"/>
                <a:ea typeface="楷体" panose="02010609060101010101" pitchFamily="49" charset="-122"/>
              </a:rPr>
              <a:t>材料一是明代国家财政收入的</a:t>
            </a:r>
            <a:r>
              <a:rPr lang="zh-CN" altLang="en-US" sz="2400" b="1" dirty="0">
                <a:solidFill>
                  <a:srgbClr val="FF0000"/>
                </a:solidFill>
                <a:latin typeface="楷体" panose="02010609060101010101" pitchFamily="49" charset="-122"/>
                <a:ea typeface="楷体" panose="02010609060101010101" pitchFamily="49" charset="-122"/>
              </a:rPr>
              <a:t>官方统计数据</a:t>
            </a:r>
            <a:r>
              <a:rPr lang="zh-CN" altLang="en-US" sz="2400" b="1" dirty="0">
                <a:solidFill>
                  <a:srgbClr val="053CF1"/>
                </a:solidFill>
                <a:latin typeface="楷体" panose="02010609060101010101" pitchFamily="49" charset="-122"/>
                <a:ea typeface="楷体" panose="02010609060101010101" pitchFamily="49" charset="-122"/>
              </a:rPr>
              <a:t>，可用于研究明代白银货币化的原因、表现等</a:t>
            </a:r>
            <a:r>
              <a:rPr lang="zh-CN" altLang="en-US" sz="2400" b="1" dirty="0" smtClean="0">
                <a:solidFill>
                  <a:srgbClr val="053CF1"/>
                </a:solidFill>
                <a:latin typeface="楷体" panose="02010609060101010101" pitchFamily="49" charset="-122"/>
                <a:ea typeface="楷体" panose="02010609060101010101" pitchFamily="49" charset="-122"/>
              </a:rPr>
              <a:t>问题。</a:t>
            </a:r>
            <a:endParaRPr lang="en-US" altLang="zh-CN" sz="2400" b="1" dirty="0" smtClean="0">
              <a:solidFill>
                <a:srgbClr val="053CF1"/>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07368" y="203156"/>
            <a:ext cx="11377264" cy="1569660"/>
          </a:xfrm>
          <a:prstGeom prst="rect">
            <a:avLst/>
          </a:prstGeom>
          <a:solidFill>
            <a:schemeClr val="bg1"/>
          </a:solidFill>
        </p:spPr>
        <p:txBody>
          <a:bodyPr wrap="square">
            <a:spAutoFit/>
          </a:bodyPr>
          <a:lstStyle/>
          <a:p>
            <a:r>
              <a:rPr lang="zh-CN" altLang="en-US" sz="2400" b="1" dirty="0">
                <a:solidFill>
                  <a:srgbClr val="053CF1"/>
                </a:solidFill>
                <a:latin typeface="楷体" panose="02010609060101010101" pitchFamily="49" charset="-122"/>
                <a:ea typeface="楷体" panose="02010609060101010101" pitchFamily="49" charset="-122"/>
              </a:rPr>
              <a:t>材料</a:t>
            </a:r>
            <a:r>
              <a:rPr lang="zh-CN" altLang="en-US" sz="2400" b="1" dirty="0" smtClean="0">
                <a:solidFill>
                  <a:srgbClr val="053CF1"/>
                </a:solidFill>
                <a:latin typeface="楷体" panose="02010609060101010101" pitchFamily="49" charset="-122"/>
                <a:ea typeface="楷体" panose="02010609060101010101" pitchFamily="49" charset="-122"/>
              </a:rPr>
              <a:t>二 </a:t>
            </a:r>
            <a:r>
              <a:rPr lang="en-US" altLang="zh-CN" sz="2400" b="1" dirty="0" smtClean="0">
                <a:solidFill>
                  <a:srgbClr val="053CF1"/>
                </a:solidFill>
                <a:latin typeface="楷体" panose="02010609060101010101" pitchFamily="49" charset="-122"/>
                <a:ea typeface="楷体" panose="02010609060101010101" pitchFamily="49" charset="-122"/>
              </a:rPr>
              <a:t>《</a:t>
            </a:r>
            <a:r>
              <a:rPr lang="zh-CN" altLang="en-US" sz="2400" b="1" dirty="0">
                <a:solidFill>
                  <a:srgbClr val="053CF1"/>
                </a:solidFill>
                <a:latin typeface="楷体" panose="02010609060101010101" pitchFamily="49" charset="-122"/>
                <a:ea typeface="楷体" panose="02010609060101010101" pitchFamily="49" charset="-122"/>
              </a:rPr>
              <a:t>醒世姻缘传</a:t>
            </a:r>
            <a:r>
              <a:rPr lang="en-US" altLang="zh-CN" sz="2400" b="1" dirty="0">
                <a:solidFill>
                  <a:srgbClr val="053CF1"/>
                </a:solidFill>
                <a:latin typeface="楷体" panose="02010609060101010101" pitchFamily="49" charset="-122"/>
                <a:ea typeface="楷体" panose="02010609060101010101" pitchFamily="49" charset="-122"/>
              </a:rPr>
              <a:t>》</a:t>
            </a:r>
            <a:r>
              <a:rPr lang="zh-CN" altLang="en-US" sz="2400" b="1" dirty="0">
                <a:solidFill>
                  <a:srgbClr val="053CF1"/>
                </a:solidFill>
                <a:latin typeface="楷体" panose="02010609060101010101" pitchFamily="49" charset="-122"/>
                <a:ea typeface="楷体" panose="02010609060101010101" pitchFamily="49" charset="-122"/>
              </a:rPr>
              <a:t>、“三言”、“二拍”等小说中有关白银的描述不可胜数，大到如捐官、行贿、购房、买卖人口，小到如日常消费和社交馈赠，处处可见。铜钱的使用只是第二位的，以物易物也不频繁</a:t>
            </a:r>
            <a:r>
              <a:rPr lang="zh-CN" altLang="en-US" sz="2400" b="1" dirty="0" smtClean="0">
                <a:solidFill>
                  <a:srgbClr val="053CF1"/>
                </a:solidFill>
                <a:latin typeface="楷体" panose="02010609060101010101" pitchFamily="49" charset="-122"/>
                <a:ea typeface="楷体" panose="02010609060101010101" pitchFamily="49" charset="-122"/>
              </a:rPr>
              <a:t>。</a:t>
            </a:r>
            <a:r>
              <a:rPr lang="en-US" altLang="zh-CN" sz="2400" b="1" dirty="0" smtClean="0">
                <a:solidFill>
                  <a:srgbClr val="053CF1"/>
                </a:solidFill>
                <a:latin typeface="楷体" panose="02010609060101010101" pitchFamily="49" charset="-122"/>
                <a:ea typeface="楷体" panose="02010609060101010101" pitchFamily="49" charset="-122"/>
              </a:rPr>
              <a:t>——</a:t>
            </a:r>
            <a:r>
              <a:rPr lang="zh-CN" altLang="en-US" sz="2400" b="1" dirty="0">
                <a:solidFill>
                  <a:srgbClr val="053CF1"/>
                </a:solidFill>
                <a:latin typeface="楷体" panose="02010609060101010101" pitchFamily="49" charset="-122"/>
                <a:ea typeface="楷体" panose="02010609060101010101" pitchFamily="49" charset="-122"/>
              </a:rPr>
              <a:t>据</a:t>
            </a:r>
            <a:r>
              <a:rPr lang="en-US" altLang="zh-CN" sz="2400" b="1" dirty="0">
                <a:solidFill>
                  <a:srgbClr val="053CF1"/>
                </a:solidFill>
                <a:latin typeface="楷体" panose="02010609060101010101" pitchFamily="49" charset="-122"/>
                <a:ea typeface="楷体" panose="02010609060101010101" pitchFamily="49" charset="-122"/>
              </a:rPr>
              <a:t>《</a:t>
            </a:r>
            <a:r>
              <a:rPr lang="zh-CN" altLang="en-US" sz="2400" b="1" dirty="0">
                <a:solidFill>
                  <a:srgbClr val="053CF1"/>
                </a:solidFill>
                <a:latin typeface="楷体" panose="02010609060101010101" pitchFamily="49" charset="-122"/>
                <a:ea typeface="楷体" panose="02010609060101010101" pitchFamily="49" charset="-122"/>
              </a:rPr>
              <a:t>醒世姻缘传</a:t>
            </a:r>
            <a:r>
              <a:rPr lang="en-US" altLang="zh-CN" sz="2400" b="1" dirty="0">
                <a:solidFill>
                  <a:srgbClr val="053CF1"/>
                </a:solidFill>
                <a:latin typeface="楷体" panose="02010609060101010101" pitchFamily="49" charset="-122"/>
                <a:ea typeface="楷体" panose="02010609060101010101" pitchFamily="49" charset="-122"/>
              </a:rPr>
              <a:t>》</a:t>
            </a:r>
            <a:r>
              <a:rPr lang="zh-CN" altLang="en-US" sz="2400" b="1" dirty="0" smtClean="0">
                <a:solidFill>
                  <a:srgbClr val="053CF1"/>
                </a:solidFill>
                <a:latin typeface="楷体" panose="02010609060101010101" pitchFamily="49" charset="-122"/>
                <a:ea typeface="楷体" panose="02010609060101010101" pitchFamily="49" charset="-122"/>
              </a:rPr>
              <a:t>等</a:t>
            </a:r>
            <a:endParaRPr lang="en-US" altLang="zh-CN" sz="2400" b="1" dirty="0" smtClean="0">
              <a:solidFill>
                <a:srgbClr val="053CF1"/>
              </a:solidFill>
              <a:latin typeface="楷体" panose="02010609060101010101" pitchFamily="49" charset="-122"/>
              <a:ea typeface="楷体" panose="02010609060101010101" pitchFamily="49" charset="-122"/>
            </a:endParaRPr>
          </a:p>
          <a:p>
            <a:r>
              <a:rPr lang="zh-CN" altLang="en-US" sz="2400" b="1" dirty="0">
                <a:solidFill>
                  <a:srgbClr val="053CF1"/>
                </a:solidFill>
                <a:latin typeface="楷体" panose="02010609060101010101" pitchFamily="49" charset="-122"/>
                <a:ea typeface="楷体" panose="02010609060101010101" pitchFamily="49" charset="-122"/>
              </a:rPr>
              <a:t>（</a:t>
            </a:r>
            <a:r>
              <a:rPr lang="en-US" altLang="zh-CN" sz="2400" b="1" dirty="0">
                <a:solidFill>
                  <a:srgbClr val="053CF1"/>
                </a:solidFill>
                <a:latin typeface="楷体" panose="02010609060101010101" pitchFamily="49" charset="-122"/>
                <a:ea typeface="楷体" panose="02010609060101010101" pitchFamily="49" charset="-122"/>
              </a:rPr>
              <a:t>1</a:t>
            </a:r>
            <a:r>
              <a:rPr lang="zh-CN" altLang="en-US" sz="2400" b="1" dirty="0">
                <a:solidFill>
                  <a:srgbClr val="053CF1"/>
                </a:solidFill>
                <a:latin typeface="楷体" panose="02010609060101010101" pitchFamily="49" charset="-122"/>
                <a:ea typeface="楷体" panose="02010609060101010101" pitchFamily="49" charset="-122"/>
              </a:rPr>
              <a:t>）分别阐述每则材料对研究明代白银货币化的价值。</a:t>
            </a:r>
            <a:endParaRPr lang="zh-CN" altLang="en-US" sz="2400" b="1" dirty="0">
              <a:solidFill>
                <a:srgbClr val="053CF1"/>
              </a:solidFill>
              <a:latin typeface="楷体" panose="02010609060101010101" pitchFamily="49" charset="-122"/>
              <a:ea typeface="楷体" panose="02010609060101010101" pitchFamily="49" charset="-122"/>
            </a:endParaRPr>
          </a:p>
        </p:txBody>
      </p:sp>
      <p:sp>
        <p:nvSpPr>
          <p:cNvPr id="4" name="矩形 3"/>
          <p:cNvSpPr/>
          <p:nvPr/>
        </p:nvSpPr>
        <p:spPr>
          <a:xfrm>
            <a:off x="695400" y="1772816"/>
            <a:ext cx="11233248" cy="1384995"/>
          </a:xfrm>
          <a:prstGeom prst="rect">
            <a:avLst/>
          </a:prstGeom>
          <a:solidFill>
            <a:schemeClr val="bg1"/>
          </a:solidFill>
        </p:spPr>
        <p:txBody>
          <a:bodyPr wrap="square">
            <a:spAutoFit/>
          </a:bodyPr>
          <a:lstStyle/>
          <a:p>
            <a:r>
              <a:rPr lang="zh-CN" altLang="en-US" sz="2800" b="1" dirty="0" smtClean="0">
                <a:solidFill>
                  <a:srgbClr val="053CF1"/>
                </a:solidFill>
                <a:latin typeface="仿宋" panose="02010609060101010101" pitchFamily="49" charset="-122"/>
                <a:ea typeface="仿宋" panose="02010609060101010101" pitchFamily="49" charset="-122"/>
              </a:rPr>
              <a:t>答案自材料来，展开逻辑推理：史论结合。</a:t>
            </a:r>
            <a:r>
              <a:rPr lang="zh-CN" altLang="en-US" sz="2800" dirty="0">
                <a:solidFill>
                  <a:srgbClr val="FF0000"/>
                </a:solidFill>
                <a:latin typeface="黑体" panose="02010609060101010101" pitchFamily="49" charset="-122"/>
                <a:ea typeface="黑体" panose="02010609060101010101" pitchFamily="49" charset="-122"/>
              </a:rPr>
              <a:t>手把手地教推理过程</a:t>
            </a:r>
            <a:r>
              <a:rPr lang="zh-CN" altLang="en-US" sz="2800" dirty="0" smtClean="0">
                <a:solidFill>
                  <a:srgbClr val="FF0000"/>
                </a:solidFill>
                <a:latin typeface="黑体" panose="02010609060101010101" pitchFamily="49" charset="-122"/>
                <a:ea typeface="黑体" panose="02010609060101010101" pitchFamily="49" charset="-122"/>
              </a:rPr>
              <a:t>：</a:t>
            </a:r>
            <a:endParaRPr lang="en-US" altLang="zh-CN" sz="2800" b="1" dirty="0" smtClean="0">
              <a:solidFill>
                <a:srgbClr val="053CF1"/>
              </a:solidFill>
              <a:latin typeface="仿宋" panose="02010609060101010101" pitchFamily="49" charset="-122"/>
              <a:ea typeface="仿宋" panose="02010609060101010101" pitchFamily="49" charset="-122"/>
            </a:endParaRPr>
          </a:p>
          <a:p>
            <a:r>
              <a:rPr lang="zh-CN" altLang="en-US" sz="2800" b="1" dirty="0" smtClean="0">
                <a:solidFill>
                  <a:srgbClr val="053CF1"/>
                </a:solidFill>
                <a:latin typeface="楷体" panose="02010609060101010101" pitchFamily="49" charset="-122"/>
                <a:ea typeface="楷体" panose="02010609060101010101" pitchFamily="49" charset="-122"/>
              </a:rPr>
              <a:t>了解明朝白银在生产生活中的使用情况：非常普遍。</a:t>
            </a:r>
            <a:endParaRPr lang="en-US" altLang="zh-CN" sz="2800" b="1" dirty="0" smtClean="0">
              <a:solidFill>
                <a:srgbClr val="053CF1"/>
              </a:solidFill>
              <a:latin typeface="楷体" panose="02010609060101010101" pitchFamily="49" charset="-122"/>
              <a:ea typeface="楷体" panose="02010609060101010101" pitchFamily="49" charset="-122"/>
            </a:endParaRPr>
          </a:p>
          <a:p>
            <a:r>
              <a:rPr lang="zh-CN" altLang="en-US" sz="2800" b="1" dirty="0" smtClean="0">
                <a:solidFill>
                  <a:srgbClr val="053CF1"/>
                </a:solidFill>
                <a:latin typeface="楷体" panose="02010609060101010101" pitchFamily="49" charset="-122"/>
                <a:ea typeface="楷体" panose="02010609060101010101" pitchFamily="49" charset="-122"/>
              </a:rPr>
              <a:t>得出结论：</a:t>
            </a:r>
            <a:r>
              <a:rPr lang="zh-CN" altLang="en-US" sz="2800" b="1" dirty="0" smtClean="0">
                <a:solidFill>
                  <a:srgbClr val="FF0000"/>
                </a:solidFill>
                <a:latin typeface="楷体" panose="02010609060101010101" pitchFamily="49" charset="-122"/>
                <a:ea typeface="楷体" panose="02010609060101010101" pitchFamily="49" charset="-122"/>
              </a:rPr>
              <a:t>白银社会使用非常普遍，社会价值高。</a:t>
            </a:r>
            <a:endParaRPr lang="en-US" altLang="zh-CN" sz="2800" b="1" dirty="0" smtClean="0">
              <a:solidFill>
                <a:srgbClr val="FF0000"/>
              </a:solidFill>
              <a:latin typeface="楷体" panose="02010609060101010101" pitchFamily="49" charset="-122"/>
              <a:ea typeface="楷体" panose="02010609060101010101" pitchFamily="49" charset="-122"/>
            </a:endParaRPr>
          </a:p>
        </p:txBody>
      </p:sp>
      <p:sp>
        <p:nvSpPr>
          <p:cNvPr id="5" name="矩形 4"/>
          <p:cNvSpPr/>
          <p:nvPr/>
        </p:nvSpPr>
        <p:spPr>
          <a:xfrm>
            <a:off x="515380" y="3356992"/>
            <a:ext cx="11161240" cy="1938992"/>
          </a:xfrm>
          <a:prstGeom prst="rect">
            <a:avLst/>
          </a:prstGeom>
          <a:solidFill>
            <a:schemeClr val="bg1"/>
          </a:solidFill>
        </p:spPr>
        <p:txBody>
          <a:bodyPr wrap="square">
            <a:spAutoFit/>
          </a:bodyPr>
          <a:lstStyle/>
          <a:p>
            <a:r>
              <a:rPr lang="zh-CN" altLang="en-US" sz="2400" b="1" dirty="0">
                <a:solidFill>
                  <a:srgbClr val="053CF1"/>
                </a:solidFill>
                <a:latin typeface="楷体" panose="02010609060101010101" pitchFamily="49" charset="-122"/>
                <a:ea typeface="楷体" panose="02010609060101010101" pitchFamily="49" charset="-122"/>
              </a:rPr>
              <a:t>材料</a:t>
            </a:r>
            <a:r>
              <a:rPr lang="zh-CN" altLang="en-US" sz="2400" b="1" dirty="0" smtClean="0">
                <a:solidFill>
                  <a:srgbClr val="053CF1"/>
                </a:solidFill>
                <a:latin typeface="楷体" panose="02010609060101010101" pitchFamily="49" charset="-122"/>
                <a:ea typeface="楷体" panose="02010609060101010101" pitchFamily="49" charset="-122"/>
              </a:rPr>
              <a:t>三   吾</a:t>
            </a:r>
            <a:r>
              <a:rPr lang="zh-CN" altLang="en-US" sz="2400" b="1" dirty="0">
                <a:solidFill>
                  <a:srgbClr val="053CF1"/>
                </a:solidFill>
                <a:latin typeface="楷体" panose="02010609060101010101" pitchFamily="49" charset="-122"/>
                <a:ea typeface="楷体" panose="02010609060101010101" pitchFamily="49" charset="-122"/>
              </a:rPr>
              <a:t>以为非废金银不可。废金银，其利有七：粟帛之属，小民力能自致，则家易足，一也。铸钱以通有无，铸者不息，货无匮竭，二也。不藏金银，无甚贫甚富之家，三也。</a:t>
            </a:r>
            <a:r>
              <a:rPr lang="en-US" altLang="zh-CN" sz="2400" b="1" dirty="0">
                <a:solidFill>
                  <a:srgbClr val="053CF1"/>
                </a:solidFill>
                <a:latin typeface="楷体" panose="02010609060101010101" pitchFamily="49" charset="-122"/>
                <a:ea typeface="楷体" panose="02010609060101010101" pitchFamily="49" charset="-122"/>
              </a:rPr>
              <a:t>……</a:t>
            </a:r>
            <a:endParaRPr lang="en-US" altLang="zh-CN" sz="2400" b="1" dirty="0">
              <a:solidFill>
                <a:srgbClr val="053CF1"/>
              </a:solidFill>
              <a:latin typeface="楷体" panose="02010609060101010101" pitchFamily="49" charset="-122"/>
              <a:ea typeface="楷体" panose="02010609060101010101" pitchFamily="49" charset="-122"/>
            </a:endParaRPr>
          </a:p>
          <a:p>
            <a:r>
              <a:rPr lang="en-US" altLang="zh-CN" sz="2400" b="1" dirty="0" smtClean="0">
                <a:solidFill>
                  <a:srgbClr val="053CF1"/>
                </a:solidFill>
                <a:latin typeface="楷体" panose="02010609060101010101" pitchFamily="49" charset="-122"/>
                <a:ea typeface="楷体" panose="02010609060101010101" pitchFamily="49" charset="-122"/>
              </a:rPr>
              <a:t>            ——</a:t>
            </a:r>
            <a:r>
              <a:rPr lang="zh-CN" altLang="en-US" sz="2400" b="1" dirty="0">
                <a:solidFill>
                  <a:srgbClr val="053CF1"/>
                </a:solidFill>
                <a:latin typeface="楷体" panose="02010609060101010101" pitchFamily="49" charset="-122"/>
                <a:ea typeface="楷体" panose="02010609060101010101" pitchFamily="49" charset="-122"/>
              </a:rPr>
              <a:t>黄宗羲</a:t>
            </a:r>
            <a:r>
              <a:rPr lang="en-US" altLang="zh-CN" sz="2400" b="1" dirty="0">
                <a:solidFill>
                  <a:srgbClr val="053CF1"/>
                </a:solidFill>
                <a:latin typeface="楷体" panose="02010609060101010101" pitchFamily="49" charset="-122"/>
                <a:ea typeface="楷体" panose="02010609060101010101" pitchFamily="49" charset="-122"/>
              </a:rPr>
              <a:t>《</a:t>
            </a:r>
            <a:r>
              <a:rPr lang="zh-CN" altLang="en-US" sz="2400" b="1" dirty="0">
                <a:solidFill>
                  <a:srgbClr val="053CF1"/>
                </a:solidFill>
                <a:latin typeface="楷体" panose="02010609060101010101" pitchFamily="49" charset="-122"/>
                <a:ea typeface="楷体" panose="02010609060101010101" pitchFamily="49" charset="-122"/>
              </a:rPr>
              <a:t>明夷待访录</a:t>
            </a:r>
            <a:r>
              <a:rPr lang="en-US" altLang="zh-CN" sz="2400" b="1" dirty="0" smtClean="0">
                <a:solidFill>
                  <a:srgbClr val="053CF1"/>
                </a:solidFill>
                <a:latin typeface="楷体" panose="02010609060101010101" pitchFamily="49" charset="-122"/>
                <a:ea typeface="楷体" panose="02010609060101010101" pitchFamily="49" charset="-122"/>
              </a:rPr>
              <a:t>》</a:t>
            </a:r>
            <a:endParaRPr lang="en-US" altLang="zh-CN" sz="2400" b="1" dirty="0" smtClean="0">
              <a:solidFill>
                <a:srgbClr val="053CF1"/>
              </a:solidFill>
              <a:latin typeface="楷体" panose="02010609060101010101" pitchFamily="49" charset="-122"/>
              <a:ea typeface="楷体" panose="02010609060101010101" pitchFamily="49" charset="-122"/>
            </a:endParaRPr>
          </a:p>
          <a:p>
            <a:r>
              <a:rPr lang="zh-CN" altLang="en-US" sz="2400" b="1" dirty="0">
                <a:solidFill>
                  <a:srgbClr val="053CF1"/>
                </a:solidFill>
                <a:latin typeface="楷体" panose="02010609060101010101" pitchFamily="49" charset="-122"/>
                <a:ea typeface="楷体" panose="02010609060101010101" pitchFamily="49" charset="-122"/>
              </a:rPr>
              <a:t>（</a:t>
            </a:r>
            <a:r>
              <a:rPr lang="en-US" altLang="zh-CN" sz="2400" b="1" dirty="0">
                <a:solidFill>
                  <a:srgbClr val="053CF1"/>
                </a:solidFill>
                <a:latin typeface="楷体" panose="02010609060101010101" pitchFamily="49" charset="-122"/>
                <a:ea typeface="楷体" panose="02010609060101010101" pitchFamily="49" charset="-122"/>
              </a:rPr>
              <a:t>1</a:t>
            </a:r>
            <a:r>
              <a:rPr lang="zh-CN" altLang="en-US" sz="2400" b="1" dirty="0">
                <a:solidFill>
                  <a:srgbClr val="053CF1"/>
                </a:solidFill>
                <a:latin typeface="楷体" panose="02010609060101010101" pitchFamily="49" charset="-122"/>
                <a:ea typeface="楷体" panose="02010609060101010101" pitchFamily="49" charset="-122"/>
              </a:rPr>
              <a:t>）分别阐述每则材料对研究明代白银货币化的价值</a:t>
            </a:r>
            <a:r>
              <a:rPr lang="zh-CN" altLang="en-US" sz="2400" b="1" dirty="0" smtClean="0">
                <a:solidFill>
                  <a:srgbClr val="053CF1"/>
                </a:solidFill>
                <a:latin typeface="楷体" panose="02010609060101010101" pitchFamily="49" charset="-122"/>
                <a:ea typeface="楷体" panose="02010609060101010101" pitchFamily="49" charset="-122"/>
              </a:rPr>
              <a:t>。</a:t>
            </a:r>
            <a:endParaRPr lang="zh-CN" altLang="en-US" sz="2400" b="1" dirty="0">
              <a:solidFill>
                <a:srgbClr val="053CF1"/>
              </a:solidFill>
              <a:latin typeface="楷体" panose="02010609060101010101" pitchFamily="49" charset="-122"/>
              <a:ea typeface="楷体" panose="02010609060101010101" pitchFamily="49" charset="-122"/>
            </a:endParaRPr>
          </a:p>
        </p:txBody>
      </p:sp>
      <p:sp>
        <p:nvSpPr>
          <p:cNvPr id="6" name="矩形 5"/>
          <p:cNvSpPr/>
          <p:nvPr/>
        </p:nvSpPr>
        <p:spPr>
          <a:xfrm>
            <a:off x="695400" y="5301208"/>
            <a:ext cx="11377264" cy="1384995"/>
          </a:xfrm>
          <a:prstGeom prst="rect">
            <a:avLst/>
          </a:prstGeom>
          <a:solidFill>
            <a:schemeClr val="bg1"/>
          </a:solidFill>
        </p:spPr>
        <p:txBody>
          <a:bodyPr wrap="square">
            <a:spAutoFit/>
          </a:bodyPr>
          <a:lstStyle/>
          <a:p>
            <a:r>
              <a:rPr lang="zh-CN" altLang="en-US" sz="2800" b="1" dirty="0" smtClean="0">
                <a:solidFill>
                  <a:srgbClr val="053CF1"/>
                </a:solidFill>
                <a:latin typeface="仿宋" panose="02010609060101010101" pitchFamily="49" charset="-122"/>
                <a:ea typeface="仿宋" panose="02010609060101010101" pitchFamily="49" charset="-122"/>
              </a:rPr>
              <a:t>答案自材料来，展开逻辑推理：史论结合。</a:t>
            </a:r>
            <a:r>
              <a:rPr lang="zh-CN" altLang="en-US" sz="2800" dirty="0">
                <a:solidFill>
                  <a:srgbClr val="FF0000"/>
                </a:solidFill>
                <a:latin typeface="黑体" panose="02010609060101010101" pitchFamily="49" charset="-122"/>
                <a:ea typeface="黑体" panose="02010609060101010101" pitchFamily="49" charset="-122"/>
              </a:rPr>
              <a:t>手把手地教推理过程</a:t>
            </a:r>
            <a:r>
              <a:rPr lang="zh-CN" altLang="en-US" sz="2800" dirty="0" smtClean="0">
                <a:solidFill>
                  <a:srgbClr val="FF0000"/>
                </a:solidFill>
                <a:latin typeface="黑体" panose="02010609060101010101" pitchFamily="49" charset="-122"/>
                <a:ea typeface="黑体" panose="02010609060101010101" pitchFamily="49" charset="-122"/>
              </a:rPr>
              <a:t>：</a:t>
            </a:r>
            <a:endParaRPr lang="en-US" altLang="zh-CN" sz="2800" b="1" dirty="0" smtClean="0">
              <a:solidFill>
                <a:srgbClr val="053CF1"/>
              </a:solidFill>
              <a:latin typeface="仿宋" panose="02010609060101010101" pitchFamily="49" charset="-122"/>
              <a:ea typeface="仿宋" panose="02010609060101010101" pitchFamily="49" charset="-122"/>
            </a:endParaRPr>
          </a:p>
          <a:p>
            <a:r>
              <a:rPr lang="zh-CN" altLang="en-US" sz="2800" b="1" dirty="0" smtClean="0">
                <a:solidFill>
                  <a:srgbClr val="053CF1"/>
                </a:solidFill>
                <a:latin typeface="楷体" panose="02010609060101010101" pitchFamily="49" charset="-122"/>
                <a:ea typeface="楷体" panose="02010609060101010101" pitchFamily="49" charset="-122"/>
              </a:rPr>
              <a:t>了解明朝学者对白银货币化的研究：存在弊端</a:t>
            </a:r>
            <a:endParaRPr lang="en-US" altLang="zh-CN" sz="2800" b="1" dirty="0" smtClean="0">
              <a:solidFill>
                <a:srgbClr val="053CF1"/>
              </a:solidFill>
              <a:latin typeface="楷体" panose="02010609060101010101" pitchFamily="49" charset="-122"/>
              <a:ea typeface="楷体" panose="02010609060101010101" pitchFamily="49" charset="-122"/>
            </a:endParaRPr>
          </a:p>
          <a:p>
            <a:r>
              <a:rPr lang="zh-CN" altLang="en-US" sz="2800" b="1" dirty="0" smtClean="0">
                <a:solidFill>
                  <a:srgbClr val="053CF1"/>
                </a:solidFill>
                <a:latin typeface="楷体" panose="02010609060101010101" pitchFamily="49" charset="-122"/>
                <a:ea typeface="楷体" panose="02010609060101010101" pitchFamily="49" charset="-122"/>
              </a:rPr>
              <a:t>得出结论：</a:t>
            </a:r>
            <a:r>
              <a:rPr lang="zh-CN" altLang="en-US" sz="2800" b="1" dirty="0" smtClean="0">
                <a:solidFill>
                  <a:srgbClr val="FF0000"/>
                </a:solidFill>
                <a:latin typeface="楷体" panose="02010609060101010101" pitchFamily="49" charset="-122"/>
                <a:ea typeface="楷体" panose="02010609060101010101" pitchFamily="49" charset="-122"/>
              </a:rPr>
              <a:t>有助于全面分析白银货币化现象。</a:t>
            </a:r>
            <a:endParaRPr lang="en-US" altLang="zh-CN" sz="2800" b="1" dirty="0" smtClean="0">
              <a:solidFill>
                <a:srgbClr val="FF0000"/>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5" grpId="1" animBg="1"/>
      <p:bldP spid="6" grpId="0" animBg="1"/>
      <p:bldP spid="6"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79376" y="116632"/>
            <a:ext cx="10009112" cy="523220"/>
          </a:xfrm>
          <a:prstGeom prst="rect">
            <a:avLst/>
          </a:prstGeom>
          <a:solidFill>
            <a:schemeClr val="bg1"/>
          </a:solidFill>
        </p:spPr>
        <p:txBody>
          <a:bodyPr wrap="square">
            <a:spAutoFit/>
          </a:bodyPr>
          <a:lstStyle/>
          <a:p>
            <a:r>
              <a:rPr lang="zh-CN" altLang="en-US" sz="2800" b="1" dirty="0">
                <a:solidFill>
                  <a:srgbClr val="053CF1"/>
                </a:solidFill>
                <a:latin typeface="楷体" panose="02010609060101010101" pitchFamily="49" charset="-122"/>
                <a:ea typeface="楷体" panose="02010609060101010101" pitchFamily="49" charset="-122"/>
              </a:rPr>
              <a:t>（</a:t>
            </a:r>
            <a:r>
              <a:rPr lang="en-US" altLang="zh-CN" sz="2800" b="1" dirty="0">
                <a:solidFill>
                  <a:srgbClr val="053CF1"/>
                </a:solidFill>
                <a:latin typeface="楷体" panose="02010609060101010101" pitchFamily="49" charset="-122"/>
                <a:ea typeface="楷体" panose="02010609060101010101" pitchFamily="49" charset="-122"/>
              </a:rPr>
              <a:t>2</a:t>
            </a:r>
            <a:r>
              <a:rPr lang="zh-CN" altLang="en-US" sz="2800" b="1" dirty="0">
                <a:solidFill>
                  <a:srgbClr val="053CF1"/>
                </a:solidFill>
                <a:latin typeface="楷体" panose="02010609060101010101" pitchFamily="49" charset="-122"/>
                <a:ea typeface="楷体" panose="02010609060101010101" pitchFamily="49" charset="-122"/>
              </a:rPr>
              <a:t>）综合上述材料，简述明代白银货币化的影响。（</a:t>
            </a:r>
            <a:r>
              <a:rPr lang="en-US" altLang="zh-CN" sz="2800" b="1" dirty="0">
                <a:solidFill>
                  <a:srgbClr val="053CF1"/>
                </a:solidFill>
                <a:latin typeface="楷体" panose="02010609060101010101" pitchFamily="49" charset="-122"/>
                <a:ea typeface="楷体" panose="02010609060101010101" pitchFamily="49" charset="-122"/>
              </a:rPr>
              <a:t>6</a:t>
            </a:r>
            <a:r>
              <a:rPr lang="zh-CN" altLang="en-US" sz="2800" b="1" dirty="0">
                <a:solidFill>
                  <a:srgbClr val="053CF1"/>
                </a:solidFill>
                <a:latin typeface="楷体" panose="02010609060101010101" pitchFamily="49" charset="-122"/>
                <a:ea typeface="楷体" panose="02010609060101010101" pitchFamily="49" charset="-122"/>
              </a:rPr>
              <a:t>分）</a:t>
            </a:r>
            <a:endParaRPr lang="en-US" altLang="zh-CN" sz="2800" b="1" dirty="0">
              <a:solidFill>
                <a:srgbClr val="053CF1"/>
              </a:solidFill>
              <a:latin typeface="楷体" panose="02010609060101010101" pitchFamily="49" charset="-122"/>
              <a:ea typeface="楷体" panose="02010609060101010101" pitchFamily="49" charset="-122"/>
            </a:endParaRPr>
          </a:p>
        </p:txBody>
      </p:sp>
      <p:sp>
        <p:nvSpPr>
          <p:cNvPr id="4" name="矩形 3"/>
          <p:cNvSpPr/>
          <p:nvPr/>
        </p:nvSpPr>
        <p:spPr>
          <a:xfrm>
            <a:off x="479376" y="620688"/>
            <a:ext cx="11449272" cy="2123658"/>
          </a:xfrm>
          <a:prstGeom prst="rect">
            <a:avLst/>
          </a:prstGeom>
          <a:solidFill>
            <a:schemeClr val="bg1"/>
          </a:solidFill>
        </p:spPr>
        <p:txBody>
          <a:bodyPr wrap="square">
            <a:spAutoFit/>
          </a:bodyPr>
          <a:lstStyle/>
          <a:p>
            <a:r>
              <a:rPr lang="zh-CN" altLang="en-US" sz="2800" b="1" dirty="0" smtClean="0">
                <a:solidFill>
                  <a:srgbClr val="053CF1"/>
                </a:solidFill>
                <a:latin typeface="仿宋" panose="02010609060101010101" pitchFamily="49" charset="-122"/>
                <a:ea typeface="仿宋" panose="02010609060101010101" pitchFamily="49" charset="-122"/>
              </a:rPr>
              <a:t>根据第一问现象（水平</a:t>
            </a:r>
            <a:r>
              <a:rPr lang="en-US" altLang="zh-CN" sz="2800" b="1" dirty="0" smtClean="0">
                <a:solidFill>
                  <a:srgbClr val="053CF1"/>
                </a:solidFill>
                <a:latin typeface="仿宋" panose="02010609060101010101" pitchFamily="49" charset="-122"/>
                <a:ea typeface="仿宋" panose="02010609060101010101" pitchFamily="49" charset="-122"/>
              </a:rPr>
              <a:t>1</a:t>
            </a:r>
            <a:r>
              <a:rPr lang="zh-CN" altLang="en-US" sz="2800" b="1" dirty="0" smtClean="0">
                <a:solidFill>
                  <a:srgbClr val="053CF1"/>
                </a:solidFill>
                <a:latin typeface="仿宋" panose="02010609060101010101" pitchFamily="49" charset="-122"/>
                <a:ea typeface="仿宋" panose="02010609060101010101" pitchFamily="49" charset="-122"/>
              </a:rPr>
              <a:t>），展开逻辑推理（水平</a:t>
            </a:r>
            <a:r>
              <a:rPr lang="en-US" altLang="zh-CN" sz="2800" b="1" dirty="0" smtClean="0">
                <a:solidFill>
                  <a:srgbClr val="053CF1"/>
                </a:solidFill>
                <a:latin typeface="仿宋" panose="02010609060101010101" pitchFamily="49" charset="-122"/>
                <a:ea typeface="仿宋" panose="02010609060101010101" pitchFamily="49" charset="-122"/>
              </a:rPr>
              <a:t>2</a:t>
            </a:r>
            <a:r>
              <a:rPr lang="zh-CN" altLang="en-US" sz="2800" b="1" dirty="0" smtClean="0">
                <a:solidFill>
                  <a:srgbClr val="053CF1"/>
                </a:solidFill>
                <a:latin typeface="仿宋" panose="02010609060101010101" pitchFamily="49" charset="-122"/>
                <a:ea typeface="仿宋" panose="02010609060101010101" pitchFamily="49" charset="-122"/>
              </a:rPr>
              <a:t>）。</a:t>
            </a:r>
            <a:endParaRPr lang="en-US" altLang="zh-CN" sz="2800" b="1" dirty="0" smtClean="0">
              <a:solidFill>
                <a:srgbClr val="053CF1"/>
              </a:solidFill>
              <a:latin typeface="仿宋" panose="02010609060101010101" pitchFamily="49" charset="-122"/>
              <a:ea typeface="仿宋" panose="02010609060101010101" pitchFamily="49" charset="-122"/>
            </a:endParaRPr>
          </a:p>
          <a:p>
            <a:r>
              <a:rPr lang="zh-CN" altLang="en-US" sz="2800" dirty="0" smtClean="0">
                <a:solidFill>
                  <a:srgbClr val="FF0000"/>
                </a:solidFill>
                <a:latin typeface="黑体" panose="02010609060101010101" pitchFamily="49" charset="-122"/>
                <a:ea typeface="黑体" panose="02010609060101010101" pitchFamily="49" charset="-122"/>
              </a:rPr>
              <a:t>手把手</a:t>
            </a:r>
            <a:r>
              <a:rPr lang="zh-CN" altLang="en-US" sz="2800" dirty="0">
                <a:solidFill>
                  <a:srgbClr val="FF0000"/>
                </a:solidFill>
                <a:latin typeface="黑体" panose="02010609060101010101" pitchFamily="49" charset="-122"/>
                <a:ea typeface="黑体" panose="02010609060101010101" pitchFamily="49" charset="-122"/>
              </a:rPr>
              <a:t>地教推理过程</a:t>
            </a:r>
            <a:r>
              <a:rPr lang="zh-CN" altLang="en-US" sz="2800" dirty="0" smtClean="0">
                <a:solidFill>
                  <a:srgbClr val="FF0000"/>
                </a:solidFill>
                <a:latin typeface="黑体" panose="02010609060101010101" pitchFamily="49" charset="-122"/>
                <a:ea typeface="黑体" panose="02010609060101010101" pitchFamily="49" charset="-122"/>
              </a:rPr>
              <a:t>：</a:t>
            </a:r>
            <a:endParaRPr lang="en-US" altLang="zh-CN" sz="2800" b="1" dirty="0" smtClean="0">
              <a:solidFill>
                <a:srgbClr val="053CF1"/>
              </a:solidFill>
              <a:latin typeface="仿宋" panose="02010609060101010101" pitchFamily="49" charset="-122"/>
              <a:ea typeface="仿宋" panose="02010609060101010101" pitchFamily="49" charset="-122"/>
            </a:endParaRPr>
          </a:p>
          <a:p>
            <a:r>
              <a:rPr lang="zh-CN" altLang="en-US" sz="2800" b="1" dirty="0" smtClean="0">
                <a:solidFill>
                  <a:srgbClr val="053CF1"/>
                </a:solidFill>
                <a:latin typeface="楷体" panose="02010609060101010101" pitchFamily="49" charset="-122"/>
                <a:ea typeface="楷体" panose="02010609060101010101" pitchFamily="49" charset="-122"/>
              </a:rPr>
              <a:t>   </a:t>
            </a:r>
            <a:r>
              <a:rPr lang="zh-CN" altLang="en-US" sz="2400" b="1" dirty="0" smtClean="0">
                <a:solidFill>
                  <a:srgbClr val="053CF1"/>
                </a:solidFill>
                <a:latin typeface="楷体" panose="02010609060101010101" pitchFamily="49" charset="-122"/>
                <a:ea typeface="楷体" panose="02010609060101010101" pitchFamily="49" charset="-122"/>
              </a:rPr>
              <a:t>国家</a:t>
            </a:r>
            <a:r>
              <a:rPr lang="zh-CN" altLang="en-US" sz="2400" b="1" dirty="0">
                <a:solidFill>
                  <a:srgbClr val="053CF1"/>
                </a:solidFill>
                <a:latin typeface="楷体" panose="02010609060101010101" pitchFamily="49" charset="-122"/>
                <a:ea typeface="楷体" panose="02010609060101010101" pitchFamily="49" charset="-122"/>
              </a:rPr>
              <a:t>财政中白银占比越来越高，逐渐成为主流货币</a:t>
            </a:r>
            <a:r>
              <a:rPr lang="zh-CN" altLang="en-US" sz="2400" b="1" dirty="0" smtClean="0">
                <a:solidFill>
                  <a:srgbClr val="053CF1"/>
                </a:solidFill>
                <a:latin typeface="楷体" panose="02010609060101010101" pitchFamily="49" charset="-122"/>
                <a:ea typeface="楷体" panose="02010609060101010101" pitchFamily="49" charset="-122"/>
              </a:rPr>
              <a:t>。</a:t>
            </a:r>
            <a:endParaRPr lang="en-US" altLang="zh-CN" sz="2400" b="1" dirty="0" smtClean="0">
              <a:solidFill>
                <a:srgbClr val="053CF1"/>
              </a:solidFill>
              <a:latin typeface="楷体" panose="02010609060101010101" pitchFamily="49" charset="-122"/>
              <a:ea typeface="楷体" panose="02010609060101010101" pitchFamily="49" charset="-122"/>
            </a:endParaRPr>
          </a:p>
          <a:p>
            <a:r>
              <a:rPr lang="zh-CN" altLang="en-US" sz="2400" b="1" dirty="0" smtClean="0">
                <a:solidFill>
                  <a:srgbClr val="053CF1"/>
                </a:solidFill>
                <a:latin typeface="楷体" panose="02010609060101010101" pitchFamily="49" charset="-122"/>
                <a:ea typeface="楷体" panose="02010609060101010101" pitchFamily="49" charset="-122"/>
              </a:rPr>
              <a:t>   有利于国家财政白银货币化，高币值降低财政收取、转运成本，推动了国家财政发展</a:t>
            </a:r>
            <a:endParaRPr lang="zh-CN" altLang="en-US" sz="2400" b="1" dirty="0">
              <a:solidFill>
                <a:srgbClr val="053CF1"/>
              </a:solidFill>
              <a:latin typeface="楷体" panose="02010609060101010101" pitchFamily="49" charset="-122"/>
              <a:ea typeface="楷体" panose="02010609060101010101" pitchFamily="49" charset="-122"/>
            </a:endParaRPr>
          </a:p>
        </p:txBody>
      </p:sp>
      <p:sp>
        <p:nvSpPr>
          <p:cNvPr id="5" name="矩形 4"/>
          <p:cNvSpPr/>
          <p:nvPr/>
        </p:nvSpPr>
        <p:spPr>
          <a:xfrm>
            <a:off x="444476" y="2814027"/>
            <a:ext cx="11449272" cy="830997"/>
          </a:xfrm>
          <a:prstGeom prst="rect">
            <a:avLst/>
          </a:prstGeom>
          <a:solidFill>
            <a:schemeClr val="bg1"/>
          </a:solidFill>
        </p:spPr>
        <p:txBody>
          <a:bodyPr wrap="square">
            <a:spAutoFit/>
          </a:bodyPr>
          <a:lstStyle/>
          <a:p>
            <a:r>
              <a:rPr lang="zh-CN" altLang="en-US" sz="2400" b="1" dirty="0" smtClean="0">
                <a:solidFill>
                  <a:srgbClr val="053CF1"/>
                </a:solidFill>
                <a:latin typeface="楷体" panose="02010609060101010101" pitchFamily="49" charset="-122"/>
                <a:ea typeface="楷体" panose="02010609060101010101" pitchFamily="49" charset="-122"/>
              </a:rPr>
              <a:t>   白银社会使用非常普遍，社会价值高。</a:t>
            </a:r>
            <a:endParaRPr lang="en-US" altLang="zh-CN" sz="2400" b="1" dirty="0" smtClean="0">
              <a:solidFill>
                <a:srgbClr val="053CF1"/>
              </a:solidFill>
              <a:latin typeface="楷体" panose="02010609060101010101" pitchFamily="49" charset="-122"/>
              <a:ea typeface="楷体" panose="02010609060101010101" pitchFamily="49" charset="-122"/>
            </a:endParaRPr>
          </a:p>
          <a:p>
            <a:r>
              <a:rPr lang="zh-CN" altLang="en-US" sz="2400" b="1" dirty="0">
                <a:solidFill>
                  <a:srgbClr val="053CF1"/>
                </a:solidFill>
                <a:latin typeface="楷体" panose="02010609060101010101" pitchFamily="49" charset="-122"/>
                <a:ea typeface="楷体" panose="02010609060101010101" pitchFamily="49" charset="-122"/>
              </a:rPr>
              <a:t>   促进了商品经济发展；促进</a:t>
            </a:r>
            <a:r>
              <a:rPr lang="zh-CN" altLang="en-US" sz="2400" b="1" dirty="0" smtClean="0">
                <a:solidFill>
                  <a:srgbClr val="053CF1"/>
                </a:solidFill>
                <a:latin typeface="楷体" panose="02010609060101010101" pitchFamily="49" charset="-122"/>
                <a:ea typeface="楷体" panose="02010609060101010101" pitchFamily="49" charset="-122"/>
              </a:rPr>
              <a:t>了区域性</a:t>
            </a:r>
            <a:r>
              <a:rPr lang="zh-CN" altLang="en-US" sz="2400" b="1" dirty="0">
                <a:solidFill>
                  <a:srgbClr val="053CF1"/>
                </a:solidFill>
                <a:latin typeface="楷体" panose="02010609060101010101" pitchFamily="49" charset="-122"/>
                <a:ea typeface="楷体" panose="02010609060101010101" pitchFamily="49" charset="-122"/>
              </a:rPr>
              <a:t>商帮群体</a:t>
            </a:r>
            <a:r>
              <a:rPr lang="zh-CN" altLang="en-US" sz="2400" b="1" dirty="0" smtClean="0">
                <a:solidFill>
                  <a:srgbClr val="053CF1"/>
                </a:solidFill>
                <a:latin typeface="楷体" panose="02010609060101010101" pitchFamily="49" charset="-122"/>
                <a:ea typeface="楷体" panose="02010609060101010101" pitchFamily="49" charset="-122"/>
              </a:rPr>
              <a:t>出现（所学）</a:t>
            </a:r>
            <a:endParaRPr lang="zh-CN" altLang="en-US" sz="2400" b="1" dirty="0">
              <a:solidFill>
                <a:srgbClr val="053CF1"/>
              </a:solidFill>
              <a:latin typeface="楷体" panose="02010609060101010101" pitchFamily="49" charset="-122"/>
              <a:ea typeface="楷体" panose="02010609060101010101" pitchFamily="49" charset="-122"/>
            </a:endParaRPr>
          </a:p>
        </p:txBody>
      </p:sp>
      <p:sp>
        <p:nvSpPr>
          <p:cNvPr id="6" name="矩形 5"/>
          <p:cNvSpPr/>
          <p:nvPr/>
        </p:nvSpPr>
        <p:spPr>
          <a:xfrm>
            <a:off x="444476" y="3645024"/>
            <a:ext cx="8891884" cy="830997"/>
          </a:xfrm>
          <a:prstGeom prst="rect">
            <a:avLst/>
          </a:prstGeom>
          <a:solidFill>
            <a:schemeClr val="bg1"/>
          </a:solidFill>
        </p:spPr>
        <p:txBody>
          <a:bodyPr wrap="square">
            <a:spAutoFit/>
          </a:bodyPr>
          <a:lstStyle/>
          <a:p>
            <a:r>
              <a:rPr lang="zh-CN" altLang="en-US" sz="2400" b="1" dirty="0" smtClean="0">
                <a:solidFill>
                  <a:srgbClr val="053CF1"/>
                </a:solidFill>
                <a:latin typeface="楷体" panose="02010609060101010101" pitchFamily="49" charset="-122"/>
                <a:ea typeface="楷体" panose="02010609060101010101" pitchFamily="49" charset="-122"/>
              </a:rPr>
              <a:t>   存在弊端，有助于</a:t>
            </a:r>
            <a:r>
              <a:rPr lang="zh-CN" altLang="en-US" sz="2400" b="1" dirty="0">
                <a:solidFill>
                  <a:srgbClr val="053CF1"/>
                </a:solidFill>
                <a:latin typeface="楷体" panose="02010609060101010101" pitchFamily="49" charset="-122"/>
                <a:ea typeface="楷体" panose="02010609060101010101" pitchFamily="49" charset="-122"/>
              </a:rPr>
              <a:t>全面分析白银货币化现象。</a:t>
            </a:r>
            <a:endParaRPr lang="zh-CN" altLang="en-US" sz="2400" b="1" dirty="0">
              <a:solidFill>
                <a:srgbClr val="053CF1"/>
              </a:solidFill>
              <a:latin typeface="楷体" panose="02010609060101010101" pitchFamily="49" charset="-122"/>
              <a:ea typeface="楷体" panose="02010609060101010101" pitchFamily="49" charset="-122"/>
            </a:endParaRPr>
          </a:p>
          <a:p>
            <a:r>
              <a:rPr lang="zh-CN" altLang="en-US" sz="2400" b="1" dirty="0" smtClean="0">
                <a:solidFill>
                  <a:srgbClr val="053CF1"/>
                </a:solidFill>
                <a:latin typeface="楷体" panose="02010609060101010101" pitchFamily="49" charset="-122"/>
                <a:ea typeface="楷体" panose="02010609060101010101" pitchFamily="49" charset="-122"/>
              </a:rPr>
              <a:t>   存在弊端，赋税货币化，需要市场转换，加重了人民负担</a:t>
            </a:r>
            <a:endParaRPr lang="zh-CN" altLang="en-US" sz="2400" b="1" dirty="0">
              <a:solidFill>
                <a:srgbClr val="053CF1"/>
              </a:solidFill>
              <a:latin typeface="楷体" panose="02010609060101010101" pitchFamily="49" charset="-122"/>
              <a:ea typeface="楷体" panose="02010609060101010101" pitchFamily="49" charset="-122"/>
            </a:endParaRPr>
          </a:p>
        </p:txBody>
      </p:sp>
      <p:sp>
        <p:nvSpPr>
          <p:cNvPr id="7" name="矩形 6"/>
          <p:cNvSpPr/>
          <p:nvPr/>
        </p:nvSpPr>
        <p:spPr>
          <a:xfrm>
            <a:off x="263352" y="4566607"/>
            <a:ext cx="11809312" cy="2246769"/>
          </a:xfrm>
          <a:prstGeom prst="rect">
            <a:avLst/>
          </a:prstGeom>
          <a:solidFill>
            <a:schemeClr val="bg1"/>
          </a:solidFill>
        </p:spPr>
        <p:txBody>
          <a:bodyPr wrap="square">
            <a:spAutoFit/>
          </a:bodyPr>
          <a:lstStyle/>
          <a:p>
            <a:r>
              <a:rPr lang="zh-CN" altLang="en-US" sz="2800" b="1" dirty="0" smtClean="0">
                <a:solidFill>
                  <a:srgbClr val="FF0000"/>
                </a:solidFill>
                <a:latin typeface="仿宋" panose="02010609060101010101" pitchFamily="49" charset="-122"/>
                <a:ea typeface="仿宋" panose="02010609060101010101" pitchFamily="49" charset="-122"/>
              </a:rPr>
              <a:t>答案的角度：</a:t>
            </a:r>
            <a:endParaRPr lang="en-US" altLang="zh-CN" sz="2800" b="1" dirty="0" smtClean="0">
              <a:solidFill>
                <a:srgbClr val="FF0000"/>
              </a:solidFill>
              <a:latin typeface="仿宋" panose="02010609060101010101" pitchFamily="49" charset="-122"/>
              <a:ea typeface="仿宋" panose="02010609060101010101" pitchFamily="49" charset="-122"/>
            </a:endParaRPr>
          </a:p>
          <a:p>
            <a:r>
              <a:rPr lang="zh-CN" altLang="en-US" sz="2800" b="1" dirty="0" smtClean="0">
                <a:solidFill>
                  <a:srgbClr val="FF0000"/>
                </a:solidFill>
                <a:latin typeface="仿宋" panose="02010609060101010101" pitchFamily="49" charset="-122"/>
                <a:ea typeface="仿宋" panose="02010609060101010101" pitchFamily="49" charset="-122"/>
              </a:rPr>
              <a:t>    题目呈现国家、社会、时人学者三个维度，影响要围绕这三个角度，先总体概括，再分三个角度顺水推舟</a:t>
            </a:r>
            <a:r>
              <a:rPr lang="en-US" altLang="zh-CN" sz="2800" b="1" dirty="0" smtClean="0">
                <a:solidFill>
                  <a:srgbClr val="FF0000"/>
                </a:solidFill>
                <a:latin typeface="仿宋" panose="02010609060101010101" pitchFamily="49" charset="-122"/>
                <a:ea typeface="仿宋" panose="02010609060101010101" pitchFamily="49" charset="-122"/>
              </a:rPr>
              <a:t>——</a:t>
            </a:r>
            <a:r>
              <a:rPr lang="zh-CN" altLang="en-US" sz="2800" b="1" dirty="0" smtClean="0">
                <a:solidFill>
                  <a:srgbClr val="FF0000"/>
                </a:solidFill>
                <a:latin typeface="仿宋" panose="02010609060101010101" pitchFamily="49" charset="-122"/>
                <a:ea typeface="仿宋" panose="02010609060101010101" pitchFamily="49" charset="-122"/>
              </a:rPr>
              <a:t>展开合理逻辑推理。</a:t>
            </a:r>
            <a:endParaRPr lang="en-US" altLang="zh-CN" sz="2800" b="1" dirty="0" smtClean="0">
              <a:solidFill>
                <a:srgbClr val="FF0000"/>
              </a:solidFill>
              <a:latin typeface="仿宋" panose="02010609060101010101" pitchFamily="49" charset="-122"/>
              <a:ea typeface="仿宋" panose="02010609060101010101" pitchFamily="49" charset="-122"/>
            </a:endParaRPr>
          </a:p>
          <a:p>
            <a:r>
              <a:rPr lang="zh-CN" altLang="en-US" sz="2800" b="1" dirty="0" smtClean="0">
                <a:solidFill>
                  <a:srgbClr val="FF0000"/>
                </a:solidFill>
                <a:latin typeface="仿宋" panose="02010609060101010101" pitchFamily="49" charset="-122"/>
                <a:ea typeface="仿宋" panose="02010609060101010101" pitchFamily="49" charset="-122"/>
              </a:rPr>
              <a:t>    教材</a:t>
            </a:r>
            <a:r>
              <a:rPr lang="zh-CN" altLang="en-US" sz="2800" b="1" dirty="0">
                <a:solidFill>
                  <a:srgbClr val="FF0000"/>
                </a:solidFill>
                <a:latin typeface="仿宋" panose="02010609060101010101" pitchFamily="49" charset="-122"/>
                <a:ea typeface="仿宋" panose="02010609060101010101" pitchFamily="49" charset="-122"/>
              </a:rPr>
              <a:t>没有，学生没有学过，师生没有想过的问题，要根据材料信息提供的线索，展开逻辑思考</a:t>
            </a:r>
            <a:r>
              <a:rPr lang="zh-CN" altLang="en-US" sz="2800" b="1" dirty="0" smtClean="0">
                <a:solidFill>
                  <a:srgbClr val="FF0000"/>
                </a:solidFill>
                <a:latin typeface="仿宋" panose="02010609060101010101" pitchFamily="49" charset="-122"/>
                <a:ea typeface="仿宋" panose="02010609060101010101" pitchFamily="49" charset="-122"/>
              </a:rPr>
              <a:t>。教学推动学生学会学习、能思会想、能思善想</a:t>
            </a:r>
            <a:endParaRPr lang="zh-CN" altLang="en-US" sz="2800" b="1" dirty="0">
              <a:solidFill>
                <a:srgbClr val="FF0000"/>
              </a:solidFill>
              <a:latin typeface="仿宋" panose="02010609060101010101" pitchFamily="49" charset="-122"/>
              <a:ea typeface="仿宋" panose="02010609060101010101" pitchFamily="49" charset="-122"/>
            </a:endParaRPr>
          </a:p>
        </p:txBody>
      </p:sp>
      <p:sp>
        <p:nvSpPr>
          <p:cNvPr id="8" name="矩形 7"/>
          <p:cNvSpPr/>
          <p:nvPr/>
        </p:nvSpPr>
        <p:spPr>
          <a:xfrm>
            <a:off x="5735960" y="1724908"/>
            <a:ext cx="6051053" cy="3046988"/>
          </a:xfrm>
          <a:prstGeom prst="rect">
            <a:avLst/>
          </a:prstGeom>
          <a:solidFill>
            <a:schemeClr val="accent5"/>
          </a:solidFill>
        </p:spPr>
        <p:txBody>
          <a:bodyPr wrap="square">
            <a:spAutoFit/>
          </a:bodyPr>
          <a:lstStyle/>
          <a:p>
            <a:r>
              <a:rPr kumimoji="1" lang="zh-CN" altLang="en-US" sz="3200" spc="300" noProof="1" smtClean="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微软雅黑" panose="020B0503020204020204" charset="-122"/>
              </a:rPr>
              <a:t>    教师要质疑每一份成题的答案，学会从材料信息</a:t>
            </a:r>
            <a:r>
              <a:rPr kumimoji="1" lang="en-US" altLang="zh-CN" sz="3200" spc="300" noProof="1" smtClean="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微软雅黑" panose="020B0503020204020204" charset="-122"/>
              </a:rPr>
              <a:t>——</a:t>
            </a:r>
            <a:r>
              <a:rPr kumimoji="1" lang="zh-CN" altLang="en-US" sz="3200" spc="300" noProof="1" smtClean="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微软雅黑" panose="020B0503020204020204" charset="-122"/>
              </a:rPr>
              <a:t>设问</a:t>
            </a:r>
            <a:r>
              <a:rPr kumimoji="1" lang="en-US" altLang="zh-CN" sz="3200" spc="300" noProof="1" smtClean="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微软雅黑" panose="020B0503020204020204" charset="-122"/>
              </a:rPr>
              <a:t>——</a:t>
            </a:r>
            <a:r>
              <a:rPr kumimoji="1" lang="zh-CN" altLang="en-US" sz="3200" spc="300" noProof="1" smtClean="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微软雅黑" panose="020B0503020204020204" charset="-122"/>
              </a:rPr>
              <a:t>展开逻辑推理，学会答案建构！</a:t>
            </a:r>
            <a:endParaRPr kumimoji="1" lang="en-US" altLang="zh-CN" sz="3200" spc="300" noProof="1" smtClean="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微软雅黑" panose="020B0503020204020204" charset="-122"/>
            </a:endParaRPr>
          </a:p>
          <a:p>
            <a:r>
              <a:rPr kumimoji="1" lang="en-US" altLang="zh-CN" sz="3200" spc="300" noProof="1">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微软雅黑" panose="020B0503020204020204" charset="-122"/>
              </a:rPr>
              <a:t> </a:t>
            </a:r>
            <a:r>
              <a:rPr kumimoji="1" lang="en-US" altLang="zh-CN" sz="3200" spc="300" noProof="1" smtClean="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微软雅黑" panose="020B0503020204020204" charset="-122"/>
              </a:rPr>
              <a:t>   </a:t>
            </a:r>
            <a:r>
              <a:rPr kumimoji="1" lang="zh-CN" altLang="en-US" sz="3200" spc="300" noProof="1" smtClean="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微软雅黑" panose="020B0503020204020204" charset="-122"/>
              </a:rPr>
              <a:t>这样才能给学生正确的指引与针对性训练</a:t>
            </a:r>
            <a:r>
              <a:rPr kumimoji="1" lang="en-US" altLang="zh-CN" sz="3200" spc="300" noProof="1" smtClean="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微软雅黑" panose="020B0503020204020204" charset="-122"/>
              </a:rPr>
              <a:t>——</a:t>
            </a:r>
            <a:r>
              <a:rPr kumimoji="1" lang="zh-CN" altLang="en-US" sz="3200" spc="300" noProof="1" smtClean="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微软雅黑" panose="020B0503020204020204" charset="-122"/>
              </a:rPr>
              <a:t>实现丰收！</a:t>
            </a:r>
            <a:endParaRPr kumimoji="1" lang="en-US" altLang="zh-CN" sz="3200" spc="300" noProof="1">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5" grpId="1" animBg="1"/>
      <p:bldP spid="6" grpId="0" animBg="1"/>
      <p:bldP spid="6" grpId="1" animBg="1"/>
      <p:bldP spid="7" grpId="0" animBg="1"/>
      <p:bldP spid="7" grpId="1" animBg="1"/>
      <p:bldP spid="8" grpId="0" animBg="1"/>
      <p:bldP spid="8"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51384" y="196839"/>
            <a:ext cx="11449272" cy="954107"/>
          </a:xfrm>
          <a:prstGeom prst="rect">
            <a:avLst/>
          </a:prstGeom>
        </p:spPr>
        <p:txBody>
          <a:bodyPr wrap="square">
            <a:spAutoFit/>
          </a:bodyPr>
          <a:lstStyle/>
          <a:p>
            <a:r>
              <a:rPr lang="zh-CN" altLang="en-US" sz="2800" b="1" dirty="0">
                <a:solidFill>
                  <a:srgbClr val="0331F3"/>
                </a:solidFill>
                <a:latin typeface="楷体" panose="02010609060101010101" pitchFamily="49" charset="-122"/>
                <a:ea typeface="楷体" panose="02010609060101010101" pitchFamily="49" charset="-122"/>
              </a:rPr>
              <a:t>（</a:t>
            </a:r>
            <a:r>
              <a:rPr lang="en-US" altLang="zh-CN" sz="2800" b="1" dirty="0">
                <a:solidFill>
                  <a:srgbClr val="0331F3"/>
                </a:solidFill>
                <a:latin typeface="楷体" panose="02010609060101010101" pitchFamily="49" charset="-122"/>
                <a:ea typeface="楷体" panose="02010609060101010101" pitchFamily="49" charset="-122"/>
              </a:rPr>
              <a:t>1</a:t>
            </a:r>
            <a:r>
              <a:rPr lang="zh-CN" altLang="en-US" sz="2800" b="1" dirty="0">
                <a:solidFill>
                  <a:srgbClr val="0331F3"/>
                </a:solidFill>
                <a:latin typeface="楷体" panose="02010609060101010101" pitchFamily="49" charset="-122"/>
                <a:ea typeface="楷体" panose="02010609060101010101" pitchFamily="49" charset="-122"/>
              </a:rPr>
              <a:t>）结合材料一和所学知识，概括汉武帝“广开献书之路”的</a:t>
            </a:r>
            <a:r>
              <a:rPr lang="zh-CN" altLang="en-US" sz="2800" b="1" dirty="0">
                <a:solidFill>
                  <a:srgbClr val="FF0000"/>
                </a:solidFill>
                <a:latin typeface="楷体" panose="02010609060101010101" pitchFamily="49" charset="-122"/>
                <a:ea typeface="楷体" panose="02010609060101010101" pitchFamily="49" charset="-122"/>
              </a:rPr>
              <a:t>背景</a:t>
            </a:r>
            <a:r>
              <a:rPr lang="zh-CN" altLang="en-US" sz="2800" b="1" dirty="0">
                <a:solidFill>
                  <a:srgbClr val="0331F3"/>
                </a:solidFill>
                <a:latin typeface="楷体" panose="02010609060101010101" pitchFamily="49" charset="-122"/>
                <a:ea typeface="楷体" panose="02010609060101010101" pitchFamily="49" charset="-122"/>
              </a:rPr>
              <a:t>，并简析河间献王被评价为“实事求是”的</a:t>
            </a:r>
            <a:r>
              <a:rPr lang="zh-CN" altLang="en-US" sz="2800" b="1" dirty="0">
                <a:solidFill>
                  <a:srgbClr val="FF0000"/>
                </a:solidFill>
                <a:latin typeface="楷体" panose="02010609060101010101" pitchFamily="49" charset="-122"/>
                <a:ea typeface="楷体" panose="02010609060101010101" pitchFamily="49" charset="-122"/>
              </a:rPr>
              <a:t>原因</a:t>
            </a:r>
            <a:r>
              <a:rPr lang="zh-CN" altLang="en-US" sz="2800" b="1" dirty="0">
                <a:solidFill>
                  <a:srgbClr val="0331F3"/>
                </a:solidFill>
                <a:latin typeface="楷体" panose="02010609060101010101" pitchFamily="49" charset="-122"/>
                <a:ea typeface="楷体" panose="02010609060101010101" pitchFamily="49" charset="-122"/>
              </a:rPr>
              <a:t>。（</a:t>
            </a:r>
            <a:r>
              <a:rPr lang="en-US" altLang="zh-CN" sz="2800" b="1" dirty="0">
                <a:solidFill>
                  <a:srgbClr val="0331F3"/>
                </a:solidFill>
                <a:latin typeface="楷体" panose="02010609060101010101" pitchFamily="49" charset="-122"/>
                <a:ea typeface="楷体" panose="02010609060101010101" pitchFamily="49" charset="-122"/>
              </a:rPr>
              <a:t>6</a:t>
            </a:r>
            <a:r>
              <a:rPr lang="zh-CN" altLang="en-US" sz="2800" b="1" dirty="0">
                <a:solidFill>
                  <a:srgbClr val="0331F3"/>
                </a:solidFill>
                <a:latin typeface="楷体" panose="02010609060101010101" pitchFamily="49" charset="-122"/>
                <a:ea typeface="楷体" panose="02010609060101010101" pitchFamily="49" charset="-122"/>
              </a:rPr>
              <a:t>分</a:t>
            </a:r>
            <a:r>
              <a:rPr lang="zh-CN" altLang="en-US" sz="2800" b="1" dirty="0" smtClean="0">
                <a:solidFill>
                  <a:srgbClr val="0331F3"/>
                </a:solidFill>
                <a:latin typeface="楷体" panose="02010609060101010101" pitchFamily="49" charset="-122"/>
                <a:ea typeface="楷体" panose="02010609060101010101" pitchFamily="49" charset="-122"/>
              </a:rPr>
              <a:t>）</a:t>
            </a:r>
            <a:endParaRPr lang="en-US" altLang="zh-CN" sz="2800" b="1" dirty="0">
              <a:solidFill>
                <a:srgbClr val="0331F3"/>
              </a:solidFill>
              <a:latin typeface="楷体" panose="02010609060101010101" pitchFamily="49" charset="-122"/>
              <a:ea typeface="楷体" panose="02010609060101010101" pitchFamily="49" charset="-122"/>
            </a:endParaRPr>
          </a:p>
        </p:txBody>
      </p:sp>
      <p:sp>
        <p:nvSpPr>
          <p:cNvPr id="3" name="矩形 2"/>
          <p:cNvSpPr/>
          <p:nvPr/>
        </p:nvSpPr>
        <p:spPr>
          <a:xfrm>
            <a:off x="1343472" y="2474893"/>
            <a:ext cx="3984169" cy="954107"/>
          </a:xfrm>
          <a:prstGeom prst="rect">
            <a:avLst/>
          </a:prstGeom>
        </p:spPr>
        <p:txBody>
          <a:bodyPr wrap="square">
            <a:spAutoFit/>
          </a:bodyPr>
          <a:lstStyle/>
          <a:p>
            <a:r>
              <a:rPr lang="zh-CN" altLang="en-US" sz="2800" b="1" dirty="0">
                <a:solidFill>
                  <a:srgbClr val="0331F3"/>
                </a:solidFill>
                <a:latin typeface="楷体" panose="02010609060101010101" pitchFamily="49" charset="-122"/>
                <a:ea typeface="楷体" panose="02010609060101010101" pitchFamily="49" charset="-122"/>
              </a:rPr>
              <a:t>需要。为什么需要？</a:t>
            </a:r>
            <a:endParaRPr lang="en-US" altLang="zh-CN" sz="2800" b="1" dirty="0">
              <a:solidFill>
                <a:srgbClr val="0331F3"/>
              </a:solidFill>
              <a:latin typeface="楷体" panose="02010609060101010101" pitchFamily="49" charset="-122"/>
              <a:ea typeface="楷体" panose="02010609060101010101" pitchFamily="49" charset="-122"/>
            </a:endParaRPr>
          </a:p>
          <a:p>
            <a:r>
              <a:rPr lang="zh-CN" altLang="en-US" sz="2800" b="1" dirty="0">
                <a:solidFill>
                  <a:srgbClr val="0331F3"/>
                </a:solidFill>
                <a:latin typeface="楷体" panose="02010609060101010101" pitchFamily="49" charset="-122"/>
                <a:ea typeface="楷体" panose="02010609060101010101" pitchFamily="49" charset="-122"/>
              </a:rPr>
              <a:t>书少。为什么书少？</a:t>
            </a:r>
            <a:endParaRPr lang="zh-CN" altLang="en-US" sz="2800" b="1" dirty="0">
              <a:solidFill>
                <a:srgbClr val="0331F3"/>
              </a:solidFill>
              <a:latin typeface="楷体" panose="02010609060101010101" pitchFamily="49" charset="-122"/>
              <a:ea typeface="楷体" panose="02010609060101010101" pitchFamily="49" charset="-122"/>
            </a:endParaRPr>
          </a:p>
        </p:txBody>
      </p:sp>
      <p:sp>
        <p:nvSpPr>
          <p:cNvPr id="5" name="矩形 4"/>
          <p:cNvSpPr/>
          <p:nvPr/>
        </p:nvSpPr>
        <p:spPr>
          <a:xfrm>
            <a:off x="767408" y="3699029"/>
            <a:ext cx="8490858" cy="954107"/>
          </a:xfrm>
          <a:prstGeom prst="rect">
            <a:avLst/>
          </a:prstGeom>
        </p:spPr>
        <p:txBody>
          <a:bodyPr wrap="square">
            <a:spAutoFit/>
          </a:bodyPr>
          <a:lstStyle/>
          <a:p>
            <a:r>
              <a:rPr lang="zh-CN" altLang="en-US" sz="2800" b="1" dirty="0">
                <a:solidFill>
                  <a:srgbClr val="0331F3"/>
                </a:solidFill>
                <a:latin typeface="楷体" panose="02010609060101010101" pitchFamily="49" charset="-122"/>
                <a:ea typeface="楷体" panose="02010609060101010101" pitchFamily="49" charset="-122"/>
              </a:rPr>
              <a:t>秦朝焚书坑儒，大量书籍烧毁；汉武帝大一统需要；汉武帝独尊儒术，儒学取得正统地位，需要文化典籍。</a:t>
            </a:r>
            <a:endParaRPr lang="zh-CN" altLang="en-US" sz="2800" b="1" dirty="0">
              <a:solidFill>
                <a:srgbClr val="0331F3"/>
              </a:solidFill>
              <a:latin typeface="楷体" panose="02010609060101010101" pitchFamily="49" charset="-122"/>
              <a:ea typeface="楷体" panose="02010609060101010101" pitchFamily="49" charset="-122"/>
            </a:endParaRPr>
          </a:p>
        </p:txBody>
      </p:sp>
      <p:sp>
        <p:nvSpPr>
          <p:cNvPr id="6" name="矩形 5"/>
          <p:cNvSpPr/>
          <p:nvPr/>
        </p:nvSpPr>
        <p:spPr>
          <a:xfrm>
            <a:off x="551384" y="5085184"/>
            <a:ext cx="11161240" cy="1569660"/>
          </a:xfrm>
          <a:prstGeom prst="rect">
            <a:avLst/>
          </a:prstGeom>
          <a:solidFill>
            <a:schemeClr val="accent5"/>
          </a:solidFill>
        </p:spPr>
        <p:txBody>
          <a:bodyPr wrap="square">
            <a:spAutoFit/>
          </a:bodyPr>
          <a:lstStyle/>
          <a:p>
            <a:r>
              <a:rPr lang="zh-CN" altLang="en-US" sz="3200" dirty="0" smtClean="0">
                <a:solidFill>
                  <a:srgbClr val="FF0000"/>
                </a:solidFill>
                <a:latin typeface="黑体" panose="02010609060101010101" pitchFamily="49" charset="-122"/>
                <a:ea typeface="黑体" panose="02010609060101010101" pitchFamily="49" charset="-122"/>
              </a:rPr>
              <a:t>功夫：学会学习、学会思想（能思会想、能思善想）</a:t>
            </a:r>
            <a:endParaRPr lang="en-US" altLang="zh-CN" sz="3200" dirty="0" smtClean="0">
              <a:solidFill>
                <a:srgbClr val="FF0000"/>
              </a:solidFill>
              <a:latin typeface="黑体" panose="02010609060101010101" pitchFamily="49" charset="-122"/>
              <a:ea typeface="黑体" panose="02010609060101010101" pitchFamily="49" charset="-122"/>
            </a:endParaRPr>
          </a:p>
          <a:p>
            <a:r>
              <a:rPr lang="en-US" altLang="zh-CN" sz="3200" b="1" dirty="0">
                <a:solidFill>
                  <a:srgbClr val="FF0000"/>
                </a:solidFill>
                <a:latin typeface="黑体" panose="02010609060101010101" pitchFamily="49" charset="-122"/>
                <a:ea typeface="黑体" panose="02010609060101010101" pitchFamily="49" charset="-122"/>
              </a:rPr>
              <a:t> </a:t>
            </a:r>
            <a:r>
              <a:rPr lang="en-US" altLang="zh-CN" sz="3200" b="1" dirty="0" smtClean="0">
                <a:solidFill>
                  <a:srgbClr val="FF0000"/>
                </a:solidFill>
                <a:latin typeface="黑体" panose="02010609060101010101" pitchFamily="49" charset="-122"/>
                <a:ea typeface="黑体" panose="02010609060101010101" pitchFamily="49" charset="-122"/>
              </a:rPr>
              <a:t>   </a:t>
            </a:r>
            <a:r>
              <a:rPr lang="zh-CN" altLang="en-US" sz="3200" b="1" dirty="0" smtClean="0">
                <a:solidFill>
                  <a:srgbClr val="FF0000"/>
                </a:solidFill>
                <a:latin typeface="楷体" panose="02010609060101010101" pitchFamily="49" charset="-122"/>
                <a:ea typeface="楷体" panose="02010609060101010101" pitchFamily="49" charset="-122"/>
              </a:rPr>
              <a:t>在</a:t>
            </a:r>
            <a:r>
              <a:rPr lang="zh-CN" altLang="en-US" sz="3200" b="1" dirty="0">
                <a:solidFill>
                  <a:srgbClr val="FF0000"/>
                </a:solidFill>
                <a:latin typeface="楷体" panose="02010609060101010101" pitchFamily="49" charset="-122"/>
                <a:ea typeface="楷体" panose="02010609060101010101" pitchFamily="49" charset="-122"/>
              </a:rPr>
              <a:t>现场学习思考中，理解历史（汉武帝献书、焚书坑儒、独尊儒术之间的联系）</a:t>
            </a:r>
            <a:endParaRPr lang="zh-CN" altLang="en-US" sz="3200" b="1" dirty="0">
              <a:solidFill>
                <a:srgbClr val="FF0000"/>
              </a:solidFill>
              <a:latin typeface="楷体" panose="02010609060101010101" pitchFamily="49" charset="-122"/>
              <a:ea typeface="楷体" panose="02010609060101010101" pitchFamily="49" charset="-122"/>
            </a:endParaRPr>
          </a:p>
        </p:txBody>
      </p:sp>
      <p:sp>
        <p:nvSpPr>
          <p:cNvPr id="7" name="矩形 6"/>
          <p:cNvSpPr/>
          <p:nvPr/>
        </p:nvSpPr>
        <p:spPr>
          <a:xfrm>
            <a:off x="7824192" y="2040847"/>
            <a:ext cx="2666999" cy="1077218"/>
          </a:xfrm>
          <a:prstGeom prst="rect">
            <a:avLst/>
          </a:prstGeom>
          <a:solidFill>
            <a:schemeClr val="accent1"/>
          </a:solidFill>
        </p:spPr>
        <p:txBody>
          <a:bodyPr wrap="square">
            <a:spAutoFit/>
          </a:bodyPr>
          <a:lstStyle/>
          <a:p>
            <a:r>
              <a:rPr lang="zh-CN" altLang="en-US" sz="3200" b="1" dirty="0">
                <a:solidFill>
                  <a:srgbClr val="0331F3"/>
                </a:solidFill>
                <a:latin typeface="楷体" panose="02010609060101010101" pitchFamily="49" charset="-122"/>
                <a:ea typeface="楷体" panose="02010609060101010101" pitchFamily="49" charset="-122"/>
              </a:rPr>
              <a:t>现场学习、现场分析思考</a:t>
            </a:r>
            <a:endParaRPr lang="zh-CN" altLang="en-US" sz="3200" b="1" dirty="0">
              <a:solidFill>
                <a:srgbClr val="0331F3"/>
              </a:solidFill>
              <a:latin typeface="楷体" panose="02010609060101010101" pitchFamily="49" charset="-122"/>
              <a:ea typeface="楷体" panose="02010609060101010101" pitchFamily="49" charset="-122"/>
            </a:endParaRPr>
          </a:p>
        </p:txBody>
      </p:sp>
      <p:sp>
        <p:nvSpPr>
          <p:cNvPr id="4" name="矩形 3"/>
          <p:cNvSpPr/>
          <p:nvPr/>
        </p:nvSpPr>
        <p:spPr>
          <a:xfrm>
            <a:off x="1343472" y="1322765"/>
            <a:ext cx="3984169" cy="954107"/>
          </a:xfrm>
          <a:prstGeom prst="rect">
            <a:avLst/>
          </a:prstGeom>
        </p:spPr>
        <p:txBody>
          <a:bodyPr wrap="square">
            <a:spAutoFit/>
          </a:bodyPr>
          <a:lstStyle/>
          <a:p>
            <a:r>
              <a:rPr lang="zh-CN" altLang="en-US" sz="2800" b="1" dirty="0" smtClean="0">
                <a:solidFill>
                  <a:srgbClr val="0331F3"/>
                </a:solidFill>
                <a:latin typeface="楷体" panose="02010609060101010101" pitchFamily="49" charset="-122"/>
                <a:ea typeface="楷体" panose="02010609060101010101" pitchFamily="49" charset="-122"/>
              </a:rPr>
              <a:t>练功夫：过程追问：</a:t>
            </a:r>
            <a:endParaRPr lang="en-US" altLang="zh-CN" sz="2800" b="1" dirty="0" smtClean="0">
              <a:solidFill>
                <a:srgbClr val="0331F3"/>
              </a:solidFill>
              <a:latin typeface="楷体" panose="02010609060101010101" pitchFamily="49" charset="-122"/>
              <a:ea typeface="楷体" panose="02010609060101010101" pitchFamily="49" charset="-122"/>
            </a:endParaRPr>
          </a:p>
          <a:p>
            <a:r>
              <a:rPr lang="zh-CN" altLang="en-US" sz="2800" b="1" dirty="0" smtClean="0">
                <a:solidFill>
                  <a:srgbClr val="0331F3"/>
                </a:solidFill>
                <a:latin typeface="楷体" panose="02010609060101010101" pitchFamily="49" charset="-122"/>
                <a:ea typeface="楷体" panose="02010609060101010101" pitchFamily="49" charset="-122"/>
              </a:rPr>
              <a:t>为什么</a:t>
            </a:r>
            <a:r>
              <a:rPr lang="zh-CN" altLang="en-US" sz="2800" b="1" dirty="0">
                <a:solidFill>
                  <a:srgbClr val="0331F3"/>
                </a:solidFill>
                <a:latin typeface="楷体" panose="02010609060101010101" pitchFamily="49" charset="-122"/>
                <a:ea typeface="楷体" panose="02010609060101010101" pitchFamily="49" charset="-122"/>
              </a:rPr>
              <a:t>要献书？背景？</a:t>
            </a:r>
            <a:endParaRPr lang="zh-CN" altLang="en-US" sz="2800" b="1" dirty="0">
              <a:solidFill>
                <a:srgbClr val="0331F3"/>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animBg="1"/>
      <p:bldP spid="7" grpId="0" animBg="1"/>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ChangeArrowheads="1"/>
          </p:cNvSpPr>
          <p:nvPr/>
        </p:nvSpPr>
        <p:spPr bwMode="auto">
          <a:xfrm>
            <a:off x="191344" y="188640"/>
            <a:ext cx="11809312"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tx2"/>
              </a:buClr>
              <a:buSzPct val="8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95000"/>
              <a:buFont typeface="Wingdings 2" panose="05020102010507070707" pitchFamily="18" charset="2"/>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90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FontTx/>
              <a:buNone/>
            </a:pPr>
            <a:r>
              <a:rPr lang="zh-CN" altLang="en-US" sz="2400" b="1" dirty="0">
                <a:solidFill>
                  <a:srgbClr val="0000FF"/>
                </a:solidFill>
                <a:latin typeface="楷体" panose="02010609060101010101" pitchFamily="49" charset="-122"/>
                <a:ea typeface="楷体" panose="02010609060101010101" pitchFamily="49" charset="-122"/>
              </a:rPr>
              <a:t>（</a:t>
            </a:r>
            <a:r>
              <a:rPr lang="en-US" altLang="zh-CN" sz="2400" b="1" dirty="0">
                <a:solidFill>
                  <a:srgbClr val="0000FF"/>
                </a:solidFill>
                <a:latin typeface="楷体" panose="02010609060101010101" pitchFamily="49" charset="-122"/>
                <a:ea typeface="楷体" panose="02010609060101010101" pitchFamily="49" charset="-122"/>
              </a:rPr>
              <a:t>2018</a:t>
            </a:r>
            <a:r>
              <a:rPr lang="zh-CN" altLang="en-US" sz="2400" b="1" dirty="0">
                <a:solidFill>
                  <a:srgbClr val="0000FF"/>
                </a:solidFill>
                <a:latin typeface="楷体" panose="02010609060101010101" pitchFamily="49" charset="-122"/>
                <a:ea typeface="楷体" panose="02010609060101010101" pitchFamily="49" charset="-122"/>
              </a:rPr>
              <a:t>全国文综</a:t>
            </a:r>
            <a:r>
              <a:rPr lang="en-US" altLang="zh-CN" sz="2400" b="1" dirty="0">
                <a:solidFill>
                  <a:srgbClr val="0000FF"/>
                </a:solidFill>
                <a:latin typeface="楷体" panose="02010609060101010101" pitchFamily="49" charset="-122"/>
                <a:ea typeface="楷体" panose="02010609060101010101" pitchFamily="49" charset="-122"/>
              </a:rPr>
              <a:t>1</a:t>
            </a:r>
            <a:r>
              <a:rPr lang="zh-CN" altLang="en-US" sz="2400" b="1" dirty="0">
                <a:solidFill>
                  <a:srgbClr val="0000FF"/>
                </a:solidFill>
                <a:latin typeface="楷体" panose="02010609060101010101" pitchFamily="49" charset="-122"/>
                <a:ea typeface="楷体" panose="02010609060101010101" pitchFamily="49" charset="-122"/>
              </a:rPr>
              <a:t>卷）</a:t>
            </a:r>
            <a:r>
              <a:rPr lang="en-US" altLang="zh-CN" sz="2400" b="1" dirty="0">
                <a:solidFill>
                  <a:srgbClr val="0000FF"/>
                </a:solidFill>
                <a:latin typeface="楷体" panose="02010609060101010101" pitchFamily="49" charset="-122"/>
                <a:ea typeface="楷体" panose="02010609060101010101" pitchFamily="49" charset="-122"/>
              </a:rPr>
              <a:t>45.[</a:t>
            </a:r>
            <a:r>
              <a:rPr lang="zh-CN" altLang="en-US" sz="2400" b="1" dirty="0">
                <a:solidFill>
                  <a:srgbClr val="0000FF"/>
                </a:solidFill>
                <a:latin typeface="楷体" panose="02010609060101010101" pitchFamily="49" charset="-122"/>
                <a:ea typeface="楷体" panose="02010609060101010101" pitchFamily="49" charset="-122"/>
              </a:rPr>
              <a:t>历史</a:t>
            </a:r>
            <a:r>
              <a:rPr lang="en-US" altLang="zh-CN" sz="2400" b="1" dirty="0">
                <a:solidFill>
                  <a:srgbClr val="0000FF"/>
                </a:solidFill>
                <a:latin typeface="楷体" panose="02010609060101010101" pitchFamily="49" charset="-122"/>
                <a:ea typeface="楷体" panose="02010609060101010101" pitchFamily="49" charset="-122"/>
              </a:rPr>
              <a:t>——</a:t>
            </a:r>
            <a:r>
              <a:rPr lang="zh-CN" altLang="en-US" sz="2400" b="1" dirty="0">
                <a:solidFill>
                  <a:srgbClr val="0000FF"/>
                </a:solidFill>
                <a:latin typeface="楷体" panose="02010609060101010101" pitchFamily="49" charset="-122"/>
                <a:ea typeface="楷体" panose="02010609060101010101" pitchFamily="49" charset="-122"/>
              </a:rPr>
              <a:t>选修</a:t>
            </a:r>
            <a:r>
              <a:rPr lang="en-US" altLang="zh-CN" sz="2400" b="1" dirty="0">
                <a:solidFill>
                  <a:srgbClr val="0000FF"/>
                </a:solidFill>
                <a:latin typeface="楷体" panose="02010609060101010101" pitchFamily="49" charset="-122"/>
                <a:ea typeface="楷体" panose="02010609060101010101" pitchFamily="49" charset="-122"/>
              </a:rPr>
              <a:t>1</a:t>
            </a:r>
            <a:r>
              <a:rPr lang="zh-CN" altLang="en-US" sz="2400" b="1" dirty="0">
                <a:solidFill>
                  <a:srgbClr val="0000FF"/>
                </a:solidFill>
                <a:latin typeface="楷体" panose="02010609060101010101" pitchFamily="49" charset="-122"/>
                <a:ea typeface="楷体" panose="02010609060101010101" pitchFamily="49" charset="-122"/>
              </a:rPr>
              <a:t>：历史上重大改革回眸</a:t>
            </a:r>
            <a:r>
              <a:rPr lang="en-US" altLang="zh-CN" sz="2400" b="1" dirty="0">
                <a:solidFill>
                  <a:srgbClr val="0000FF"/>
                </a:solidFill>
                <a:latin typeface="楷体" panose="02010609060101010101" pitchFamily="49" charset="-122"/>
                <a:ea typeface="楷体" panose="02010609060101010101" pitchFamily="49" charset="-122"/>
              </a:rPr>
              <a:t>]</a:t>
            </a:r>
            <a:r>
              <a:rPr lang="zh-CN" altLang="en-US" sz="2400" b="1" dirty="0">
                <a:solidFill>
                  <a:srgbClr val="0000FF"/>
                </a:solidFill>
                <a:latin typeface="楷体" panose="02010609060101010101" pitchFamily="49" charset="-122"/>
                <a:ea typeface="楷体" panose="02010609060101010101" pitchFamily="49" charset="-122"/>
              </a:rPr>
              <a:t>（</a:t>
            </a:r>
            <a:r>
              <a:rPr lang="en-US" altLang="zh-CN" sz="2400" b="1" dirty="0">
                <a:solidFill>
                  <a:srgbClr val="0000FF"/>
                </a:solidFill>
                <a:latin typeface="楷体" panose="02010609060101010101" pitchFamily="49" charset="-122"/>
                <a:ea typeface="楷体" panose="02010609060101010101" pitchFamily="49" charset="-122"/>
              </a:rPr>
              <a:t>15</a:t>
            </a:r>
            <a:r>
              <a:rPr lang="zh-CN" altLang="en-US" sz="2400" b="1" dirty="0">
                <a:solidFill>
                  <a:srgbClr val="0000FF"/>
                </a:solidFill>
                <a:latin typeface="楷体" panose="02010609060101010101" pitchFamily="49" charset="-122"/>
                <a:ea typeface="楷体" panose="02010609060101010101" pitchFamily="49" charset="-122"/>
              </a:rPr>
              <a:t>分）</a:t>
            </a:r>
            <a:endParaRPr lang="zh-CN" altLang="en-US" sz="2400" b="1" dirty="0">
              <a:solidFill>
                <a:srgbClr val="0000FF"/>
              </a:solidFill>
              <a:latin typeface="楷体" panose="02010609060101010101" pitchFamily="49" charset="-122"/>
              <a:ea typeface="楷体" panose="02010609060101010101" pitchFamily="49" charset="-122"/>
            </a:endParaRPr>
          </a:p>
          <a:p>
            <a:pPr eaLnBrk="1" hangingPunct="1">
              <a:spcBef>
                <a:spcPct val="0"/>
              </a:spcBef>
              <a:buClrTx/>
              <a:buFontTx/>
              <a:buNone/>
            </a:pPr>
            <a:r>
              <a:rPr lang="zh-CN" altLang="en-US" sz="2400" b="1" dirty="0">
                <a:solidFill>
                  <a:srgbClr val="0000FF"/>
                </a:solidFill>
                <a:latin typeface="楷体" panose="02010609060101010101" pitchFamily="49" charset="-122"/>
                <a:ea typeface="楷体" panose="02010609060101010101" pitchFamily="49" charset="-122"/>
              </a:rPr>
              <a:t>    材料 汉武帝的诸多统一政策中，包含年号的制定。此前的</a:t>
            </a:r>
            <a:r>
              <a:rPr lang="zh-CN" altLang="en-US" sz="2400" b="1" dirty="0">
                <a:solidFill>
                  <a:srgbClr val="FF0000"/>
                </a:solidFill>
                <a:latin typeface="楷体" panose="02010609060101010101" pitchFamily="49" charset="-122"/>
                <a:ea typeface="楷体" panose="02010609060101010101" pitchFamily="49" charset="-122"/>
              </a:rPr>
              <a:t>纪年</a:t>
            </a:r>
            <a:r>
              <a:rPr lang="zh-CN" altLang="en-US" sz="2400" b="1" dirty="0">
                <a:solidFill>
                  <a:srgbClr val="0000FF"/>
                </a:solidFill>
                <a:latin typeface="楷体" panose="02010609060101010101" pitchFamily="49" charset="-122"/>
                <a:ea typeface="楷体" panose="02010609060101010101" pitchFamily="49" charset="-122"/>
              </a:rPr>
              <a:t>方法是，将新君即位后的第二年作为元年，以在位年序纪年。皇帝在位时没有特定的名号，如汉景帝在位的第三年即称为“二年”，与其他皇帝的“二年”难以区分。此外，诸王国各以诸侯王之年纪事，更易产生混乱。汉武帝首次“封禅”泰山时，创制了“元封”年号，将当年称为“元封元年”。</a:t>
            </a:r>
            <a:r>
              <a:rPr lang="zh-CN" altLang="en-US" sz="2400" b="1" dirty="0">
                <a:solidFill>
                  <a:srgbClr val="FF0000"/>
                </a:solidFill>
                <a:latin typeface="楷体" panose="02010609060101010101" pitchFamily="49" charset="-122"/>
                <a:ea typeface="楷体" panose="02010609060101010101" pitchFamily="49" charset="-122"/>
              </a:rPr>
              <a:t>朝廷所定的年号通用于全国所有地方，后世根据年号也能明白是哪一年</a:t>
            </a:r>
            <a:r>
              <a:rPr lang="zh-CN" altLang="en-US" sz="2400" b="1" dirty="0">
                <a:solidFill>
                  <a:srgbClr val="0000FF"/>
                </a:solidFill>
                <a:latin typeface="楷体" panose="02010609060101010101" pitchFamily="49" charset="-122"/>
                <a:ea typeface="楷体" panose="02010609060101010101" pitchFamily="49" charset="-122"/>
              </a:rPr>
              <a:t>。此后，直到清朝末年，年号制都被沿用，且影响到朝鲜、日本、越南等国。</a:t>
            </a:r>
            <a:endParaRPr lang="zh-CN" altLang="en-US" sz="2400" b="1" dirty="0">
              <a:solidFill>
                <a:srgbClr val="0000FF"/>
              </a:solidFill>
              <a:latin typeface="楷体" panose="02010609060101010101" pitchFamily="49" charset="-122"/>
              <a:ea typeface="楷体" panose="02010609060101010101" pitchFamily="49" charset="-122"/>
            </a:endParaRPr>
          </a:p>
          <a:p>
            <a:pPr eaLnBrk="1" hangingPunct="1">
              <a:spcBef>
                <a:spcPct val="0"/>
              </a:spcBef>
              <a:buClrTx/>
              <a:buFontTx/>
              <a:buNone/>
            </a:pPr>
            <a:r>
              <a:rPr lang="en-US" altLang="zh-CN" sz="2400" b="1" dirty="0">
                <a:solidFill>
                  <a:srgbClr val="0000FF"/>
                </a:solidFill>
                <a:latin typeface="楷体" panose="02010609060101010101" pitchFamily="49" charset="-122"/>
                <a:ea typeface="楷体" panose="02010609060101010101" pitchFamily="49" charset="-122"/>
              </a:rPr>
              <a:t>——</a:t>
            </a:r>
            <a:r>
              <a:rPr lang="zh-CN" altLang="en-US" sz="2400" b="1" dirty="0">
                <a:solidFill>
                  <a:srgbClr val="0000FF"/>
                </a:solidFill>
                <a:latin typeface="楷体" panose="02010609060101010101" pitchFamily="49" charset="-122"/>
                <a:ea typeface="楷体" panose="02010609060101010101" pitchFamily="49" charset="-122"/>
              </a:rPr>
              <a:t>据（日）宫崎市定</a:t>
            </a:r>
            <a:r>
              <a:rPr lang="en-US" altLang="zh-CN" sz="2400" b="1" dirty="0">
                <a:solidFill>
                  <a:srgbClr val="0000FF"/>
                </a:solidFill>
                <a:latin typeface="楷体" panose="02010609060101010101" pitchFamily="49" charset="-122"/>
                <a:ea typeface="楷体" panose="02010609060101010101" pitchFamily="49" charset="-122"/>
              </a:rPr>
              <a:t>《</a:t>
            </a:r>
            <a:r>
              <a:rPr lang="zh-CN" altLang="en-US" sz="2400" b="1" dirty="0">
                <a:solidFill>
                  <a:srgbClr val="0000FF"/>
                </a:solidFill>
                <a:latin typeface="楷体" panose="02010609060101010101" pitchFamily="49" charset="-122"/>
                <a:ea typeface="楷体" panose="02010609060101010101" pitchFamily="49" charset="-122"/>
              </a:rPr>
              <a:t>中国史</a:t>
            </a:r>
            <a:r>
              <a:rPr lang="en-US" altLang="zh-CN" sz="2400" b="1" dirty="0">
                <a:solidFill>
                  <a:srgbClr val="0000FF"/>
                </a:solidFill>
                <a:latin typeface="楷体" panose="02010609060101010101" pitchFamily="49" charset="-122"/>
                <a:ea typeface="楷体" panose="02010609060101010101" pitchFamily="49" charset="-122"/>
              </a:rPr>
              <a:t>》</a:t>
            </a:r>
            <a:r>
              <a:rPr lang="zh-CN" altLang="en-US" sz="2400" b="1" dirty="0">
                <a:solidFill>
                  <a:srgbClr val="0000FF"/>
                </a:solidFill>
                <a:latin typeface="楷体" panose="02010609060101010101" pitchFamily="49" charset="-122"/>
                <a:ea typeface="楷体" panose="02010609060101010101" pitchFamily="49" charset="-122"/>
              </a:rPr>
              <a:t>等</a:t>
            </a:r>
            <a:endParaRPr lang="zh-CN" altLang="en-US" sz="2400" b="1" dirty="0">
              <a:solidFill>
                <a:srgbClr val="0000FF"/>
              </a:solidFill>
              <a:latin typeface="楷体" panose="02010609060101010101" pitchFamily="49" charset="-122"/>
              <a:ea typeface="楷体" panose="02010609060101010101" pitchFamily="49" charset="-122"/>
            </a:endParaRPr>
          </a:p>
          <a:p>
            <a:pPr eaLnBrk="1" hangingPunct="1">
              <a:spcBef>
                <a:spcPct val="0"/>
              </a:spcBef>
              <a:buClrTx/>
              <a:buFontTx/>
              <a:buNone/>
            </a:pPr>
            <a:r>
              <a:rPr lang="zh-CN" altLang="en-US" sz="2400" b="1" dirty="0">
                <a:solidFill>
                  <a:srgbClr val="0000FF"/>
                </a:solidFill>
                <a:latin typeface="楷体" panose="02010609060101010101" pitchFamily="49" charset="-122"/>
                <a:ea typeface="楷体" panose="02010609060101010101" pitchFamily="49" charset="-122"/>
              </a:rPr>
              <a:t>（</a:t>
            </a:r>
            <a:r>
              <a:rPr lang="en-US" altLang="zh-CN" sz="2400" b="1" dirty="0">
                <a:solidFill>
                  <a:srgbClr val="0000FF"/>
                </a:solidFill>
                <a:latin typeface="楷体" panose="02010609060101010101" pitchFamily="49" charset="-122"/>
                <a:ea typeface="楷体" panose="02010609060101010101" pitchFamily="49" charset="-122"/>
              </a:rPr>
              <a:t>1</a:t>
            </a:r>
            <a:r>
              <a:rPr lang="zh-CN" altLang="en-US" sz="2400" b="1" dirty="0">
                <a:solidFill>
                  <a:srgbClr val="0000FF"/>
                </a:solidFill>
                <a:latin typeface="楷体" panose="02010609060101010101" pitchFamily="49" charset="-122"/>
                <a:ea typeface="楷体" panose="02010609060101010101" pitchFamily="49" charset="-122"/>
              </a:rPr>
              <a:t>）根据材料，说明汉武帝改革前后纪年方法的区别。（</a:t>
            </a:r>
            <a:r>
              <a:rPr lang="en-US" altLang="zh-CN" sz="2400" b="1" dirty="0">
                <a:solidFill>
                  <a:srgbClr val="0000FF"/>
                </a:solidFill>
                <a:latin typeface="楷体" panose="02010609060101010101" pitchFamily="49" charset="-122"/>
                <a:ea typeface="楷体" panose="02010609060101010101" pitchFamily="49" charset="-122"/>
              </a:rPr>
              <a:t>6</a:t>
            </a:r>
            <a:r>
              <a:rPr lang="zh-CN" altLang="en-US" sz="2400" b="1" dirty="0">
                <a:solidFill>
                  <a:srgbClr val="0000FF"/>
                </a:solidFill>
                <a:latin typeface="楷体" panose="02010609060101010101" pitchFamily="49" charset="-122"/>
                <a:ea typeface="楷体" panose="02010609060101010101" pitchFamily="49" charset="-122"/>
              </a:rPr>
              <a:t>分）</a:t>
            </a:r>
            <a:endParaRPr lang="zh-CN" altLang="en-US" sz="2400" b="1" dirty="0">
              <a:solidFill>
                <a:srgbClr val="0000FF"/>
              </a:solidFill>
              <a:latin typeface="楷体" panose="02010609060101010101" pitchFamily="49" charset="-122"/>
              <a:ea typeface="楷体" panose="02010609060101010101" pitchFamily="49" charset="-122"/>
            </a:endParaRPr>
          </a:p>
          <a:p>
            <a:pPr eaLnBrk="1" hangingPunct="1">
              <a:spcBef>
                <a:spcPct val="0"/>
              </a:spcBef>
              <a:buClrTx/>
              <a:buFontTx/>
              <a:buNone/>
            </a:pPr>
            <a:r>
              <a:rPr lang="zh-CN" altLang="en-US" sz="2400" b="1" dirty="0">
                <a:solidFill>
                  <a:srgbClr val="0000FF"/>
                </a:solidFill>
                <a:latin typeface="楷体" panose="02010609060101010101" pitchFamily="49" charset="-122"/>
                <a:ea typeface="楷体" panose="02010609060101010101" pitchFamily="49" charset="-122"/>
              </a:rPr>
              <a:t>（</a:t>
            </a:r>
            <a:r>
              <a:rPr lang="en-US" altLang="zh-CN" sz="2400" b="1" dirty="0">
                <a:solidFill>
                  <a:srgbClr val="0000FF"/>
                </a:solidFill>
                <a:latin typeface="楷体" panose="02010609060101010101" pitchFamily="49" charset="-122"/>
                <a:ea typeface="楷体" panose="02010609060101010101" pitchFamily="49" charset="-122"/>
              </a:rPr>
              <a:t>2</a:t>
            </a:r>
            <a:r>
              <a:rPr lang="zh-CN" altLang="en-US" sz="2400" b="1" dirty="0">
                <a:solidFill>
                  <a:srgbClr val="0000FF"/>
                </a:solidFill>
                <a:latin typeface="楷体" panose="02010609060101010101" pitchFamily="49" charset="-122"/>
                <a:ea typeface="楷体" panose="02010609060101010101" pitchFamily="49" charset="-122"/>
              </a:rPr>
              <a:t>）根据材料并结合所学知识，</a:t>
            </a:r>
            <a:r>
              <a:rPr lang="zh-CN" altLang="en-US" sz="2400" b="1" dirty="0">
                <a:solidFill>
                  <a:srgbClr val="FF0000"/>
                </a:solidFill>
                <a:latin typeface="楷体" panose="02010609060101010101" pitchFamily="49" charset="-122"/>
                <a:ea typeface="楷体" panose="02010609060101010101" pitchFamily="49" charset="-122"/>
              </a:rPr>
              <a:t>简析汉武帝年号制改革的历史意义。（</a:t>
            </a:r>
            <a:r>
              <a:rPr lang="en-US" altLang="zh-CN" sz="2400" b="1" dirty="0">
                <a:solidFill>
                  <a:srgbClr val="FF0000"/>
                </a:solidFill>
                <a:latin typeface="楷体" panose="02010609060101010101" pitchFamily="49" charset="-122"/>
                <a:ea typeface="楷体" panose="02010609060101010101" pitchFamily="49" charset="-122"/>
              </a:rPr>
              <a:t>9</a:t>
            </a:r>
            <a:r>
              <a:rPr lang="zh-CN" altLang="en-US" sz="2400" b="1" dirty="0">
                <a:solidFill>
                  <a:srgbClr val="FF0000"/>
                </a:solidFill>
                <a:latin typeface="楷体" panose="02010609060101010101" pitchFamily="49" charset="-122"/>
                <a:ea typeface="楷体" panose="02010609060101010101" pitchFamily="49" charset="-122"/>
              </a:rPr>
              <a:t>分）</a:t>
            </a:r>
            <a:endParaRPr lang="zh-CN" altLang="en-US" sz="2400" b="1" dirty="0">
              <a:solidFill>
                <a:srgbClr val="FF0000"/>
              </a:solidFill>
              <a:latin typeface="楷体" panose="02010609060101010101" pitchFamily="49" charset="-122"/>
              <a:ea typeface="楷体" panose="02010609060101010101" pitchFamily="49" charset="-122"/>
            </a:endParaRPr>
          </a:p>
        </p:txBody>
      </p:sp>
      <p:sp>
        <p:nvSpPr>
          <p:cNvPr id="4" name="Rectangle 7"/>
          <p:cNvSpPr>
            <a:spLocks noChangeArrowheads="1"/>
          </p:cNvSpPr>
          <p:nvPr/>
        </p:nvSpPr>
        <p:spPr bwMode="auto">
          <a:xfrm>
            <a:off x="479376" y="4494599"/>
            <a:ext cx="10853116" cy="2246769"/>
          </a:xfrm>
          <a:prstGeom prst="rect">
            <a:avLst/>
          </a:prstGeom>
          <a:solidFill>
            <a:schemeClr val="accent5"/>
          </a:solidFill>
          <a:ln>
            <a:noFill/>
          </a:ln>
          <a:effectLst/>
        </p:spPr>
        <p:txBody>
          <a:bodyPr wrap="square" anchor="ct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tx2"/>
              </a:buClr>
              <a:buSzPct val="8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95000"/>
              <a:buFont typeface="Wingdings 2" panose="05020102010507070707" pitchFamily="18" charset="2"/>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90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FontTx/>
              <a:buNone/>
            </a:pPr>
            <a:r>
              <a:rPr lang="zh-CN" altLang="en-US" sz="2800" b="1" dirty="0">
                <a:solidFill>
                  <a:srgbClr val="0000FF"/>
                </a:solidFill>
                <a:latin typeface="仿宋" panose="02010609060101010101" pitchFamily="49" charset="-122"/>
                <a:ea typeface="仿宋" panose="02010609060101010101" pitchFamily="49" charset="-122"/>
              </a:rPr>
              <a:t>基于常识的因果逻辑。</a:t>
            </a:r>
            <a:endParaRPr lang="en-US" altLang="zh-CN" sz="2800" b="1" dirty="0">
              <a:solidFill>
                <a:srgbClr val="0000FF"/>
              </a:solidFill>
              <a:latin typeface="仿宋" panose="02010609060101010101" pitchFamily="49" charset="-122"/>
              <a:ea typeface="仿宋" panose="02010609060101010101" pitchFamily="49" charset="-122"/>
            </a:endParaRPr>
          </a:p>
          <a:p>
            <a:pPr eaLnBrk="1" hangingPunct="1">
              <a:spcBef>
                <a:spcPct val="0"/>
              </a:spcBef>
              <a:buClrTx/>
              <a:buFontTx/>
              <a:buNone/>
            </a:pPr>
            <a:r>
              <a:rPr lang="zh-CN" altLang="en-US" sz="2800" b="1" dirty="0">
                <a:solidFill>
                  <a:srgbClr val="0000FF"/>
                </a:solidFill>
                <a:latin typeface="仿宋" panose="02010609060101010101" pitchFamily="49" charset="-122"/>
                <a:ea typeface="仿宋" panose="02010609060101010101" pitchFamily="49" charset="-122"/>
              </a:rPr>
              <a:t>汉武帝改革纪年的原因？</a:t>
            </a:r>
            <a:endParaRPr lang="en-US" altLang="zh-CN" sz="2800" b="1" dirty="0">
              <a:solidFill>
                <a:srgbClr val="0000FF"/>
              </a:solidFill>
              <a:latin typeface="仿宋" panose="02010609060101010101" pitchFamily="49" charset="-122"/>
              <a:ea typeface="仿宋" panose="02010609060101010101" pitchFamily="49" charset="-122"/>
            </a:endParaRPr>
          </a:p>
          <a:p>
            <a:pPr eaLnBrk="1" hangingPunct="1">
              <a:spcBef>
                <a:spcPct val="0"/>
              </a:spcBef>
              <a:buClrTx/>
              <a:buFontTx/>
              <a:buNone/>
            </a:pPr>
            <a:r>
              <a:rPr lang="en-US" altLang="zh-CN" sz="2800" b="1" dirty="0">
                <a:solidFill>
                  <a:srgbClr val="0000FF"/>
                </a:solidFill>
                <a:latin typeface="仿宋" panose="02010609060101010101" pitchFamily="49" charset="-122"/>
                <a:ea typeface="仿宋" panose="02010609060101010101" pitchFamily="49" charset="-122"/>
              </a:rPr>
              <a:t>    </a:t>
            </a:r>
            <a:r>
              <a:rPr lang="zh-CN" altLang="en-US" sz="2800" b="1" dirty="0">
                <a:solidFill>
                  <a:srgbClr val="0000FF"/>
                </a:solidFill>
                <a:latin typeface="仿宋" panose="02010609060101010101" pitchFamily="49" charset="-122"/>
                <a:ea typeface="仿宋" panose="02010609060101010101" pitchFamily="49" charset="-122"/>
              </a:rPr>
              <a:t>纪年混乱，纪年不利于统治</a:t>
            </a:r>
            <a:r>
              <a:rPr lang="en-US" altLang="zh-CN" sz="2800" b="1" dirty="0">
                <a:solidFill>
                  <a:srgbClr val="0000FF"/>
                </a:solidFill>
                <a:latin typeface="仿宋" panose="02010609060101010101" pitchFamily="49" charset="-122"/>
                <a:ea typeface="仿宋" panose="02010609060101010101" pitchFamily="49" charset="-122"/>
              </a:rPr>
              <a:t>……</a:t>
            </a:r>
            <a:endParaRPr lang="en-US" altLang="zh-CN" sz="2800" b="1" dirty="0">
              <a:solidFill>
                <a:srgbClr val="0000FF"/>
              </a:solidFill>
              <a:latin typeface="仿宋" panose="02010609060101010101" pitchFamily="49" charset="-122"/>
              <a:ea typeface="仿宋" panose="02010609060101010101" pitchFamily="49" charset="-122"/>
            </a:endParaRPr>
          </a:p>
          <a:p>
            <a:pPr eaLnBrk="1" hangingPunct="1">
              <a:spcBef>
                <a:spcPct val="0"/>
              </a:spcBef>
              <a:buClrTx/>
              <a:buFontTx/>
              <a:buNone/>
            </a:pPr>
            <a:r>
              <a:rPr lang="zh-CN" altLang="en-US" sz="2800" b="1" dirty="0">
                <a:solidFill>
                  <a:srgbClr val="0000FF"/>
                </a:solidFill>
                <a:latin typeface="仿宋" panose="02010609060101010101" pitchFamily="49" charset="-122"/>
                <a:ea typeface="仿宋" panose="02010609060101010101" pitchFamily="49" charset="-122"/>
              </a:rPr>
              <a:t>汉武帝改革纪年的影响、意义？</a:t>
            </a:r>
            <a:endParaRPr lang="en-US" altLang="zh-CN" sz="2800" b="1" dirty="0">
              <a:solidFill>
                <a:srgbClr val="0000FF"/>
              </a:solidFill>
              <a:latin typeface="仿宋" panose="02010609060101010101" pitchFamily="49" charset="-122"/>
              <a:ea typeface="仿宋" panose="02010609060101010101" pitchFamily="49" charset="-122"/>
            </a:endParaRPr>
          </a:p>
          <a:p>
            <a:pPr eaLnBrk="1" hangingPunct="1">
              <a:spcBef>
                <a:spcPct val="0"/>
              </a:spcBef>
              <a:buClrTx/>
              <a:buFontTx/>
              <a:buNone/>
            </a:pPr>
            <a:r>
              <a:rPr lang="zh-CN" altLang="en-US" sz="2800" b="1" dirty="0">
                <a:solidFill>
                  <a:srgbClr val="0000FF"/>
                </a:solidFill>
                <a:latin typeface="仿宋" panose="02010609060101010101" pitchFamily="49" charset="-122"/>
                <a:ea typeface="仿宋" panose="02010609060101010101" pitchFamily="49" charset="-122"/>
              </a:rPr>
              <a:t>    有利于纪年、有利于大一统、有利于人们的生产与生活</a:t>
            </a:r>
            <a:r>
              <a:rPr lang="en-US" altLang="zh-CN" sz="2800" b="1" dirty="0">
                <a:solidFill>
                  <a:srgbClr val="0000FF"/>
                </a:solidFill>
                <a:latin typeface="仿宋" panose="02010609060101010101" pitchFamily="49" charset="-122"/>
                <a:ea typeface="仿宋" panose="02010609060101010101" pitchFamily="49" charset="-122"/>
              </a:rPr>
              <a:t>……</a:t>
            </a:r>
            <a:endParaRPr lang="en-US" altLang="zh-CN" sz="2800" b="1" dirty="0">
              <a:solidFill>
                <a:srgbClr val="0000FF"/>
              </a:solidFill>
              <a:latin typeface="仿宋" panose="02010609060101010101" pitchFamily="49" charset="-122"/>
              <a:ea typeface="仿宋" panose="02010609060101010101" pitchFamily="49"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343472" y="779069"/>
            <a:ext cx="6696744" cy="523220"/>
          </a:xfrm>
          <a:prstGeom prst="rect">
            <a:avLst/>
          </a:prstGeom>
          <a:solidFill>
            <a:schemeClr val="bg1"/>
          </a:solidFill>
        </p:spPr>
        <p:txBody>
          <a:bodyPr wrap="square">
            <a:spAutoFit/>
          </a:bodyPr>
          <a:lstStyle/>
          <a:p>
            <a:r>
              <a:rPr lang="zh-CN" altLang="en-US" sz="2800" dirty="0" smtClean="0">
                <a:solidFill>
                  <a:srgbClr val="FF0000"/>
                </a:solidFill>
                <a:latin typeface="黑体" panose="02010609060101010101" pitchFamily="49" charset="-122"/>
                <a:ea typeface="黑体" panose="02010609060101010101" pitchFamily="49" charset="-122"/>
              </a:rPr>
              <a:t>答案自题干材料来（力透纸背的功夫）</a:t>
            </a:r>
            <a:endParaRPr lang="en-US" altLang="zh-CN" sz="2800" dirty="0" smtClean="0">
              <a:solidFill>
                <a:srgbClr val="FF0000"/>
              </a:solidFill>
              <a:latin typeface="黑体" panose="02010609060101010101" pitchFamily="49" charset="-122"/>
              <a:ea typeface="黑体" panose="02010609060101010101" pitchFamily="49" charset="-122"/>
            </a:endParaRPr>
          </a:p>
        </p:txBody>
      </p:sp>
      <p:sp>
        <p:nvSpPr>
          <p:cNvPr id="2" name="矩形 1"/>
          <p:cNvSpPr/>
          <p:nvPr/>
        </p:nvSpPr>
        <p:spPr>
          <a:xfrm>
            <a:off x="623392" y="1466781"/>
            <a:ext cx="10945216" cy="954107"/>
          </a:xfrm>
          <a:prstGeom prst="rect">
            <a:avLst/>
          </a:prstGeom>
          <a:solidFill>
            <a:schemeClr val="bg1"/>
          </a:solidFill>
        </p:spPr>
        <p:txBody>
          <a:bodyPr wrap="square">
            <a:spAutoFit/>
          </a:bodyPr>
          <a:lstStyle/>
          <a:p>
            <a:pPr algn="just">
              <a:spcAft>
                <a:spcPts val="0"/>
              </a:spcAft>
            </a:pPr>
            <a:r>
              <a:rPr lang="en-US" altLang="zh-CN" sz="2800" b="1" kern="100" dirty="0">
                <a:solidFill>
                  <a:srgbClr val="053CF1"/>
                </a:solidFill>
                <a:latin typeface="楷体" panose="02010609060101010101" pitchFamily="49" charset="-122"/>
                <a:ea typeface="楷体" panose="02010609060101010101" pitchFamily="49" charset="-122"/>
              </a:rPr>
              <a:t>1</a:t>
            </a:r>
            <a:r>
              <a:rPr lang="zh-CN" altLang="zh-CN" sz="2800" b="1" kern="100" dirty="0">
                <a:solidFill>
                  <a:srgbClr val="053CF1"/>
                </a:solidFill>
                <a:latin typeface="楷体" panose="02010609060101010101" pitchFamily="49" charset="-122"/>
                <a:ea typeface="楷体" panose="02010609060101010101" pitchFamily="49" charset="-122"/>
              </a:rPr>
              <a:t>．考古材料是研究历史的重要依据。下列选项中，材料与结论之间逻辑关系正确的是</a:t>
            </a:r>
            <a:endParaRPr lang="zh-CN" altLang="zh-CN" sz="2800" b="1" kern="100" dirty="0">
              <a:solidFill>
                <a:srgbClr val="053CF1"/>
              </a:solidFill>
              <a:latin typeface="楷体" panose="02010609060101010101" pitchFamily="49" charset="-122"/>
              <a:ea typeface="楷体" panose="02010609060101010101" pitchFamily="49" charset="-122"/>
            </a:endParaRPr>
          </a:p>
        </p:txBody>
      </p:sp>
      <p:graphicFrame>
        <p:nvGraphicFramePr>
          <p:cNvPr id="3" name="表格 2"/>
          <p:cNvGraphicFramePr>
            <a:graphicFrameLocks noGrp="1"/>
          </p:cNvGraphicFramePr>
          <p:nvPr/>
        </p:nvGraphicFramePr>
        <p:xfrm>
          <a:off x="813520" y="2564904"/>
          <a:ext cx="11115004" cy="2448272"/>
        </p:xfrm>
        <a:graphic>
          <a:graphicData uri="http://schemas.openxmlformats.org/drawingml/2006/table">
            <a:tbl>
              <a:tblPr>
                <a:tableStyleId>{5C22544A-7EE6-4342-B048-85BDC9FD1C3A}</a:tableStyleId>
              </a:tblPr>
              <a:tblGrid>
                <a:gridCol w="581827"/>
                <a:gridCol w="5962678"/>
                <a:gridCol w="4570499"/>
              </a:tblGrid>
              <a:tr h="432048">
                <a:tc>
                  <a:txBody>
                    <a:bodyPr/>
                    <a:lstStyle/>
                    <a:p>
                      <a:pPr algn="just">
                        <a:spcAft>
                          <a:spcPts val="0"/>
                        </a:spcAft>
                      </a:pPr>
                      <a:r>
                        <a:rPr lang="en-US" sz="2400" b="1" kern="100" dirty="0">
                          <a:solidFill>
                            <a:srgbClr val="053CF1"/>
                          </a:solidFill>
                          <a:effectLst/>
                          <a:latin typeface="楷体" panose="02010609060101010101" pitchFamily="49" charset="-122"/>
                          <a:ea typeface="楷体" panose="02010609060101010101" pitchFamily="49" charset="-122"/>
                        </a:rPr>
                        <a:t> </a:t>
                      </a:r>
                      <a:endParaRPr lang="zh-CN" sz="2400" b="1" kern="100" dirty="0">
                        <a:solidFill>
                          <a:srgbClr val="053CF1"/>
                        </a:solidFill>
                        <a:effectLst/>
                        <a:latin typeface="楷体" panose="02010609060101010101" pitchFamily="49" charset="-122"/>
                        <a:ea typeface="楷体" panose="02010609060101010101" pitchFamily="49"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2400" b="1" kern="100">
                          <a:solidFill>
                            <a:srgbClr val="053CF1"/>
                          </a:solidFill>
                          <a:effectLst/>
                          <a:latin typeface="楷体" panose="02010609060101010101" pitchFamily="49" charset="-122"/>
                          <a:ea typeface="楷体" panose="02010609060101010101" pitchFamily="49" charset="-122"/>
                        </a:rPr>
                        <a:t>材料</a:t>
                      </a:r>
                      <a:endParaRPr lang="zh-CN" sz="2400" b="1" kern="100">
                        <a:solidFill>
                          <a:srgbClr val="053CF1"/>
                        </a:solidFill>
                        <a:effectLst/>
                        <a:latin typeface="楷体" panose="02010609060101010101" pitchFamily="49" charset="-122"/>
                        <a:ea typeface="楷体" panose="02010609060101010101" pitchFamily="49"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2400" b="1" kern="100">
                          <a:solidFill>
                            <a:srgbClr val="053CF1"/>
                          </a:solidFill>
                          <a:effectLst/>
                          <a:latin typeface="楷体" panose="02010609060101010101" pitchFamily="49" charset="-122"/>
                          <a:ea typeface="楷体" panose="02010609060101010101" pitchFamily="49" charset="-122"/>
                        </a:rPr>
                        <a:t>结论</a:t>
                      </a:r>
                      <a:endParaRPr lang="zh-CN" sz="2400" b="1" kern="100">
                        <a:solidFill>
                          <a:srgbClr val="053CF1"/>
                        </a:solidFill>
                        <a:effectLst/>
                        <a:latin typeface="楷体" panose="02010609060101010101" pitchFamily="49" charset="-122"/>
                        <a:ea typeface="楷体" panose="02010609060101010101" pitchFamily="49"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2048">
                <a:tc>
                  <a:txBody>
                    <a:bodyPr/>
                    <a:lstStyle/>
                    <a:p>
                      <a:pPr algn="just">
                        <a:spcAft>
                          <a:spcPts val="0"/>
                        </a:spcAft>
                      </a:pPr>
                      <a:r>
                        <a:rPr lang="en-US" sz="2400" b="1" kern="100">
                          <a:solidFill>
                            <a:srgbClr val="053CF1"/>
                          </a:solidFill>
                          <a:effectLst/>
                          <a:latin typeface="楷体" panose="02010609060101010101" pitchFamily="49" charset="-122"/>
                          <a:ea typeface="楷体" panose="02010609060101010101" pitchFamily="49" charset="-122"/>
                        </a:rPr>
                        <a:t>A</a:t>
                      </a:r>
                      <a:endParaRPr lang="zh-CN" sz="2400" b="1" kern="100">
                        <a:solidFill>
                          <a:srgbClr val="053CF1"/>
                        </a:solidFill>
                        <a:effectLst/>
                        <a:latin typeface="楷体" panose="02010609060101010101" pitchFamily="49" charset="-122"/>
                        <a:ea typeface="楷体" panose="02010609060101010101" pitchFamily="49"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2400" b="1" kern="100" dirty="0">
                          <a:solidFill>
                            <a:srgbClr val="053CF1"/>
                          </a:solidFill>
                          <a:effectLst/>
                          <a:latin typeface="楷体" panose="02010609060101010101" pitchFamily="49" charset="-122"/>
                          <a:ea typeface="楷体" panose="02010609060101010101" pitchFamily="49" charset="-122"/>
                        </a:rPr>
                        <a:t>内蒙古克什克腾旗出土商朝青铜器</a:t>
                      </a:r>
                      <a:endParaRPr lang="zh-CN" sz="2400" b="1" kern="100" dirty="0">
                        <a:solidFill>
                          <a:srgbClr val="053CF1"/>
                        </a:solidFill>
                        <a:effectLst/>
                        <a:latin typeface="楷体" panose="02010609060101010101" pitchFamily="49" charset="-122"/>
                        <a:ea typeface="楷体" panose="02010609060101010101" pitchFamily="49"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2400" b="1" kern="100">
                          <a:solidFill>
                            <a:srgbClr val="053CF1"/>
                          </a:solidFill>
                          <a:effectLst/>
                          <a:latin typeface="楷体" panose="02010609060101010101" pitchFamily="49" charset="-122"/>
                          <a:ea typeface="楷体" panose="02010609060101010101" pitchFamily="49" charset="-122"/>
                        </a:rPr>
                        <a:t>商朝的统治范围到达内蒙古地区</a:t>
                      </a:r>
                      <a:endParaRPr lang="zh-CN" sz="2400" b="1" kern="100">
                        <a:solidFill>
                          <a:srgbClr val="053CF1"/>
                        </a:solidFill>
                        <a:effectLst/>
                        <a:latin typeface="楷体" panose="02010609060101010101" pitchFamily="49" charset="-122"/>
                        <a:ea typeface="楷体" panose="02010609060101010101" pitchFamily="49"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8072">
                <a:tc>
                  <a:txBody>
                    <a:bodyPr/>
                    <a:lstStyle/>
                    <a:p>
                      <a:pPr algn="just">
                        <a:spcAft>
                          <a:spcPts val="0"/>
                        </a:spcAft>
                      </a:pPr>
                      <a:r>
                        <a:rPr lang="en-US" sz="2400" b="1" kern="100">
                          <a:solidFill>
                            <a:srgbClr val="053CF1"/>
                          </a:solidFill>
                          <a:effectLst/>
                          <a:latin typeface="楷体" panose="02010609060101010101" pitchFamily="49" charset="-122"/>
                          <a:ea typeface="楷体" panose="02010609060101010101" pitchFamily="49" charset="-122"/>
                        </a:rPr>
                        <a:t>B</a:t>
                      </a:r>
                      <a:endParaRPr lang="zh-CN" sz="2400" b="1" kern="100">
                        <a:solidFill>
                          <a:srgbClr val="053CF1"/>
                        </a:solidFill>
                        <a:effectLst/>
                        <a:latin typeface="楷体" panose="02010609060101010101" pitchFamily="49" charset="-122"/>
                        <a:ea typeface="楷体" panose="02010609060101010101" pitchFamily="49"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2400" b="1" kern="100" dirty="0">
                          <a:solidFill>
                            <a:srgbClr val="053CF1"/>
                          </a:solidFill>
                          <a:effectLst/>
                          <a:latin typeface="楷体" panose="02010609060101010101" pitchFamily="49" charset="-122"/>
                          <a:ea typeface="楷体" panose="02010609060101010101" pitchFamily="49" charset="-122"/>
                        </a:rPr>
                        <a:t>山西晋国都邑遗址出土春秋早期的铁器残片</a:t>
                      </a:r>
                      <a:endParaRPr lang="zh-CN" sz="2400" b="1" kern="100" dirty="0">
                        <a:solidFill>
                          <a:srgbClr val="053CF1"/>
                        </a:solidFill>
                        <a:effectLst/>
                        <a:latin typeface="楷体" panose="02010609060101010101" pitchFamily="49" charset="-122"/>
                        <a:ea typeface="楷体" panose="02010609060101010101" pitchFamily="49"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2400" b="1" kern="100">
                          <a:solidFill>
                            <a:srgbClr val="053CF1"/>
                          </a:solidFill>
                          <a:effectLst/>
                          <a:latin typeface="楷体" panose="02010609060101010101" pitchFamily="49" charset="-122"/>
                          <a:ea typeface="楷体" panose="02010609060101010101" pitchFamily="49" charset="-122"/>
                        </a:rPr>
                        <a:t>春秋早期已经使用铁器</a:t>
                      </a:r>
                      <a:endParaRPr lang="zh-CN" sz="2400" b="1" kern="100">
                        <a:solidFill>
                          <a:srgbClr val="053CF1"/>
                        </a:solidFill>
                        <a:effectLst/>
                        <a:latin typeface="楷体" panose="02010609060101010101" pitchFamily="49" charset="-122"/>
                        <a:ea typeface="楷体" panose="02010609060101010101" pitchFamily="49"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4056">
                <a:tc>
                  <a:txBody>
                    <a:bodyPr/>
                    <a:lstStyle/>
                    <a:p>
                      <a:pPr algn="just">
                        <a:spcAft>
                          <a:spcPts val="0"/>
                        </a:spcAft>
                      </a:pPr>
                      <a:r>
                        <a:rPr lang="en-US" sz="2400" b="1" kern="100">
                          <a:solidFill>
                            <a:srgbClr val="053CF1"/>
                          </a:solidFill>
                          <a:effectLst/>
                          <a:latin typeface="楷体" panose="02010609060101010101" pitchFamily="49" charset="-122"/>
                          <a:ea typeface="楷体" panose="02010609060101010101" pitchFamily="49" charset="-122"/>
                        </a:rPr>
                        <a:t>C</a:t>
                      </a:r>
                      <a:endParaRPr lang="zh-CN" sz="2400" b="1" kern="100">
                        <a:solidFill>
                          <a:srgbClr val="053CF1"/>
                        </a:solidFill>
                        <a:effectLst/>
                        <a:latin typeface="楷体" panose="02010609060101010101" pitchFamily="49" charset="-122"/>
                        <a:ea typeface="楷体" panose="02010609060101010101" pitchFamily="49"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2400" b="1" kern="100">
                          <a:solidFill>
                            <a:srgbClr val="053CF1"/>
                          </a:solidFill>
                          <a:effectLst/>
                          <a:latin typeface="楷体" panose="02010609060101010101" pitchFamily="49" charset="-122"/>
                          <a:ea typeface="楷体" panose="02010609060101010101" pitchFamily="49" charset="-122"/>
                        </a:rPr>
                        <a:t>湖北大冶铜矿冶遗址出土东周时代的陶片</a:t>
                      </a:r>
                      <a:endParaRPr lang="zh-CN" sz="2400" b="1" kern="100">
                        <a:solidFill>
                          <a:srgbClr val="053CF1"/>
                        </a:solidFill>
                        <a:effectLst/>
                        <a:latin typeface="楷体" panose="02010609060101010101" pitchFamily="49" charset="-122"/>
                        <a:ea typeface="楷体" panose="02010609060101010101" pitchFamily="49"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2400" b="1" kern="100">
                          <a:solidFill>
                            <a:srgbClr val="053CF1"/>
                          </a:solidFill>
                          <a:effectLst/>
                          <a:latin typeface="楷体" panose="02010609060101010101" pitchFamily="49" charset="-122"/>
                          <a:ea typeface="楷体" panose="02010609060101010101" pitchFamily="49" charset="-122"/>
                        </a:rPr>
                        <a:t>大冶铜矿的开采时间不早于东周</a:t>
                      </a:r>
                      <a:endParaRPr lang="zh-CN" sz="2400" b="1" kern="100">
                        <a:solidFill>
                          <a:srgbClr val="053CF1"/>
                        </a:solidFill>
                        <a:effectLst/>
                        <a:latin typeface="楷体" panose="02010609060101010101" pitchFamily="49" charset="-122"/>
                        <a:ea typeface="楷体" panose="02010609060101010101" pitchFamily="49"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2048">
                <a:tc>
                  <a:txBody>
                    <a:bodyPr/>
                    <a:lstStyle/>
                    <a:p>
                      <a:pPr algn="just">
                        <a:spcAft>
                          <a:spcPts val="0"/>
                        </a:spcAft>
                      </a:pPr>
                      <a:r>
                        <a:rPr lang="en-US" sz="2400" b="1" kern="100">
                          <a:solidFill>
                            <a:srgbClr val="053CF1"/>
                          </a:solidFill>
                          <a:effectLst/>
                          <a:latin typeface="楷体" panose="02010609060101010101" pitchFamily="49" charset="-122"/>
                          <a:ea typeface="楷体" panose="02010609060101010101" pitchFamily="49" charset="-122"/>
                        </a:rPr>
                        <a:t>D</a:t>
                      </a:r>
                      <a:endParaRPr lang="zh-CN" sz="2400" b="1" kern="100">
                        <a:solidFill>
                          <a:srgbClr val="053CF1"/>
                        </a:solidFill>
                        <a:effectLst/>
                        <a:latin typeface="楷体" panose="02010609060101010101" pitchFamily="49" charset="-122"/>
                        <a:ea typeface="楷体" panose="02010609060101010101" pitchFamily="49"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2400" b="1" kern="100" dirty="0">
                          <a:solidFill>
                            <a:srgbClr val="053CF1"/>
                          </a:solidFill>
                          <a:effectLst/>
                          <a:latin typeface="楷体" panose="02010609060101010101" pitchFamily="49" charset="-122"/>
                          <a:ea typeface="楷体" panose="02010609060101010101" pitchFamily="49" charset="-122"/>
                        </a:rPr>
                        <a:t>西安秦始皇陵兵马俑坑出上铁镞（箭头）</a:t>
                      </a:r>
                      <a:endParaRPr lang="zh-CN" sz="2400" b="1" kern="100" dirty="0">
                        <a:solidFill>
                          <a:srgbClr val="053CF1"/>
                        </a:solidFill>
                        <a:effectLst/>
                        <a:latin typeface="楷体" panose="02010609060101010101" pitchFamily="49" charset="-122"/>
                        <a:ea typeface="楷体" panose="02010609060101010101" pitchFamily="49"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2400" b="1" kern="100" dirty="0">
                          <a:solidFill>
                            <a:srgbClr val="053CF1"/>
                          </a:solidFill>
                          <a:effectLst/>
                          <a:latin typeface="楷体" panose="02010609060101010101" pitchFamily="49" charset="-122"/>
                          <a:ea typeface="楷体" panose="02010609060101010101" pitchFamily="49" charset="-122"/>
                        </a:rPr>
                        <a:t>秦朝军队主要使用铁制兵器</a:t>
                      </a:r>
                      <a:endParaRPr lang="zh-CN" sz="2400" b="1" kern="100" dirty="0">
                        <a:solidFill>
                          <a:srgbClr val="053CF1"/>
                        </a:solidFill>
                        <a:effectLst/>
                        <a:latin typeface="楷体" panose="02010609060101010101" pitchFamily="49" charset="-122"/>
                        <a:ea typeface="楷体" panose="02010609060101010101" pitchFamily="49"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矩形 4"/>
          <p:cNvSpPr/>
          <p:nvPr/>
        </p:nvSpPr>
        <p:spPr>
          <a:xfrm>
            <a:off x="623392" y="5301208"/>
            <a:ext cx="10945216" cy="1384995"/>
          </a:xfrm>
          <a:prstGeom prst="rect">
            <a:avLst/>
          </a:prstGeom>
          <a:solidFill>
            <a:schemeClr val="accent5"/>
          </a:solidFill>
        </p:spPr>
        <p:txBody>
          <a:bodyPr wrap="square">
            <a:spAutoFit/>
          </a:bodyPr>
          <a:lstStyle/>
          <a:p>
            <a:pPr algn="just">
              <a:spcAft>
                <a:spcPts val="0"/>
              </a:spcAft>
            </a:pPr>
            <a:r>
              <a:rPr lang="zh-CN" altLang="en-US" sz="2800" b="1" kern="100" dirty="0" smtClean="0">
                <a:solidFill>
                  <a:srgbClr val="053CF1"/>
                </a:solidFill>
                <a:latin typeface="仿宋" panose="02010609060101010101" pitchFamily="49" charset="-122"/>
                <a:ea typeface="仿宋" panose="02010609060101010101" pitchFamily="49" charset="-122"/>
              </a:rPr>
              <a:t>逻辑的同一性（史料实证）：</a:t>
            </a:r>
            <a:endParaRPr lang="en-US" altLang="zh-CN" sz="2800" b="1" kern="100" dirty="0" smtClean="0">
              <a:solidFill>
                <a:srgbClr val="053CF1"/>
              </a:solidFill>
              <a:latin typeface="仿宋" panose="02010609060101010101" pitchFamily="49" charset="-122"/>
              <a:ea typeface="仿宋" panose="02010609060101010101" pitchFamily="49" charset="-122"/>
            </a:endParaRPr>
          </a:p>
          <a:p>
            <a:pPr algn="just">
              <a:spcAft>
                <a:spcPts val="0"/>
              </a:spcAft>
            </a:pPr>
            <a:r>
              <a:rPr lang="zh-CN" altLang="en-US" sz="2800" b="1" kern="100" dirty="0" smtClean="0">
                <a:solidFill>
                  <a:srgbClr val="053CF1"/>
                </a:solidFill>
                <a:latin typeface="仿宋" panose="02010609060101010101" pitchFamily="49" charset="-122"/>
                <a:ea typeface="仿宋" panose="02010609060101010101" pitchFamily="49" charset="-122"/>
              </a:rPr>
              <a:t>    一份材料说一份话</a:t>
            </a:r>
            <a:endParaRPr lang="en-US" altLang="zh-CN" sz="2800" b="1" kern="100" dirty="0" smtClean="0">
              <a:solidFill>
                <a:srgbClr val="053CF1"/>
              </a:solidFill>
              <a:latin typeface="仿宋" panose="02010609060101010101" pitchFamily="49" charset="-122"/>
              <a:ea typeface="仿宋" panose="02010609060101010101" pitchFamily="49" charset="-122"/>
            </a:endParaRPr>
          </a:p>
          <a:p>
            <a:pPr algn="just">
              <a:spcAft>
                <a:spcPts val="0"/>
              </a:spcAft>
            </a:pPr>
            <a:r>
              <a:rPr lang="zh-CN" altLang="en-US" sz="2800" b="1" kern="100" dirty="0" smtClean="0">
                <a:solidFill>
                  <a:srgbClr val="053CF1"/>
                </a:solidFill>
                <a:latin typeface="仿宋" panose="02010609060101010101" pitchFamily="49" charset="-122"/>
                <a:ea typeface="仿宋" panose="02010609060101010101" pitchFamily="49" charset="-122"/>
              </a:rPr>
              <a:t>    一份材料说一分话</a:t>
            </a:r>
            <a:r>
              <a:rPr lang="en-US" altLang="zh-CN" sz="2800" b="1" kern="100" dirty="0" smtClean="0">
                <a:solidFill>
                  <a:srgbClr val="053CF1"/>
                </a:solidFill>
                <a:latin typeface="仿宋" panose="02010609060101010101" pitchFamily="49" charset="-122"/>
                <a:ea typeface="仿宋" panose="02010609060101010101" pitchFamily="49" charset="-122"/>
              </a:rPr>
              <a:t>——</a:t>
            </a:r>
            <a:r>
              <a:rPr lang="zh-CN" altLang="en-US" sz="2800" b="1" kern="100" dirty="0" smtClean="0">
                <a:solidFill>
                  <a:srgbClr val="053CF1"/>
                </a:solidFill>
                <a:latin typeface="仿宋" panose="02010609060101010101" pitchFamily="49" charset="-122"/>
                <a:ea typeface="仿宋" panose="02010609060101010101" pitchFamily="49" charset="-122"/>
              </a:rPr>
              <a:t>一份材料可以说几分话（程度、高度）</a:t>
            </a:r>
            <a:endParaRPr lang="zh-CN" altLang="zh-CN" sz="2800" b="1" kern="100" dirty="0">
              <a:solidFill>
                <a:srgbClr val="053CF1"/>
              </a:solidFill>
              <a:latin typeface="仿宋" panose="02010609060101010101" pitchFamily="49" charset="-122"/>
              <a:ea typeface="仿宋" panose="02010609060101010101" pitchFamily="49" charset="-122"/>
            </a:endParaRPr>
          </a:p>
        </p:txBody>
      </p:sp>
      <p:sp>
        <p:nvSpPr>
          <p:cNvPr id="6" name="矩形 5"/>
          <p:cNvSpPr/>
          <p:nvPr/>
        </p:nvSpPr>
        <p:spPr>
          <a:xfrm>
            <a:off x="695400" y="102150"/>
            <a:ext cx="8748972" cy="662554"/>
          </a:xfrm>
          <a:prstGeom prst="rect">
            <a:avLst/>
          </a:prstGeom>
          <a:solidFill>
            <a:schemeClr val="bg1"/>
          </a:solidFill>
        </p:spPr>
        <p:txBody>
          <a:bodyPr wrap="square">
            <a:spAutoFit/>
          </a:bodyPr>
          <a:lstStyle/>
          <a:p>
            <a:pPr>
              <a:lnSpc>
                <a:spcPct val="150000"/>
              </a:lnSpc>
            </a:pPr>
            <a:r>
              <a:rPr kumimoji="1" lang="zh-CN" altLang="en-US" sz="2800" spc="300" noProof="1" smtClean="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一</a:t>
            </a:r>
            <a:r>
              <a:rPr kumimoji="1" lang="zh-CN" altLang="en-US" sz="2800" spc="300" noProof="1">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、答案自材料</a:t>
            </a:r>
            <a:r>
              <a:rPr kumimoji="1" lang="zh-CN" altLang="en-US" sz="2800" spc="300" noProof="1" smtClean="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来</a:t>
            </a:r>
            <a:r>
              <a:rPr kumimoji="1" lang="zh-CN" altLang="en-US" sz="2800" spc="300" noProof="1">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a:t>
            </a:r>
            <a:r>
              <a:rPr kumimoji="1" lang="zh-CN" altLang="en-US" sz="2800" spc="300" noProof="1" smtClean="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获取</a:t>
            </a:r>
            <a:r>
              <a:rPr kumimoji="1" lang="zh-CN" altLang="en-US" sz="2800" spc="300" noProof="1">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信息与提炼</a:t>
            </a:r>
            <a:r>
              <a:rPr kumimoji="1" lang="zh-CN" altLang="en-US" sz="2800" spc="300" noProof="1" smtClean="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信息）</a:t>
            </a:r>
            <a:endParaRPr kumimoji="1" lang="en-US" altLang="zh-CN" sz="2800" spc="300" noProof="1" smtClean="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par>
    </p:tnLst>
    <p:bldLst>
      <p:bldP spid="4" grpId="0" animBg="1"/>
      <p:bldP spid="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78000" y="332656"/>
            <a:ext cx="5112568" cy="523220"/>
          </a:xfrm>
          <a:prstGeom prst="rect">
            <a:avLst/>
          </a:prstGeom>
          <a:solidFill>
            <a:schemeClr val="bg1"/>
          </a:solidFill>
        </p:spPr>
        <p:txBody>
          <a:bodyPr wrap="square">
            <a:spAutoFit/>
          </a:bodyPr>
          <a:lstStyle/>
          <a:p>
            <a:r>
              <a:rPr lang="zh-CN" altLang="en-US" sz="2800" b="1" dirty="0" smtClean="0">
                <a:solidFill>
                  <a:srgbClr val="0331F3"/>
                </a:solidFill>
                <a:latin typeface="仿宋" panose="02010609060101010101" pitchFamily="49" charset="-122"/>
                <a:ea typeface="仿宋" panose="02010609060101010101" pitchFamily="49" charset="-122"/>
              </a:rPr>
              <a:t>论证习作题的逻辑：</a:t>
            </a:r>
            <a:endParaRPr lang="en-US" altLang="zh-CN" sz="2800" b="1" dirty="0">
              <a:solidFill>
                <a:srgbClr val="0331F3"/>
              </a:solidFill>
              <a:latin typeface="仿宋" panose="02010609060101010101" pitchFamily="49" charset="-122"/>
              <a:ea typeface="仿宋" panose="02010609060101010101" pitchFamily="49" charset="-122"/>
            </a:endParaRPr>
          </a:p>
        </p:txBody>
      </p:sp>
      <p:sp>
        <p:nvSpPr>
          <p:cNvPr id="3" name="矩形 2"/>
          <p:cNvSpPr/>
          <p:nvPr/>
        </p:nvSpPr>
        <p:spPr>
          <a:xfrm>
            <a:off x="911424" y="980728"/>
            <a:ext cx="5123160" cy="1815882"/>
          </a:xfrm>
          <a:prstGeom prst="rect">
            <a:avLst/>
          </a:prstGeom>
          <a:solidFill>
            <a:schemeClr val="bg1"/>
          </a:solidFill>
        </p:spPr>
        <p:txBody>
          <a:bodyPr wrap="square">
            <a:spAutoFit/>
          </a:bodyPr>
          <a:lstStyle/>
          <a:p>
            <a:r>
              <a:rPr lang="zh-CN" altLang="en-US" sz="2800" b="1" dirty="0" smtClean="0">
                <a:solidFill>
                  <a:srgbClr val="0331F3"/>
                </a:solidFill>
                <a:latin typeface="仿宋" panose="02010609060101010101" pitchFamily="49" charset="-122"/>
                <a:ea typeface="仿宋" panose="02010609060101010101" pitchFamily="49" charset="-122"/>
              </a:rPr>
              <a:t>题目：</a:t>
            </a:r>
            <a:endParaRPr lang="en-US" altLang="zh-CN" sz="2800" b="1" dirty="0" smtClean="0">
              <a:solidFill>
                <a:srgbClr val="0331F3"/>
              </a:solidFill>
              <a:latin typeface="仿宋" panose="02010609060101010101" pitchFamily="49" charset="-122"/>
              <a:ea typeface="仿宋" panose="02010609060101010101" pitchFamily="49" charset="-122"/>
            </a:endParaRPr>
          </a:p>
          <a:p>
            <a:r>
              <a:rPr lang="zh-CN" altLang="en-US" sz="2800" b="1" dirty="0" smtClean="0">
                <a:solidFill>
                  <a:srgbClr val="0331F3"/>
                </a:solidFill>
                <a:latin typeface="仿宋" panose="02010609060101010101" pitchFamily="49" charset="-122"/>
                <a:ea typeface="仿宋" panose="02010609060101010101" pitchFamily="49" charset="-122"/>
              </a:rPr>
              <a:t>观点：</a:t>
            </a:r>
            <a:endParaRPr lang="en-US" altLang="zh-CN" sz="2800" b="1" dirty="0" smtClean="0">
              <a:solidFill>
                <a:srgbClr val="0331F3"/>
              </a:solidFill>
              <a:latin typeface="仿宋" panose="02010609060101010101" pitchFamily="49" charset="-122"/>
              <a:ea typeface="仿宋" panose="02010609060101010101" pitchFamily="49" charset="-122"/>
            </a:endParaRPr>
          </a:p>
          <a:p>
            <a:r>
              <a:rPr lang="zh-CN" altLang="en-US" sz="2800" b="1" dirty="0" smtClean="0">
                <a:solidFill>
                  <a:srgbClr val="0331F3"/>
                </a:solidFill>
                <a:latin typeface="仿宋" panose="02010609060101010101" pitchFamily="49" charset="-122"/>
                <a:ea typeface="仿宋" panose="02010609060101010101" pitchFamily="49" charset="-122"/>
              </a:rPr>
              <a:t>论据论证：三个举例说明</a:t>
            </a:r>
            <a:endParaRPr lang="en-US" altLang="zh-CN" sz="2800" b="1" dirty="0" smtClean="0">
              <a:solidFill>
                <a:srgbClr val="0331F3"/>
              </a:solidFill>
              <a:latin typeface="仿宋" panose="02010609060101010101" pitchFamily="49" charset="-122"/>
              <a:ea typeface="仿宋" panose="02010609060101010101" pitchFamily="49" charset="-122"/>
            </a:endParaRPr>
          </a:p>
          <a:p>
            <a:r>
              <a:rPr lang="zh-CN" altLang="en-US" sz="2800" b="1" dirty="0" smtClean="0">
                <a:solidFill>
                  <a:srgbClr val="0331F3"/>
                </a:solidFill>
                <a:latin typeface="仿宋" panose="02010609060101010101" pitchFamily="49" charset="-122"/>
                <a:ea typeface="仿宋" panose="02010609060101010101" pitchFamily="49" charset="-122"/>
              </a:rPr>
              <a:t>逻辑：</a:t>
            </a:r>
            <a:endParaRPr lang="en-US" altLang="zh-CN" sz="2800" b="1" dirty="0">
              <a:solidFill>
                <a:srgbClr val="0331F3"/>
              </a:solidFill>
              <a:latin typeface="仿宋" panose="02010609060101010101" pitchFamily="49" charset="-122"/>
              <a:ea typeface="仿宋" panose="02010609060101010101" pitchFamily="49" charset="-122"/>
            </a:endParaRPr>
          </a:p>
        </p:txBody>
      </p:sp>
      <p:sp>
        <p:nvSpPr>
          <p:cNvPr id="4" name="矩形 3"/>
          <p:cNvSpPr/>
          <p:nvPr/>
        </p:nvSpPr>
        <p:spPr>
          <a:xfrm>
            <a:off x="899096" y="3140968"/>
            <a:ext cx="11029552" cy="1384995"/>
          </a:xfrm>
          <a:prstGeom prst="rect">
            <a:avLst/>
          </a:prstGeom>
          <a:solidFill>
            <a:schemeClr val="bg1"/>
          </a:solidFill>
        </p:spPr>
        <p:txBody>
          <a:bodyPr wrap="square">
            <a:spAutoFit/>
          </a:bodyPr>
          <a:lstStyle/>
          <a:p>
            <a:r>
              <a:rPr lang="zh-CN" altLang="en-US" sz="2800" b="1" dirty="0" smtClean="0">
                <a:solidFill>
                  <a:srgbClr val="0331F3"/>
                </a:solidFill>
                <a:latin typeface="仿宋" panose="02010609060101010101" pitchFamily="49" charset="-122"/>
                <a:ea typeface="仿宋" panose="02010609060101010101" pitchFamily="49" charset="-122"/>
              </a:rPr>
              <a:t>逻辑：传统</a:t>
            </a:r>
            <a:r>
              <a:rPr lang="en-US" altLang="zh-CN" sz="2800" b="1" dirty="0" smtClean="0">
                <a:solidFill>
                  <a:srgbClr val="0331F3"/>
                </a:solidFill>
                <a:latin typeface="仿宋" panose="02010609060101010101" pitchFamily="49" charset="-122"/>
                <a:ea typeface="仿宋" panose="02010609060101010101" pitchFamily="49" charset="-122"/>
              </a:rPr>
              <a:t>+</a:t>
            </a:r>
            <a:r>
              <a:rPr lang="zh-CN" altLang="en-US" sz="2800" b="1" dirty="0" smtClean="0">
                <a:solidFill>
                  <a:srgbClr val="0331F3"/>
                </a:solidFill>
                <a:latin typeface="仿宋" panose="02010609060101010101" pitchFamily="49" charset="-122"/>
                <a:ea typeface="仿宋" panose="02010609060101010101" pitchFamily="49" charset="-122"/>
              </a:rPr>
              <a:t>现代</a:t>
            </a:r>
            <a:endParaRPr lang="en-US" altLang="zh-CN" sz="2800" b="1" dirty="0" smtClean="0">
              <a:solidFill>
                <a:srgbClr val="0331F3"/>
              </a:solidFill>
              <a:latin typeface="仿宋" panose="02010609060101010101" pitchFamily="49" charset="-122"/>
              <a:ea typeface="仿宋" panose="02010609060101010101" pitchFamily="49" charset="-122"/>
            </a:endParaRPr>
          </a:p>
          <a:p>
            <a:r>
              <a:rPr lang="zh-CN" altLang="en-US" sz="2800" b="1" dirty="0" smtClean="0">
                <a:solidFill>
                  <a:srgbClr val="0331F3"/>
                </a:solidFill>
                <a:latin typeface="仿宋" panose="02010609060101010101" pitchFamily="49" charset="-122"/>
                <a:ea typeface="仿宋" panose="02010609060101010101" pitchFamily="49" charset="-122"/>
              </a:rPr>
              <a:t>    传统：综上所述，重复观点。</a:t>
            </a:r>
            <a:endParaRPr lang="en-US" altLang="zh-CN" sz="2800" b="1" dirty="0" smtClean="0">
              <a:solidFill>
                <a:srgbClr val="0331F3"/>
              </a:solidFill>
              <a:latin typeface="仿宋" panose="02010609060101010101" pitchFamily="49" charset="-122"/>
              <a:ea typeface="仿宋" panose="02010609060101010101" pitchFamily="49" charset="-122"/>
            </a:endParaRPr>
          </a:p>
          <a:p>
            <a:r>
              <a:rPr lang="zh-CN" altLang="en-US" sz="2800" b="1" dirty="0" smtClean="0">
                <a:solidFill>
                  <a:srgbClr val="0331F3"/>
                </a:solidFill>
                <a:latin typeface="仿宋" panose="02010609060101010101" pitchFamily="49" charset="-122"/>
                <a:ea typeface="仿宋" panose="02010609060101010101" pitchFamily="49" charset="-122"/>
              </a:rPr>
              <a:t>    </a:t>
            </a:r>
            <a:r>
              <a:rPr lang="zh-CN" altLang="en-US" sz="2800" b="1" dirty="0">
                <a:solidFill>
                  <a:srgbClr val="0331F3"/>
                </a:solidFill>
                <a:latin typeface="仿宋" panose="02010609060101010101" pitchFamily="49" charset="-122"/>
                <a:ea typeface="仿宋" panose="02010609060101010101" pitchFamily="49" charset="-122"/>
              </a:rPr>
              <a:t>现在</a:t>
            </a:r>
            <a:r>
              <a:rPr lang="zh-CN" altLang="en-US" sz="2800" b="1" dirty="0" smtClean="0">
                <a:solidFill>
                  <a:srgbClr val="0331F3"/>
                </a:solidFill>
                <a:latin typeface="仿宋" panose="02010609060101010101" pitchFamily="49" charset="-122"/>
                <a:ea typeface="仿宋" panose="02010609060101010101" pitchFamily="49" charset="-122"/>
              </a:rPr>
              <a:t>：论据论证（</a:t>
            </a:r>
            <a:r>
              <a:rPr lang="zh-CN" altLang="en-US" sz="2800" b="1" dirty="0">
                <a:solidFill>
                  <a:srgbClr val="0331F3"/>
                </a:solidFill>
                <a:latin typeface="仿宋" panose="02010609060101010101" pitchFamily="49" charset="-122"/>
                <a:ea typeface="仿宋" panose="02010609060101010101" pitchFamily="49" charset="-122"/>
              </a:rPr>
              <a:t>史论</a:t>
            </a:r>
            <a:r>
              <a:rPr lang="zh-CN" altLang="en-US" sz="2800" b="1" dirty="0" smtClean="0">
                <a:solidFill>
                  <a:srgbClr val="0331F3"/>
                </a:solidFill>
                <a:latin typeface="仿宋" panose="02010609060101010101" pitchFamily="49" charset="-122"/>
                <a:ea typeface="仿宋" panose="02010609060101010101" pitchFamily="49" charset="-122"/>
              </a:rPr>
              <a:t>结合：史实</a:t>
            </a:r>
            <a:r>
              <a:rPr lang="en-US" altLang="zh-CN" sz="2800" b="1" dirty="0" smtClean="0">
                <a:solidFill>
                  <a:srgbClr val="0331F3"/>
                </a:solidFill>
                <a:latin typeface="仿宋" panose="02010609060101010101" pitchFamily="49" charset="-122"/>
                <a:ea typeface="仿宋" panose="02010609060101010101" pitchFamily="49" charset="-122"/>
              </a:rPr>
              <a:t>+</a:t>
            </a:r>
            <a:r>
              <a:rPr lang="zh-CN" altLang="en-US" sz="2800" b="1" dirty="0" smtClean="0">
                <a:solidFill>
                  <a:srgbClr val="0331F3"/>
                </a:solidFill>
                <a:latin typeface="仿宋" panose="02010609060101010101" pitchFamily="49" charset="-122"/>
                <a:ea typeface="仿宋" panose="02010609060101010101" pitchFamily="49" charset="-122"/>
              </a:rPr>
              <a:t>说明）；与观点逻辑一致</a:t>
            </a:r>
            <a:endParaRPr lang="en-US" altLang="zh-CN" sz="2800" b="1" dirty="0">
              <a:solidFill>
                <a:srgbClr val="0331F3"/>
              </a:solidFill>
              <a:latin typeface="仿宋" panose="02010609060101010101" pitchFamily="49" charset="-122"/>
              <a:ea typeface="仿宋" panose="02010609060101010101" pitchFamily="49" charset="-122"/>
            </a:endParaRPr>
          </a:p>
        </p:txBody>
      </p:sp>
      <p:sp>
        <p:nvSpPr>
          <p:cNvPr id="5" name="矩形 4"/>
          <p:cNvSpPr/>
          <p:nvPr/>
        </p:nvSpPr>
        <p:spPr>
          <a:xfrm>
            <a:off x="870124" y="5081702"/>
            <a:ext cx="11029552" cy="523220"/>
          </a:xfrm>
          <a:prstGeom prst="rect">
            <a:avLst/>
          </a:prstGeom>
          <a:solidFill>
            <a:schemeClr val="bg1"/>
          </a:solidFill>
        </p:spPr>
        <p:txBody>
          <a:bodyPr wrap="square">
            <a:spAutoFit/>
          </a:bodyPr>
          <a:lstStyle/>
          <a:p>
            <a:r>
              <a:rPr lang="zh-CN" altLang="en-US" sz="2800" b="1" dirty="0" smtClean="0">
                <a:solidFill>
                  <a:srgbClr val="0331F3"/>
                </a:solidFill>
                <a:latin typeface="仿宋" panose="02010609060101010101" pitchFamily="49" charset="-122"/>
                <a:ea typeface="仿宋" panose="02010609060101010101" pitchFamily="49" charset="-122"/>
              </a:rPr>
              <a:t>根据题目灵活变动，学生通过所学，自己的观点？</a:t>
            </a:r>
            <a:endParaRPr lang="en-US" altLang="zh-CN" sz="2800" b="1" dirty="0">
              <a:solidFill>
                <a:srgbClr val="0331F3"/>
              </a:solidFill>
              <a:latin typeface="仿宋" panose="02010609060101010101" pitchFamily="49" charset="-122"/>
              <a:ea typeface="仿宋" panose="02010609060101010101" pitchFamily="49" charset="-122"/>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07368" y="188640"/>
            <a:ext cx="11521280" cy="5755422"/>
          </a:xfrm>
          <a:prstGeom prst="rect">
            <a:avLst/>
          </a:prstGeom>
        </p:spPr>
        <p:txBody>
          <a:bodyPr wrap="square">
            <a:spAutoFit/>
          </a:bodyPr>
          <a:lstStyle/>
          <a:p>
            <a:r>
              <a:rPr lang="en-US" altLang="zh-CN" sz="2400" b="1" dirty="0">
                <a:solidFill>
                  <a:srgbClr val="053CF1"/>
                </a:solidFill>
                <a:latin typeface="楷体" panose="02010609060101010101" pitchFamily="49" charset="-122"/>
                <a:ea typeface="楷体" panose="02010609060101010101" pitchFamily="49" charset="-122"/>
              </a:rPr>
              <a:t>42</a:t>
            </a:r>
            <a:r>
              <a:rPr lang="zh-CN" altLang="en-US" sz="2400" b="1" dirty="0">
                <a:solidFill>
                  <a:srgbClr val="053CF1"/>
                </a:solidFill>
                <a:latin typeface="楷体" panose="02010609060101010101" pitchFamily="49" charset="-122"/>
                <a:ea typeface="楷体" panose="02010609060101010101" pitchFamily="49" charset="-122"/>
              </a:rPr>
              <a:t>．阅读材料，完成下列要求。（</a:t>
            </a:r>
            <a:r>
              <a:rPr lang="en-US" altLang="zh-CN" sz="2400" b="1" dirty="0">
                <a:solidFill>
                  <a:srgbClr val="053CF1"/>
                </a:solidFill>
                <a:latin typeface="楷体" panose="02010609060101010101" pitchFamily="49" charset="-122"/>
                <a:ea typeface="楷体" panose="02010609060101010101" pitchFamily="49" charset="-122"/>
              </a:rPr>
              <a:t>12</a:t>
            </a:r>
            <a:r>
              <a:rPr lang="zh-CN" altLang="en-US" sz="2400" b="1" dirty="0">
                <a:solidFill>
                  <a:srgbClr val="053CF1"/>
                </a:solidFill>
                <a:latin typeface="楷体" panose="02010609060101010101" pitchFamily="49" charset="-122"/>
                <a:ea typeface="楷体" panose="02010609060101010101" pitchFamily="49" charset="-122"/>
              </a:rPr>
              <a:t>分）</a:t>
            </a:r>
            <a:endParaRPr lang="zh-CN" altLang="en-US" sz="2400" b="1" dirty="0">
              <a:solidFill>
                <a:srgbClr val="053CF1"/>
              </a:solidFill>
              <a:latin typeface="楷体" panose="02010609060101010101" pitchFamily="49" charset="-122"/>
              <a:ea typeface="楷体" panose="02010609060101010101" pitchFamily="49" charset="-122"/>
            </a:endParaRPr>
          </a:p>
          <a:p>
            <a:r>
              <a:rPr lang="zh-CN" altLang="en-US" sz="2400" b="1" dirty="0">
                <a:solidFill>
                  <a:srgbClr val="053CF1"/>
                </a:solidFill>
                <a:latin typeface="楷体" panose="02010609060101010101" pitchFamily="49" charset="-122"/>
                <a:ea typeface="楷体" panose="02010609060101010101" pitchFamily="49" charset="-122"/>
              </a:rPr>
              <a:t>材料</a:t>
            </a:r>
            <a:endParaRPr lang="zh-CN" altLang="en-US" sz="2400" b="1" dirty="0">
              <a:solidFill>
                <a:srgbClr val="053CF1"/>
              </a:solidFill>
              <a:latin typeface="楷体" panose="02010609060101010101" pitchFamily="49" charset="-122"/>
              <a:ea typeface="楷体" panose="02010609060101010101" pitchFamily="49" charset="-122"/>
            </a:endParaRPr>
          </a:p>
          <a:p>
            <a:r>
              <a:rPr lang="zh-CN" altLang="en-US" sz="2400" b="1" dirty="0">
                <a:solidFill>
                  <a:srgbClr val="053CF1"/>
                </a:solidFill>
                <a:latin typeface="楷体" panose="02010609060101010101" pitchFamily="49" charset="-122"/>
                <a:ea typeface="楷体" panose="02010609060101010101" pitchFamily="49" charset="-122"/>
              </a:rPr>
              <a:t>凡读本书请先具下列诸信念：</a:t>
            </a:r>
            <a:endParaRPr lang="zh-CN" altLang="en-US" sz="2400" b="1" dirty="0">
              <a:solidFill>
                <a:srgbClr val="053CF1"/>
              </a:solidFill>
              <a:latin typeface="楷体" panose="02010609060101010101" pitchFamily="49" charset="-122"/>
              <a:ea typeface="楷体" panose="02010609060101010101" pitchFamily="49" charset="-122"/>
            </a:endParaRPr>
          </a:p>
          <a:p>
            <a:r>
              <a:rPr lang="zh-CN" altLang="en-US" sz="2400" b="1" dirty="0">
                <a:solidFill>
                  <a:srgbClr val="053CF1"/>
                </a:solidFill>
                <a:latin typeface="楷体" panose="02010609060101010101" pitchFamily="49" charset="-122"/>
                <a:ea typeface="楷体" panose="02010609060101010101" pitchFamily="49" charset="-122"/>
              </a:rPr>
              <a:t>一、当信任何一国之国民，尤其是自称知识在水平线以上之国民，对其本国已往历史，应该略有所知。</a:t>
            </a:r>
            <a:endParaRPr lang="zh-CN" altLang="en-US" sz="2400" b="1" dirty="0">
              <a:solidFill>
                <a:srgbClr val="053CF1"/>
              </a:solidFill>
              <a:latin typeface="楷体" panose="02010609060101010101" pitchFamily="49" charset="-122"/>
              <a:ea typeface="楷体" panose="02010609060101010101" pitchFamily="49" charset="-122"/>
            </a:endParaRPr>
          </a:p>
          <a:p>
            <a:r>
              <a:rPr lang="zh-CN" altLang="en-US" sz="2400" b="1" dirty="0">
                <a:solidFill>
                  <a:srgbClr val="053CF1"/>
                </a:solidFill>
                <a:latin typeface="楷体" panose="02010609060101010101" pitchFamily="49" charset="-122"/>
                <a:ea typeface="楷体" panose="02010609060101010101" pitchFamily="49" charset="-122"/>
              </a:rPr>
              <a:t>二、所谓对其本国已往历史略有所知者，尤必附随一种对其本国已往历史之温情与敬意。</a:t>
            </a:r>
            <a:endParaRPr lang="zh-CN" altLang="en-US" sz="2400" b="1" dirty="0">
              <a:solidFill>
                <a:srgbClr val="053CF1"/>
              </a:solidFill>
              <a:latin typeface="楷体" panose="02010609060101010101" pitchFamily="49" charset="-122"/>
              <a:ea typeface="楷体" panose="02010609060101010101" pitchFamily="49" charset="-122"/>
            </a:endParaRPr>
          </a:p>
          <a:p>
            <a:r>
              <a:rPr lang="zh-CN" altLang="en-US" sz="2400" b="1" dirty="0">
                <a:solidFill>
                  <a:srgbClr val="053CF1"/>
                </a:solidFill>
                <a:latin typeface="楷体" panose="02010609060101010101" pitchFamily="49" charset="-122"/>
                <a:ea typeface="楷体" panose="02010609060101010101" pitchFamily="49" charset="-122"/>
              </a:rPr>
              <a:t>三、所谓对其本国已往历史有一种温情与敬意者，至少不会对其本国已往历史抱一种偏激的虚无主义，亦至少不会感到现在我们是站在已往历史最高之顶点，而将我们当身种种罪恶与弱点，一切诿卸于古人。</a:t>
            </a:r>
            <a:endParaRPr lang="zh-CN" altLang="en-US" sz="2400" b="1" dirty="0">
              <a:solidFill>
                <a:srgbClr val="053CF1"/>
              </a:solidFill>
              <a:latin typeface="楷体" panose="02010609060101010101" pitchFamily="49" charset="-122"/>
              <a:ea typeface="楷体" panose="02010609060101010101" pitchFamily="49" charset="-122"/>
            </a:endParaRPr>
          </a:p>
          <a:p>
            <a:r>
              <a:rPr lang="zh-CN" altLang="en-US" sz="2400" b="1" dirty="0">
                <a:solidFill>
                  <a:srgbClr val="053CF1"/>
                </a:solidFill>
                <a:latin typeface="楷体" panose="02010609060101010101" pitchFamily="49" charset="-122"/>
                <a:ea typeface="楷体" panose="02010609060101010101" pitchFamily="49" charset="-122"/>
              </a:rPr>
              <a:t>四、当信每一国家必待其国民备具上列诸条件者比数渐多，其国家乃再有向前发展之希望。</a:t>
            </a:r>
            <a:endParaRPr lang="zh-CN" altLang="en-US" sz="2400" b="1" dirty="0">
              <a:solidFill>
                <a:srgbClr val="053CF1"/>
              </a:solidFill>
              <a:latin typeface="楷体" panose="02010609060101010101" pitchFamily="49" charset="-122"/>
              <a:ea typeface="楷体" panose="02010609060101010101" pitchFamily="49" charset="-122"/>
            </a:endParaRPr>
          </a:p>
          <a:p>
            <a:r>
              <a:rPr lang="en-US" altLang="zh-CN" sz="2400" b="1" dirty="0">
                <a:solidFill>
                  <a:srgbClr val="053CF1"/>
                </a:solidFill>
                <a:latin typeface="楷体" panose="02010609060101010101" pitchFamily="49" charset="-122"/>
                <a:ea typeface="楷体" panose="02010609060101010101" pitchFamily="49" charset="-122"/>
              </a:rPr>
              <a:t>——</a:t>
            </a:r>
            <a:r>
              <a:rPr lang="zh-CN" altLang="en-US" sz="2400" b="1" dirty="0">
                <a:solidFill>
                  <a:srgbClr val="053CF1"/>
                </a:solidFill>
                <a:latin typeface="楷体" panose="02010609060101010101" pitchFamily="49" charset="-122"/>
                <a:ea typeface="楷体" panose="02010609060101010101" pitchFamily="49" charset="-122"/>
              </a:rPr>
              <a:t>钱穆</a:t>
            </a:r>
            <a:r>
              <a:rPr lang="en-US" altLang="zh-CN" sz="2400" b="1" dirty="0">
                <a:solidFill>
                  <a:srgbClr val="053CF1"/>
                </a:solidFill>
                <a:latin typeface="楷体" panose="02010609060101010101" pitchFamily="49" charset="-122"/>
                <a:ea typeface="楷体" panose="02010609060101010101" pitchFamily="49" charset="-122"/>
              </a:rPr>
              <a:t>《</a:t>
            </a:r>
            <a:r>
              <a:rPr lang="zh-CN" altLang="en-US" sz="2400" b="1" dirty="0">
                <a:solidFill>
                  <a:srgbClr val="053CF1"/>
                </a:solidFill>
                <a:latin typeface="楷体" panose="02010609060101010101" pitchFamily="49" charset="-122"/>
                <a:ea typeface="楷体" panose="02010609060101010101" pitchFamily="49" charset="-122"/>
              </a:rPr>
              <a:t>国史大纲</a:t>
            </a:r>
            <a:r>
              <a:rPr lang="en-US" altLang="zh-CN" sz="2400" b="1" dirty="0">
                <a:solidFill>
                  <a:srgbClr val="053CF1"/>
                </a:solidFill>
                <a:latin typeface="楷体" panose="02010609060101010101" pitchFamily="49" charset="-122"/>
                <a:ea typeface="楷体" panose="02010609060101010101" pitchFamily="49" charset="-122"/>
              </a:rPr>
              <a:t>》</a:t>
            </a:r>
            <a:r>
              <a:rPr lang="zh-CN" altLang="en-US" sz="2400" b="1" dirty="0">
                <a:solidFill>
                  <a:srgbClr val="053CF1"/>
                </a:solidFill>
                <a:latin typeface="楷体" panose="02010609060101010101" pitchFamily="49" charset="-122"/>
                <a:ea typeface="楷体" panose="02010609060101010101" pitchFamily="49" charset="-122"/>
              </a:rPr>
              <a:t>（</a:t>
            </a:r>
            <a:r>
              <a:rPr lang="en-US" altLang="zh-CN" sz="2400" b="1" dirty="0">
                <a:solidFill>
                  <a:srgbClr val="053CF1"/>
                </a:solidFill>
                <a:latin typeface="楷体" panose="02010609060101010101" pitchFamily="49" charset="-122"/>
                <a:ea typeface="楷体" panose="02010609060101010101" pitchFamily="49" charset="-122"/>
              </a:rPr>
              <a:t>1940</a:t>
            </a:r>
            <a:r>
              <a:rPr lang="zh-CN" altLang="en-US" sz="2400" b="1" dirty="0">
                <a:solidFill>
                  <a:srgbClr val="053CF1"/>
                </a:solidFill>
                <a:latin typeface="楷体" panose="02010609060101010101" pitchFamily="49" charset="-122"/>
                <a:ea typeface="楷体" panose="02010609060101010101" pitchFamily="49" charset="-122"/>
              </a:rPr>
              <a:t>）</a:t>
            </a:r>
            <a:endParaRPr lang="zh-CN" altLang="en-US" sz="2400" b="1" dirty="0">
              <a:solidFill>
                <a:srgbClr val="053CF1"/>
              </a:solidFill>
              <a:latin typeface="楷体" panose="02010609060101010101" pitchFamily="49" charset="-122"/>
              <a:ea typeface="楷体" panose="02010609060101010101" pitchFamily="49" charset="-122"/>
            </a:endParaRPr>
          </a:p>
          <a:p>
            <a:r>
              <a:rPr lang="zh-CN" altLang="en-US" sz="2800" b="1" dirty="0">
                <a:solidFill>
                  <a:srgbClr val="053CF1"/>
                </a:solidFill>
                <a:latin typeface="楷体" panose="02010609060101010101" pitchFamily="49" charset="-122"/>
                <a:ea typeface="楷体" panose="02010609060101010101" pitchFamily="49" charset="-122"/>
              </a:rPr>
              <a:t>评析材料中的观点（任意一点或整体），得出结论。（</a:t>
            </a:r>
            <a:r>
              <a:rPr lang="zh-CN" altLang="en-US" sz="2800" b="1" dirty="0">
                <a:solidFill>
                  <a:schemeClr val="tx2"/>
                </a:solidFill>
                <a:latin typeface="楷体" panose="02010609060101010101" pitchFamily="49" charset="-122"/>
                <a:ea typeface="楷体" panose="02010609060101010101" pitchFamily="49" charset="-122"/>
              </a:rPr>
              <a:t>要求：结论不能重复材料中观点</a:t>
            </a:r>
            <a:r>
              <a:rPr lang="zh-CN" altLang="en-US" sz="2800" b="1" dirty="0">
                <a:solidFill>
                  <a:srgbClr val="053CF1"/>
                </a:solidFill>
                <a:latin typeface="楷体" panose="02010609060101010101" pitchFamily="49" charset="-122"/>
                <a:ea typeface="楷体" panose="02010609060101010101" pitchFamily="49" charset="-122"/>
              </a:rPr>
              <a:t>，持论有据，论证充分，表述清晰。）</a:t>
            </a:r>
            <a:endParaRPr lang="zh-CN" altLang="en-US" sz="2800" b="1" dirty="0">
              <a:solidFill>
                <a:srgbClr val="053CF1"/>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ChangeArrowheads="1"/>
          </p:cNvSpPr>
          <p:nvPr/>
        </p:nvSpPr>
        <p:spPr bwMode="auto">
          <a:xfrm>
            <a:off x="191344" y="260648"/>
            <a:ext cx="11809312"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tx2"/>
              </a:buClr>
              <a:buSzPct val="8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95000"/>
              <a:buFont typeface="Wingdings 2" panose="05020102010507070707" pitchFamily="18" charset="2"/>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90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FontTx/>
              <a:buNone/>
            </a:pPr>
            <a:r>
              <a:rPr lang="zh-CN" altLang="en-US" sz="2800" dirty="0" smtClean="0">
                <a:solidFill>
                  <a:srgbClr val="FF0000"/>
                </a:solidFill>
                <a:latin typeface="黑体" panose="02010609060101010101" pitchFamily="49" charset="-122"/>
                <a:ea typeface="黑体" panose="02010609060101010101" pitchFamily="49" charset="-122"/>
              </a:rPr>
              <a:t>手把手地教学生获取信息、提炼信息，展开推理：</a:t>
            </a:r>
            <a:endParaRPr lang="en-US" altLang="zh-CN" sz="2800" dirty="0" smtClean="0">
              <a:solidFill>
                <a:srgbClr val="FF0000"/>
              </a:solidFill>
              <a:latin typeface="黑体" panose="02010609060101010101" pitchFamily="49" charset="-122"/>
              <a:ea typeface="黑体" panose="02010609060101010101" pitchFamily="49" charset="-122"/>
            </a:endParaRPr>
          </a:p>
          <a:p>
            <a:pPr eaLnBrk="1" hangingPunct="1">
              <a:spcBef>
                <a:spcPct val="0"/>
              </a:spcBef>
              <a:buClrTx/>
              <a:buFontTx/>
              <a:buNone/>
            </a:pPr>
            <a:endParaRPr lang="en-US" altLang="zh-CN" sz="2400" b="1" dirty="0" smtClean="0">
              <a:solidFill>
                <a:srgbClr val="FF0000"/>
              </a:solidFill>
              <a:latin typeface="楷体" panose="02010609060101010101" pitchFamily="49" charset="-122"/>
              <a:ea typeface="楷体" panose="02010609060101010101" pitchFamily="49" charset="-122"/>
            </a:endParaRPr>
          </a:p>
          <a:p>
            <a:pPr eaLnBrk="1" hangingPunct="1">
              <a:spcBef>
                <a:spcPct val="0"/>
              </a:spcBef>
              <a:buClrTx/>
              <a:buFontTx/>
              <a:buNone/>
            </a:pPr>
            <a:r>
              <a:rPr lang="zh-CN" altLang="en-US" sz="2400" b="1" dirty="0" smtClean="0">
                <a:solidFill>
                  <a:srgbClr val="FF0000"/>
                </a:solidFill>
                <a:latin typeface="楷体" panose="02010609060101010101" pitchFamily="49" charset="-122"/>
                <a:ea typeface="楷体" panose="02010609060101010101" pitchFamily="49" charset="-122"/>
              </a:rPr>
              <a:t>评析</a:t>
            </a:r>
            <a:r>
              <a:rPr lang="zh-CN" altLang="en-US" sz="2400" b="1" dirty="0">
                <a:solidFill>
                  <a:srgbClr val="0000FF"/>
                </a:solidFill>
                <a:latin typeface="楷体" panose="02010609060101010101" pitchFamily="49" charset="-122"/>
                <a:ea typeface="楷体" panose="02010609060101010101" pitchFamily="49" charset="-122"/>
              </a:rPr>
              <a:t>材料中的观点（</a:t>
            </a:r>
            <a:r>
              <a:rPr lang="zh-CN" altLang="en-US" sz="2400" b="1" dirty="0">
                <a:solidFill>
                  <a:srgbClr val="FF0000"/>
                </a:solidFill>
                <a:latin typeface="楷体" panose="02010609060101010101" pitchFamily="49" charset="-122"/>
                <a:ea typeface="楷体" panose="02010609060101010101" pitchFamily="49" charset="-122"/>
              </a:rPr>
              <a:t>任意一点或整体</a:t>
            </a:r>
            <a:r>
              <a:rPr lang="zh-CN" altLang="en-US" sz="2400" b="1" dirty="0">
                <a:solidFill>
                  <a:srgbClr val="0000FF"/>
                </a:solidFill>
                <a:latin typeface="楷体" panose="02010609060101010101" pitchFamily="49" charset="-122"/>
                <a:ea typeface="楷体" panose="02010609060101010101" pitchFamily="49" charset="-122"/>
              </a:rPr>
              <a:t>），得出结论。</a:t>
            </a:r>
            <a:endParaRPr lang="en-US" altLang="zh-CN" sz="2400" b="1" dirty="0">
              <a:solidFill>
                <a:srgbClr val="0000FF"/>
              </a:solidFill>
              <a:latin typeface="楷体" panose="02010609060101010101" pitchFamily="49" charset="-122"/>
              <a:ea typeface="楷体" panose="02010609060101010101" pitchFamily="49" charset="-122"/>
            </a:endParaRPr>
          </a:p>
          <a:p>
            <a:pPr eaLnBrk="1" hangingPunct="1">
              <a:spcBef>
                <a:spcPct val="0"/>
              </a:spcBef>
              <a:buClrTx/>
              <a:buFontTx/>
              <a:buNone/>
            </a:pPr>
            <a:r>
              <a:rPr lang="zh-CN" altLang="en-US" sz="2400" b="1" dirty="0">
                <a:solidFill>
                  <a:srgbClr val="0000FF"/>
                </a:solidFill>
                <a:latin typeface="楷体" panose="02010609060101010101" pitchFamily="49" charset="-122"/>
                <a:ea typeface="楷体" panose="02010609060101010101" pitchFamily="49" charset="-122"/>
              </a:rPr>
              <a:t>    一、当信任何一国之国民，尤其是自称知识在水平线以上之国民，对其本国已往历史，应该略有所知。</a:t>
            </a:r>
            <a:endParaRPr lang="en-US" altLang="zh-CN" sz="2400" b="1" dirty="0">
              <a:solidFill>
                <a:srgbClr val="0000FF"/>
              </a:solidFill>
              <a:latin typeface="楷体" panose="02010609060101010101" pitchFamily="49" charset="-122"/>
              <a:ea typeface="楷体" panose="02010609060101010101" pitchFamily="49" charset="-122"/>
            </a:endParaRPr>
          </a:p>
          <a:p>
            <a:pPr eaLnBrk="1" hangingPunct="1">
              <a:spcBef>
                <a:spcPct val="0"/>
              </a:spcBef>
              <a:buClrTx/>
              <a:buFontTx/>
              <a:buNone/>
            </a:pPr>
            <a:r>
              <a:rPr lang="zh-CN" altLang="en-US" sz="2800" b="1" dirty="0">
                <a:solidFill>
                  <a:srgbClr val="0000FF"/>
                </a:solidFill>
                <a:latin typeface="仿宋" panose="02010609060101010101" pitchFamily="49" charset="-122"/>
                <a:ea typeface="仿宋" panose="02010609060101010101" pitchFamily="49" charset="-122"/>
              </a:rPr>
              <a:t>生成：</a:t>
            </a:r>
            <a:r>
              <a:rPr lang="zh-CN" altLang="en-US" sz="2800" b="1" dirty="0">
                <a:solidFill>
                  <a:srgbClr val="FF0000"/>
                </a:solidFill>
                <a:latin typeface="仿宋" panose="02010609060101010101" pitchFamily="49" charset="-122"/>
                <a:ea typeface="仿宋" panose="02010609060101010101" pitchFamily="49" charset="-122"/>
              </a:rPr>
              <a:t>任何一国之国民应略知本国历史；有文化的人更应略知本国历史    </a:t>
            </a:r>
            <a:r>
              <a:rPr lang="zh-CN" altLang="en-US" sz="2800" b="1" dirty="0">
                <a:solidFill>
                  <a:srgbClr val="3333FF"/>
                </a:solidFill>
                <a:latin typeface="仿宋" panose="02010609060101010101" pitchFamily="49" charset="-122"/>
                <a:ea typeface="仿宋" panose="02010609060101010101" pitchFamily="49" charset="-122"/>
              </a:rPr>
              <a:t>两个观点</a:t>
            </a:r>
            <a:endParaRPr lang="zh-CN" altLang="en-US" sz="2800" b="1" dirty="0">
              <a:solidFill>
                <a:srgbClr val="3333FF"/>
              </a:solidFill>
              <a:latin typeface="仿宋" panose="02010609060101010101" pitchFamily="49" charset="-122"/>
              <a:ea typeface="仿宋" panose="02010609060101010101" pitchFamily="49" charset="-122"/>
            </a:endParaRPr>
          </a:p>
          <a:p>
            <a:pPr eaLnBrk="1" hangingPunct="1">
              <a:spcBef>
                <a:spcPct val="0"/>
              </a:spcBef>
              <a:buClrTx/>
              <a:buFontTx/>
              <a:buNone/>
            </a:pPr>
            <a:r>
              <a:rPr lang="zh-CN" altLang="en-US" sz="2400" b="1" dirty="0">
                <a:solidFill>
                  <a:srgbClr val="0000FF"/>
                </a:solidFill>
                <a:latin typeface="楷体" panose="02010609060101010101" pitchFamily="49" charset="-122"/>
                <a:ea typeface="楷体" panose="02010609060101010101" pitchFamily="49" charset="-122"/>
              </a:rPr>
              <a:t>    二、所谓对其本国已往历史略有所知者，尤必附随一种对其本国已往历史之温情与敬意。</a:t>
            </a:r>
            <a:endParaRPr lang="en-US" altLang="zh-CN" sz="2400" b="1" dirty="0">
              <a:solidFill>
                <a:srgbClr val="0000FF"/>
              </a:solidFill>
              <a:latin typeface="楷体" panose="02010609060101010101" pitchFamily="49" charset="-122"/>
              <a:ea typeface="楷体" panose="02010609060101010101" pitchFamily="49" charset="-122"/>
            </a:endParaRPr>
          </a:p>
          <a:p>
            <a:pPr eaLnBrk="1" hangingPunct="1">
              <a:spcBef>
                <a:spcPct val="0"/>
              </a:spcBef>
              <a:buClrTx/>
              <a:buFontTx/>
              <a:buNone/>
            </a:pPr>
            <a:r>
              <a:rPr lang="zh-CN" altLang="en-US" sz="2800" b="1" dirty="0">
                <a:solidFill>
                  <a:srgbClr val="0000FF"/>
                </a:solidFill>
                <a:latin typeface="仿宋" panose="02010609060101010101" pitchFamily="49" charset="-122"/>
                <a:ea typeface="仿宋" panose="02010609060101010101" pitchFamily="49" charset="-122"/>
              </a:rPr>
              <a:t>生成：</a:t>
            </a:r>
            <a:r>
              <a:rPr lang="zh-CN" altLang="en-US" sz="2800" b="1" dirty="0">
                <a:solidFill>
                  <a:srgbClr val="FF0000"/>
                </a:solidFill>
                <a:latin typeface="仿宋" panose="02010609060101010101" pitchFamily="49" charset="-122"/>
                <a:ea typeface="仿宋" panose="02010609060101010101" pitchFamily="49" charset="-122"/>
              </a:rPr>
              <a:t>了解本国历史的人对本国历史应具有温情与敬意</a:t>
            </a:r>
            <a:endParaRPr lang="zh-CN" altLang="en-US" sz="2800" b="1" dirty="0">
              <a:solidFill>
                <a:srgbClr val="FF0000"/>
              </a:solidFill>
              <a:latin typeface="仿宋" panose="02010609060101010101" pitchFamily="49" charset="-122"/>
              <a:ea typeface="仿宋" panose="02010609060101010101" pitchFamily="49" charset="-122"/>
            </a:endParaRPr>
          </a:p>
          <a:p>
            <a:pPr eaLnBrk="1" hangingPunct="1">
              <a:spcBef>
                <a:spcPct val="0"/>
              </a:spcBef>
              <a:buClrTx/>
              <a:buFontTx/>
              <a:buNone/>
            </a:pPr>
            <a:r>
              <a:rPr lang="zh-CN" altLang="en-US" sz="2400" b="1" dirty="0">
                <a:solidFill>
                  <a:srgbClr val="0000FF"/>
                </a:solidFill>
                <a:latin typeface="楷体" panose="02010609060101010101" pitchFamily="49" charset="-122"/>
                <a:ea typeface="楷体" panose="02010609060101010101" pitchFamily="49" charset="-122"/>
              </a:rPr>
              <a:t>    三、所谓对其本国已往历史有一种温情与敬意者，至少不会对其本国已往历史抱一种偏激的虚无主义，亦至少不会感到现在我们是站在已往历史最高之顶点，而将我们当身种种罪恶与弱点</a:t>
            </a:r>
            <a:r>
              <a:rPr lang="en-US" altLang="zh-CN" sz="2400" b="1" dirty="0">
                <a:solidFill>
                  <a:srgbClr val="0000FF"/>
                </a:solidFill>
                <a:latin typeface="楷体" panose="02010609060101010101" pitchFamily="49" charset="-122"/>
                <a:ea typeface="楷体" panose="02010609060101010101" pitchFamily="49" charset="-122"/>
              </a:rPr>
              <a:t>……</a:t>
            </a:r>
            <a:endParaRPr lang="en-US" altLang="zh-CN" sz="2400" b="1" dirty="0">
              <a:solidFill>
                <a:srgbClr val="0000FF"/>
              </a:solidFill>
              <a:latin typeface="楷体" panose="02010609060101010101" pitchFamily="49" charset="-122"/>
              <a:ea typeface="楷体" panose="02010609060101010101" pitchFamily="49" charset="-122"/>
            </a:endParaRPr>
          </a:p>
          <a:p>
            <a:pPr eaLnBrk="1" hangingPunct="1">
              <a:spcBef>
                <a:spcPct val="0"/>
              </a:spcBef>
              <a:buClrTx/>
              <a:buFont typeface="Wingdings" panose="05000000000000000000" pitchFamily="2" charset="2"/>
              <a:buNone/>
            </a:pPr>
            <a:r>
              <a:rPr lang="zh-CN" altLang="en-US" sz="2800" b="1" dirty="0">
                <a:solidFill>
                  <a:srgbClr val="0000FF"/>
                </a:solidFill>
                <a:latin typeface="仿宋" panose="02010609060101010101" pitchFamily="49" charset="-122"/>
                <a:ea typeface="仿宋" panose="02010609060101010101" pitchFamily="49" charset="-122"/>
              </a:rPr>
              <a:t>生成：</a:t>
            </a:r>
            <a:r>
              <a:rPr lang="zh-CN" altLang="en-US" sz="2800" b="1" dirty="0">
                <a:solidFill>
                  <a:srgbClr val="FF0000"/>
                </a:solidFill>
                <a:latin typeface="仿宋" panose="02010609060101010101" pitchFamily="49" charset="-122"/>
                <a:ea typeface="仿宋" panose="02010609060101010101" pitchFamily="49" charset="-122"/>
              </a:rPr>
              <a:t>对本国历史应具有温情与敬意的人，不会对其本国已往历史抱一种偏激的虚无主义；不会将罪恶一切诿卸于古人。</a:t>
            </a:r>
            <a:endParaRPr lang="zh-CN" altLang="en-US" sz="2800" b="1" dirty="0">
              <a:solidFill>
                <a:srgbClr val="FF0000"/>
              </a:solidFill>
              <a:latin typeface="仿宋" panose="02010609060101010101" pitchFamily="49" charset="-122"/>
              <a:ea typeface="仿宋" panose="02010609060101010101" pitchFamily="49" charset="-122"/>
            </a:endParaRPr>
          </a:p>
        </p:txBody>
      </p:sp>
    </p:spTree>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ChangeArrowheads="1"/>
          </p:cNvSpPr>
          <p:nvPr/>
        </p:nvSpPr>
        <p:spPr bwMode="auto">
          <a:xfrm>
            <a:off x="623392" y="188640"/>
            <a:ext cx="9793088"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tx2"/>
              </a:buClr>
              <a:buSzPct val="8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95000"/>
              <a:buFont typeface="Wingdings 2" panose="05020102010507070707" pitchFamily="18" charset="2"/>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90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FontTx/>
              <a:buNone/>
            </a:pPr>
            <a:r>
              <a:rPr lang="zh-CN" altLang="en-US" sz="2800" b="1" dirty="0" smtClean="0">
                <a:solidFill>
                  <a:srgbClr val="0000FF"/>
                </a:solidFill>
                <a:latin typeface="仿宋" panose="02010609060101010101" pitchFamily="49" charset="-122"/>
                <a:ea typeface="仿宋" panose="02010609060101010101" pitchFamily="49" charset="-122"/>
              </a:rPr>
              <a:t>评析：明确</a:t>
            </a:r>
            <a:r>
              <a:rPr lang="zh-CN" altLang="en-US" sz="2800" b="1" dirty="0">
                <a:solidFill>
                  <a:srgbClr val="0000FF"/>
                </a:solidFill>
                <a:latin typeface="仿宋" panose="02010609060101010101" pitchFamily="49" charset="-122"/>
                <a:ea typeface="仿宋" panose="02010609060101010101" pitchFamily="49" charset="-122"/>
              </a:rPr>
              <a:t>的观点判断。</a:t>
            </a:r>
            <a:endParaRPr lang="en-US" altLang="zh-CN" sz="2800" b="1" dirty="0">
              <a:solidFill>
                <a:srgbClr val="0000FF"/>
              </a:solidFill>
              <a:latin typeface="仿宋" panose="02010609060101010101" pitchFamily="49" charset="-122"/>
              <a:ea typeface="仿宋" panose="02010609060101010101" pitchFamily="49" charset="-122"/>
            </a:endParaRPr>
          </a:p>
          <a:p>
            <a:pPr eaLnBrk="1" hangingPunct="1">
              <a:spcBef>
                <a:spcPct val="0"/>
              </a:spcBef>
              <a:buClrTx/>
              <a:buFontTx/>
              <a:buNone/>
            </a:pPr>
            <a:r>
              <a:rPr lang="zh-CN" altLang="en-US" sz="2800" b="1" dirty="0">
                <a:solidFill>
                  <a:srgbClr val="0000FF"/>
                </a:solidFill>
                <a:latin typeface="楷体" panose="02010609060101010101" pitchFamily="49" charset="-122"/>
                <a:ea typeface="楷体" panose="02010609060101010101" pitchFamily="49" charset="-122"/>
              </a:rPr>
              <a:t>水平</a:t>
            </a:r>
            <a:r>
              <a:rPr lang="en-US" altLang="zh-CN" sz="2800" b="1" dirty="0">
                <a:solidFill>
                  <a:srgbClr val="0000FF"/>
                </a:solidFill>
                <a:latin typeface="楷体" panose="02010609060101010101" pitchFamily="49" charset="-122"/>
                <a:ea typeface="楷体" panose="02010609060101010101" pitchFamily="49" charset="-122"/>
              </a:rPr>
              <a:t>1 </a:t>
            </a:r>
            <a:r>
              <a:rPr lang="zh-CN" altLang="en-US" sz="2800" b="1" dirty="0">
                <a:solidFill>
                  <a:srgbClr val="0000FF"/>
                </a:solidFill>
                <a:latin typeface="楷体" panose="02010609060101010101" pitchFamily="49" charset="-122"/>
                <a:ea typeface="楷体" panose="02010609060101010101" pitchFamily="49" charset="-122"/>
              </a:rPr>
              <a:t>能否做出基本的判断</a:t>
            </a:r>
            <a:endParaRPr lang="en-US" altLang="zh-CN" sz="2800" b="1" dirty="0">
              <a:solidFill>
                <a:srgbClr val="0000FF"/>
              </a:solidFill>
              <a:latin typeface="楷体" panose="02010609060101010101" pitchFamily="49" charset="-122"/>
              <a:ea typeface="楷体" panose="02010609060101010101" pitchFamily="49" charset="-122"/>
            </a:endParaRPr>
          </a:p>
          <a:p>
            <a:pPr eaLnBrk="1" hangingPunct="1">
              <a:spcBef>
                <a:spcPct val="0"/>
              </a:spcBef>
              <a:buClrTx/>
              <a:buFontTx/>
              <a:buNone/>
            </a:pPr>
            <a:r>
              <a:rPr lang="zh-CN" altLang="en-US" sz="2800" b="1" dirty="0">
                <a:solidFill>
                  <a:srgbClr val="0000FF"/>
                </a:solidFill>
                <a:latin typeface="楷体" panose="02010609060101010101" pitchFamily="49" charset="-122"/>
                <a:ea typeface="楷体" panose="02010609060101010101" pitchFamily="49" charset="-122"/>
              </a:rPr>
              <a:t>诸多观点呈现丰富的选择性，选择自己容易形成论据的观点</a:t>
            </a:r>
            <a:endParaRPr lang="en-US" altLang="zh-CN" sz="2800" b="1" dirty="0">
              <a:solidFill>
                <a:srgbClr val="0000FF"/>
              </a:solidFill>
              <a:latin typeface="楷体" panose="02010609060101010101" pitchFamily="49" charset="-122"/>
              <a:ea typeface="楷体" panose="02010609060101010101" pitchFamily="49" charset="-122"/>
            </a:endParaRPr>
          </a:p>
          <a:p>
            <a:pPr eaLnBrk="1" hangingPunct="1">
              <a:spcBef>
                <a:spcPct val="0"/>
              </a:spcBef>
              <a:buClrTx/>
              <a:buFontTx/>
              <a:buNone/>
            </a:pPr>
            <a:endParaRPr lang="en-US" altLang="zh-CN" sz="2800" b="1" dirty="0" smtClean="0">
              <a:solidFill>
                <a:srgbClr val="0000FF"/>
              </a:solidFill>
              <a:latin typeface="仿宋" panose="02010609060101010101" pitchFamily="49" charset="-122"/>
              <a:ea typeface="仿宋" panose="02010609060101010101" pitchFamily="49" charset="-122"/>
            </a:endParaRPr>
          </a:p>
          <a:p>
            <a:pPr eaLnBrk="1" hangingPunct="1">
              <a:spcBef>
                <a:spcPct val="0"/>
              </a:spcBef>
              <a:buClrTx/>
              <a:buFontTx/>
              <a:buNone/>
            </a:pPr>
            <a:r>
              <a:rPr lang="zh-CN" altLang="en-US" sz="2800" b="1" dirty="0" smtClean="0">
                <a:solidFill>
                  <a:srgbClr val="0000FF"/>
                </a:solidFill>
                <a:latin typeface="仿宋" panose="02010609060101010101" pitchFamily="49" charset="-122"/>
                <a:ea typeface="仿宋" panose="02010609060101010101" pitchFamily="49" charset="-122"/>
              </a:rPr>
              <a:t>我</a:t>
            </a:r>
            <a:r>
              <a:rPr lang="zh-CN" altLang="en-US" sz="2800" b="1" dirty="0">
                <a:solidFill>
                  <a:srgbClr val="FF0000"/>
                </a:solidFill>
                <a:latin typeface="仿宋" panose="02010609060101010101" pitchFamily="49" charset="-122"/>
                <a:ea typeface="仿宋" panose="02010609060101010101" pitchFamily="49" charset="-122"/>
              </a:rPr>
              <a:t>认同</a:t>
            </a:r>
            <a:r>
              <a:rPr lang="zh-CN" altLang="en-US" sz="2800" b="1" dirty="0">
                <a:solidFill>
                  <a:srgbClr val="0000FF"/>
                </a:solidFill>
                <a:latin typeface="仿宋" panose="02010609060101010101" pitchFamily="49" charset="-122"/>
                <a:ea typeface="仿宋" panose="02010609060101010101" pitchFamily="49" charset="-122"/>
              </a:rPr>
              <a:t>钱穆国人对本国历史应具有温情与敬意的</a:t>
            </a:r>
            <a:r>
              <a:rPr lang="zh-CN" altLang="en-US" sz="2800" b="1" dirty="0">
                <a:solidFill>
                  <a:srgbClr val="FF0000"/>
                </a:solidFill>
                <a:latin typeface="仿宋" panose="02010609060101010101" pitchFamily="49" charset="-122"/>
                <a:ea typeface="仿宋" panose="02010609060101010101" pitchFamily="49" charset="-122"/>
              </a:rPr>
              <a:t>观点</a:t>
            </a:r>
            <a:endParaRPr lang="en-US" altLang="zh-CN" sz="2800" b="1" dirty="0">
              <a:solidFill>
                <a:srgbClr val="0000FF"/>
              </a:solidFill>
              <a:latin typeface="仿宋" panose="02010609060101010101" pitchFamily="49" charset="-122"/>
              <a:ea typeface="仿宋" panose="02010609060101010101" pitchFamily="49" charset="-122"/>
            </a:endParaRPr>
          </a:p>
        </p:txBody>
      </p:sp>
      <p:sp>
        <p:nvSpPr>
          <p:cNvPr id="5" name="Rectangle 7"/>
          <p:cNvSpPr>
            <a:spLocks noChangeArrowheads="1"/>
          </p:cNvSpPr>
          <p:nvPr/>
        </p:nvSpPr>
        <p:spPr bwMode="auto">
          <a:xfrm>
            <a:off x="911424" y="2924944"/>
            <a:ext cx="6937375"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tx2"/>
              </a:buClr>
              <a:buSzPct val="8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95000"/>
              <a:buFont typeface="Wingdings 2" panose="05020102010507070707" pitchFamily="18" charset="2"/>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90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Font typeface="Wingdings" panose="05000000000000000000" pitchFamily="2" charset="2"/>
              <a:buNone/>
            </a:pPr>
            <a:r>
              <a:rPr lang="en-US" altLang="zh-CN" sz="2800" b="1" dirty="0">
                <a:solidFill>
                  <a:srgbClr val="0000FF"/>
                </a:solidFill>
                <a:latin typeface="仿宋" panose="02010609060101010101" pitchFamily="49" charset="-122"/>
                <a:ea typeface="仿宋" panose="02010609060101010101" pitchFamily="49" charset="-122"/>
              </a:rPr>
              <a:t>3</a:t>
            </a:r>
            <a:r>
              <a:rPr lang="zh-CN" altLang="en-US" sz="2800" b="1" dirty="0">
                <a:solidFill>
                  <a:srgbClr val="0000FF"/>
                </a:solidFill>
                <a:latin typeface="仿宋" panose="02010609060101010101" pitchFamily="49" charset="-122"/>
                <a:ea typeface="仿宋" panose="02010609060101010101" pitchFamily="49" charset="-122"/>
              </a:rPr>
              <a:t>分。</a:t>
            </a:r>
            <a:endParaRPr lang="en-US" altLang="zh-CN" sz="2800" b="1" dirty="0">
              <a:solidFill>
                <a:srgbClr val="0000FF"/>
              </a:solidFill>
              <a:latin typeface="仿宋" panose="02010609060101010101" pitchFamily="49" charset="-122"/>
              <a:ea typeface="仿宋" panose="02010609060101010101" pitchFamily="49" charset="-122"/>
            </a:endParaRPr>
          </a:p>
          <a:p>
            <a:pPr eaLnBrk="1" hangingPunct="1">
              <a:spcBef>
                <a:spcPct val="0"/>
              </a:spcBef>
              <a:buClrTx/>
              <a:buFont typeface="Wingdings" panose="05000000000000000000" pitchFamily="2" charset="2"/>
              <a:buNone/>
            </a:pPr>
            <a:r>
              <a:rPr lang="zh-CN" altLang="en-US" sz="2800" b="1" dirty="0">
                <a:solidFill>
                  <a:srgbClr val="0000FF"/>
                </a:solidFill>
                <a:latin typeface="仿宋" panose="02010609060101010101" pitchFamily="49" charset="-122"/>
                <a:ea typeface="仿宋" panose="02010609060101010101" pitchFamily="49" charset="-122"/>
              </a:rPr>
              <a:t>没有态度（判断）不得分。认同</a:t>
            </a:r>
            <a:endParaRPr lang="en-US" altLang="zh-CN" sz="2800" b="1" dirty="0">
              <a:solidFill>
                <a:srgbClr val="0000FF"/>
              </a:solidFill>
              <a:latin typeface="仿宋" panose="02010609060101010101" pitchFamily="49" charset="-122"/>
              <a:ea typeface="仿宋" panose="02010609060101010101" pitchFamily="49" charset="-122"/>
            </a:endParaRPr>
          </a:p>
          <a:p>
            <a:pPr eaLnBrk="1" hangingPunct="1">
              <a:spcBef>
                <a:spcPct val="0"/>
              </a:spcBef>
              <a:buClrTx/>
              <a:buFont typeface="Wingdings" panose="05000000000000000000" pitchFamily="2" charset="2"/>
              <a:buNone/>
            </a:pPr>
            <a:r>
              <a:rPr lang="zh-CN" altLang="en-US" sz="2800" b="1" dirty="0">
                <a:solidFill>
                  <a:srgbClr val="0000FF"/>
                </a:solidFill>
                <a:latin typeface="仿宋" panose="02010609060101010101" pitchFamily="49" charset="-122"/>
                <a:ea typeface="仿宋" panose="02010609060101010101" pitchFamily="49" charset="-122"/>
              </a:rPr>
              <a:t>态度（判断）不对不得分。不同意</a:t>
            </a:r>
            <a:endParaRPr lang="en-US" altLang="zh-CN" sz="2800" b="1" dirty="0">
              <a:solidFill>
                <a:srgbClr val="0000FF"/>
              </a:solidFill>
              <a:latin typeface="仿宋" panose="02010609060101010101" pitchFamily="49" charset="-122"/>
              <a:ea typeface="仿宋" panose="02010609060101010101" pitchFamily="49"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7"/>
          <p:cNvSpPr>
            <a:spLocks noChangeArrowheads="1"/>
          </p:cNvSpPr>
          <p:nvPr/>
        </p:nvSpPr>
        <p:spPr bwMode="auto">
          <a:xfrm>
            <a:off x="191344" y="165988"/>
            <a:ext cx="1188132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tx2"/>
              </a:buClr>
              <a:buSzPct val="8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95000"/>
              <a:buFont typeface="Wingdings 2" panose="05020102010507070707" pitchFamily="18" charset="2"/>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90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FontTx/>
              <a:buNone/>
            </a:pPr>
            <a:r>
              <a:rPr lang="zh-CN" altLang="en-US" sz="2400" b="1" dirty="0">
                <a:solidFill>
                  <a:srgbClr val="0000FF"/>
                </a:solidFill>
                <a:latin typeface="楷体" panose="02010609060101010101" pitchFamily="49" charset="-122"/>
                <a:ea typeface="楷体" panose="02010609060101010101" pitchFamily="49" charset="-122"/>
              </a:rPr>
              <a:t>☆符合逻辑的论据论证。</a:t>
            </a:r>
            <a:endParaRPr lang="en-US" altLang="zh-CN" sz="2400" b="1" dirty="0">
              <a:solidFill>
                <a:srgbClr val="0000FF"/>
              </a:solidFill>
              <a:latin typeface="楷体" panose="02010609060101010101" pitchFamily="49" charset="-122"/>
              <a:ea typeface="楷体" panose="02010609060101010101" pitchFamily="49" charset="-122"/>
            </a:endParaRPr>
          </a:p>
          <a:p>
            <a:pPr eaLnBrk="1" hangingPunct="1">
              <a:spcBef>
                <a:spcPct val="0"/>
              </a:spcBef>
              <a:buClrTx/>
              <a:buFontTx/>
              <a:buNone/>
            </a:pPr>
            <a:r>
              <a:rPr lang="zh-CN" altLang="en-US" sz="2400" b="1" dirty="0">
                <a:solidFill>
                  <a:srgbClr val="0000FF"/>
                </a:solidFill>
                <a:latin typeface="楷体" panose="02010609060101010101" pitchFamily="49" charset="-122"/>
                <a:ea typeface="楷体" panose="02010609060101010101" pitchFamily="49" charset="-122"/>
              </a:rPr>
              <a:t>水平</a:t>
            </a:r>
            <a:r>
              <a:rPr lang="en-US" altLang="zh-CN" sz="2400" b="1" dirty="0">
                <a:solidFill>
                  <a:srgbClr val="0000FF"/>
                </a:solidFill>
                <a:latin typeface="楷体" panose="02010609060101010101" pitchFamily="49" charset="-122"/>
                <a:ea typeface="楷体" panose="02010609060101010101" pitchFamily="49" charset="-122"/>
              </a:rPr>
              <a:t>2 </a:t>
            </a:r>
            <a:r>
              <a:rPr lang="zh-CN" altLang="en-US" sz="2400" b="1" dirty="0">
                <a:solidFill>
                  <a:srgbClr val="0000FF"/>
                </a:solidFill>
                <a:latin typeface="楷体" panose="02010609060101010101" pitchFamily="49" charset="-122"/>
                <a:ea typeface="楷体" panose="02010609060101010101" pitchFamily="49" charset="-122"/>
              </a:rPr>
              <a:t>能否知道做出判断的基本理由。</a:t>
            </a:r>
            <a:endParaRPr lang="en-US" altLang="zh-CN" sz="2400" b="1" dirty="0">
              <a:solidFill>
                <a:srgbClr val="0000FF"/>
              </a:solidFill>
              <a:latin typeface="楷体" panose="02010609060101010101" pitchFamily="49" charset="-122"/>
              <a:ea typeface="楷体" panose="02010609060101010101" pitchFamily="49" charset="-122"/>
            </a:endParaRPr>
          </a:p>
          <a:p>
            <a:pPr eaLnBrk="1" hangingPunct="1">
              <a:spcBef>
                <a:spcPct val="0"/>
              </a:spcBef>
              <a:buClrTx/>
              <a:buFontTx/>
              <a:buNone/>
            </a:pPr>
            <a:r>
              <a:rPr lang="zh-CN" altLang="en-US" sz="2400" b="1" dirty="0">
                <a:solidFill>
                  <a:srgbClr val="FF0000"/>
                </a:solidFill>
                <a:latin typeface="楷体" panose="02010609060101010101" pitchFamily="49" charset="-122"/>
                <a:ea typeface="楷体" panose="02010609060101010101" pitchFamily="49" charset="-122"/>
              </a:rPr>
              <a:t>孔子创立儒家学说</a:t>
            </a:r>
            <a:r>
              <a:rPr lang="zh-CN" altLang="en-US" sz="2400" b="1" dirty="0">
                <a:solidFill>
                  <a:srgbClr val="0000FF"/>
                </a:solidFill>
                <a:latin typeface="楷体" panose="02010609060101010101" pitchFamily="49" charset="-122"/>
                <a:ea typeface="楷体" panose="02010609060101010101" pitchFamily="49" charset="-122"/>
              </a:rPr>
              <a:t>，温情与敬意的学习态度能够让我们真正理解仁爱天下、和谐社会等理念。</a:t>
            </a:r>
            <a:endParaRPr lang="en-US" altLang="zh-CN" sz="2400" b="1" dirty="0">
              <a:solidFill>
                <a:srgbClr val="0000FF"/>
              </a:solidFill>
              <a:latin typeface="楷体" panose="02010609060101010101" pitchFamily="49" charset="-122"/>
              <a:ea typeface="楷体" panose="02010609060101010101" pitchFamily="49" charset="-122"/>
            </a:endParaRPr>
          </a:p>
          <a:p>
            <a:pPr eaLnBrk="1" hangingPunct="1">
              <a:spcBef>
                <a:spcPct val="0"/>
              </a:spcBef>
              <a:buClrTx/>
              <a:buFontTx/>
              <a:buNone/>
            </a:pPr>
            <a:r>
              <a:rPr lang="zh-CN" altLang="en-US" sz="2400" b="1" dirty="0">
                <a:solidFill>
                  <a:srgbClr val="FF0000"/>
                </a:solidFill>
                <a:latin typeface="楷体" panose="02010609060101010101" pitchFamily="49" charset="-122"/>
                <a:ea typeface="楷体" panose="02010609060101010101" pitchFamily="49" charset="-122"/>
              </a:rPr>
              <a:t>新文化运动</a:t>
            </a:r>
            <a:r>
              <a:rPr lang="zh-CN" altLang="en-US" sz="2400" b="1" dirty="0">
                <a:solidFill>
                  <a:srgbClr val="0000FF"/>
                </a:solidFill>
                <a:latin typeface="楷体" panose="02010609060101010101" pitchFamily="49" charset="-122"/>
                <a:ea typeface="楷体" panose="02010609060101010101" pitchFamily="49" charset="-122"/>
              </a:rPr>
              <a:t>全面否定传统文化，虽然意在革新，但缺乏温情与敬意，诿卸古人不可取。</a:t>
            </a:r>
            <a:endParaRPr lang="en-US" altLang="zh-CN" sz="2400" b="1" dirty="0">
              <a:solidFill>
                <a:srgbClr val="0000FF"/>
              </a:solidFill>
              <a:latin typeface="楷体" panose="02010609060101010101" pitchFamily="49" charset="-122"/>
              <a:ea typeface="楷体" panose="02010609060101010101" pitchFamily="49" charset="-122"/>
            </a:endParaRPr>
          </a:p>
          <a:p>
            <a:pPr eaLnBrk="1" hangingPunct="1">
              <a:spcBef>
                <a:spcPct val="0"/>
              </a:spcBef>
              <a:buClrTx/>
              <a:buFontTx/>
              <a:buNone/>
            </a:pPr>
            <a:r>
              <a:rPr lang="zh-CN" altLang="en-US" sz="2400" b="1" dirty="0">
                <a:solidFill>
                  <a:srgbClr val="FF0000"/>
                </a:solidFill>
                <a:latin typeface="楷体" panose="02010609060101010101" pitchFamily="49" charset="-122"/>
                <a:ea typeface="楷体" panose="02010609060101010101" pitchFamily="49" charset="-122"/>
              </a:rPr>
              <a:t>义和团运动</a:t>
            </a:r>
            <a:r>
              <a:rPr lang="zh-CN" altLang="en-US" sz="2400" b="1" dirty="0">
                <a:solidFill>
                  <a:srgbClr val="0000FF"/>
                </a:solidFill>
                <a:latin typeface="楷体" panose="02010609060101010101" pitchFamily="49" charset="-122"/>
                <a:ea typeface="楷体" panose="02010609060101010101" pitchFamily="49" charset="-122"/>
              </a:rPr>
              <a:t>，缺乏温情与敬意，就会嘲笑义和团战士手拿大刀长矛与侵略者对战，认为他们愚昧。持有温情与敬意，才能够认识到义和团战士与外敌作战的奋斗精神、爱国精神。</a:t>
            </a:r>
            <a:endParaRPr lang="en-US" altLang="zh-CN" sz="2400" b="1" dirty="0">
              <a:solidFill>
                <a:srgbClr val="0000FF"/>
              </a:solidFill>
              <a:latin typeface="楷体" panose="02010609060101010101" pitchFamily="49" charset="-122"/>
              <a:ea typeface="楷体" panose="02010609060101010101" pitchFamily="49" charset="-122"/>
            </a:endParaRPr>
          </a:p>
        </p:txBody>
      </p:sp>
      <p:sp>
        <p:nvSpPr>
          <p:cNvPr id="6" name="Rectangle 7"/>
          <p:cNvSpPr>
            <a:spLocks noChangeArrowheads="1"/>
          </p:cNvSpPr>
          <p:nvPr/>
        </p:nvSpPr>
        <p:spPr bwMode="auto">
          <a:xfrm>
            <a:off x="407368" y="3573016"/>
            <a:ext cx="9217024" cy="2246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tx2"/>
              </a:buClr>
              <a:buSzPct val="8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95000"/>
              <a:buFont typeface="Wingdings 2" panose="05020102010507070707" pitchFamily="18" charset="2"/>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90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FontTx/>
              <a:buNone/>
            </a:pPr>
            <a:r>
              <a:rPr lang="en-US" altLang="zh-CN" sz="2800" b="1" dirty="0">
                <a:solidFill>
                  <a:srgbClr val="0000FF"/>
                </a:solidFill>
                <a:latin typeface="仿宋" panose="02010609060101010101" pitchFamily="49" charset="-122"/>
                <a:ea typeface="仿宋" panose="02010609060101010101" pitchFamily="49" charset="-122"/>
              </a:rPr>
              <a:t>1</a:t>
            </a:r>
            <a:r>
              <a:rPr lang="zh-CN" altLang="en-US" sz="2800" b="1" dirty="0">
                <a:solidFill>
                  <a:srgbClr val="0000FF"/>
                </a:solidFill>
                <a:latin typeface="仿宋" panose="02010609060101010101" pitchFamily="49" charset="-122"/>
                <a:ea typeface="仿宋" panose="02010609060101010101" pitchFamily="49" charset="-122"/>
              </a:rPr>
              <a:t>个论据</a:t>
            </a:r>
            <a:r>
              <a:rPr lang="en-US" altLang="zh-CN" sz="2800" b="1" dirty="0">
                <a:solidFill>
                  <a:srgbClr val="0000FF"/>
                </a:solidFill>
                <a:latin typeface="仿宋" panose="02010609060101010101" pitchFamily="49" charset="-122"/>
                <a:ea typeface="仿宋" panose="02010609060101010101" pitchFamily="49" charset="-122"/>
              </a:rPr>
              <a:t>3</a:t>
            </a:r>
            <a:r>
              <a:rPr lang="zh-CN" altLang="en-US" sz="2800" b="1" dirty="0">
                <a:solidFill>
                  <a:srgbClr val="0000FF"/>
                </a:solidFill>
                <a:latin typeface="仿宋" panose="02010609060101010101" pitchFamily="49" charset="-122"/>
                <a:ea typeface="仿宋" panose="02010609060101010101" pitchFamily="49" charset="-122"/>
              </a:rPr>
              <a:t>分，</a:t>
            </a:r>
            <a:r>
              <a:rPr lang="en-US" altLang="zh-CN" sz="2800" b="1" dirty="0">
                <a:solidFill>
                  <a:srgbClr val="0000FF"/>
                </a:solidFill>
                <a:latin typeface="仿宋" panose="02010609060101010101" pitchFamily="49" charset="-122"/>
                <a:ea typeface="仿宋" panose="02010609060101010101" pitchFamily="49" charset="-122"/>
              </a:rPr>
              <a:t>2</a:t>
            </a:r>
            <a:r>
              <a:rPr lang="zh-CN" altLang="en-US" sz="2800" b="1" dirty="0">
                <a:solidFill>
                  <a:srgbClr val="0000FF"/>
                </a:solidFill>
                <a:latin typeface="仿宋" panose="02010609060101010101" pitchFamily="49" charset="-122"/>
                <a:ea typeface="仿宋" panose="02010609060101010101" pitchFamily="49" charset="-122"/>
              </a:rPr>
              <a:t>个</a:t>
            </a:r>
            <a:r>
              <a:rPr lang="en-US" altLang="zh-CN" sz="2800" b="1" dirty="0">
                <a:solidFill>
                  <a:srgbClr val="0000FF"/>
                </a:solidFill>
                <a:latin typeface="仿宋" panose="02010609060101010101" pitchFamily="49" charset="-122"/>
                <a:ea typeface="仿宋" panose="02010609060101010101" pitchFamily="49" charset="-122"/>
              </a:rPr>
              <a:t>6</a:t>
            </a:r>
            <a:r>
              <a:rPr lang="zh-CN" altLang="en-US" sz="2800" b="1" dirty="0">
                <a:solidFill>
                  <a:srgbClr val="0000FF"/>
                </a:solidFill>
                <a:latin typeface="仿宋" panose="02010609060101010101" pitchFamily="49" charset="-122"/>
                <a:ea typeface="仿宋" panose="02010609060101010101" pitchFamily="49" charset="-122"/>
              </a:rPr>
              <a:t>分。</a:t>
            </a:r>
            <a:endParaRPr lang="en-US" altLang="zh-CN" sz="2800" b="1" dirty="0">
              <a:solidFill>
                <a:srgbClr val="0000FF"/>
              </a:solidFill>
              <a:latin typeface="仿宋" panose="02010609060101010101" pitchFamily="49" charset="-122"/>
              <a:ea typeface="仿宋" panose="02010609060101010101" pitchFamily="49" charset="-122"/>
            </a:endParaRPr>
          </a:p>
          <a:p>
            <a:pPr eaLnBrk="1" hangingPunct="1">
              <a:spcBef>
                <a:spcPct val="0"/>
              </a:spcBef>
              <a:buClrTx/>
              <a:buFontTx/>
              <a:buNone/>
            </a:pPr>
            <a:r>
              <a:rPr lang="zh-CN" altLang="en-US" sz="2800" b="1" dirty="0">
                <a:solidFill>
                  <a:srgbClr val="0000FF"/>
                </a:solidFill>
                <a:latin typeface="仿宋" panose="02010609060101010101" pitchFamily="49" charset="-122"/>
                <a:ea typeface="仿宋" panose="02010609060101010101" pitchFamily="49" charset="-122"/>
              </a:rPr>
              <a:t>不明确情况下建议写</a:t>
            </a:r>
            <a:r>
              <a:rPr lang="en-US" altLang="zh-CN" sz="2800" b="1" dirty="0">
                <a:solidFill>
                  <a:srgbClr val="0000FF"/>
                </a:solidFill>
                <a:latin typeface="仿宋" panose="02010609060101010101" pitchFamily="49" charset="-122"/>
                <a:ea typeface="仿宋" panose="02010609060101010101" pitchFamily="49" charset="-122"/>
              </a:rPr>
              <a:t>3</a:t>
            </a:r>
            <a:r>
              <a:rPr lang="zh-CN" altLang="en-US" sz="2800" b="1" dirty="0">
                <a:solidFill>
                  <a:srgbClr val="0000FF"/>
                </a:solidFill>
                <a:latin typeface="仿宋" panose="02010609060101010101" pitchFamily="49" charset="-122"/>
                <a:ea typeface="仿宋" panose="02010609060101010101" pitchFamily="49" charset="-122"/>
              </a:rPr>
              <a:t>个论据。</a:t>
            </a:r>
            <a:endParaRPr lang="en-US" altLang="zh-CN" sz="2800" b="1" dirty="0">
              <a:solidFill>
                <a:srgbClr val="0000FF"/>
              </a:solidFill>
              <a:latin typeface="仿宋" panose="02010609060101010101" pitchFamily="49" charset="-122"/>
              <a:ea typeface="仿宋" panose="02010609060101010101" pitchFamily="49" charset="-122"/>
            </a:endParaRPr>
          </a:p>
          <a:p>
            <a:pPr eaLnBrk="1" hangingPunct="1">
              <a:spcBef>
                <a:spcPct val="0"/>
              </a:spcBef>
              <a:buClrTx/>
              <a:buFontTx/>
              <a:buNone/>
            </a:pPr>
            <a:r>
              <a:rPr lang="zh-CN" altLang="en-US" sz="2800" b="1" dirty="0">
                <a:solidFill>
                  <a:srgbClr val="0000FF"/>
                </a:solidFill>
                <a:latin typeface="仿宋" panose="02010609060101010101" pitchFamily="49" charset="-122"/>
                <a:ea typeface="仿宋" panose="02010609060101010101" pitchFamily="49" charset="-122"/>
              </a:rPr>
              <a:t>论据要和点保持逻辑一致。</a:t>
            </a:r>
            <a:endParaRPr lang="en-US" altLang="zh-CN" sz="2800" b="1" dirty="0">
              <a:solidFill>
                <a:srgbClr val="0000FF"/>
              </a:solidFill>
              <a:latin typeface="仿宋" panose="02010609060101010101" pitchFamily="49" charset="-122"/>
              <a:ea typeface="仿宋" panose="02010609060101010101" pitchFamily="49" charset="-122"/>
            </a:endParaRPr>
          </a:p>
          <a:p>
            <a:pPr eaLnBrk="1" hangingPunct="1">
              <a:spcBef>
                <a:spcPct val="0"/>
              </a:spcBef>
              <a:buClrTx/>
              <a:buFontTx/>
              <a:buNone/>
            </a:pPr>
            <a:r>
              <a:rPr lang="zh-CN" altLang="en-US" sz="2800" b="1" dirty="0">
                <a:solidFill>
                  <a:srgbClr val="0000FF"/>
                </a:solidFill>
                <a:latin typeface="仿宋" panose="02010609060101010101" pitchFamily="49" charset="-122"/>
                <a:ea typeface="仿宋" panose="02010609060101010101" pitchFamily="49" charset="-122"/>
              </a:rPr>
              <a:t>注意史论结合。要有明确的历史史实，论据也要说明论证道理。</a:t>
            </a:r>
            <a:endParaRPr lang="zh-CN" altLang="en-US" sz="2800" b="1" dirty="0">
              <a:solidFill>
                <a:srgbClr val="0000FF"/>
              </a:solidFill>
              <a:latin typeface="仿宋" panose="02010609060101010101" pitchFamily="49" charset="-122"/>
              <a:ea typeface="仿宋" panose="02010609060101010101" pitchFamily="49"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7"/>
          <p:cNvSpPr>
            <a:spLocks noChangeArrowheads="1"/>
          </p:cNvSpPr>
          <p:nvPr/>
        </p:nvSpPr>
        <p:spPr bwMode="auto">
          <a:xfrm>
            <a:off x="568028" y="168491"/>
            <a:ext cx="11017224" cy="1200329"/>
          </a:xfrm>
          <a:prstGeom prst="rect">
            <a:avLst/>
          </a:prstGeom>
          <a:solidFill>
            <a:schemeClr val="bg1"/>
          </a:solidFill>
          <a:ln>
            <a:noFill/>
          </a:ln>
          <a:effectLst/>
        </p:spPr>
        <p:txBody>
          <a:bodyPr wrap="square" anchor="ct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tx2"/>
              </a:buClr>
              <a:buSzPct val="8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95000"/>
              <a:buFont typeface="Wingdings 2" panose="05020102010507070707" pitchFamily="18" charset="2"/>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90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FontTx/>
              <a:buNone/>
            </a:pPr>
            <a:r>
              <a:rPr lang="zh-CN" altLang="en-US" sz="2400" b="1" dirty="0" smtClean="0">
                <a:solidFill>
                  <a:srgbClr val="0000FF"/>
                </a:solidFill>
                <a:latin typeface="仿宋" panose="02010609060101010101" pitchFamily="49" charset="-122"/>
                <a:ea typeface="仿宋" panose="02010609060101010101" pitchFamily="49" charset="-122"/>
              </a:rPr>
              <a:t>符合</a:t>
            </a:r>
            <a:r>
              <a:rPr lang="zh-CN" altLang="en-US" sz="2400" b="1" dirty="0">
                <a:solidFill>
                  <a:srgbClr val="0000FF"/>
                </a:solidFill>
                <a:latin typeface="仿宋" panose="02010609060101010101" pitchFamily="49" charset="-122"/>
                <a:ea typeface="仿宋" panose="02010609060101010101" pitchFamily="49" charset="-122"/>
              </a:rPr>
              <a:t>逻辑的你的观点。</a:t>
            </a:r>
            <a:endParaRPr lang="en-US" altLang="zh-CN" sz="2400" b="1" dirty="0">
              <a:solidFill>
                <a:srgbClr val="0000FF"/>
              </a:solidFill>
              <a:latin typeface="仿宋" panose="02010609060101010101" pitchFamily="49" charset="-122"/>
              <a:ea typeface="仿宋" panose="02010609060101010101" pitchFamily="49" charset="-122"/>
            </a:endParaRPr>
          </a:p>
          <a:p>
            <a:pPr eaLnBrk="1" hangingPunct="1">
              <a:spcBef>
                <a:spcPct val="0"/>
              </a:spcBef>
              <a:buClrTx/>
              <a:buFontTx/>
              <a:buNone/>
            </a:pPr>
            <a:r>
              <a:rPr lang="zh-CN" altLang="en-US" sz="2400" b="1" dirty="0">
                <a:solidFill>
                  <a:srgbClr val="0000FF"/>
                </a:solidFill>
                <a:latin typeface="仿宋" panose="02010609060101010101" pitchFamily="49" charset="-122"/>
                <a:ea typeface="仿宋" panose="02010609060101010101" pitchFamily="49" charset="-122"/>
              </a:rPr>
              <a:t>    </a:t>
            </a:r>
            <a:r>
              <a:rPr lang="zh-CN" altLang="en-US" sz="2400" b="1" dirty="0">
                <a:solidFill>
                  <a:srgbClr val="0000FF"/>
                </a:solidFill>
                <a:latin typeface="楷体" panose="02010609060101010101" pitchFamily="49" charset="-122"/>
                <a:ea typeface="楷体" panose="02010609060101010101" pitchFamily="49" charset="-122"/>
              </a:rPr>
              <a:t>时值抗日战争时期，钱穆温情与敬意的观点具有现实意义。有利于推动国人正确对待本国历史，认同中华民族理念，投身于伟大的抗日战争。</a:t>
            </a:r>
            <a:endParaRPr lang="en-US" altLang="zh-CN" sz="2400" b="1" dirty="0">
              <a:solidFill>
                <a:srgbClr val="0000FF"/>
              </a:solidFill>
              <a:latin typeface="楷体" panose="02010609060101010101" pitchFamily="49" charset="-122"/>
              <a:ea typeface="楷体" panose="02010609060101010101" pitchFamily="49" charset="-122"/>
            </a:endParaRPr>
          </a:p>
        </p:txBody>
      </p:sp>
      <p:sp>
        <p:nvSpPr>
          <p:cNvPr id="6" name="Rectangle 7"/>
          <p:cNvSpPr>
            <a:spLocks noChangeArrowheads="1"/>
          </p:cNvSpPr>
          <p:nvPr/>
        </p:nvSpPr>
        <p:spPr bwMode="auto">
          <a:xfrm>
            <a:off x="639144" y="2397519"/>
            <a:ext cx="7344816" cy="1384300"/>
          </a:xfrm>
          <a:prstGeom prst="rect">
            <a:avLst/>
          </a:prstGeom>
          <a:solidFill>
            <a:schemeClr val="bg1"/>
          </a:solidFill>
          <a:ln>
            <a:noFill/>
          </a:ln>
          <a:effectLst/>
        </p:spPr>
        <p:txBody>
          <a:bodyPr wrap="square" anchor="ct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tx2"/>
              </a:buClr>
              <a:buSzPct val="8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95000"/>
              <a:buFont typeface="Wingdings 2" panose="05020102010507070707" pitchFamily="18" charset="2"/>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90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FontTx/>
              <a:buNone/>
            </a:pPr>
            <a:r>
              <a:rPr lang="en-US" altLang="zh-CN" sz="2800" b="1" dirty="0">
                <a:solidFill>
                  <a:srgbClr val="0000FF"/>
                </a:solidFill>
                <a:latin typeface="仿宋" panose="02010609060101010101" pitchFamily="49" charset="-122"/>
                <a:ea typeface="仿宋" panose="02010609060101010101" pitchFamily="49" charset="-122"/>
              </a:rPr>
              <a:t>3</a:t>
            </a:r>
            <a:r>
              <a:rPr lang="zh-CN" altLang="en-US" sz="2800" b="1" dirty="0">
                <a:solidFill>
                  <a:srgbClr val="0000FF"/>
                </a:solidFill>
                <a:latin typeface="仿宋" panose="02010609060101010101" pitchFamily="49" charset="-122"/>
                <a:ea typeface="仿宋" panose="02010609060101010101" pitchFamily="49" charset="-122"/>
              </a:rPr>
              <a:t>分。</a:t>
            </a:r>
            <a:endParaRPr lang="en-US" altLang="zh-CN" sz="2800" b="1" dirty="0">
              <a:solidFill>
                <a:srgbClr val="0000FF"/>
              </a:solidFill>
              <a:latin typeface="仿宋" panose="02010609060101010101" pitchFamily="49" charset="-122"/>
              <a:ea typeface="仿宋" panose="02010609060101010101" pitchFamily="49" charset="-122"/>
            </a:endParaRPr>
          </a:p>
          <a:p>
            <a:pPr eaLnBrk="1" hangingPunct="1">
              <a:spcBef>
                <a:spcPct val="0"/>
              </a:spcBef>
              <a:buClrTx/>
              <a:buFontTx/>
              <a:buNone/>
            </a:pPr>
            <a:r>
              <a:rPr lang="zh-CN" altLang="en-US" sz="2800" b="1" dirty="0">
                <a:solidFill>
                  <a:srgbClr val="0000FF"/>
                </a:solidFill>
                <a:latin typeface="仿宋" panose="02010609060101010101" pitchFamily="49" charset="-122"/>
                <a:ea typeface="仿宋" panose="02010609060101010101" pitchFamily="49" charset="-122"/>
              </a:rPr>
              <a:t>题目明确要求你的观点。</a:t>
            </a:r>
            <a:endParaRPr lang="en-US" altLang="zh-CN" sz="2800" b="1" dirty="0">
              <a:solidFill>
                <a:srgbClr val="0000FF"/>
              </a:solidFill>
              <a:latin typeface="仿宋" panose="02010609060101010101" pitchFamily="49" charset="-122"/>
              <a:ea typeface="仿宋" panose="02010609060101010101" pitchFamily="49" charset="-122"/>
            </a:endParaRPr>
          </a:p>
          <a:p>
            <a:pPr eaLnBrk="1" hangingPunct="1">
              <a:spcBef>
                <a:spcPct val="0"/>
              </a:spcBef>
              <a:buClrTx/>
              <a:buFontTx/>
              <a:buNone/>
            </a:pPr>
            <a:r>
              <a:rPr lang="zh-CN" altLang="en-US" sz="2800" b="1" dirty="0">
                <a:solidFill>
                  <a:srgbClr val="0000FF"/>
                </a:solidFill>
                <a:latin typeface="仿宋" panose="02010609060101010101" pitchFamily="49" charset="-122"/>
                <a:ea typeface="仿宋" panose="02010609060101010101" pitchFamily="49" charset="-122"/>
              </a:rPr>
              <a:t>两个思路：一是总体评价；二是价值感悟。</a:t>
            </a:r>
            <a:endParaRPr lang="zh-CN" altLang="en-US" sz="2800" b="1" dirty="0">
              <a:solidFill>
                <a:srgbClr val="0000FF"/>
              </a:solidFill>
              <a:latin typeface="仿宋" panose="02010609060101010101" pitchFamily="49" charset="-122"/>
              <a:ea typeface="仿宋" panose="02010609060101010101" pitchFamily="49" charset="-122"/>
            </a:endParaRPr>
          </a:p>
        </p:txBody>
      </p:sp>
      <p:sp>
        <p:nvSpPr>
          <p:cNvPr id="7" name="Rectangle 7"/>
          <p:cNvSpPr>
            <a:spLocks noChangeArrowheads="1"/>
          </p:cNvSpPr>
          <p:nvPr/>
        </p:nvSpPr>
        <p:spPr bwMode="auto">
          <a:xfrm>
            <a:off x="622624" y="1457377"/>
            <a:ext cx="11023028" cy="830997"/>
          </a:xfrm>
          <a:prstGeom prst="rect">
            <a:avLst/>
          </a:prstGeom>
          <a:solidFill>
            <a:schemeClr val="bg1"/>
          </a:solidFill>
          <a:ln>
            <a:noFill/>
          </a:ln>
          <a:effectLst/>
        </p:spPr>
        <p:txBody>
          <a:bodyPr wrap="square" anchor="ct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tx2"/>
              </a:buClr>
              <a:buSzPct val="8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95000"/>
              <a:buFont typeface="Wingdings 2" panose="05020102010507070707" pitchFamily="18" charset="2"/>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90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FontTx/>
              <a:buNone/>
            </a:pPr>
            <a:r>
              <a:rPr lang="zh-CN" altLang="en-US" sz="2400" b="1" dirty="0">
                <a:solidFill>
                  <a:srgbClr val="0000FF"/>
                </a:solidFill>
                <a:latin typeface="楷体" panose="02010609060101010101" pitchFamily="49" charset="-122"/>
                <a:ea typeface="楷体" panose="02010609060101010101" pitchFamily="49" charset="-122"/>
              </a:rPr>
              <a:t>   钱穆温情与敬意的观点体现了爱国精神，这种历史观在今天同样具有重大意义。我们要反对历史虚无主义，正确认识理解中华传统优秀文化，为之自豪。</a:t>
            </a:r>
            <a:endParaRPr lang="en-US" altLang="zh-CN" sz="2400" b="1" dirty="0">
              <a:solidFill>
                <a:srgbClr val="0000FF"/>
              </a:solidFill>
              <a:latin typeface="楷体" panose="02010609060101010101" pitchFamily="49" charset="-122"/>
              <a:ea typeface="楷体" panose="02010609060101010101" pitchFamily="49" charset="-122"/>
            </a:endParaRPr>
          </a:p>
        </p:txBody>
      </p:sp>
      <p:sp>
        <p:nvSpPr>
          <p:cNvPr id="2" name="矩形 1"/>
          <p:cNvSpPr/>
          <p:nvPr/>
        </p:nvSpPr>
        <p:spPr>
          <a:xfrm>
            <a:off x="335360" y="4135720"/>
            <a:ext cx="11737304" cy="2677656"/>
          </a:xfrm>
          <a:prstGeom prst="rect">
            <a:avLst/>
          </a:prstGeom>
          <a:solidFill>
            <a:schemeClr val="bg1"/>
          </a:solidFill>
        </p:spPr>
        <p:txBody>
          <a:bodyPr wrap="square">
            <a:spAutoFit/>
          </a:bodyPr>
          <a:lstStyle/>
          <a:p>
            <a:r>
              <a:rPr lang="zh-CN" altLang="en-US" sz="2800" b="1" dirty="0" smtClean="0">
                <a:solidFill>
                  <a:srgbClr val="053CF1"/>
                </a:solidFill>
                <a:latin typeface="仿宋" panose="02010609060101010101" pitchFamily="49" charset="-122"/>
                <a:ea typeface="仿宋" panose="02010609060101010101" pitchFamily="49" charset="-122"/>
              </a:rPr>
              <a:t>命题原理：</a:t>
            </a:r>
            <a:endParaRPr lang="en-US" altLang="zh-CN" sz="2800" b="1" dirty="0" smtClean="0">
              <a:solidFill>
                <a:srgbClr val="053CF1"/>
              </a:solidFill>
              <a:latin typeface="仿宋" panose="02010609060101010101" pitchFamily="49" charset="-122"/>
              <a:ea typeface="仿宋" panose="02010609060101010101" pitchFamily="49" charset="-122"/>
            </a:endParaRPr>
          </a:p>
          <a:p>
            <a:r>
              <a:rPr lang="zh-CN" altLang="en-US" sz="2800" b="1" dirty="0" smtClean="0">
                <a:solidFill>
                  <a:srgbClr val="053CF1"/>
                </a:solidFill>
                <a:latin typeface="仿宋" panose="02010609060101010101" pitchFamily="49" charset="-122"/>
                <a:ea typeface="仿宋" panose="02010609060101010101" pitchFamily="49" charset="-122"/>
              </a:rPr>
              <a:t>课程标准：</a:t>
            </a:r>
            <a:r>
              <a:rPr lang="en-US" altLang="zh-CN" sz="2800" b="1" dirty="0">
                <a:solidFill>
                  <a:srgbClr val="053CF1"/>
                </a:solidFill>
                <a:latin typeface="仿宋" panose="02010609060101010101" pitchFamily="49" charset="-122"/>
                <a:ea typeface="仿宋" panose="02010609060101010101" pitchFamily="49" charset="-122"/>
              </a:rPr>
              <a:t>3.</a:t>
            </a:r>
            <a:r>
              <a:rPr lang="zh-CN" altLang="en-US" sz="2800" b="1" dirty="0">
                <a:solidFill>
                  <a:srgbClr val="053CF1"/>
                </a:solidFill>
                <a:latin typeface="仿宋" panose="02010609060101010101" pitchFamily="49" charset="-122"/>
                <a:ea typeface="仿宋" panose="02010609060101010101" pitchFamily="49" charset="-122"/>
              </a:rPr>
              <a:t>树立指向学生历史学科核心素养的教学理念，有效设计教学</a:t>
            </a:r>
            <a:r>
              <a:rPr lang="zh-CN" altLang="en-US" sz="2800" b="1" dirty="0" smtClean="0">
                <a:solidFill>
                  <a:srgbClr val="053CF1"/>
                </a:solidFill>
                <a:latin typeface="仿宋" panose="02010609060101010101" pitchFamily="49" charset="-122"/>
                <a:ea typeface="仿宋" panose="02010609060101010101" pitchFamily="49" charset="-122"/>
              </a:rPr>
              <a:t>过程（</a:t>
            </a:r>
            <a:r>
              <a:rPr lang="en-US" altLang="zh-CN" sz="2800" b="1" dirty="0">
                <a:solidFill>
                  <a:srgbClr val="053CF1"/>
                </a:solidFill>
                <a:latin typeface="仿宋" panose="02010609060101010101" pitchFamily="49" charset="-122"/>
                <a:ea typeface="仿宋" panose="02010609060101010101" pitchFamily="49" charset="-122"/>
              </a:rPr>
              <a:t>2</a:t>
            </a:r>
            <a:r>
              <a:rPr lang="zh-CN" altLang="en-US" sz="2800" b="1" dirty="0">
                <a:solidFill>
                  <a:srgbClr val="053CF1"/>
                </a:solidFill>
                <a:latin typeface="仿宋" panose="02010609060101010101" pitchFamily="49" charset="-122"/>
                <a:ea typeface="仿宋" panose="02010609060101010101" pitchFamily="49" charset="-122"/>
              </a:rPr>
              <a:t>）以问题为引领</a:t>
            </a:r>
            <a:endParaRPr lang="zh-CN" altLang="en-US" sz="2800" b="1" dirty="0">
              <a:solidFill>
                <a:srgbClr val="053CF1"/>
              </a:solidFill>
              <a:latin typeface="仿宋" panose="02010609060101010101" pitchFamily="49" charset="-122"/>
              <a:ea typeface="仿宋" panose="02010609060101010101" pitchFamily="49" charset="-122"/>
            </a:endParaRPr>
          </a:p>
          <a:p>
            <a:r>
              <a:rPr lang="zh-CN" altLang="en-US" sz="2800" b="1" dirty="0" smtClean="0">
                <a:solidFill>
                  <a:srgbClr val="053CF1"/>
                </a:solidFill>
                <a:latin typeface="仿宋" panose="02010609060101010101" pitchFamily="49" charset="-122"/>
                <a:ea typeface="仿宋" panose="02010609060101010101" pitchFamily="49" charset="-122"/>
              </a:rPr>
              <a:t>    学生</a:t>
            </a:r>
            <a:r>
              <a:rPr lang="zh-CN" altLang="en-US" sz="2800" b="1" dirty="0">
                <a:solidFill>
                  <a:srgbClr val="053CF1"/>
                </a:solidFill>
                <a:latin typeface="仿宋" panose="02010609060101010101" pitchFamily="49" charset="-122"/>
                <a:ea typeface="仿宋" panose="02010609060101010101" pitchFamily="49" charset="-122"/>
              </a:rPr>
              <a:t>历史学科核心素养的发展，绝不是取决于对现成的历史结论的记忆，而是要在</a:t>
            </a:r>
            <a:r>
              <a:rPr lang="zh-CN" altLang="en-US" sz="2800" b="1" dirty="0">
                <a:solidFill>
                  <a:srgbClr val="FF0000"/>
                </a:solidFill>
                <a:latin typeface="仿宋" panose="02010609060101010101" pitchFamily="49" charset="-122"/>
                <a:ea typeface="仿宋" panose="02010609060101010101" pitchFamily="49" charset="-122"/>
              </a:rPr>
              <a:t>解决学习问题的过程中理解</a:t>
            </a:r>
            <a:r>
              <a:rPr lang="zh-CN" altLang="en-US" sz="2800" b="1" dirty="0" smtClean="0">
                <a:solidFill>
                  <a:srgbClr val="FF0000"/>
                </a:solidFill>
                <a:latin typeface="仿宋" panose="02010609060101010101" pitchFamily="49" charset="-122"/>
                <a:ea typeface="仿宋" panose="02010609060101010101" pitchFamily="49" charset="-122"/>
              </a:rPr>
              <a:t>历史</a:t>
            </a:r>
            <a:r>
              <a:rPr lang="zh-CN" altLang="en-US" sz="2800" b="1" dirty="0" smtClean="0">
                <a:solidFill>
                  <a:srgbClr val="053CF1"/>
                </a:solidFill>
                <a:latin typeface="仿宋" panose="02010609060101010101" pitchFamily="49" charset="-122"/>
                <a:ea typeface="仿宋" panose="02010609060101010101" pitchFamily="49" charset="-122"/>
              </a:rPr>
              <a:t>（史论结合的评析），</a:t>
            </a:r>
            <a:r>
              <a:rPr lang="zh-CN" altLang="en-US" sz="2800" b="1" dirty="0">
                <a:solidFill>
                  <a:srgbClr val="053CF1"/>
                </a:solidFill>
                <a:latin typeface="仿宋" panose="02010609060101010101" pitchFamily="49" charset="-122"/>
                <a:ea typeface="仿宋" panose="02010609060101010101" pitchFamily="49" charset="-122"/>
              </a:rPr>
              <a:t>在</a:t>
            </a:r>
            <a:r>
              <a:rPr lang="zh-CN" altLang="en-US" sz="2800" b="1" dirty="0">
                <a:solidFill>
                  <a:srgbClr val="FF0000"/>
                </a:solidFill>
                <a:latin typeface="仿宋" panose="02010609060101010101" pitchFamily="49" charset="-122"/>
                <a:ea typeface="仿宋" panose="02010609060101010101" pitchFamily="49" charset="-122"/>
              </a:rPr>
              <a:t>说明自己对学习问题的看法中解释</a:t>
            </a:r>
            <a:r>
              <a:rPr lang="zh-CN" altLang="en-US" sz="2800" b="1" dirty="0" smtClean="0">
                <a:solidFill>
                  <a:srgbClr val="FF0000"/>
                </a:solidFill>
                <a:latin typeface="仿宋" panose="02010609060101010101" pitchFamily="49" charset="-122"/>
                <a:ea typeface="仿宋" panose="02010609060101010101" pitchFamily="49" charset="-122"/>
              </a:rPr>
              <a:t>历史</a:t>
            </a:r>
            <a:r>
              <a:rPr lang="zh-CN" altLang="en-US" sz="2800" b="1" dirty="0" smtClean="0">
                <a:solidFill>
                  <a:srgbClr val="053CF1"/>
                </a:solidFill>
                <a:latin typeface="仿宋" panose="02010609060101010101" pitchFamily="49" charset="-122"/>
                <a:ea typeface="仿宋" panose="02010609060101010101" pitchFamily="49" charset="-122"/>
              </a:rPr>
              <a:t>（不得照抄材料原文的结论）。</a:t>
            </a:r>
            <a:endParaRPr lang="zh-CN" altLang="en-US" sz="2800" b="1" dirty="0">
              <a:solidFill>
                <a:srgbClr val="053CF1"/>
              </a:solidFill>
              <a:latin typeface="仿宋" panose="02010609060101010101" pitchFamily="49" charset="-122"/>
              <a:ea typeface="仿宋" panose="02010609060101010101" pitchFamily="49"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67408" y="116632"/>
            <a:ext cx="8748972" cy="2677656"/>
          </a:xfrm>
          <a:prstGeom prst="rect">
            <a:avLst/>
          </a:prstGeom>
          <a:solidFill>
            <a:schemeClr val="bg1"/>
          </a:solidFill>
        </p:spPr>
        <p:txBody>
          <a:bodyPr wrap="square">
            <a:spAutoFit/>
          </a:bodyPr>
          <a:lstStyle/>
          <a:p>
            <a:pPr>
              <a:lnSpc>
                <a:spcPct val="150000"/>
              </a:lnSpc>
            </a:pPr>
            <a:r>
              <a:rPr kumimoji="1" lang="zh-CN" altLang="en-US" sz="2800" spc="300" noProof="1" smtClean="0">
                <a:solidFill>
                  <a:srgbClr val="0331F3"/>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一、答案自材料来（获取信息与提炼信息）</a:t>
            </a:r>
            <a:endParaRPr kumimoji="1" lang="en-US" altLang="zh-CN" sz="2800" spc="300" noProof="1" smtClean="0">
              <a:solidFill>
                <a:srgbClr val="0331F3"/>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a:p>
            <a:pPr>
              <a:lnSpc>
                <a:spcPct val="150000"/>
              </a:lnSpc>
            </a:pPr>
            <a:r>
              <a:rPr kumimoji="1" lang="zh-CN" altLang="en-US" sz="2800" spc="300" noProof="1" smtClean="0">
                <a:solidFill>
                  <a:srgbClr val="0331F3"/>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二</a:t>
            </a:r>
            <a:r>
              <a:rPr kumimoji="1" lang="zh-CN" altLang="en-US" sz="2800" spc="300" noProof="1">
                <a:solidFill>
                  <a:srgbClr val="0331F3"/>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、答案自所学</a:t>
            </a:r>
            <a:r>
              <a:rPr kumimoji="1" lang="zh-CN" altLang="en-US" sz="2800" spc="300" noProof="1" smtClean="0">
                <a:solidFill>
                  <a:srgbClr val="0331F3"/>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来（</a:t>
            </a:r>
            <a:r>
              <a:rPr kumimoji="1" lang="zh-CN" altLang="en-US" sz="2800" spc="300" noProof="1">
                <a:solidFill>
                  <a:srgbClr val="0331F3"/>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利用所学解决学科问题</a:t>
            </a:r>
            <a:r>
              <a:rPr kumimoji="1" lang="zh-CN" altLang="en-US" sz="2800" spc="300" noProof="1" smtClean="0">
                <a:solidFill>
                  <a:srgbClr val="0331F3"/>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a:t>
            </a:r>
            <a:endParaRPr kumimoji="1" lang="en-US" altLang="zh-CN" sz="2800" spc="300" noProof="1" smtClean="0">
              <a:solidFill>
                <a:srgbClr val="0331F3"/>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a:p>
            <a:pPr>
              <a:lnSpc>
                <a:spcPct val="150000"/>
              </a:lnSpc>
            </a:pPr>
            <a:r>
              <a:rPr kumimoji="1" lang="zh-CN" altLang="en-US" sz="2800" spc="300" noProof="1" smtClean="0">
                <a:solidFill>
                  <a:srgbClr val="0331F3"/>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三、</a:t>
            </a:r>
            <a:r>
              <a:rPr kumimoji="1" lang="zh-CN" altLang="en-US" sz="2800" spc="300" noProof="1">
                <a:solidFill>
                  <a:srgbClr val="0331F3"/>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答案自</a:t>
            </a:r>
            <a:r>
              <a:rPr kumimoji="1" lang="zh-CN" altLang="en-US" sz="2800" spc="300" noProof="1" smtClean="0">
                <a:solidFill>
                  <a:srgbClr val="0331F3"/>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逻辑来</a:t>
            </a:r>
            <a:endParaRPr kumimoji="1" lang="en-US" altLang="zh-CN" sz="2800" spc="300" noProof="1">
              <a:solidFill>
                <a:srgbClr val="0331F3"/>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a:p>
            <a:pPr>
              <a:lnSpc>
                <a:spcPct val="150000"/>
              </a:lnSpc>
            </a:pPr>
            <a:r>
              <a:rPr kumimoji="1" lang="zh-CN" altLang="en-US" sz="2800" spc="300" noProof="1" smtClean="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四、答案自价值来</a:t>
            </a:r>
            <a:endParaRPr kumimoji="1" lang="en-US" altLang="zh-CN" sz="2800" spc="300" noProof="1">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par>
    </p:tnLst>
    <p:bldLst>
      <p:bldP spid="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95400" y="188640"/>
            <a:ext cx="6948288" cy="1692771"/>
          </a:xfrm>
          <a:prstGeom prst="rect">
            <a:avLst/>
          </a:prstGeom>
          <a:solidFill>
            <a:schemeClr val="bg1"/>
          </a:solidFill>
        </p:spPr>
        <p:txBody>
          <a:bodyPr wrap="square" rtlCol="0">
            <a:spAutoFit/>
          </a:bodyPr>
          <a:lstStyle/>
          <a:p>
            <a:pPr algn="l"/>
            <a:r>
              <a:rPr lang="zh-CN" altLang="en-US" sz="2600" b="1" dirty="0" smtClean="0">
                <a:solidFill>
                  <a:srgbClr val="053CF1"/>
                </a:solidFill>
                <a:latin typeface="仿宋" panose="02010609060101010101" pitchFamily="49" charset="-122"/>
                <a:ea typeface="仿宋" panose="02010609060101010101" pitchFamily="49" charset="-122"/>
              </a:rPr>
              <a:t>绝对理性：事实判断</a:t>
            </a:r>
            <a:endParaRPr lang="en-US" altLang="zh-CN" sz="2600" b="1" dirty="0" smtClean="0">
              <a:solidFill>
                <a:srgbClr val="053CF1"/>
              </a:solidFill>
              <a:latin typeface="仿宋" panose="02010609060101010101" pitchFamily="49" charset="-122"/>
              <a:ea typeface="仿宋" panose="02010609060101010101" pitchFamily="49" charset="-122"/>
            </a:endParaRPr>
          </a:p>
          <a:p>
            <a:pPr algn="l"/>
            <a:r>
              <a:rPr lang="zh-CN" altLang="en-US" sz="2600" b="1" dirty="0" smtClean="0">
                <a:solidFill>
                  <a:srgbClr val="053CF1"/>
                </a:solidFill>
                <a:latin typeface="仿宋" panose="02010609060101010101" pitchFamily="49" charset="-122"/>
                <a:ea typeface="仿宋" panose="02010609060101010101" pitchFamily="49" charset="-122"/>
              </a:rPr>
              <a:t>历史唯物史观与家国情怀：</a:t>
            </a:r>
            <a:endParaRPr lang="en-US" altLang="zh-CN" sz="2600" b="1" dirty="0" smtClean="0">
              <a:solidFill>
                <a:srgbClr val="053CF1"/>
              </a:solidFill>
              <a:latin typeface="仿宋" panose="02010609060101010101" pitchFamily="49" charset="-122"/>
              <a:ea typeface="仿宋" panose="02010609060101010101" pitchFamily="49" charset="-122"/>
            </a:endParaRPr>
          </a:p>
          <a:p>
            <a:pPr algn="l"/>
            <a:r>
              <a:rPr lang="zh-CN" altLang="en-US" sz="2600" b="1" dirty="0" smtClean="0">
                <a:solidFill>
                  <a:srgbClr val="053CF1"/>
                </a:solidFill>
                <a:latin typeface="仿宋" panose="02010609060101010101" pitchFamily="49" charset="-122"/>
                <a:ea typeface="仿宋" panose="02010609060101010101" pitchFamily="49" charset="-122"/>
              </a:rPr>
              <a:t>    事实判断为基础</a:t>
            </a:r>
            <a:endParaRPr lang="en-US" altLang="zh-CN" sz="2600" b="1" dirty="0">
              <a:solidFill>
                <a:srgbClr val="053CF1"/>
              </a:solidFill>
              <a:latin typeface="仿宋" panose="02010609060101010101" pitchFamily="49" charset="-122"/>
              <a:ea typeface="仿宋" panose="02010609060101010101" pitchFamily="49" charset="-122"/>
            </a:endParaRPr>
          </a:p>
          <a:p>
            <a:pPr algn="l"/>
            <a:r>
              <a:rPr lang="zh-CN" altLang="en-US" sz="2600" b="1" dirty="0" smtClean="0">
                <a:solidFill>
                  <a:srgbClr val="053CF1"/>
                </a:solidFill>
                <a:latin typeface="仿宋" panose="02010609060101010101" pitchFamily="49" charset="-122"/>
                <a:ea typeface="仿宋" panose="02010609060101010101" pitchFamily="49" charset="-122"/>
              </a:rPr>
              <a:t>    追求价值判断：人文追求与价值关怀</a:t>
            </a:r>
            <a:endParaRPr lang="zh-CN" altLang="en-US" sz="2600" b="1" dirty="0">
              <a:solidFill>
                <a:srgbClr val="053CF1"/>
              </a:solidFill>
              <a:latin typeface="仿宋" panose="02010609060101010101" pitchFamily="49" charset="-122"/>
              <a:ea typeface="仿宋" panose="02010609060101010101" pitchFamily="49" charset="-122"/>
            </a:endParaRPr>
          </a:p>
        </p:txBody>
      </p:sp>
      <p:sp>
        <p:nvSpPr>
          <p:cNvPr id="2" name="矩形 1"/>
          <p:cNvSpPr/>
          <p:nvPr/>
        </p:nvSpPr>
        <p:spPr>
          <a:xfrm>
            <a:off x="407368" y="2204864"/>
            <a:ext cx="11494891" cy="4493538"/>
          </a:xfrm>
          <a:prstGeom prst="rect">
            <a:avLst/>
          </a:prstGeom>
        </p:spPr>
        <p:txBody>
          <a:bodyPr wrap="square">
            <a:spAutoFit/>
          </a:bodyPr>
          <a:lstStyle/>
          <a:p>
            <a:pPr indent="200025" algn="just"/>
            <a:r>
              <a:rPr lang="en-US" altLang="zh-CN" sz="2600" b="1" kern="100" dirty="0">
                <a:solidFill>
                  <a:srgbClr val="053CF1"/>
                </a:solidFill>
                <a:latin typeface="楷体" panose="02010609060101010101" pitchFamily="49" charset="-122"/>
                <a:ea typeface="楷体" panose="02010609060101010101" pitchFamily="49" charset="-122"/>
              </a:rPr>
              <a:t>2018</a:t>
            </a:r>
            <a:r>
              <a:rPr lang="zh-CN" altLang="en-US" sz="2600" b="1" kern="100" dirty="0">
                <a:solidFill>
                  <a:srgbClr val="053CF1"/>
                </a:solidFill>
                <a:latin typeface="楷体" panose="02010609060101010101" pitchFamily="49" charset="-122"/>
                <a:ea typeface="楷体" panose="02010609060101010101" pitchFamily="49" charset="-122"/>
              </a:rPr>
              <a:t>年全国文综</a:t>
            </a:r>
            <a:r>
              <a:rPr lang="en-US" altLang="zh-CN" sz="2600" b="1" kern="100" dirty="0">
                <a:solidFill>
                  <a:srgbClr val="053CF1"/>
                </a:solidFill>
                <a:latin typeface="楷体" panose="02010609060101010101" pitchFamily="49" charset="-122"/>
                <a:ea typeface="楷体" panose="02010609060101010101" pitchFamily="49" charset="-122"/>
              </a:rPr>
              <a:t>2</a:t>
            </a:r>
            <a:r>
              <a:rPr lang="zh-CN" altLang="en-US" sz="2600" b="1" kern="100" dirty="0">
                <a:solidFill>
                  <a:srgbClr val="053CF1"/>
                </a:solidFill>
                <a:latin typeface="楷体" panose="02010609060101010101" pitchFamily="49" charset="-122"/>
                <a:ea typeface="楷体" panose="02010609060101010101" pitchFamily="49" charset="-122"/>
              </a:rPr>
              <a:t>卷第</a:t>
            </a:r>
            <a:r>
              <a:rPr lang="en-US" altLang="zh-CN" sz="2600" b="1" kern="100" dirty="0">
                <a:solidFill>
                  <a:srgbClr val="053CF1"/>
                </a:solidFill>
                <a:latin typeface="楷体" panose="02010609060101010101" pitchFamily="49" charset="-122"/>
                <a:ea typeface="楷体" panose="02010609060101010101" pitchFamily="49" charset="-122"/>
              </a:rPr>
              <a:t>42</a:t>
            </a:r>
            <a:r>
              <a:rPr lang="zh-CN" altLang="en-US" sz="2600" b="1" kern="100" dirty="0">
                <a:solidFill>
                  <a:srgbClr val="053CF1"/>
                </a:solidFill>
                <a:latin typeface="楷体" panose="02010609060101010101" pitchFamily="49" charset="-122"/>
                <a:ea typeface="楷体" panose="02010609060101010101" pitchFamily="49" charset="-122"/>
              </a:rPr>
              <a:t>题</a:t>
            </a:r>
            <a:r>
              <a:rPr lang="en-US" altLang="zh-CN" sz="2600" b="1" kern="100" dirty="0">
                <a:solidFill>
                  <a:srgbClr val="053CF1"/>
                </a:solidFill>
                <a:latin typeface="楷体" panose="02010609060101010101" pitchFamily="49" charset="-122"/>
                <a:ea typeface="楷体" panose="02010609060101010101" pitchFamily="49" charset="-122"/>
              </a:rPr>
              <a:t>.</a:t>
            </a:r>
            <a:r>
              <a:rPr lang="zh-CN" altLang="zh-CN" sz="2600" b="1" kern="100" dirty="0">
                <a:solidFill>
                  <a:srgbClr val="053CF1"/>
                </a:solidFill>
                <a:latin typeface="楷体" panose="02010609060101010101" pitchFamily="49" charset="-122"/>
                <a:ea typeface="楷体" panose="02010609060101010101" pitchFamily="49" charset="-122"/>
              </a:rPr>
              <a:t>阅读材料，完成下列要求。（</a:t>
            </a:r>
            <a:r>
              <a:rPr lang="en-US" altLang="zh-CN" sz="2600" b="1" kern="100" dirty="0">
                <a:solidFill>
                  <a:srgbClr val="053CF1"/>
                </a:solidFill>
                <a:latin typeface="楷体" panose="02010609060101010101" pitchFamily="49" charset="-122"/>
                <a:ea typeface="楷体" panose="02010609060101010101" pitchFamily="49" charset="-122"/>
              </a:rPr>
              <a:t>12</a:t>
            </a:r>
            <a:r>
              <a:rPr lang="zh-CN" altLang="zh-CN" sz="2600" b="1" kern="100" dirty="0">
                <a:solidFill>
                  <a:srgbClr val="053CF1"/>
                </a:solidFill>
                <a:latin typeface="楷体" panose="02010609060101010101" pitchFamily="49" charset="-122"/>
                <a:ea typeface="楷体" panose="02010609060101010101" pitchFamily="49" charset="-122"/>
              </a:rPr>
              <a:t>分）</a:t>
            </a:r>
            <a:endParaRPr lang="zh-CN" altLang="zh-CN" sz="2600" b="1" kern="100" dirty="0">
              <a:solidFill>
                <a:srgbClr val="053CF1"/>
              </a:solidFill>
              <a:latin typeface="楷体" panose="02010609060101010101" pitchFamily="49" charset="-122"/>
              <a:ea typeface="楷体" panose="02010609060101010101" pitchFamily="49" charset="-122"/>
            </a:endParaRPr>
          </a:p>
          <a:p>
            <a:pPr indent="200025" algn="just"/>
            <a:r>
              <a:rPr lang="en-US" altLang="zh-CN" sz="2600" b="1" kern="100" dirty="0">
                <a:solidFill>
                  <a:srgbClr val="053CF1"/>
                </a:solidFill>
                <a:latin typeface="楷体" panose="02010609060101010101" pitchFamily="49" charset="-122"/>
                <a:ea typeface="楷体" panose="02010609060101010101" pitchFamily="49" charset="-122"/>
              </a:rPr>
              <a:t>    </a:t>
            </a:r>
            <a:r>
              <a:rPr lang="zh-CN" altLang="zh-CN" sz="2600" b="1" kern="100" dirty="0">
                <a:solidFill>
                  <a:srgbClr val="053CF1"/>
                </a:solidFill>
                <a:latin typeface="楷体" panose="02010609060101010101" pitchFamily="49" charset="-122"/>
                <a:ea typeface="楷体" panose="02010609060101010101" pitchFamily="49" charset="-122"/>
              </a:rPr>
              <a:t>材料</a:t>
            </a:r>
            <a:r>
              <a:rPr lang="en-US" altLang="zh-CN" sz="2600" b="1" kern="100" dirty="0">
                <a:solidFill>
                  <a:srgbClr val="053CF1"/>
                </a:solidFill>
                <a:latin typeface="楷体" panose="02010609060101010101" pitchFamily="49" charset="-122"/>
                <a:ea typeface="楷体" panose="02010609060101010101" pitchFamily="49" charset="-122"/>
              </a:rPr>
              <a:t>  1889</a:t>
            </a:r>
            <a:r>
              <a:rPr lang="zh-CN" altLang="zh-CN" sz="2600" b="1" kern="100" dirty="0">
                <a:solidFill>
                  <a:srgbClr val="053CF1"/>
                </a:solidFill>
                <a:latin typeface="楷体" panose="02010609060101010101" pitchFamily="49" charset="-122"/>
                <a:ea typeface="楷体" panose="02010609060101010101" pitchFamily="49" charset="-122"/>
              </a:rPr>
              <a:t>年，两广总督张之洞从英国预购练铁机炉，有人提醒先要确定煤，铁质地才能配置合适的机炉，张之洞认为不必“先觅煤、铁而后购机炉</a:t>
            </a:r>
            <a:r>
              <a:rPr lang="en-US" altLang="zh-CN" sz="2600" b="1" kern="100" dirty="0">
                <a:solidFill>
                  <a:srgbClr val="053CF1"/>
                </a:solidFill>
                <a:latin typeface="楷体" panose="02010609060101010101" pitchFamily="49" charset="-122"/>
                <a:ea typeface="楷体" panose="02010609060101010101" pitchFamily="49" charset="-122"/>
              </a:rPr>
              <a:t>”</a:t>
            </a:r>
            <a:r>
              <a:rPr lang="zh-CN" altLang="zh-CN" sz="2600" b="1" kern="100" dirty="0">
                <a:solidFill>
                  <a:srgbClr val="053CF1"/>
                </a:solidFill>
                <a:latin typeface="楷体" panose="02010609060101010101" pitchFamily="49" charset="-122"/>
                <a:ea typeface="楷体" panose="02010609060101010101" pitchFamily="49" charset="-122"/>
              </a:rPr>
              <a:t>，张之洞调任湖广总督，购得大冶铁矿，开始等建汉阳铁厂，由于找不到合适的煤，耗费六年时间和巨资，仍未能炼出合格的钢铁。盛宣怀接手后，招商股银</a:t>
            </a:r>
            <a:r>
              <a:rPr lang="en-US" altLang="zh-CN" sz="2600" b="1" kern="100" dirty="0">
                <a:solidFill>
                  <a:srgbClr val="053CF1"/>
                </a:solidFill>
                <a:latin typeface="楷体" panose="02010609060101010101" pitchFamily="49" charset="-122"/>
                <a:ea typeface="楷体" panose="02010609060101010101" pitchFamily="49" charset="-122"/>
              </a:rPr>
              <a:t>200</a:t>
            </a:r>
            <a:r>
              <a:rPr lang="zh-CN" altLang="zh-CN" sz="2600" b="1" kern="100" dirty="0">
                <a:solidFill>
                  <a:srgbClr val="053CF1"/>
                </a:solidFill>
                <a:latin typeface="楷体" panose="02010609060101010101" pitchFamily="49" charset="-122"/>
                <a:ea typeface="楷体" panose="02010609060101010101" pitchFamily="49" charset="-122"/>
              </a:rPr>
              <a:t>万两，并开办萍乡煤矿，但由于原来定购的机炉不适用，依然未能炼出好钢，只得贷款改装设备，才获得成功。通过克服种种困难，汉阳铁厂成为中国第一家大型的近代化钢铁企业，</a:t>
            </a:r>
            <a:r>
              <a:rPr lang="en-US" altLang="zh-CN" sz="2600" b="1" kern="100" dirty="0">
                <a:solidFill>
                  <a:srgbClr val="053CF1"/>
                </a:solidFill>
                <a:latin typeface="楷体" panose="02010609060101010101" pitchFamily="49" charset="-122"/>
                <a:ea typeface="楷体" panose="02010609060101010101" pitchFamily="49" charset="-122"/>
              </a:rPr>
              <a:t>1949</a:t>
            </a:r>
            <a:r>
              <a:rPr lang="zh-CN" altLang="zh-CN" sz="2600" b="1" kern="100" dirty="0">
                <a:solidFill>
                  <a:srgbClr val="053CF1"/>
                </a:solidFill>
                <a:latin typeface="楷体" panose="02010609060101010101" pitchFamily="49" charset="-122"/>
                <a:ea typeface="楷体" panose="02010609060101010101" pitchFamily="49" charset="-122"/>
              </a:rPr>
              <a:t>年后收归国有</a:t>
            </a:r>
            <a:r>
              <a:rPr lang="zh-CN" altLang="en-US" sz="2600" b="1" kern="100" dirty="0" smtClean="0">
                <a:solidFill>
                  <a:srgbClr val="053CF1"/>
                </a:solidFill>
                <a:latin typeface="楷体" panose="02010609060101010101" pitchFamily="49" charset="-122"/>
                <a:ea typeface="楷体" panose="02010609060101010101" pitchFamily="49" charset="-122"/>
              </a:rPr>
              <a:t>。</a:t>
            </a:r>
            <a:endParaRPr lang="zh-CN" altLang="zh-CN" sz="2600" b="1" kern="100" dirty="0">
              <a:solidFill>
                <a:srgbClr val="053CF1"/>
              </a:solidFill>
              <a:latin typeface="楷体" panose="02010609060101010101" pitchFamily="49" charset="-122"/>
              <a:ea typeface="楷体" panose="02010609060101010101" pitchFamily="49" charset="-122"/>
            </a:endParaRPr>
          </a:p>
          <a:p>
            <a:pPr indent="200025" algn="just"/>
            <a:r>
              <a:rPr lang="zh-CN" altLang="zh-CN" sz="2600" b="1" kern="100" dirty="0">
                <a:solidFill>
                  <a:srgbClr val="053CF1"/>
                </a:solidFill>
                <a:latin typeface="楷体" panose="02010609060101010101" pitchFamily="49" charset="-122"/>
                <a:ea typeface="楷体" panose="02010609060101010101" pitchFamily="49" charset="-122"/>
              </a:rPr>
              <a:t> </a:t>
            </a:r>
            <a:r>
              <a:rPr lang="en-US" altLang="zh-CN" sz="2600" b="1" kern="100" dirty="0">
                <a:solidFill>
                  <a:srgbClr val="053CF1"/>
                </a:solidFill>
                <a:latin typeface="楷体" panose="02010609060101010101" pitchFamily="49" charset="-122"/>
                <a:ea typeface="楷体" panose="02010609060101010101" pitchFamily="49" charset="-122"/>
              </a:rPr>
              <a:t>     </a:t>
            </a:r>
            <a:r>
              <a:rPr lang="zh-CN" altLang="zh-CN" sz="2600" b="1" kern="100" dirty="0">
                <a:solidFill>
                  <a:srgbClr val="053CF1"/>
                </a:solidFill>
                <a:latin typeface="楷体" panose="02010609060101010101" pitchFamily="49" charset="-122"/>
                <a:ea typeface="楷体" panose="02010609060101010101" pitchFamily="49" charset="-122"/>
              </a:rPr>
              <a:t>材料提供了一个中国近代企业发展的案例，蕴含了现代化的诸多启示。从材料中提炼一个启示，并结合所学的中国近现代史知识予以说明。</a:t>
            </a:r>
            <a:r>
              <a:rPr lang="en-US" altLang="zh-CN" sz="2600" b="1" kern="100" dirty="0">
                <a:solidFill>
                  <a:srgbClr val="053CF1"/>
                </a:solidFill>
                <a:latin typeface="楷体" panose="02010609060101010101" pitchFamily="49" charset="-122"/>
                <a:ea typeface="楷体" panose="02010609060101010101" pitchFamily="49" charset="-122"/>
              </a:rPr>
              <a:t>(</a:t>
            </a:r>
            <a:r>
              <a:rPr lang="zh-CN" altLang="zh-CN" sz="2600" b="1" kern="100" dirty="0">
                <a:solidFill>
                  <a:srgbClr val="053CF1"/>
                </a:solidFill>
                <a:latin typeface="楷体" panose="02010609060101010101" pitchFamily="49" charset="-122"/>
                <a:ea typeface="楷体" panose="02010609060101010101" pitchFamily="49" charset="-122"/>
              </a:rPr>
              <a:t>要求：观点明确，史论结合，言之成理。</a:t>
            </a:r>
            <a:r>
              <a:rPr lang="en-US" altLang="zh-CN" sz="2600" b="1" kern="100" dirty="0">
                <a:solidFill>
                  <a:srgbClr val="053CF1"/>
                </a:solidFill>
                <a:latin typeface="楷体" panose="02010609060101010101" pitchFamily="49" charset="-122"/>
                <a:ea typeface="楷体" panose="02010609060101010101" pitchFamily="49" charset="-122"/>
              </a:rPr>
              <a:t>)</a:t>
            </a:r>
            <a:endParaRPr lang="zh-CN" altLang="zh-CN" sz="2600" b="1" kern="100" dirty="0">
              <a:solidFill>
                <a:srgbClr val="053CF1"/>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79376" y="116632"/>
            <a:ext cx="11449272" cy="3539430"/>
          </a:xfrm>
          <a:prstGeom prst="rect">
            <a:avLst/>
          </a:prstGeom>
          <a:noFill/>
        </p:spPr>
        <p:txBody>
          <a:bodyPr wrap="square" rtlCol="0">
            <a:spAutoFit/>
          </a:bodyPr>
          <a:lstStyle/>
          <a:p>
            <a:r>
              <a:rPr lang="zh-CN" altLang="en-US" sz="2800" b="1" dirty="0">
                <a:solidFill>
                  <a:srgbClr val="053CF1"/>
                </a:solidFill>
                <a:latin typeface="楷体" panose="02010609060101010101" pitchFamily="49" charset="-122"/>
                <a:ea typeface="楷体" panose="02010609060101010101" pitchFamily="49" charset="-122"/>
              </a:rPr>
              <a:t>参考答案</a:t>
            </a:r>
            <a:r>
              <a:rPr lang="zh-CN" altLang="en-US" sz="2800" b="1" dirty="0" smtClean="0">
                <a:solidFill>
                  <a:srgbClr val="053CF1"/>
                </a:solidFill>
                <a:latin typeface="楷体" panose="02010609060101010101" pitchFamily="49" charset="-122"/>
                <a:ea typeface="楷体" panose="02010609060101010101" pitchFamily="49" charset="-122"/>
              </a:rPr>
              <a:t>：</a:t>
            </a:r>
            <a:endParaRPr lang="en-US" altLang="zh-CN" sz="2800" b="1" dirty="0">
              <a:solidFill>
                <a:srgbClr val="053CF1"/>
              </a:solidFill>
              <a:latin typeface="楷体" panose="02010609060101010101" pitchFamily="49" charset="-122"/>
              <a:ea typeface="楷体" panose="02010609060101010101" pitchFamily="49" charset="-122"/>
            </a:endParaRPr>
          </a:p>
          <a:p>
            <a:r>
              <a:rPr lang="zh-CN" altLang="en-US" sz="2800" b="1" dirty="0">
                <a:solidFill>
                  <a:srgbClr val="053CF1"/>
                </a:solidFill>
                <a:latin typeface="楷体" panose="02010609060101010101" pitchFamily="49" charset="-122"/>
                <a:ea typeface="楷体" panose="02010609060101010101" pitchFamily="49" charset="-122"/>
              </a:rPr>
              <a:t>启示：兴办近代企业需要重视科学技术</a:t>
            </a:r>
            <a:endParaRPr lang="en-US" altLang="zh-CN" sz="2800" b="1" dirty="0">
              <a:solidFill>
                <a:srgbClr val="053CF1"/>
              </a:solidFill>
              <a:latin typeface="楷体" panose="02010609060101010101" pitchFamily="49" charset="-122"/>
              <a:ea typeface="楷体" panose="02010609060101010101" pitchFamily="49" charset="-122"/>
            </a:endParaRPr>
          </a:p>
          <a:p>
            <a:pPr indent="-711200" fontAlgn="auto">
              <a:extLst>
                <a:ext uri="{35155182-B16C-46BC-9424-99874614C6A1}">
                  <wpsdc:indentchars xmlns:wpsdc="http://www.wps.cn/officeDocument/2017/drawingmlCustomData" val="-200" checksum="3603601876"/>
                </a:ext>
              </a:extLst>
            </a:pPr>
            <a:r>
              <a:rPr lang="en-US" altLang="zh-CN" sz="2800" b="1" dirty="0">
                <a:solidFill>
                  <a:srgbClr val="053CF1"/>
                </a:solidFill>
                <a:latin typeface="楷体" panose="02010609060101010101" pitchFamily="49" charset="-122"/>
                <a:ea typeface="楷体" panose="02010609060101010101" pitchFamily="49" charset="-122"/>
              </a:rPr>
              <a:t>    </a:t>
            </a:r>
            <a:r>
              <a:rPr lang="zh-CN" altLang="en-US" sz="2800" b="1" dirty="0">
                <a:solidFill>
                  <a:srgbClr val="053CF1"/>
                </a:solidFill>
                <a:latin typeface="楷体" panose="02010609060101010101" pitchFamily="49" charset="-122"/>
                <a:ea typeface="楷体" panose="02010609060101010101" pitchFamily="49" charset="-122"/>
              </a:rPr>
              <a:t>论据</a:t>
            </a:r>
            <a:r>
              <a:rPr lang="en-US" altLang="zh-CN" sz="2800" b="1" dirty="0">
                <a:solidFill>
                  <a:srgbClr val="053CF1"/>
                </a:solidFill>
                <a:latin typeface="楷体" panose="02010609060101010101" pitchFamily="49" charset="-122"/>
                <a:ea typeface="楷体" panose="02010609060101010101" pitchFamily="49" charset="-122"/>
              </a:rPr>
              <a:t>1</a:t>
            </a:r>
            <a:r>
              <a:rPr lang="zh-CN" altLang="en-US" sz="2800" b="1" dirty="0">
                <a:solidFill>
                  <a:srgbClr val="053CF1"/>
                </a:solidFill>
                <a:latin typeface="楷体" panose="02010609060101010101" pitchFamily="49" charset="-122"/>
                <a:ea typeface="楷体" panose="02010609060101010101" pitchFamily="49" charset="-122"/>
              </a:rPr>
              <a:t>：张之洞不听专业人员建议，不尊重科学技术</a:t>
            </a:r>
            <a:r>
              <a:rPr lang="zh-CN" altLang="en-US" sz="2800" b="1" dirty="0" smtClean="0">
                <a:solidFill>
                  <a:srgbClr val="053CF1"/>
                </a:solidFill>
                <a:latin typeface="楷体" panose="02010609060101010101" pitchFamily="49" charset="-122"/>
                <a:ea typeface="楷体" panose="02010609060101010101" pitchFamily="49" charset="-122"/>
              </a:rPr>
              <a:t>，盲目</a:t>
            </a:r>
            <a:r>
              <a:rPr lang="zh-CN" altLang="en-US" sz="2800" b="1" dirty="0">
                <a:solidFill>
                  <a:srgbClr val="053CF1"/>
                </a:solidFill>
                <a:latin typeface="楷体" panose="02010609060101010101" pitchFamily="49" charset="-122"/>
                <a:ea typeface="楷体" panose="02010609060101010101" pitchFamily="49" charset="-122"/>
              </a:rPr>
              <a:t>建厂，浪费大量人力、物力、财力，未能炼出合格钢铁。</a:t>
            </a:r>
            <a:endParaRPr lang="en-US" altLang="zh-CN" sz="2800" b="1" dirty="0">
              <a:solidFill>
                <a:srgbClr val="053CF1"/>
              </a:solidFill>
              <a:latin typeface="楷体" panose="02010609060101010101" pitchFamily="49" charset="-122"/>
              <a:ea typeface="楷体" panose="02010609060101010101" pitchFamily="49" charset="-122"/>
            </a:endParaRPr>
          </a:p>
          <a:p>
            <a:r>
              <a:rPr lang="en-US" altLang="zh-CN" sz="2800" b="1" dirty="0">
                <a:solidFill>
                  <a:srgbClr val="053CF1"/>
                </a:solidFill>
                <a:latin typeface="楷体" panose="02010609060101010101" pitchFamily="49" charset="-122"/>
                <a:ea typeface="楷体" panose="02010609060101010101" pitchFamily="49" charset="-122"/>
              </a:rPr>
              <a:t>    </a:t>
            </a:r>
            <a:r>
              <a:rPr lang="zh-CN" altLang="en-US" sz="2800" b="1" dirty="0">
                <a:solidFill>
                  <a:srgbClr val="053CF1"/>
                </a:solidFill>
                <a:latin typeface="楷体" panose="02010609060101010101" pitchFamily="49" charset="-122"/>
                <a:ea typeface="楷体" panose="02010609060101010101" pitchFamily="49" charset="-122"/>
              </a:rPr>
              <a:t>论据</a:t>
            </a:r>
            <a:r>
              <a:rPr lang="en-US" altLang="zh-CN" sz="2800" b="1" dirty="0">
                <a:solidFill>
                  <a:srgbClr val="053CF1"/>
                </a:solidFill>
                <a:latin typeface="楷体" panose="02010609060101010101" pitchFamily="49" charset="-122"/>
                <a:ea typeface="楷体" panose="02010609060101010101" pitchFamily="49" charset="-122"/>
              </a:rPr>
              <a:t>2</a:t>
            </a:r>
            <a:r>
              <a:rPr lang="zh-CN" altLang="en-US" sz="2800" b="1" dirty="0">
                <a:solidFill>
                  <a:srgbClr val="053CF1"/>
                </a:solidFill>
                <a:latin typeface="楷体" panose="02010609060101010101" pitchFamily="49" charset="-122"/>
                <a:ea typeface="楷体" panose="02010609060101010101" pitchFamily="49" charset="-122"/>
              </a:rPr>
              <a:t>：近代官办企业兴办，大多依靠外国技术，但封建管理严重束缚先进生产力，制约近代企业发展。</a:t>
            </a:r>
            <a:endParaRPr lang="en-US" altLang="zh-CN" sz="2800" b="1" dirty="0">
              <a:solidFill>
                <a:srgbClr val="053CF1"/>
              </a:solidFill>
              <a:latin typeface="楷体" panose="02010609060101010101" pitchFamily="49" charset="-122"/>
              <a:ea typeface="楷体" panose="02010609060101010101" pitchFamily="49" charset="-122"/>
            </a:endParaRPr>
          </a:p>
          <a:p>
            <a:r>
              <a:rPr lang="en-US" altLang="zh-CN" sz="2800" b="1" dirty="0">
                <a:solidFill>
                  <a:srgbClr val="053CF1"/>
                </a:solidFill>
                <a:latin typeface="楷体" panose="02010609060101010101" pitchFamily="49" charset="-122"/>
                <a:ea typeface="楷体" panose="02010609060101010101" pitchFamily="49" charset="-122"/>
              </a:rPr>
              <a:t>    </a:t>
            </a:r>
            <a:r>
              <a:rPr lang="zh-CN" altLang="en-US" sz="2800" b="1" dirty="0">
                <a:solidFill>
                  <a:srgbClr val="053CF1"/>
                </a:solidFill>
                <a:latin typeface="楷体" panose="02010609060101010101" pitchFamily="49" charset="-122"/>
                <a:ea typeface="楷体" panose="02010609060101010101" pitchFamily="49" charset="-122"/>
              </a:rPr>
              <a:t>论据</a:t>
            </a:r>
            <a:r>
              <a:rPr lang="en-US" altLang="zh-CN" sz="2800" b="1" dirty="0">
                <a:solidFill>
                  <a:srgbClr val="053CF1"/>
                </a:solidFill>
                <a:latin typeface="楷体" panose="02010609060101010101" pitchFamily="49" charset="-122"/>
                <a:ea typeface="楷体" panose="02010609060101010101" pitchFamily="49" charset="-122"/>
              </a:rPr>
              <a:t>3</a:t>
            </a:r>
            <a:r>
              <a:rPr lang="zh-CN" altLang="en-US" sz="2800" b="1" dirty="0">
                <a:solidFill>
                  <a:srgbClr val="053CF1"/>
                </a:solidFill>
                <a:latin typeface="楷体" panose="02010609060101010101" pitchFamily="49" charset="-122"/>
                <a:ea typeface="楷体" panose="02010609060101010101" pitchFamily="49" charset="-122"/>
              </a:rPr>
              <a:t>：盛宣怀进行制度变革，贷款改装设备，尊重科学技术，练出合格钢铁。</a:t>
            </a:r>
            <a:endParaRPr lang="en-US" altLang="zh-CN" sz="2800" b="1" dirty="0">
              <a:solidFill>
                <a:srgbClr val="053CF1"/>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71364" y="188640"/>
            <a:ext cx="11449271" cy="4401205"/>
          </a:xfrm>
          <a:prstGeom prst="rect">
            <a:avLst/>
          </a:prstGeom>
          <a:noFill/>
        </p:spPr>
        <p:txBody>
          <a:bodyPr wrap="square" rtlCol="0">
            <a:spAutoFit/>
          </a:bodyPr>
          <a:lstStyle/>
          <a:p>
            <a:r>
              <a:rPr lang="zh-CN" altLang="en-US" sz="2800" b="1" dirty="0">
                <a:solidFill>
                  <a:srgbClr val="053CF1"/>
                </a:solidFill>
                <a:latin typeface="楷体" panose="02010609060101010101" pitchFamily="49" charset="-122"/>
                <a:ea typeface="楷体" panose="02010609060101010101" pitchFamily="49" charset="-122"/>
              </a:rPr>
              <a:t>我的悟题答案：基于家国情怀</a:t>
            </a:r>
            <a:endParaRPr lang="en-US" altLang="zh-CN" sz="2800" b="1" dirty="0">
              <a:solidFill>
                <a:srgbClr val="053CF1"/>
              </a:solidFill>
              <a:latin typeface="楷体" panose="02010609060101010101" pitchFamily="49" charset="-122"/>
              <a:ea typeface="楷体" panose="02010609060101010101" pitchFamily="49" charset="-122"/>
            </a:endParaRPr>
          </a:p>
          <a:p>
            <a:r>
              <a:rPr lang="zh-CN" altLang="en-US" sz="2800" b="1" dirty="0">
                <a:solidFill>
                  <a:srgbClr val="FF0000"/>
                </a:solidFill>
                <a:latin typeface="楷体" panose="02010609060101010101" pitchFamily="49" charset="-122"/>
                <a:ea typeface="楷体" panose="02010609060101010101" pitchFamily="49" charset="-122"/>
              </a:rPr>
              <a:t>史论结合</a:t>
            </a:r>
            <a:endParaRPr lang="en-US" altLang="zh-CN" sz="2800" b="1" dirty="0">
              <a:solidFill>
                <a:srgbClr val="0066FF"/>
              </a:solidFill>
              <a:latin typeface="楷体" panose="02010609060101010101" pitchFamily="49" charset="-122"/>
              <a:ea typeface="楷体" panose="02010609060101010101" pitchFamily="49" charset="-122"/>
            </a:endParaRPr>
          </a:p>
          <a:p>
            <a:r>
              <a:rPr lang="en-US" altLang="zh-CN" sz="2800" b="1" dirty="0">
                <a:solidFill>
                  <a:srgbClr val="0066FF"/>
                </a:solidFill>
                <a:latin typeface="楷体" panose="02010609060101010101" pitchFamily="49" charset="-122"/>
                <a:ea typeface="楷体" panose="02010609060101010101" pitchFamily="49" charset="-122"/>
              </a:rPr>
              <a:t>    </a:t>
            </a:r>
            <a:r>
              <a:rPr lang="zh-CN" altLang="en-US" sz="2800" b="1" dirty="0">
                <a:solidFill>
                  <a:srgbClr val="053CF1"/>
                </a:solidFill>
                <a:latin typeface="楷体" panose="02010609060101010101" pitchFamily="49" charset="-122"/>
                <a:ea typeface="楷体" panose="02010609060101010101" pitchFamily="49" charset="-122"/>
              </a:rPr>
              <a:t>启示：汉阳铁厂办厂史反映了近代先进中国人的奋斗精神</a:t>
            </a:r>
            <a:endParaRPr lang="en-US" altLang="zh-CN" sz="2800" b="1" dirty="0">
              <a:solidFill>
                <a:srgbClr val="053CF1"/>
              </a:solidFill>
              <a:latin typeface="楷体" panose="02010609060101010101" pitchFamily="49" charset="-122"/>
              <a:ea typeface="楷体" panose="02010609060101010101" pitchFamily="49" charset="-122"/>
            </a:endParaRPr>
          </a:p>
          <a:p>
            <a:r>
              <a:rPr lang="zh-CN" altLang="en-US" sz="2800" b="1" dirty="0">
                <a:solidFill>
                  <a:srgbClr val="053CF1"/>
                </a:solidFill>
                <a:latin typeface="楷体" panose="02010609060101010101" pitchFamily="49" charset="-122"/>
                <a:ea typeface="楷体" panose="02010609060101010101" pitchFamily="49" charset="-122"/>
              </a:rPr>
              <a:t>    论据</a:t>
            </a:r>
            <a:r>
              <a:rPr lang="en-US" altLang="zh-CN" sz="2800" b="1" dirty="0">
                <a:solidFill>
                  <a:srgbClr val="053CF1"/>
                </a:solidFill>
                <a:latin typeface="楷体" panose="02010609060101010101" pitchFamily="49" charset="-122"/>
                <a:ea typeface="楷体" panose="02010609060101010101" pitchFamily="49" charset="-122"/>
              </a:rPr>
              <a:t>1</a:t>
            </a:r>
            <a:r>
              <a:rPr lang="zh-CN" altLang="en-US" sz="2800" b="1" dirty="0">
                <a:solidFill>
                  <a:srgbClr val="053CF1"/>
                </a:solidFill>
                <a:latin typeface="楷体" panose="02010609060101010101" pitchFamily="49" charset="-122"/>
                <a:ea typeface="楷体" panose="02010609060101010101" pitchFamily="49" charset="-122"/>
              </a:rPr>
              <a:t>：张之洞在没有资金、技术、人员等客观条件下，克服重重困难，勇于兴办近代企业，体现了困苦条件下艰难探索的奋斗精神。</a:t>
            </a:r>
            <a:endParaRPr lang="en-US" altLang="zh-CN" sz="2800" b="1" dirty="0">
              <a:solidFill>
                <a:srgbClr val="053CF1"/>
              </a:solidFill>
              <a:latin typeface="楷体" panose="02010609060101010101" pitchFamily="49" charset="-122"/>
              <a:ea typeface="楷体" panose="02010609060101010101" pitchFamily="49" charset="-122"/>
            </a:endParaRPr>
          </a:p>
          <a:p>
            <a:r>
              <a:rPr lang="en-US" altLang="zh-CN" sz="2800" b="1" dirty="0">
                <a:solidFill>
                  <a:srgbClr val="053CF1"/>
                </a:solidFill>
                <a:latin typeface="楷体" panose="02010609060101010101" pitchFamily="49" charset="-122"/>
                <a:ea typeface="楷体" panose="02010609060101010101" pitchFamily="49" charset="-122"/>
              </a:rPr>
              <a:t>    </a:t>
            </a:r>
            <a:r>
              <a:rPr lang="zh-CN" altLang="en-US" sz="2800" b="1" dirty="0">
                <a:solidFill>
                  <a:srgbClr val="053CF1"/>
                </a:solidFill>
                <a:latin typeface="楷体" panose="02010609060101010101" pitchFamily="49" charset="-122"/>
                <a:ea typeface="楷体" panose="02010609060101010101" pitchFamily="49" charset="-122"/>
              </a:rPr>
              <a:t>论据</a:t>
            </a:r>
            <a:r>
              <a:rPr lang="en-US" altLang="zh-CN" sz="2800" b="1" dirty="0">
                <a:solidFill>
                  <a:srgbClr val="053CF1"/>
                </a:solidFill>
                <a:latin typeface="楷体" panose="02010609060101010101" pitchFamily="49" charset="-122"/>
                <a:ea typeface="楷体" panose="02010609060101010101" pitchFamily="49" charset="-122"/>
              </a:rPr>
              <a:t>2</a:t>
            </a:r>
            <a:r>
              <a:rPr lang="zh-CN" altLang="en-US" sz="2800" b="1" dirty="0">
                <a:solidFill>
                  <a:srgbClr val="053CF1"/>
                </a:solidFill>
                <a:latin typeface="楷体" panose="02010609060101010101" pitchFamily="49" charset="-122"/>
                <a:ea typeface="楷体" panose="02010609060101010101" pitchFamily="49" charset="-122"/>
              </a:rPr>
              <a:t>：盛宣怀接手后，继续奋斗。通过制度变革，贷款改装设备，炼出合格钢铁，使汉阳铁厂成为中国最大的近代钢铁厂。</a:t>
            </a:r>
            <a:endParaRPr lang="en-US" altLang="zh-CN" sz="2800" b="1" dirty="0">
              <a:solidFill>
                <a:srgbClr val="053CF1"/>
              </a:solidFill>
              <a:latin typeface="楷体" panose="02010609060101010101" pitchFamily="49" charset="-122"/>
              <a:ea typeface="楷体" panose="02010609060101010101" pitchFamily="49" charset="-122"/>
            </a:endParaRPr>
          </a:p>
          <a:p>
            <a:r>
              <a:rPr lang="en-US" altLang="zh-CN" sz="2800" b="1" dirty="0">
                <a:solidFill>
                  <a:srgbClr val="053CF1"/>
                </a:solidFill>
                <a:latin typeface="楷体" panose="02010609060101010101" pitchFamily="49" charset="-122"/>
                <a:ea typeface="楷体" panose="02010609060101010101" pitchFamily="49" charset="-122"/>
              </a:rPr>
              <a:t>    </a:t>
            </a:r>
            <a:r>
              <a:rPr lang="zh-CN" altLang="en-US" sz="2800" b="1" dirty="0">
                <a:solidFill>
                  <a:srgbClr val="053CF1"/>
                </a:solidFill>
                <a:latin typeface="楷体" panose="02010609060101010101" pitchFamily="49" charset="-122"/>
                <a:ea typeface="楷体" panose="02010609060101010101" pitchFamily="49" charset="-122"/>
              </a:rPr>
              <a:t>论据</a:t>
            </a:r>
            <a:r>
              <a:rPr lang="en-US" altLang="zh-CN" sz="2800" b="1" dirty="0">
                <a:solidFill>
                  <a:srgbClr val="053CF1"/>
                </a:solidFill>
                <a:latin typeface="楷体" panose="02010609060101010101" pitchFamily="49" charset="-122"/>
                <a:ea typeface="楷体" panose="02010609060101010101" pitchFamily="49" charset="-122"/>
              </a:rPr>
              <a:t>3</a:t>
            </a:r>
            <a:r>
              <a:rPr lang="zh-CN" altLang="en-US" sz="2800" b="1" dirty="0">
                <a:solidFill>
                  <a:srgbClr val="053CF1"/>
                </a:solidFill>
                <a:latin typeface="楷体" panose="02010609060101010101" pitchFamily="49" charset="-122"/>
                <a:ea typeface="楷体" panose="02010609060101010101" pitchFamily="49" charset="-122"/>
              </a:rPr>
              <a:t>：近代以来，无数先进的中国人，都是在极其艰苦的条件下，励志奋斗，创办近代工商业、兴办近代教育、不断改革与革命等，都体现出中华民族伟大的奋斗精神。</a:t>
            </a:r>
            <a:endParaRPr lang="en-US" altLang="zh-CN" sz="2800" b="1" dirty="0">
              <a:solidFill>
                <a:srgbClr val="053CF1"/>
              </a:solidFill>
              <a:latin typeface="楷体" panose="02010609060101010101" pitchFamily="49" charset="-122"/>
              <a:ea typeface="楷体" panose="02010609060101010101" pitchFamily="49" charset="-122"/>
            </a:endParaRPr>
          </a:p>
        </p:txBody>
      </p:sp>
      <p:sp>
        <p:nvSpPr>
          <p:cNvPr id="4" name="文本框 3"/>
          <p:cNvSpPr txBox="1"/>
          <p:nvPr/>
        </p:nvSpPr>
        <p:spPr>
          <a:xfrm>
            <a:off x="1127448" y="5229200"/>
            <a:ext cx="8383270" cy="521970"/>
          </a:xfrm>
          <a:prstGeom prst="rect">
            <a:avLst/>
          </a:prstGeom>
          <a:noFill/>
        </p:spPr>
        <p:txBody>
          <a:bodyPr wrap="square" rtlCol="0">
            <a:spAutoFit/>
          </a:bodyPr>
          <a:lstStyle/>
          <a:p>
            <a:pPr algn="l"/>
            <a:r>
              <a:rPr lang="zh-CN" altLang="en-US" sz="2800" b="1" dirty="0">
                <a:solidFill>
                  <a:srgbClr val="053CF1"/>
                </a:solidFill>
                <a:latin typeface="仿宋" panose="02010609060101010101" pitchFamily="49" charset="-122"/>
                <a:ea typeface="仿宋" panose="02010609060101010101" pitchFamily="49" charset="-122"/>
              </a:rPr>
              <a:t>对本国历史的温情与敬意</a:t>
            </a:r>
            <a:r>
              <a:rPr lang="en-US" altLang="zh-CN" sz="2800" b="1" dirty="0">
                <a:solidFill>
                  <a:srgbClr val="053CF1"/>
                </a:solidFill>
                <a:latin typeface="仿宋" panose="02010609060101010101" pitchFamily="49" charset="-122"/>
                <a:ea typeface="仿宋" panose="02010609060101010101" pitchFamily="49" charset="-122"/>
              </a:rPr>
              <a:t>——</a:t>
            </a:r>
            <a:r>
              <a:rPr lang="zh-CN" altLang="en-US" sz="2800" b="1" dirty="0">
                <a:solidFill>
                  <a:srgbClr val="053CF1"/>
                </a:solidFill>
                <a:latin typeface="仿宋" panose="02010609060101010101" pitchFamily="49" charset="-122"/>
                <a:ea typeface="仿宋" panose="02010609060101010101" pitchFamily="49" charset="-122"/>
              </a:rPr>
              <a:t>自信的态度情感基础</a:t>
            </a:r>
            <a:r>
              <a:rPr lang="en-US" altLang="zh-CN" sz="2400" b="1" dirty="0">
                <a:solidFill>
                  <a:srgbClr val="053CF1"/>
                </a:solidFill>
                <a:latin typeface="楷体" panose="02010609060101010101" pitchFamily="49" charset="-122"/>
                <a:ea typeface="楷体" panose="02010609060101010101" pitchFamily="49" charset="-122"/>
              </a:rPr>
              <a:t> </a:t>
            </a:r>
            <a:endParaRPr lang="en-US" altLang="zh-CN" sz="2400" b="1" dirty="0">
              <a:solidFill>
                <a:srgbClr val="053CF1"/>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07368" y="116632"/>
            <a:ext cx="11449272" cy="2677656"/>
          </a:xfrm>
          <a:prstGeom prst="rect">
            <a:avLst/>
          </a:prstGeom>
        </p:spPr>
        <p:txBody>
          <a:bodyPr wrap="square">
            <a:spAutoFit/>
          </a:bodyPr>
          <a:lstStyle/>
          <a:p>
            <a:r>
              <a:rPr lang="en-US" altLang="zh-CN" sz="2400" b="1" dirty="0">
                <a:solidFill>
                  <a:srgbClr val="053CF1"/>
                </a:solidFill>
                <a:latin typeface="楷体" panose="02010609060101010101" pitchFamily="49" charset="-122"/>
                <a:ea typeface="楷体" panose="02010609060101010101" pitchFamily="49" charset="-122"/>
              </a:rPr>
              <a:t>18</a:t>
            </a:r>
            <a:r>
              <a:rPr lang="zh-CN" altLang="en-US" sz="2400" b="1" dirty="0">
                <a:solidFill>
                  <a:srgbClr val="053CF1"/>
                </a:solidFill>
                <a:latin typeface="楷体" panose="02010609060101010101" pitchFamily="49" charset="-122"/>
                <a:ea typeface="楷体" panose="02010609060101010101" pitchFamily="49" charset="-122"/>
              </a:rPr>
              <a:t>．阅读材料，完成下列要求。（</a:t>
            </a:r>
            <a:r>
              <a:rPr lang="en-US" altLang="zh-CN" sz="2400" b="1" dirty="0">
                <a:solidFill>
                  <a:srgbClr val="053CF1"/>
                </a:solidFill>
                <a:latin typeface="楷体" panose="02010609060101010101" pitchFamily="49" charset="-122"/>
                <a:ea typeface="楷体" panose="02010609060101010101" pitchFamily="49" charset="-122"/>
              </a:rPr>
              <a:t>14</a:t>
            </a:r>
            <a:r>
              <a:rPr lang="zh-CN" altLang="en-US" sz="2400" b="1" dirty="0">
                <a:solidFill>
                  <a:srgbClr val="053CF1"/>
                </a:solidFill>
                <a:latin typeface="楷体" panose="02010609060101010101" pitchFamily="49" charset="-122"/>
                <a:ea typeface="楷体" panose="02010609060101010101" pitchFamily="49" charset="-122"/>
              </a:rPr>
              <a:t>分）</a:t>
            </a:r>
            <a:endParaRPr lang="zh-CN" altLang="en-US" sz="2400" b="1" dirty="0">
              <a:solidFill>
                <a:srgbClr val="053CF1"/>
              </a:solidFill>
              <a:latin typeface="楷体" panose="02010609060101010101" pitchFamily="49" charset="-122"/>
              <a:ea typeface="楷体" panose="02010609060101010101" pitchFamily="49" charset="-122"/>
            </a:endParaRPr>
          </a:p>
          <a:p>
            <a:r>
              <a:rPr lang="zh-CN" altLang="en-US" sz="2400" b="1" dirty="0">
                <a:solidFill>
                  <a:srgbClr val="053CF1"/>
                </a:solidFill>
                <a:latin typeface="楷体" panose="02010609060101010101" pitchFamily="49" charset="-122"/>
                <a:ea typeface="楷体" panose="02010609060101010101" pitchFamily="49" charset="-122"/>
              </a:rPr>
              <a:t>材料</a:t>
            </a:r>
            <a:r>
              <a:rPr lang="zh-CN" altLang="en-US" sz="2400" b="1" dirty="0" smtClean="0">
                <a:solidFill>
                  <a:srgbClr val="053CF1"/>
                </a:solidFill>
                <a:latin typeface="楷体" panose="02010609060101010101" pitchFamily="49" charset="-122"/>
                <a:ea typeface="楷体" panose="02010609060101010101" pitchFamily="49" charset="-122"/>
              </a:rPr>
              <a:t>一</a:t>
            </a:r>
            <a:endParaRPr lang="en-US" altLang="zh-CN" sz="2400" b="1" dirty="0" smtClean="0">
              <a:solidFill>
                <a:srgbClr val="053CF1"/>
              </a:solidFill>
              <a:latin typeface="楷体" panose="02010609060101010101" pitchFamily="49" charset="-122"/>
              <a:ea typeface="楷体" panose="02010609060101010101" pitchFamily="49" charset="-122"/>
            </a:endParaRPr>
          </a:p>
          <a:p>
            <a:r>
              <a:rPr lang="zh-CN" altLang="en-US" sz="2400" b="1" dirty="0" smtClean="0">
                <a:solidFill>
                  <a:srgbClr val="053CF1"/>
                </a:solidFill>
                <a:latin typeface="楷体" panose="02010609060101010101" pitchFamily="49" charset="-122"/>
                <a:ea typeface="楷体" panose="02010609060101010101" pitchFamily="49" charset="-122"/>
              </a:rPr>
              <a:t>  材料二  英国</a:t>
            </a:r>
            <a:r>
              <a:rPr lang="zh-CN" altLang="en-US" sz="2400" b="1" dirty="0">
                <a:solidFill>
                  <a:srgbClr val="053CF1"/>
                </a:solidFill>
                <a:latin typeface="楷体" panose="02010609060101010101" pitchFamily="49" charset="-122"/>
                <a:ea typeface="楷体" panose="02010609060101010101" pitchFamily="49" charset="-122"/>
              </a:rPr>
              <a:t>工人阶级的历史是从</a:t>
            </a:r>
            <a:r>
              <a:rPr lang="en-US" altLang="zh-CN" sz="2400" b="1" dirty="0">
                <a:solidFill>
                  <a:srgbClr val="053CF1"/>
                </a:solidFill>
                <a:latin typeface="楷体" panose="02010609060101010101" pitchFamily="49" charset="-122"/>
                <a:ea typeface="楷体" panose="02010609060101010101" pitchFamily="49" charset="-122"/>
              </a:rPr>
              <a:t>18</a:t>
            </a:r>
            <a:r>
              <a:rPr lang="zh-CN" altLang="en-US" sz="2400" b="1" dirty="0">
                <a:solidFill>
                  <a:srgbClr val="053CF1"/>
                </a:solidFill>
                <a:latin typeface="楷体" panose="02010609060101010101" pitchFamily="49" charset="-122"/>
                <a:ea typeface="楷体" panose="02010609060101010101" pitchFamily="49" charset="-122"/>
              </a:rPr>
              <a:t>世纪后半期，从蒸汽机和棉花加工机的发明开始的。大家知道，这些发明推动了产业革命，产业革命同时又引起了市民社会中的全面变革，而它的世界历史意义只是在现在才开始被认识清楚。</a:t>
            </a:r>
            <a:endParaRPr lang="zh-CN" altLang="en-US" sz="2400" b="1" dirty="0">
              <a:solidFill>
                <a:srgbClr val="053CF1"/>
              </a:solidFill>
              <a:latin typeface="楷体" panose="02010609060101010101" pitchFamily="49" charset="-122"/>
              <a:ea typeface="楷体" panose="02010609060101010101" pitchFamily="49" charset="-122"/>
            </a:endParaRPr>
          </a:p>
          <a:p>
            <a:r>
              <a:rPr lang="en-US" altLang="zh-CN" sz="2400" b="1" dirty="0" smtClean="0">
                <a:solidFill>
                  <a:srgbClr val="053CF1"/>
                </a:solidFill>
                <a:latin typeface="楷体" panose="02010609060101010101" pitchFamily="49" charset="-122"/>
                <a:ea typeface="楷体" panose="02010609060101010101" pitchFamily="49" charset="-122"/>
              </a:rPr>
              <a:t>             ——</a:t>
            </a:r>
            <a:r>
              <a:rPr lang="zh-CN" altLang="en-US" sz="2400" b="1" dirty="0">
                <a:solidFill>
                  <a:srgbClr val="053CF1"/>
                </a:solidFill>
                <a:latin typeface="楷体" panose="02010609060101010101" pitchFamily="49" charset="-122"/>
                <a:ea typeface="楷体" panose="02010609060101010101" pitchFamily="49" charset="-122"/>
              </a:rPr>
              <a:t>恩格斯</a:t>
            </a:r>
            <a:r>
              <a:rPr lang="en-US" altLang="zh-CN" sz="2400" b="1" dirty="0">
                <a:solidFill>
                  <a:srgbClr val="053CF1"/>
                </a:solidFill>
                <a:latin typeface="楷体" panose="02010609060101010101" pitchFamily="49" charset="-122"/>
                <a:ea typeface="楷体" panose="02010609060101010101" pitchFamily="49" charset="-122"/>
              </a:rPr>
              <a:t>《</a:t>
            </a:r>
            <a:r>
              <a:rPr lang="zh-CN" altLang="en-US" sz="2400" b="1" dirty="0">
                <a:solidFill>
                  <a:srgbClr val="053CF1"/>
                </a:solidFill>
                <a:latin typeface="楷体" panose="02010609060101010101" pitchFamily="49" charset="-122"/>
                <a:ea typeface="楷体" panose="02010609060101010101" pitchFamily="49" charset="-122"/>
              </a:rPr>
              <a:t>英国工人阶级状况</a:t>
            </a:r>
            <a:r>
              <a:rPr lang="en-US" altLang="zh-CN" sz="2400" b="1" dirty="0">
                <a:solidFill>
                  <a:srgbClr val="053CF1"/>
                </a:solidFill>
                <a:latin typeface="楷体" panose="02010609060101010101" pitchFamily="49" charset="-122"/>
                <a:ea typeface="楷体" panose="02010609060101010101" pitchFamily="49" charset="-122"/>
              </a:rPr>
              <a:t>》</a:t>
            </a:r>
            <a:r>
              <a:rPr lang="zh-CN" altLang="en-US" sz="2400" b="1" dirty="0">
                <a:solidFill>
                  <a:srgbClr val="053CF1"/>
                </a:solidFill>
                <a:latin typeface="楷体" panose="02010609060101010101" pitchFamily="49" charset="-122"/>
                <a:ea typeface="楷体" panose="02010609060101010101" pitchFamily="49" charset="-122"/>
              </a:rPr>
              <a:t>（</a:t>
            </a:r>
            <a:r>
              <a:rPr lang="en-US" altLang="zh-CN" sz="2400" b="1" dirty="0">
                <a:solidFill>
                  <a:srgbClr val="053CF1"/>
                </a:solidFill>
                <a:latin typeface="楷体" panose="02010609060101010101" pitchFamily="49" charset="-122"/>
                <a:ea typeface="楷体" panose="02010609060101010101" pitchFamily="49" charset="-122"/>
              </a:rPr>
              <a:t>1845</a:t>
            </a:r>
            <a:r>
              <a:rPr lang="zh-CN" altLang="en-US" sz="2400" b="1" dirty="0">
                <a:solidFill>
                  <a:srgbClr val="053CF1"/>
                </a:solidFill>
                <a:latin typeface="楷体" panose="02010609060101010101" pitchFamily="49" charset="-122"/>
                <a:ea typeface="楷体" panose="02010609060101010101" pitchFamily="49" charset="-122"/>
              </a:rPr>
              <a:t>年）</a:t>
            </a:r>
            <a:endParaRPr lang="zh-CN" altLang="en-US" sz="2400" b="1" dirty="0">
              <a:solidFill>
                <a:srgbClr val="053CF1"/>
              </a:solidFill>
              <a:latin typeface="楷体" panose="02010609060101010101" pitchFamily="49" charset="-122"/>
              <a:ea typeface="楷体" panose="02010609060101010101" pitchFamily="49" charset="-122"/>
            </a:endParaRPr>
          </a:p>
          <a:p>
            <a:r>
              <a:rPr lang="zh-CN" altLang="en-US" sz="2400" b="1" dirty="0" smtClean="0">
                <a:solidFill>
                  <a:srgbClr val="053CF1"/>
                </a:solidFill>
                <a:latin typeface="楷体" panose="02010609060101010101" pitchFamily="49" charset="-122"/>
                <a:ea typeface="楷体" panose="02010609060101010101" pitchFamily="49" charset="-122"/>
              </a:rPr>
              <a:t>（</a:t>
            </a:r>
            <a:r>
              <a:rPr lang="en-US" altLang="zh-CN" sz="2400" b="1" dirty="0">
                <a:solidFill>
                  <a:srgbClr val="053CF1"/>
                </a:solidFill>
                <a:latin typeface="楷体" panose="02010609060101010101" pitchFamily="49" charset="-122"/>
                <a:ea typeface="楷体" panose="02010609060101010101" pitchFamily="49" charset="-122"/>
              </a:rPr>
              <a:t>2</a:t>
            </a:r>
            <a:r>
              <a:rPr lang="zh-CN" altLang="en-US" sz="2400" b="1" dirty="0">
                <a:solidFill>
                  <a:srgbClr val="053CF1"/>
                </a:solidFill>
                <a:latin typeface="楷体" panose="02010609060101010101" pitchFamily="49" charset="-122"/>
                <a:ea typeface="楷体" panose="02010609060101010101" pitchFamily="49" charset="-122"/>
              </a:rPr>
              <a:t>）结合材料二和所学知识，运用唯物史观简述英国工业革命的历史意义。（</a:t>
            </a:r>
            <a:r>
              <a:rPr lang="en-US" altLang="zh-CN" sz="2400" b="1" dirty="0">
                <a:solidFill>
                  <a:srgbClr val="053CF1"/>
                </a:solidFill>
                <a:latin typeface="楷体" panose="02010609060101010101" pitchFamily="49" charset="-122"/>
                <a:ea typeface="楷体" panose="02010609060101010101" pitchFamily="49" charset="-122"/>
              </a:rPr>
              <a:t>6</a:t>
            </a:r>
            <a:r>
              <a:rPr lang="zh-CN" altLang="en-US" sz="2400" b="1" dirty="0">
                <a:solidFill>
                  <a:srgbClr val="053CF1"/>
                </a:solidFill>
                <a:latin typeface="楷体" panose="02010609060101010101" pitchFamily="49" charset="-122"/>
                <a:ea typeface="楷体" panose="02010609060101010101" pitchFamily="49" charset="-122"/>
              </a:rPr>
              <a:t>分</a:t>
            </a:r>
            <a:r>
              <a:rPr lang="zh-CN" altLang="en-US" sz="2400" b="1" dirty="0" smtClean="0">
                <a:solidFill>
                  <a:srgbClr val="053CF1"/>
                </a:solidFill>
                <a:latin typeface="楷体" panose="02010609060101010101" pitchFamily="49" charset="-122"/>
                <a:ea typeface="楷体" panose="02010609060101010101" pitchFamily="49" charset="-122"/>
              </a:rPr>
              <a:t>）</a:t>
            </a:r>
            <a:endParaRPr lang="zh-CN" altLang="en-US" sz="2400" b="1" dirty="0">
              <a:solidFill>
                <a:srgbClr val="053CF1"/>
              </a:solidFill>
              <a:latin typeface="楷体" panose="02010609060101010101" pitchFamily="49" charset="-122"/>
              <a:ea typeface="楷体" panose="02010609060101010101" pitchFamily="49" charset="-122"/>
            </a:endParaRPr>
          </a:p>
        </p:txBody>
      </p:sp>
      <p:sp>
        <p:nvSpPr>
          <p:cNvPr id="3" name="矩形 2"/>
          <p:cNvSpPr/>
          <p:nvPr/>
        </p:nvSpPr>
        <p:spPr>
          <a:xfrm>
            <a:off x="409452" y="3211234"/>
            <a:ext cx="11449272" cy="1384995"/>
          </a:xfrm>
          <a:prstGeom prst="rect">
            <a:avLst/>
          </a:prstGeom>
        </p:spPr>
        <p:txBody>
          <a:bodyPr wrap="square">
            <a:spAutoFit/>
          </a:bodyPr>
          <a:lstStyle/>
          <a:p>
            <a:r>
              <a:rPr lang="zh-CN" altLang="en-US" sz="2800" b="1" dirty="0" smtClean="0">
                <a:solidFill>
                  <a:srgbClr val="053CF1"/>
                </a:solidFill>
                <a:latin typeface="仿宋" panose="02010609060101010101" pitchFamily="49" charset="-122"/>
                <a:ea typeface="仿宋" panose="02010609060101010101" pitchFamily="49" charset="-122"/>
              </a:rPr>
              <a:t>三个提示角度：</a:t>
            </a:r>
            <a:endParaRPr lang="en-US" altLang="zh-CN" sz="2800" b="1" dirty="0" smtClean="0">
              <a:solidFill>
                <a:srgbClr val="053CF1"/>
              </a:solidFill>
              <a:latin typeface="仿宋" panose="02010609060101010101" pitchFamily="49" charset="-122"/>
              <a:ea typeface="仿宋" panose="02010609060101010101" pitchFamily="49" charset="-122"/>
            </a:endParaRPr>
          </a:p>
          <a:p>
            <a:r>
              <a:rPr lang="en-US" altLang="zh-CN" sz="2800" b="1" dirty="0">
                <a:solidFill>
                  <a:srgbClr val="053CF1"/>
                </a:solidFill>
                <a:latin typeface="仿宋" panose="02010609060101010101" pitchFamily="49" charset="-122"/>
                <a:ea typeface="仿宋" panose="02010609060101010101" pitchFamily="49" charset="-122"/>
              </a:rPr>
              <a:t> </a:t>
            </a:r>
            <a:r>
              <a:rPr lang="en-US" altLang="zh-CN" sz="2800" b="1" dirty="0" smtClean="0">
                <a:solidFill>
                  <a:srgbClr val="053CF1"/>
                </a:solidFill>
                <a:latin typeface="仿宋" panose="02010609060101010101" pitchFamily="49" charset="-122"/>
                <a:ea typeface="仿宋" panose="02010609060101010101" pitchFamily="49" charset="-122"/>
              </a:rPr>
              <a:t>   </a:t>
            </a:r>
            <a:r>
              <a:rPr lang="zh-CN" altLang="en-US" sz="2800" b="1" dirty="0" smtClean="0">
                <a:solidFill>
                  <a:srgbClr val="053CF1"/>
                </a:solidFill>
                <a:latin typeface="仿宋" panose="02010609060101010101" pitchFamily="49" charset="-122"/>
                <a:ea typeface="仿宋" panose="02010609060101010101" pitchFamily="49" charset="-122"/>
              </a:rPr>
              <a:t>这些</a:t>
            </a:r>
            <a:r>
              <a:rPr lang="zh-CN" altLang="en-US" sz="2800" b="1" dirty="0">
                <a:solidFill>
                  <a:srgbClr val="053CF1"/>
                </a:solidFill>
                <a:latin typeface="仿宋" panose="02010609060101010101" pitchFamily="49" charset="-122"/>
                <a:ea typeface="仿宋" panose="02010609060101010101" pitchFamily="49" charset="-122"/>
              </a:rPr>
              <a:t>发明推动了产业革命，产业革命同时又引起了市民社会中的全面变革，而它的世界历史意义只是在现在才开始被认识清楚</a:t>
            </a:r>
            <a:r>
              <a:rPr lang="zh-CN" altLang="en-US" sz="2800" b="1" dirty="0" smtClean="0">
                <a:solidFill>
                  <a:srgbClr val="053CF1"/>
                </a:solidFill>
                <a:latin typeface="仿宋" panose="02010609060101010101" pitchFamily="49" charset="-122"/>
                <a:ea typeface="仿宋" panose="02010609060101010101" pitchFamily="49" charset="-122"/>
              </a:rPr>
              <a:t>。</a:t>
            </a:r>
            <a:endParaRPr lang="zh-CN" altLang="en-US" sz="2800" b="1" dirty="0">
              <a:solidFill>
                <a:srgbClr val="053CF1"/>
              </a:solidFill>
              <a:latin typeface="仿宋" panose="02010609060101010101" pitchFamily="49" charset="-122"/>
              <a:ea typeface="仿宋" panose="02010609060101010101" pitchFamily="49" charset="-122"/>
            </a:endParaRPr>
          </a:p>
        </p:txBody>
      </p:sp>
      <p:sp>
        <p:nvSpPr>
          <p:cNvPr id="4" name="矩形 3"/>
          <p:cNvSpPr/>
          <p:nvPr/>
        </p:nvSpPr>
        <p:spPr>
          <a:xfrm>
            <a:off x="911424" y="5013176"/>
            <a:ext cx="3600400" cy="1384995"/>
          </a:xfrm>
          <a:prstGeom prst="rect">
            <a:avLst/>
          </a:prstGeom>
        </p:spPr>
        <p:txBody>
          <a:bodyPr wrap="square">
            <a:spAutoFit/>
          </a:bodyPr>
          <a:lstStyle/>
          <a:p>
            <a:r>
              <a:rPr lang="zh-CN" altLang="en-US" sz="2800" b="1" dirty="0" smtClean="0">
                <a:solidFill>
                  <a:srgbClr val="053CF1"/>
                </a:solidFill>
                <a:latin typeface="仿宋" panose="02010609060101010101" pitchFamily="49" charset="-122"/>
                <a:ea typeface="仿宋" panose="02010609060101010101" pitchFamily="49" charset="-122"/>
              </a:rPr>
              <a:t>生产力：</a:t>
            </a:r>
            <a:r>
              <a:rPr lang="en-US" altLang="zh-CN" sz="2800" b="1" dirty="0" smtClean="0">
                <a:solidFill>
                  <a:srgbClr val="053CF1"/>
                </a:solidFill>
                <a:latin typeface="仿宋" panose="02010609060101010101" pitchFamily="49" charset="-122"/>
                <a:ea typeface="仿宋" panose="02010609060101010101" pitchFamily="49" charset="-122"/>
              </a:rPr>
              <a:t>2</a:t>
            </a:r>
            <a:r>
              <a:rPr lang="zh-CN" altLang="en-US" sz="2800" b="1" dirty="0" smtClean="0">
                <a:solidFill>
                  <a:srgbClr val="053CF1"/>
                </a:solidFill>
                <a:latin typeface="仿宋" panose="02010609060101010101" pitchFamily="49" charset="-122"/>
                <a:ea typeface="仿宋" panose="02010609060101010101" pitchFamily="49" charset="-122"/>
              </a:rPr>
              <a:t>分</a:t>
            </a:r>
            <a:endParaRPr lang="en-US" altLang="zh-CN" sz="2800" b="1" dirty="0" smtClean="0">
              <a:solidFill>
                <a:srgbClr val="053CF1"/>
              </a:solidFill>
              <a:latin typeface="仿宋" panose="02010609060101010101" pitchFamily="49" charset="-122"/>
              <a:ea typeface="仿宋" panose="02010609060101010101" pitchFamily="49" charset="-122"/>
            </a:endParaRPr>
          </a:p>
          <a:p>
            <a:r>
              <a:rPr lang="zh-CN" altLang="en-US" sz="2800" b="1" dirty="0" smtClean="0">
                <a:solidFill>
                  <a:srgbClr val="053CF1"/>
                </a:solidFill>
                <a:latin typeface="仿宋" panose="02010609060101010101" pitchFamily="49" charset="-122"/>
                <a:ea typeface="仿宋" panose="02010609060101010101" pitchFamily="49" charset="-122"/>
              </a:rPr>
              <a:t>社会变革：</a:t>
            </a:r>
            <a:r>
              <a:rPr lang="en-US" altLang="zh-CN" sz="2800" b="1" dirty="0" smtClean="0">
                <a:solidFill>
                  <a:srgbClr val="053CF1"/>
                </a:solidFill>
                <a:latin typeface="仿宋" panose="02010609060101010101" pitchFamily="49" charset="-122"/>
                <a:ea typeface="仿宋" panose="02010609060101010101" pitchFamily="49" charset="-122"/>
              </a:rPr>
              <a:t>2</a:t>
            </a:r>
            <a:r>
              <a:rPr lang="zh-CN" altLang="en-US" sz="2800" b="1" dirty="0" smtClean="0">
                <a:solidFill>
                  <a:srgbClr val="053CF1"/>
                </a:solidFill>
                <a:latin typeface="仿宋" panose="02010609060101010101" pitchFamily="49" charset="-122"/>
                <a:ea typeface="仿宋" panose="02010609060101010101" pitchFamily="49" charset="-122"/>
              </a:rPr>
              <a:t>分</a:t>
            </a:r>
            <a:endParaRPr lang="en-US" altLang="zh-CN" sz="2800" b="1" dirty="0" smtClean="0">
              <a:solidFill>
                <a:srgbClr val="053CF1"/>
              </a:solidFill>
              <a:latin typeface="仿宋" panose="02010609060101010101" pitchFamily="49" charset="-122"/>
              <a:ea typeface="仿宋" panose="02010609060101010101" pitchFamily="49" charset="-122"/>
            </a:endParaRPr>
          </a:p>
          <a:p>
            <a:r>
              <a:rPr lang="zh-CN" altLang="en-US" sz="2800" b="1" dirty="0" smtClean="0">
                <a:solidFill>
                  <a:srgbClr val="053CF1"/>
                </a:solidFill>
                <a:latin typeface="仿宋" panose="02010609060101010101" pitchFamily="49" charset="-122"/>
                <a:ea typeface="仿宋" panose="02010609060101010101" pitchFamily="49" charset="-122"/>
              </a:rPr>
              <a:t>世界影响：</a:t>
            </a:r>
            <a:r>
              <a:rPr lang="en-US" altLang="zh-CN" sz="2800" b="1" dirty="0" smtClean="0">
                <a:solidFill>
                  <a:srgbClr val="053CF1"/>
                </a:solidFill>
                <a:latin typeface="仿宋" panose="02010609060101010101" pitchFamily="49" charset="-122"/>
                <a:ea typeface="仿宋" panose="02010609060101010101" pitchFamily="49" charset="-122"/>
              </a:rPr>
              <a:t>2</a:t>
            </a:r>
            <a:r>
              <a:rPr lang="zh-CN" altLang="en-US" sz="2800" b="1" dirty="0" smtClean="0">
                <a:solidFill>
                  <a:srgbClr val="053CF1"/>
                </a:solidFill>
                <a:latin typeface="仿宋" panose="02010609060101010101" pitchFamily="49" charset="-122"/>
                <a:ea typeface="仿宋" panose="02010609060101010101" pitchFamily="49" charset="-122"/>
              </a:rPr>
              <a:t>分</a:t>
            </a:r>
            <a:endParaRPr lang="zh-CN" altLang="en-US" sz="2800" b="1" dirty="0">
              <a:solidFill>
                <a:srgbClr val="053CF1"/>
              </a:solidFill>
              <a:latin typeface="仿宋" panose="02010609060101010101" pitchFamily="49" charset="-122"/>
              <a:ea typeface="仿宋"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63352" y="74148"/>
            <a:ext cx="11665296" cy="4893647"/>
          </a:xfrm>
          <a:prstGeom prst="rect">
            <a:avLst/>
          </a:prstGeom>
        </p:spPr>
        <p:txBody>
          <a:bodyPr wrap="square">
            <a:spAutoFit/>
          </a:bodyPr>
          <a:lstStyle/>
          <a:p>
            <a:pPr algn="just">
              <a:spcAft>
                <a:spcPts val="0"/>
              </a:spcAft>
            </a:pPr>
            <a:r>
              <a:rPr lang="en-US" altLang="zh-CN" sz="2400" b="1" kern="100" dirty="0">
                <a:solidFill>
                  <a:srgbClr val="053CF1"/>
                </a:solidFill>
                <a:latin typeface="Times New Roman" panose="02020603050405020304" pitchFamily="18" charset="0"/>
              </a:rPr>
              <a:t>47</a:t>
            </a:r>
            <a:r>
              <a:rPr lang="zh-CN" altLang="zh-CN" sz="2400" b="1" kern="100" dirty="0">
                <a:solidFill>
                  <a:srgbClr val="053CF1"/>
                </a:solidFill>
                <a:latin typeface="Times New Roman" panose="02020603050405020304" pitchFamily="18" charset="0"/>
              </a:rPr>
              <a:t>．</a:t>
            </a:r>
            <a:r>
              <a:rPr lang="en-US" altLang="zh-CN" sz="2400" b="1" kern="100" dirty="0">
                <a:solidFill>
                  <a:srgbClr val="053CF1"/>
                </a:solidFill>
                <a:latin typeface="Times New Roman" panose="02020603050405020304" pitchFamily="18" charset="0"/>
              </a:rPr>
              <a:t>[</a:t>
            </a:r>
            <a:r>
              <a:rPr lang="zh-CN" altLang="zh-CN" sz="2400" b="1" kern="100" dirty="0">
                <a:solidFill>
                  <a:srgbClr val="053CF1"/>
                </a:solidFill>
                <a:latin typeface="Times New Roman" panose="02020603050405020304" pitchFamily="18" charset="0"/>
              </a:rPr>
              <a:t>历史</a:t>
            </a:r>
            <a:r>
              <a:rPr lang="en-US" altLang="zh-CN" sz="2400" b="1" kern="100" dirty="0">
                <a:solidFill>
                  <a:srgbClr val="053CF1"/>
                </a:solidFill>
                <a:latin typeface="Times New Roman" panose="02020603050405020304" pitchFamily="18" charset="0"/>
              </a:rPr>
              <a:t>——</a:t>
            </a:r>
            <a:r>
              <a:rPr lang="zh-CN" altLang="zh-CN" sz="2400" b="1" kern="100" dirty="0">
                <a:solidFill>
                  <a:srgbClr val="053CF1"/>
                </a:solidFill>
                <a:latin typeface="Times New Roman" panose="02020603050405020304" pitchFamily="18" charset="0"/>
              </a:rPr>
              <a:t>选修</a:t>
            </a:r>
            <a:r>
              <a:rPr lang="en-US" altLang="zh-CN" sz="2400" b="1" kern="100" dirty="0">
                <a:solidFill>
                  <a:srgbClr val="053CF1"/>
                </a:solidFill>
                <a:latin typeface="Times New Roman" panose="02020603050405020304" pitchFamily="18" charset="0"/>
              </a:rPr>
              <a:t>4</a:t>
            </a:r>
            <a:r>
              <a:rPr lang="zh-CN" altLang="zh-CN" sz="2400" b="1" kern="100" dirty="0">
                <a:solidFill>
                  <a:srgbClr val="053CF1"/>
                </a:solidFill>
                <a:latin typeface="Times New Roman" panose="02020603050405020304" pitchFamily="18" charset="0"/>
              </a:rPr>
              <a:t>：中外历史人物评说</a:t>
            </a:r>
            <a:r>
              <a:rPr lang="en-US" altLang="zh-CN" sz="2400" b="1" kern="100" dirty="0">
                <a:solidFill>
                  <a:srgbClr val="053CF1"/>
                </a:solidFill>
                <a:latin typeface="Times New Roman" panose="02020603050405020304" pitchFamily="18" charset="0"/>
              </a:rPr>
              <a:t>]</a:t>
            </a:r>
            <a:r>
              <a:rPr lang="zh-CN" altLang="zh-CN" sz="2400" b="1" kern="100" dirty="0">
                <a:solidFill>
                  <a:srgbClr val="053CF1"/>
                </a:solidFill>
                <a:latin typeface="Times New Roman" panose="02020603050405020304" pitchFamily="18" charset="0"/>
              </a:rPr>
              <a:t>（</a:t>
            </a:r>
            <a:r>
              <a:rPr lang="en-US" altLang="zh-CN" sz="2400" b="1" kern="100" dirty="0">
                <a:solidFill>
                  <a:srgbClr val="053CF1"/>
                </a:solidFill>
                <a:latin typeface="Times New Roman" panose="02020603050405020304" pitchFamily="18" charset="0"/>
              </a:rPr>
              <a:t>15</a:t>
            </a:r>
            <a:r>
              <a:rPr lang="zh-CN" altLang="zh-CN" sz="2400" b="1" kern="100" dirty="0">
                <a:solidFill>
                  <a:srgbClr val="053CF1"/>
                </a:solidFill>
                <a:latin typeface="Times New Roman" panose="02020603050405020304" pitchFamily="18" charset="0"/>
              </a:rPr>
              <a:t>分）</a:t>
            </a:r>
            <a:endParaRPr lang="zh-CN" altLang="zh-CN" sz="2400" b="1" kern="100" dirty="0">
              <a:solidFill>
                <a:srgbClr val="053CF1"/>
              </a:solidFill>
              <a:latin typeface="Times New Roman" panose="02020603050405020304" pitchFamily="18" charset="0"/>
            </a:endParaRPr>
          </a:p>
          <a:p>
            <a:pPr algn="just">
              <a:spcAft>
                <a:spcPts val="0"/>
              </a:spcAft>
            </a:pPr>
            <a:r>
              <a:rPr lang="zh-CN" altLang="zh-CN" sz="2400" b="1" kern="100" dirty="0">
                <a:solidFill>
                  <a:srgbClr val="053CF1"/>
                </a:solidFill>
                <a:latin typeface="Times New Roman" panose="02020603050405020304" pitchFamily="18" charset="0"/>
                <a:ea typeface="黑体" panose="02010609060101010101" pitchFamily="49" charset="-122"/>
              </a:rPr>
              <a:t>材料</a:t>
            </a:r>
            <a:r>
              <a:rPr lang="en-US" altLang="zh-CN" sz="2400" b="1" kern="100" dirty="0">
                <a:solidFill>
                  <a:srgbClr val="053CF1"/>
                </a:solidFill>
                <a:latin typeface="Times New Roman" panose="02020603050405020304" pitchFamily="18" charset="0"/>
              </a:rPr>
              <a:t>  </a:t>
            </a:r>
            <a:r>
              <a:rPr lang="zh-CN" altLang="zh-CN" sz="2400" b="1" kern="100" dirty="0">
                <a:solidFill>
                  <a:srgbClr val="053CF1"/>
                </a:solidFill>
                <a:latin typeface="Times New Roman" panose="02020603050405020304" pitchFamily="18" charset="0"/>
                <a:ea typeface="楷体" panose="02010609060101010101" pitchFamily="49" charset="-122"/>
              </a:rPr>
              <a:t>刘源张（</a:t>
            </a:r>
            <a:r>
              <a:rPr lang="en-US" altLang="zh-CN" sz="2400" b="1" kern="100" dirty="0">
                <a:solidFill>
                  <a:srgbClr val="053CF1"/>
                </a:solidFill>
                <a:latin typeface="Times New Roman" panose="02020603050405020304" pitchFamily="18" charset="0"/>
                <a:ea typeface="楷体" panose="02010609060101010101" pitchFamily="49" charset="-122"/>
              </a:rPr>
              <a:t>1925~2014</a:t>
            </a:r>
            <a:r>
              <a:rPr lang="zh-CN" altLang="zh-CN" sz="2400" b="1" kern="100" dirty="0">
                <a:solidFill>
                  <a:srgbClr val="053CF1"/>
                </a:solidFill>
                <a:latin typeface="Times New Roman" panose="02020603050405020304" pitchFamily="18" charset="0"/>
                <a:ea typeface="楷体" panose="02010609060101010101" pitchFamily="49" charset="-122"/>
              </a:rPr>
              <a:t>），全国劳动模范，中国工程院院士，被誉为</a:t>
            </a:r>
            <a:r>
              <a:rPr lang="en-US" altLang="zh-CN" sz="2400" b="1" kern="100" dirty="0">
                <a:solidFill>
                  <a:srgbClr val="053CF1"/>
                </a:solidFill>
                <a:latin typeface="Times New Roman" panose="02020603050405020304" pitchFamily="18" charset="0"/>
                <a:ea typeface="楷体" panose="02010609060101010101" pitchFamily="49" charset="-122"/>
              </a:rPr>
              <a:t>“</a:t>
            </a:r>
            <a:r>
              <a:rPr lang="zh-CN" altLang="zh-CN" sz="2400" b="1" kern="100" dirty="0">
                <a:solidFill>
                  <a:srgbClr val="053CF1"/>
                </a:solidFill>
                <a:latin typeface="Times New Roman" panose="02020603050405020304" pitchFamily="18" charset="0"/>
                <a:ea typeface="楷体" panose="02010609060101010101" pitchFamily="49" charset="-122"/>
              </a:rPr>
              <a:t>中国质量管理之父</a:t>
            </a:r>
            <a:r>
              <a:rPr lang="en-US" altLang="zh-CN" sz="2400" b="1" kern="100" dirty="0">
                <a:solidFill>
                  <a:srgbClr val="053CF1"/>
                </a:solidFill>
                <a:latin typeface="Times New Roman" panose="02020603050405020304" pitchFamily="18" charset="0"/>
                <a:ea typeface="楷体" panose="02010609060101010101" pitchFamily="49" charset="-122"/>
              </a:rPr>
              <a:t>”</a:t>
            </a:r>
            <a:r>
              <a:rPr lang="zh-CN" altLang="zh-CN" sz="2400" b="1" kern="100" dirty="0">
                <a:solidFill>
                  <a:srgbClr val="053CF1"/>
                </a:solidFill>
                <a:latin typeface="Times New Roman" panose="02020603050405020304" pitchFamily="18" charset="0"/>
                <a:ea typeface="楷体" panose="02010609060101010101" pitchFamily="49" charset="-122"/>
              </a:rPr>
              <a:t>。</a:t>
            </a:r>
            <a:r>
              <a:rPr lang="en-US" altLang="zh-CN" sz="2400" b="1" kern="100" dirty="0">
                <a:solidFill>
                  <a:srgbClr val="053CF1"/>
                </a:solidFill>
                <a:latin typeface="Times New Roman" panose="02020603050405020304" pitchFamily="18" charset="0"/>
                <a:ea typeface="楷体" panose="02010609060101010101" pitchFamily="49" charset="-122"/>
              </a:rPr>
              <a:t>20</a:t>
            </a:r>
            <a:r>
              <a:rPr lang="zh-CN" altLang="zh-CN" sz="2400" b="1" kern="100" dirty="0">
                <a:solidFill>
                  <a:srgbClr val="053CF1"/>
                </a:solidFill>
                <a:latin typeface="Times New Roman" panose="02020603050405020304" pitchFamily="18" charset="0"/>
                <a:ea typeface="楷体" panose="02010609060101010101" pitchFamily="49" charset="-122"/>
              </a:rPr>
              <a:t>世纪</a:t>
            </a:r>
            <a:r>
              <a:rPr lang="en-US" altLang="zh-CN" sz="2400" b="1" kern="100" dirty="0">
                <a:solidFill>
                  <a:srgbClr val="053CF1"/>
                </a:solidFill>
                <a:latin typeface="Times New Roman" panose="02020603050405020304" pitchFamily="18" charset="0"/>
                <a:ea typeface="楷体" panose="02010609060101010101" pitchFamily="49" charset="-122"/>
              </a:rPr>
              <a:t>50</a:t>
            </a:r>
            <a:r>
              <a:rPr lang="zh-CN" altLang="zh-CN" sz="2400" b="1" kern="100" dirty="0">
                <a:solidFill>
                  <a:srgbClr val="053CF1"/>
                </a:solidFill>
                <a:latin typeface="Times New Roman" panose="02020603050405020304" pitchFamily="18" charset="0"/>
                <a:ea typeface="楷体" panose="02010609060101010101" pitchFamily="49" charset="-122"/>
              </a:rPr>
              <a:t>年代，留学美国的刘源张冲破美国政府阻挠回到祖国。回国后，他投入到工业化建设中，将所学的质量管理理论方法运用到生产实践，影响很大，被称为</a:t>
            </a:r>
            <a:r>
              <a:rPr lang="en-US" altLang="zh-CN" sz="2400" b="1" kern="100" dirty="0">
                <a:solidFill>
                  <a:srgbClr val="053CF1"/>
                </a:solidFill>
                <a:latin typeface="Times New Roman" panose="02020603050405020304" pitchFamily="18" charset="0"/>
                <a:ea typeface="楷体" panose="02010609060101010101" pitchFamily="49" charset="-122"/>
              </a:rPr>
              <a:t>“</a:t>
            </a:r>
            <a:r>
              <a:rPr lang="zh-CN" altLang="zh-CN" sz="2400" b="1" kern="100" dirty="0">
                <a:solidFill>
                  <a:srgbClr val="053CF1"/>
                </a:solidFill>
                <a:latin typeface="Times New Roman" panose="02020603050405020304" pitchFamily="18" charset="0"/>
                <a:ea typeface="楷体" panose="02010609060101010101" pitchFamily="49" charset="-122"/>
              </a:rPr>
              <a:t>工厂大夫</a:t>
            </a:r>
            <a:r>
              <a:rPr lang="en-US" altLang="zh-CN" sz="2400" b="1" kern="100" dirty="0">
                <a:solidFill>
                  <a:srgbClr val="053CF1"/>
                </a:solidFill>
                <a:latin typeface="Times New Roman" panose="02020603050405020304" pitchFamily="18" charset="0"/>
                <a:ea typeface="楷体" panose="02010609060101010101" pitchFamily="49" charset="-122"/>
              </a:rPr>
              <a:t>”</a:t>
            </a:r>
            <a:r>
              <a:rPr lang="zh-CN" altLang="zh-CN" sz="2400" b="1" kern="100" dirty="0">
                <a:solidFill>
                  <a:srgbClr val="053CF1"/>
                </a:solidFill>
                <a:latin typeface="Times New Roman" panose="02020603050405020304" pitchFamily="18" charset="0"/>
                <a:ea typeface="楷体" panose="02010609060101010101" pitchFamily="49" charset="-122"/>
              </a:rPr>
              <a:t>。</a:t>
            </a:r>
            <a:r>
              <a:rPr lang="en-US" altLang="zh-CN" sz="2400" b="1" kern="100" dirty="0">
                <a:solidFill>
                  <a:srgbClr val="053CF1"/>
                </a:solidFill>
                <a:latin typeface="Times New Roman" panose="02020603050405020304" pitchFamily="18" charset="0"/>
                <a:ea typeface="楷体" panose="02010609060101010101" pitchFamily="49" charset="-122"/>
              </a:rPr>
              <a:t>1976</a:t>
            </a:r>
            <a:r>
              <a:rPr lang="zh-CN" altLang="zh-CN" sz="2400" b="1" kern="100" dirty="0">
                <a:solidFill>
                  <a:srgbClr val="053CF1"/>
                </a:solidFill>
                <a:latin typeface="Times New Roman" panose="02020603050405020304" pitchFamily="18" charset="0"/>
                <a:ea typeface="楷体" panose="02010609060101010101" pitchFamily="49" charset="-122"/>
              </a:rPr>
              <a:t>年后，他倡导并积极推动建立严格的全面质量管理制度，在第二汽车制造厂等企业所取得的经验，经国务院采纳在全国企业推广，产生重大影响。</a:t>
            </a:r>
            <a:r>
              <a:rPr lang="en-US" altLang="zh-CN" sz="2400" b="1" kern="100" dirty="0">
                <a:solidFill>
                  <a:srgbClr val="053CF1"/>
                </a:solidFill>
                <a:latin typeface="Times New Roman" panose="02020603050405020304" pitchFamily="18" charset="0"/>
                <a:ea typeface="楷体" panose="02010609060101010101" pitchFamily="49" charset="-122"/>
              </a:rPr>
              <a:t>1989</a:t>
            </a:r>
            <a:r>
              <a:rPr lang="zh-CN" altLang="zh-CN" sz="2400" b="1" kern="100" dirty="0">
                <a:solidFill>
                  <a:srgbClr val="053CF1"/>
                </a:solidFill>
                <a:latin typeface="Times New Roman" panose="02020603050405020304" pitchFamily="18" charset="0"/>
                <a:ea typeface="楷体" panose="02010609060101010101" pitchFamily="49" charset="-122"/>
              </a:rPr>
              <a:t>年起他主持了</a:t>
            </a:r>
            <a:r>
              <a:rPr lang="en-US" altLang="zh-CN" sz="2400" b="1" kern="100" dirty="0">
                <a:solidFill>
                  <a:srgbClr val="053CF1"/>
                </a:solidFill>
                <a:latin typeface="Times New Roman" panose="02020603050405020304" pitchFamily="18" charset="0"/>
                <a:ea typeface="楷体" panose="02010609060101010101" pitchFamily="49" charset="-122"/>
              </a:rPr>
              <a:t>“</a:t>
            </a:r>
            <a:r>
              <a:rPr lang="zh-CN" altLang="zh-CN" sz="2400" b="1" kern="100" dirty="0">
                <a:solidFill>
                  <a:srgbClr val="053CF1"/>
                </a:solidFill>
                <a:latin typeface="Times New Roman" panose="02020603050405020304" pitchFamily="18" charset="0"/>
                <a:ea typeface="楷体" panose="02010609060101010101" pitchFamily="49" charset="-122"/>
              </a:rPr>
              <a:t>中国工业生产率管理理论和方法研究</a:t>
            </a:r>
            <a:r>
              <a:rPr lang="en-US" altLang="zh-CN" sz="2400" b="1" kern="100" dirty="0">
                <a:solidFill>
                  <a:srgbClr val="053CF1"/>
                </a:solidFill>
                <a:latin typeface="Times New Roman" panose="02020603050405020304" pitchFamily="18" charset="0"/>
                <a:ea typeface="楷体" panose="02010609060101010101" pitchFamily="49" charset="-122"/>
              </a:rPr>
              <a:t>”</a:t>
            </a:r>
            <a:r>
              <a:rPr lang="zh-CN" altLang="zh-CN" sz="2400" b="1" kern="100" dirty="0">
                <a:solidFill>
                  <a:srgbClr val="053CF1"/>
                </a:solidFill>
                <a:latin typeface="Times New Roman" panose="02020603050405020304" pitchFamily="18" charset="0"/>
                <a:ea typeface="楷体" panose="02010609060101010101" pitchFamily="49" charset="-122"/>
              </a:rPr>
              <a:t>项目，提出工业企业定额制定准则，在企业应用中取得较好的经济效益。他提出的有关质量管理的理论曾获奖。他参与了</a:t>
            </a:r>
            <a:r>
              <a:rPr lang="en-US" altLang="zh-CN" sz="2400" b="1" kern="100" dirty="0">
                <a:solidFill>
                  <a:srgbClr val="053CF1"/>
                </a:solidFill>
                <a:latin typeface="Times New Roman" panose="02020603050405020304" pitchFamily="18" charset="0"/>
                <a:ea typeface="楷体" panose="02010609060101010101" pitchFamily="49" charset="-122"/>
              </a:rPr>
              <a:t>2012</a:t>
            </a:r>
            <a:r>
              <a:rPr lang="zh-CN" altLang="zh-CN" sz="2400" b="1" kern="100" dirty="0">
                <a:solidFill>
                  <a:srgbClr val="053CF1"/>
                </a:solidFill>
                <a:latin typeface="Times New Roman" panose="02020603050405020304" pitchFamily="18" charset="0"/>
                <a:ea typeface="楷体" panose="02010609060101010101" pitchFamily="49" charset="-122"/>
              </a:rPr>
              <a:t>年国务院颁布的《质量发展纲要》的起草和定稿工作，该《纲要》明确规定：</a:t>
            </a:r>
            <a:r>
              <a:rPr lang="en-US" altLang="zh-CN" sz="2400" b="1" kern="100" dirty="0">
                <a:solidFill>
                  <a:srgbClr val="053CF1"/>
                </a:solidFill>
                <a:latin typeface="Times New Roman" panose="02020603050405020304" pitchFamily="18" charset="0"/>
                <a:ea typeface="楷体" panose="02010609060101010101" pitchFamily="49" charset="-122"/>
              </a:rPr>
              <a:t>“</a:t>
            </a:r>
            <a:r>
              <a:rPr lang="zh-CN" altLang="zh-CN" sz="2400" b="1" kern="100" dirty="0">
                <a:solidFill>
                  <a:srgbClr val="053CF1"/>
                </a:solidFill>
                <a:latin typeface="Times New Roman" panose="02020603050405020304" pitchFamily="18" charset="0"/>
                <a:ea typeface="楷体" panose="02010609060101010101" pitchFamily="49" charset="-122"/>
              </a:rPr>
              <a:t>推动建设质量强国</a:t>
            </a:r>
            <a:r>
              <a:rPr lang="en-US" altLang="zh-CN" sz="2400" b="1" kern="100" dirty="0">
                <a:solidFill>
                  <a:srgbClr val="053CF1"/>
                </a:solidFill>
                <a:latin typeface="Times New Roman" panose="02020603050405020304" pitchFamily="18" charset="0"/>
                <a:ea typeface="楷体" panose="02010609060101010101" pitchFamily="49" charset="-122"/>
              </a:rPr>
              <a:t>”</a:t>
            </a:r>
            <a:r>
              <a:rPr lang="zh-CN" altLang="zh-CN" sz="2400" b="1" kern="100" dirty="0">
                <a:solidFill>
                  <a:srgbClr val="053CF1"/>
                </a:solidFill>
                <a:latin typeface="Times New Roman" panose="02020603050405020304" pitchFamily="18" charset="0"/>
                <a:ea typeface="楷体" panose="02010609060101010101" pitchFamily="49" charset="-122"/>
              </a:rPr>
              <a:t>。</a:t>
            </a:r>
            <a:endParaRPr lang="zh-CN" altLang="zh-CN" sz="2400" b="1" kern="100" dirty="0">
              <a:solidFill>
                <a:srgbClr val="053CF1"/>
              </a:solidFill>
              <a:latin typeface="Times New Roman" panose="02020603050405020304" pitchFamily="18" charset="0"/>
            </a:endParaRPr>
          </a:p>
          <a:p>
            <a:pPr algn="just">
              <a:spcAft>
                <a:spcPts val="0"/>
              </a:spcAft>
            </a:pPr>
            <a:r>
              <a:rPr lang="en-US" altLang="zh-CN" sz="2400" b="1" kern="100" dirty="0">
                <a:solidFill>
                  <a:srgbClr val="053CF1"/>
                </a:solidFill>
                <a:latin typeface="Times New Roman" panose="02020603050405020304" pitchFamily="18" charset="0"/>
                <a:ea typeface="楷体" panose="02010609060101010101" pitchFamily="49" charset="-122"/>
              </a:rPr>
              <a:t>——</a:t>
            </a:r>
            <a:r>
              <a:rPr lang="zh-CN" altLang="zh-CN" sz="2400" b="1" kern="100" dirty="0">
                <a:solidFill>
                  <a:srgbClr val="053CF1"/>
                </a:solidFill>
                <a:latin typeface="Times New Roman" panose="02020603050405020304" pitchFamily="18" charset="0"/>
                <a:ea typeface="楷体" panose="02010609060101010101" pitchFamily="49" charset="-122"/>
              </a:rPr>
              <a:t>摘编自方莉等《少壮常怀强国志</a:t>
            </a:r>
            <a:r>
              <a:rPr lang="en-US" altLang="zh-CN" sz="2400" b="1" kern="100" dirty="0">
                <a:solidFill>
                  <a:srgbClr val="053CF1"/>
                </a:solidFill>
                <a:latin typeface="Times New Roman" panose="02020603050405020304" pitchFamily="18" charset="0"/>
                <a:ea typeface="楷体" panose="02010609060101010101" pitchFamily="49" charset="-122"/>
              </a:rPr>
              <a:t>  </a:t>
            </a:r>
            <a:r>
              <a:rPr lang="zh-CN" altLang="zh-CN" sz="2400" b="1" kern="100" dirty="0">
                <a:solidFill>
                  <a:srgbClr val="053CF1"/>
                </a:solidFill>
                <a:latin typeface="Times New Roman" panose="02020603050405020304" pitchFamily="18" charset="0"/>
                <a:ea typeface="楷体" panose="02010609060101010101" pitchFamily="49" charset="-122"/>
              </a:rPr>
              <a:t>华巅犹抱济时心》等</a:t>
            </a:r>
            <a:endParaRPr lang="zh-CN" altLang="zh-CN" sz="2400" b="1" kern="100" dirty="0">
              <a:solidFill>
                <a:srgbClr val="053CF1"/>
              </a:solidFill>
              <a:latin typeface="Times New Roman" panose="02020603050405020304" pitchFamily="18" charset="0"/>
            </a:endParaRPr>
          </a:p>
          <a:p>
            <a:pPr algn="just">
              <a:spcAft>
                <a:spcPts val="0"/>
              </a:spcAft>
            </a:pPr>
            <a:r>
              <a:rPr lang="zh-CN" altLang="zh-CN" sz="2400" b="1" kern="100" dirty="0">
                <a:solidFill>
                  <a:srgbClr val="053CF1"/>
                </a:solidFill>
                <a:latin typeface="Times New Roman" panose="02020603050405020304" pitchFamily="18" charset="0"/>
              </a:rPr>
              <a:t>（</a:t>
            </a:r>
            <a:r>
              <a:rPr lang="en-US" altLang="zh-CN" sz="2400" b="1" kern="100" dirty="0">
                <a:solidFill>
                  <a:srgbClr val="053CF1"/>
                </a:solidFill>
                <a:latin typeface="Times New Roman" panose="02020603050405020304" pitchFamily="18" charset="0"/>
              </a:rPr>
              <a:t>2</a:t>
            </a:r>
            <a:r>
              <a:rPr lang="zh-CN" altLang="zh-CN" sz="2400" b="1" kern="100" dirty="0">
                <a:solidFill>
                  <a:srgbClr val="053CF1"/>
                </a:solidFill>
                <a:latin typeface="Times New Roman" panose="02020603050405020304" pitchFamily="18" charset="0"/>
              </a:rPr>
              <a:t>）根据材料并结合所学知识，</a:t>
            </a:r>
            <a:r>
              <a:rPr lang="zh-CN" altLang="zh-CN" sz="2400" b="1" kern="100" dirty="0">
                <a:solidFill>
                  <a:srgbClr val="FF0000"/>
                </a:solidFill>
                <a:latin typeface="Times New Roman" panose="02020603050405020304" pitchFamily="18" charset="0"/>
              </a:rPr>
              <a:t>说明刘源张、李四光等先进人物体现的时代精神。（</a:t>
            </a:r>
            <a:r>
              <a:rPr lang="en-US" altLang="zh-CN" sz="2400" b="1" kern="100" dirty="0">
                <a:solidFill>
                  <a:srgbClr val="FF0000"/>
                </a:solidFill>
                <a:latin typeface="Times New Roman" panose="02020603050405020304" pitchFamily="18" charset="0"/>
              </a:rPr>
              <a:t>7</a:t>
            </a:r>
            <a:r>
              <a:rPr lang="zh-CN" altLang="zh-CN" sz="2400" b="1" kern="100" dirty="0">
                <a:solidFill>
                  <a:srgbClr val="FF0000"/>
                </a:solidFill>
                <a:latin typeface="Times New Roman" panose="02020603050405020304" pitchFamily="18" charset="0"/>
              </a:rPr>
              <a:t>分）</a:t>
            </a:r>
            <a:endParaRPr lang="zh-CN" altLang="zh-CN" sz="2400" b="1" kern="100" dirty="0">
              <a:solidFill>
                <a:srgbClr val="FF0000"/>
              </a:solidFill>
              <a:latin typeface="Times New Roman" panose="02020603050405020304" pitchFamily="18" charset="0"/>
            </a:endParaRPr>
          </a:p>
        </p:txBody>
      </p:sp>
      <p:sp>
        <p:nvSpPr>
          <p:cNvPr id="5" name="矩形 4"/>
          <p:cNvSpPr/>
          <p:nvPr/>
        </p:nvSpPr>
        <p:spPr>
          <a:xfrm>
            <a:off x="623392" y="5157192"/>
            <a:ext cx="8904514" cy="1077218"/>
          </a:xfrm>
          <a:prstGeom prst="rect">
            <a:avLst/>
          </a:prstGeom>
          <a:solidFill>
            <a:schemeClr val="bg1"/>
          </a:solidFill>
        </p:spPr>
        <p:txBody>
          <a:bodyPr wrap="square">
            <a:spAutoFit/>
          </a:bodyPr>
          <a:lstStyle/>
          <a:p>
            <a:pPr algn="just">
              <a:spcAft>
                <a:spcPts val="0"/>
              </a:spcAft>
            </a:pPr>
            <a:r>
              <a:rPr lang="zh-CN" altLang="en-US" sz="3200" b="1" kern="100" dirty="0">
                <a:solidFill>
                  <a:srgbClr val="053CF1"/>
                </a:solidFill>
                <a:latin typeface="楷体" panose="02010609060101010101" pitchFamily="49" charset="-122"/>
                <a:ea typeface="楷体" panose="02010609060101010101" pitchFamily="49" charset="-122"/>
              </a:rPr>
              <a:t>爱国主义精神、创新精神、奉献精神、理论联系实际精神</a:t>
            </a:r>
            <a:r>
              <a:rPr lang="en-US" altLang="zh-CN" sz="3200" b="1" kern="100" dirty="0">
                <a:solidFill>
                  <a:srgbClr val="053CF1"/>
                </a:solidFill>
                <a:latin typeface="楷体" panose="02010609060101010101" pitchFamily="49" charset="-122"/>
                <a:ea typeface="楷体" panose="02010609060101010101" pitchFamily="49" charset="-122"/>
              </a:rPr>
              <a:t>……    1</a:t>
            </a:r>
            <a:r>
              <a:rPr lang="zh-CN" altLang="en-US" sz="3200" b="1" kern="100" dirty="0">
                <a:solidFill>
                  <a:srgbClr val="053CF1"/>
                </a:solidFill>
                <a:latin typeface="楷体" panose="02010609060101010101" pitchFamily="49" charset="-122"/>
                <a:ea typeface="楷体" panose="02010609060101010101" pitchFamily="49" charset="-122"/>
              </a:rPr>
              <a:t>点</a:t>
            </a:r>
            <a:r>
              <a:rPr lang="en-US" altLang="zh-CN" sz="3200" b="1" kern="100" dirty="0">
                <a:solidFill>
                  <a:srgbClr val="053CF1"/>
                </a:solidFill>
                <a:latin typeface="楷体" panose="02010609060101010101" pitchFamily="49" charset="-122"/>
                <a:ea typeface="楷体" panose="02010609060101010101" pitchFamily="49" charset="-122"/>
              </a:rPr>
              <a:t>2</a:t>
            </a:r>
            <a:r>
              <a:rPr lang="zh-CN" altLang="en-US" sz="3200" b="1" kern="100" dirty="0">
                <a:solidFill>
                  <a:srgbClr val="053CF1"/>
                </a:solidFill>
                <a:latin typeface="楷体" panose="02010609060101010101" pitchFamily="49" charset="-122"/>
                <a:ea typeface="楷体" panose="02010609060101010101" pitchFamily="49" charset="-122"/>
              </a:rPr>
              <a:t>分，</a:t>
            </a:r>
            <a:r>
              <a:rPr lang="en-US" altLang="zh-CN" sz="3200" b="1" kern="100" dirty="0">
                <a:solidFill>
                  <a:srgbClr val="053CF1"/>
                </a:solidFill>
                <a:latin typeface="楷体" panose="02010609060101010101" pitchFamily="49" charset="-122"/>
                <a:ea typeface="楷体" panose="02010609060101010101" pitchFamily="49" charset="-122"/>
              </a:rPr>
              <a:t>2</a:t>
            </a:r>
            <a:r>
              <a:rPr lang="zh-CN" altLang="en-US" sz="3200" b="1" kern="100" dirty="0">
                <a:solidFill>
                  <a:srgbClr val="053CF1"/>
                </a:solidFill>
                <a:latin typeface="楷体" panose="02010609060101010101" pitchFamily="49" charset="-122"/>
                <a:ea typeface="楷体" panose="02010609060101010101" pitchFamily="49" charset="-122"/>
              </a:rPr>
              <a:t>点</a:t>
            </a:r>
            <a:r>
              <a:rPr lang="en-US" altLang="zh-CN" sz="3200" b="1" kern="100" dirty="0">
                <a:solidFill>
                  <a:srgbClr val="053CF1"/>
                </a:solidFill>
                <a:latin typeface="楷体" panose="02010609060101010101" pitchFamily="49" charset="-122"/>
                <a:ea typeface="楷体" panose="02010609060101010101" pitchFamily="49" charset="-122"/>
              </a:rPr>
              <a:t>4</a:t>
            </a:r>
            <a:r>
              <a:rPr lang="zh-CN" altLang="en-US" sz="3200" b="1" kern="100" dirty="0">
                <a:solidFill>
                  <a:srgbClr val="053CF1"/>
                </a:solidFill>
                <a:latin typeface="楷体" panose="02010609060101010101" pitchFamily="49" charset="-122"/>
                <a:ea typeface="楷体" panose="02010609060101010101" pitchFamily="49" charset="-122"/>
              </a:rPr>
              <a:t>分，</a:t>
            </a:r>
            <a:r>
              <a:rPr lang="en-US" altLang="zh-CN" sz="3200" b="1" kern="100" dirty="0">
                <a:solidFill>
                  <a:srgbClr val="053CF1"/>
                </a:solidFill>
                <a:latin typeface="楷体" panose="02010609060101010101" pitchFamily="49" charset="-122"/>
                <a:ea typeface="楷体" panose="02010609060101010101" pitchFamily="49" charset="-122"/>
              </a:rPr>
              <a:t>3</a:t>
            </a:r>
            <a:r>
              <a:rPr lang="zh-CN" altLang="en-US" sz="3200" b="1" kern="100" dirty="0">
                <a:solidFill>
                  <a:srgbClr val="053CF1"/>
                </a:solidFill>
                <a:latin typeface="楷体" panose="02010609060101010101" pitchFamily="49" charset="-122"/>
                <a:ea typeface="楷体" panose="02010609060101010101" pitchFamily="49" charset="-122"/>
              </a:rPr>
              <a:t>点</a:t>
            </a:r>
            <a:r>
              <a:rPr lang="en-US" altLang="zh-CN" sz="3200" b="1" kern="100" dirty="0">
                <a:solidFill>
                  <a:srgbClr val="053CF1"/>
                </a:solidFill>
                <a:latin typeface="楷体" panose="02010609060101010101" pitchFamily="49" charset="-122"/>
                <a:ea typeface="楷体" panose="02010609060101010101" pitchFamily="49" charset="-122"/>
              </a:rPr>
              <a:t>7</a:t>
            </a:r>
            <a:r>
              <a:rPr lang="zh-CN" altLang="en-US" sz="3200" b="1" kern="100" dirty="0">
                <a:solidFill>
                  <a:srgbClr val="053CF1"/>
                </a:solidFill>
                <a:latin typeface="楷体" panose="02010609060101010101" pitchFamily="49" charset="-122"/>
                <a:ea typeface="楷体" panose="02010609060101010101" pitchFamily="49" charset="-122"/>
              </a:rPr>
              <a:t>分</a:t>
            </a:r>
            <a:endParaRPr lang="en-US" altLang="zh-CN" sz="3200" b="1" kern="100" dirty="0">
              <a:solidFill>
                <a:srgbClr val="053CF1"/>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07368" y="116632"/>
            <a:ext cx="11593288" cy="5262979"/>
          </a:xfrm>
          <a:prstGeom prst="rect">
            <a:avLst/>
          </a:prstGeom>
          <a:solidFill>
            <a:schemeClr val="bg1"/>
          </a:solidFill>
        </p:spPr>
        <p:txBody>
          <a:bodyPr wrap="square">
            <a:spAutoFit/>
          </a:bodyPr>
          <a:lstStyle/>
          <a:p>
            <a:r>
              <a:rPr lang="en-US" altLang="zh-CN" sz="2400" b="1" dirty="0">
                <a:solidFill>
                  <a:srgbClr val="053CF1"/>
                </a:solidFill>
              </a:rPr>
              <a:t>22</a:t>
            </a:r>
            <a:r>
              <a:rPr lang="zh-CN" altLang="en-US" sz="2400" b="1" dirty="0">
                <a:solidFill>
                  <a:srgbClr val="053CF1"/>
                </a:solidFill>
              </a:rPr>
              <a:t>．</a:t>
            </a:r>
            <a:r>
              <a:rPr lang="en-US" altLang="zh-CN" sz="2400" b="1" dirty="0">
                <a:solidFill>
                  <a:srgbClr val="053CF1"/>
                </a:solidFill>
              </a:rPr>
              <a:t>[</a:t>
            </a:r>
            <a:r>
              <a:rPr lang="zh-CN" altLang="en-US" sz="2400" b="1" dirty="0">
                <a:solidFill>
                  <a:srgbClr val="053CF1"/>
                </a:solidFill>
              </a:rPr>
              <a:t>选修</a:t>
            </a:r>
            <a:r>
              <a:rPr lang="en-US" altLang="zh-CN" sz="2400" b="1" dirty="0">
                <a:solidFill>
                  <a:srgbClr val="053CF1"/>
                </a:solidFill>
              </a:rPr>
              <a:t>4</a:t>
            </a:r>
            <a:r>
              <a:rPr lang="zh-CN" altLang="en-US" sz="2400" b="1" dirty="0">
                <a:solidFill>
                  <a:srgbClr val="053CF1"/>
                </a:solidFill>
              </a:rPr>
              <a:t>：中外历史人物评说</a:t>
            </a:r>
            <a:r>
              <a:rPr lang="en-US" altLang="zh-CN" sz="2400" b="1" dirty="0">
                <a:solidFill>
                  <a:srgbClr val="053CF1"/>
                </a:solidFill>
              </a:rPr>
              <a:t>]</a:t>
            </a:r>
            <a:r>
              <a:rPr lang="zh-CN" altLang="en-US" sz="2400" b="1" dirty="0">
                <a:solidFill>
                  <a:srgbClr val="053CF1"/>
                </a:solidFill>
              </a:rPr>
              <a:t>阅读材料并结合所学知识，完成下列要求。（</a:t>
            </a:r>
            <a:r>
              <a:rPr lang="en-US" altLang="zh-CN" sz="2400" b="1" dirty="0">
                <a:solidFill>
                  <a:srgbClr val="053CF1"/>
                </a:solidFill>
              </a:rPr>
              <a:t>12</a:t>
            </a:r>
            <a:r>
              <a:rPr lang="zh-CN" altLang="en-US" sz="2400" b="1" dirty="0">
                <a:solidFill>
                  <a:srgbClr val="053CF1"/>
                </a:solidFill>
              </a:rPr>
              <a:t>分）</a:t>
            </a:r>
            <a:endParaRPr lang="zh-CN" altLang="en-US" sz="2400" b="1" dirty="0">
              <a:solidFill>
                <a:srgbClr val="053CF1"/>
              </a:solidFill>
            </a:endParaRPr>
          </a:p>
          <a:p>
            <a:r>
              <a:rPr lang="zh-CN" altLang="en-US" sz="2400" b="1" dirty="0">
                <a:solidFill>
                  <a:srgbClr val="053CF1"/>
                </a:solidFill>
              </a:rPr>
              <a:t>材料</a:t>
            </a:r>
            <a:endParaRPr lang="zh-CN" altLang="en-US" sz="2400" b="1" dirty="0">
              <a:solidFill>
                <a:srgbClr val="053CF1"/>
              </a:solidFill>
            </a:endParaRPr>
          </a:p>
          <a:p>
            <a:r>
              <a:rPr lang="zh-CN" altLang="en-US" sz="2400" b="1" dirty="0" smtClean="0">
                <a:solidFill>
                  <a:srgbClr val="053CF1"/>
                </a:solidFill>
                <a:latin typeface="楷体" panose="02010609060101010101" pitchFamily="49" charset="-122"/>
                <a:ea typeface="楷体" panose="02010609060101010101" pitchFamily="49" charset="-122"/>
              </a:rPr>
              <a:t>       徐建寅</a:t>
            </a:r>
            <a:r>
              <a:rPr lang="zh-CN" altLang="en-US" sz="2400" b="1" dirty="0">
                <a:solidFill>
                  <a:srgbClr val="053CF1"/>
                </a:solidFill>
                <a:latin typeface="楷体" panose="02010609060101010101" pitchFamily="49" charset="-122"/>
                <a:ea typeface="楷体" panose="02010609060101010101" pitchFamily="49" charset="-122"/>
              </a:rPr>
              <a:t>（</a:t>
            </a:r>
            <a:r>
              <a:rPr lang="en-US" altLang="zh-CN" sz="2400" b="1" dirty="0">
                <a:solidFill>
                  <a:srgbClr val="053CF1"/>
                </a:solidFill>
                <a:latin typeface="楷体" panose="02010609060101010101" pitchFamily="49" charset="-122"/>
                <a:ea typeface="楷体" panose="02010609060101010101" pitchFamily="49" charset="-122"/>
              </a:rPr>
              <a:t>1845—1901</a:t>
            </a:r>
            <a:r>
              <a:rPr lang="zh-CN" altLang="en-US" sz="2400" b="1" dirty="0">
                <a:solidFill>
                  <a:srgbClr val="053CF1"/>
                </a:solidFill>
                <a:latin typeface="楷体" panose="02010609060101010101" pitchFamily="49" charset="-122"/>
                <a:ea typeface="楷体" panose="02010609060101010101" pitchFamily="49" charset="-122"/>
              </a:rPr>
              <a:t>），科学家徐寿之子，从小研习“格致之学”，怀抱科学救国理想。早年效力于翻译西方科学书籍，“筚路蓝缕，以启山林”。</a:t>
            </a:r>
            <a:r>
              <a:rPr lang="en-US" altLang="zh-CN" sz="2400" b="1" dirty="0">
                <a:solidFill>
                  <a:srgbClr val="053CF1"/>
                </a:solidFill>
                <a:latin typeface="楷体" panose="02010609060101010101" pitchFamily="49" charset="-122"/>
                <a:ea typeface="楷体" panose="02010609060101010101" pitchFamily="49" charset="-122"/>
              </a:rPr>
              <a:t>1874</a:t>
            </a:r>
            <a:r>
              <a:rPr lang="zh-CN" altLang="en-US" sz="2400" b="1" dirty="0">
                <a:solidFill>
                  <a:srgbClr val="053CF1"/>
                </a:solidFill>
                <a:latin typeface="楷体" panose="02010609060101010101" pitchFamily="49" charset="-122"/>
                <a:ea typeface="楷体" panose="02010609060101010101" pitchFamily="49" charset="-122"/>
              </a:rPr>
              <a:t>年，研制成功硝酸，产品广泛应用于火药制造。</a:t>
            </a:r>
            <a:r>
              <a:rPr lang="en-US" altLang="zh-CN" sz="2400" b="1" dirty="0">
                <a:solidFill>
                  <a:srgbClr val="053CF1"/>
                </a:solidFill>
                <a:latin typeface="楷体" panose="02010609060101010101" pitchFamily="49" charset="-122"/>
                <a:ea typeface="楷体" panose="02010609060101010101" pitchFamily="49" charset="-122"/>
              </a:rPr>
              <a:t>1875</a:t>
            </a:r>
            <a:r>
              <a:rPr lang="zh-CN" altLang="en-US" sz="2400" b="1" dirty="0">
                <a:solidFill>
                  <a:srgbClr val="053CF1"/>
                </a:solidFill>
                <a:latin typeface="楷体" panose="02010609060101010101" pitchFamily="49" charset="-122"/>
                <a:ea typeface="楷体" panose="02010609060101010101" pitchFamily="49" charset="-122"/>
              </a:rPr>
              <a:t>年，被任命为山东机器局总办，营建兵工厂，“躬自创造，未尝延用西人”，</a:t>
            </a:r>
            <a:r>
              <a:rPr lang="en-US" altLang="zh-CN" sz="2400" b="1" dirty="0">
                <a:solidFill>
                  <a:srgbClr val="053CF1"/>
                </a:solidFill>
                <a:latin typeface="楷体" panose="02010609060101010101" pitchFamily="49" charset="-122"/>
                <a:ea typeface="楷体" panose="02010609060101010101" pitchFamily="49" charset="-122"/>
              </a:rPr>
              <a:t>1879</a:t>
            </a:r>
            <a:r>
              <a:rPr lang="zh-CN" altLang="en-US" sz="2400" b="1" dirty="0">
                <a:solidFill>
                  <a:srgbClr val="053CF1"/>
                </a:solidFill>
                <a:latin typeface="楷体" panose="02010609060101010101" pitchFamily="49" charset="-122"/>
                <a:ea typeface="楷体" panose="02010609060101010101" pitchFamily="49" charset="-122"/>
              </a:rPr>
              <a:t>年，受命负责到欧洲考察造舰、兵工，“留心访询”，订购舰只。在德国订造的两艘铁甲船后来成为北洋舰队的主力“镇远”舰和“定远”舰。在欧洲期间，还悉心考察近代工业技术和管理制度，所撰</a:t>
            </a:r>
            <a:r>
              <a:rPr lang="en-US" altLang="zh-CN" sz="2400" b="1" dirty="0">
                <a:solidFill>
                  <a:srgbClr val="053CF1"/>
                </a:solidFill>
                <a:latin typeface="楷体" panose="02010609060101010101" pitchFamily="49" charset="-122"/>
                <a:ea typeface="楷体" panose="02010609060101010101" pitchFamily="49" charset="-122"/>
              </a:rPr>
              <a:t>《</a:t>
            </a:r>
            <a:r>
              <a:rPr lang="zh-CN" altLang="en-US" sz="2400" b="1" dirty="0">
                <a:solidFill>
                  <a:srgbClr val="053CF1"/>
                </a:solidFill>
                <a:latin typeface="楷体" panose="02010609060101010101" pitchFamily="49" charset="-122"/>
                <a:ea typeface="楷体" panose="02010609060101010101" pitchFamily="49" charset="-122"/>
              </a:rPr>
              <a:t>欧游杂录</a:t>
            </a:r>
            <a:r>
              <a:rPr lang="en-US" altLang="zh-CN" sz="2400" b="1" dirty="0">
                <a:solidFill>
                  <a:srgbClr val="053CF1"/>
                </a:solidFill>
                <a:latin typeface="楷体" panose="02010609060101010101" pitchFamily="49" charset="-122"/>
                <a:ea typeface="楷体" panose="02010609060101010101" pitchFamily="49" charset="-122"/>
              </a:rPr>
              <a:t>》</a:t>
            </a:r>
            <a:r>
              <a:rPr lang="zh-CN" altLang="en-US" sz="2400" b="1" dirty="0">
                <a:solidFill>
                  <a:srgbClr val="053CF1"/>
                </a:solidFill>
                <a:latin typeface="楷体" panose="02010609060101010101" pitchFamily="49" charset="-122"/>
                <a:ea typeface="楷体" panose="02010609060101010101" pitchFamily="49" charset="-122"/>
              </a:rPr>
              <a:t>详细记录了多种当时世界上最先进的制造工艺和设备，并绘制了许多草图。这部书是近代科学技术发展史上的一份珍贵资料，八国联军侵华战争爆发后，外国停止供应火药，他创办火药厂，亲自试制无烟火药，“日手杵臼，亲自研炼”，很快获得成功。后试验室不幸发生爆炸，他献出了宝贵生命。</a:t>
            </a:r>
            <a:endParaRPr lang="zh-CN" altLang="en-US" sz="2400" b="1" dirty="0">
              <a:solidFill>
                <a:srgbClr val="053CF1"/>
              </a:solidFill>
              <a:latin typeface="楷体" panose="02010609060101010101" pitchFamily="49" charset="-122"/>
              <a:ea typeface="楷体" panose="02010609060101010101" pitchFamily="49" charset="-122"/>
            </a:endParaRPr>
          </a:p>
          <a:p>
            <a:r>
              <a:rPr lang="en-US" altLang="zh-CN" sz="2400" b="1" dirty="0" smtClean="0">
                <a:solidFill>
                  <a:srgbClr val="053CF1"/>
                </a:solidFill>
                <a:latin typeface="楷体" panose="02010609060101010101" pitchFamily="49" charset="-122"/>
                <a:ea typeface="楷体" panose="02010609060101010101" pitchFamily="49" charset="-122"/>
              </a:rPr>
              <a:t>        ——</a:t>
            </a:r>
            <a:r>
              <a:rPr lang="zh-CN" altLang="en-US" sz="2400" b="1" dirty="0">
                <a:solidFill>
                  <a:srgbClr val="053CF1"/>
                </a:solidFill>
                <a:latin typeface="楷体" panose="02010609060101010101" pitchFamily="49" charset="-122"/>
                <a:ea typeface="楷体" panose="02010609060101010101" pitchFamily="49" charset="-122"/>
              </a:rPr>
              <a:t>摘编自钟叔河</a:t>
            </a:r>
            <a:r>
              <a:rPr lang="en-US" altLang="zh-CN" sz="2400" b="1" dirty="0">
                <a:solidFill>
                  <a:srgbClr val="053CF1"/>
                </a:solidFill>
                <a:latin typeface="楷体" panose="02010609060101010101" pitchFamily="49" charset="-122"/>
                <a:ea typeface="楷体" panose="02010609060101010101" pitchFamily="49" charset="-122"/>
              </a:rPr>
              <a:t>《</a:t>
            </a:r>
            <a:r>
              <a:rPr lang="zh-CN" altLang="en-US" sz="2400" b="1" dirty="0">
                <a:solidFill>
                  <a:srgbClr val="053CF1"/>
                </a:solidFill>
                <a:latin typeface="楷体" panose="02010609060101010101" pitchFamily="49" charset="-122"/>
                <a:ea typeface="楷体" panose="02010609060101010101" pitchFamily="49" charset="-122"/>
              </a:rPr>
              <a:t>走向世界：近代中国知识分子考察西方的历史</a:t>
            </a:r>
            <a:r>
              <a:rPr lang="en-US" altLang="zh-CN" sz="2400" b="1" dirty="0">
                <a:solidFill>
                  <a:srgbClr val="053CF1"/>
                </a:solidFill>
                <a:latin typeface="楷体" panose="02010609060101010101" pitchFamily="49" charset="-122"/>
                <a:ea typeface="楷体" panose="02010609060101010101" pitchFamily="49" charset="-122"/>
              </a:rPr>
              <a:t>》</a:t>
            </a:r>
            <a:endParaRPr lang="en-US" altLang="zh-CN" sz="2400" b="1" dirty="0">
              <a:solidFill>
                <a:srgbClr val="053CF1"/>
              </a:solidFill>
              <a:latin typeface="楷体" panose="02010609060101010101" pitchFamily="49" charset="-122"/>
              <a:ea typeface="楷体" panose="02010609060101010101" pitchFamily="49" charset="-122"/>
            </a:endParaRPr>
          </a:p>
          <a:p>
            <a:r>
              <a:rPr lang="zh-CN" altLang="en-US" sz="2400" b="1" dirty="0">
                <a:solidFill>
                  <a:srgbClr val="053CF1"/>
                </a:solidFill>
              </a:rPr>
              <a:t>（</a:t>
            </a:r>
            <a:r>
              <a:rPr lang="en-US" altLang="zh-CN" sz="2400" b="1" dirty="0">
                <a:solidFill>
                  <a:srgbClr val="053CF1"/>
                </a:solidFill>
              </a:rPr>
              <a:t>1</a:t>
            </a:r>
            <a:r>
              <a:rPr lang="zh-CN" altLang="en-US" sz="2400" b="1" dirty="0">
                <a:solidFill>
                  <a:srgbClr val="053CF1"/>
                </a:solidFill>
              </a:rPr>
              <a:t>）概括徐建寅对中国早期现代化历史贡献。（</a:t>
            </a:r>
            <a:r>
              <a:rPr lang="en-US" altLang="zh-CN" sz="2400" b="1" dirty="0">
                <a:solidFill>
                  <a:srgbClr val="053CF1"/>
                </a:solidFill>
              </a:rPr>
              <a:t>6</a:t>
            </a:r>
            <a:r>
              <a:rPr lang="zh-CN" altLang="en-US" sz="2400" b="1" dirty="0">
                <a:solidFill>
                  <a:srgbClr val="053CF1"/>
                </a:solidFill>
              </a:rPr>
              <a:t>分</a:t>
            </a:r>
            <a:r>
              <a:rPr lang="zh-CN" altLang="en-US" sz="2400" b="1" dirty="0" smtClean="0">
                <a:solidFill>
                  <a:srgbClr val="053CF1"/>
                </a:solidFill>
              </a:rPr>
              <a:t>）</a:t>
            </a:r>
            <a:endParaRPr lang="en-US" altLang="zh-CN" sz="2400" b="1" dirty="0" smtClean="0">
              <a:solidFill>
                <a:srgbClr val="053CF1"/>
              </a:solidFill>
            </a:endParaRPr>
          </a:p>
        </p:txBody>
      </p:sp>
      <p:sp>
        <p:nvSpPr>
          <p:cNvPr id="3" name="矩形 2"/>
          <p:cNvSpPr/>
          <p:nvPr/>
        </p:nvSpPr>
        <p:spPr>
          <a:xfrm>
            <a:off x="767408" y="5805264"/>
            <a:ext cx="10657184" cy="523220"/>
          </a:xfrm>
          <a:prstGeom prst="rect">
            <a:avLst/>
          </a:prstGeom>
          <a:solidFill>
            <a:schemeClr val="bg1"/>
          </a:solidFill>
        </p:spPr>
        <p:txBody>
          <a:bodyPr wrap="square">
            <a:spAutoFit/>
          </a:bodyPr>
          <a:lstStyle/>
          <a:p>
            <a:r>
              <a:rPr lang="zh-CN" altLang="en-US" sz="2800" b="1" dirty="0" smtClean="0">
                <a:solidFill>
                  <a:srgbClr val="053CF1"/>
                </a:solidFill>
                <a:latin typeface="仿宋" panose="02010609060101010101" pitchFamily="49" charset="-122"/>
                <a:ea typeface="仿宋" panose="02010609060101010101" pitchFamily="49" charset="-122"/>
              </a:rPr>
              <a:t>教师讲题，应该是手把手地引导学生获取信息、提炼信息（</a:t>
            </a:r>
            <a:r>
              <a:rPr lang="zh-CN" altLang="en-US" sz="2800" dirty="0" smtClean="0">
                <a:solidFill>
                  <a:srgbClr val="FF0000"/>
                </a:solidFill>
                <a:latin typeface="黑体" panose="02010609060101010101" pitchFamily="49" charset="-122"/>
                <a:ea typeface="黑体" panose="02010609060101010101" pitchFamily="49" charset="-122"/>
              </a:rPr>
              <a:t>过程</a:t>
            </a:r>
            <a:r>
              <a:rPr lang="zh-CN" altLang="en-US" sz="2800" b="1" dirty="0" smtClean="0">
                <a:solidFill>
                  <a:srgbClr val="053CF1"/>
                </a:solidFill>
                <a:latin typeface="仿宋" panose="02010609060101010101" pitchFamily="49" charset="-122"/>
                <a:ea typeface="仿宋" panose="02010609060101010101" pitchFamily="49" charset="-122"/>
              </a:rPr>
              <a:t>）</a:t>
            </a:r>
            <a:endParaRPr lang="en-US" altLang="zh-CN" sz="2800" b="1" dirty="0" smtClean="0">
              <a:solidFill>
                <a:srgbClr val="053CF1"/>
              </a:solidFill>
              <a:latin typeface="仿宋" panose="02010609060101010101" pitchFamily="49" charset="-122"/>
              <a:ea typeface="仿宋" panose="02010609060101010101" pitchFamily="49" charset="-122"/>
            </a:endParaRPr>
          </a:p>
        </p:txBody>
      </p:sp>
    </p:spTree>
  </p:cSld>
  <p:clrMapOvr>
    <a:masterClrMapping/>
  </p:clrMapOvr>
  <p:timing>
    <p:tnLst>
      <p:par>
        <p:cTn id="1" dur="indefinite" restart="never" nodeType="tmRoot"/>
      </p:par>
    </p:tnLst>
    <p:bldLst>
      <p:bldP spid="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07368" y="116632"/>
            <a:ext cx="11593288" cy="6432530"/>
          </a:xfrm>
          <a:prstGeom prst="rect">
            <a:avLst/>
          </a:prstGeom>
          <a:solidFill>
            <a:schemeClr val="bg1"/>
          </a:solidFill>
        </p:spPr>
        <p:txBody>
          <a:bodyPr wrap="square">
            <a:spAutoFit/>
          </a:bodyPr>
          <a:lstStyle/>
          <a:p>
            <a:r>
              <a:rPr lang="zh-CN" altLang="en-US" sz="2800" dirty="0" smtClean="0">
                <a:solidFill>
                  <a:srgbClr val="FF0000"/>
                </a:solidFill>
                <a:latin typeface="黑体" panose="02010609060101010101" pitchFamily="49" charset="-122"/>
                <a:ea typeface="黑体" panose="02010609060101010101" pitchFamily="49" charset="-122"/>
              </a:rPr>
              <a:t>强调手把手引导的过程，即力透纸背的过程：  </a:t>
            </a:r>
            <a:endParaRPr lang="en-US" altLang="zh-CN" sz="2800" dirty="0" smtClean="0">
              <a:solidFill>
                <a:srgbClr val="FF0000"/>
              </a:solidFill>
              <a:latin typeface="黑体" panose="02010609060101010101" pitchFamily="49" charset="-122"/>
              <a:ea typeface="黑体" panose="02010609060101010101" pitchFamily="49" charset="-122"/>
            </a:endParaRPr>
          </a:p>
          <a:p>
            <a:r>
              <a:rPr lang="zh-CN" altLang="en-US" sz="2400" b="1" dirty="0" smtClean="0">
                <a:solidFill>
                  <a:srgbClr val="053CF1"/>
                </a:solidFill>
                <a:latin typeface="楷体" panose="02010609060101010101" pitchFamily="49" charset="-122"/>
                <a:ea typeface="楷体" panose="02010609060101010101" pitchFamily="49" charset="-122"/>
              </a:rPr>
              <a:t>    </a:t>
            </a:r>
            <a:endParaRPr lang="en-US" altLang="zh-CN" sz="2400" b="1" dirty="0" smtClean="0">
              <a:solidFill>
                <a:srgbClr val="053CF1"/>
              </a:solidFill>
              <a:latin typeface="楷体" panose="02010609060101010101" pitchFamily="49" charset="-122"/>
              <a:ea typeface="楷体" panose="02010609060101010101" pitchFamily="49" charset="-122"/>
            </a:endParaRPr>
          </a:p>
          <a:p>
            <a:r>
              <a:rPr lang="en-US" altLang="zh-CN" sz="2400" b="1" dirty="0">
                <a:solidFill>
                  <a:srgbClr val="053CF1"/>
                </a:solidFill>
                <a:latin typeface="楷体" panose="02010609060101010101" pitchFamily="49" charset="-122"/>
                <a:ea typeface="楷体" panose="02010609060101010101" pitchFamily="49" charset="-122"/>
              </a:rPr>
              <a:t> </a:t>
            </a:r>
            <a:r>
              <a:rPr lang="en-US" altLang="zh-CN" sz="2400" b="1" dirty="0" smtClean="0">
                <a:solidFill>
                  <a:srgbClr val="053CF1"/>
                </a:solidFill>
                <a:latin typeface="楷体" panose="02010609060101010101" pitchFamily="49" charset="-122"/>
                <a:ea typeface="楷体" panose="02010609060101010101" pitchFamily="49" charset="-122"/>
              </a:rPr>
              <a:t>   </a:t>
            </a:r>
            <a:r>
              <a:rPr lang="zh-CN" altLang="en-US" sz="2400" b="1" dirty="0" smtClean="0">
                <a:solidFill>
                  <a:srgbClr val="053CF1"/>
                </a:solidFill>
                <a:latin typeface="楷体" panose="02010609060101010101" pitchFamily="49" charset="-122"/>
                <a:ea typeface="楷体" panose="02010609060101010101" pitchFamily="49" charset="-122"/>
              </a:rPr>
              <a:t>徐建寅</a:t>
            </a:r>
            <a:r>
              <a:rPr lang="zh-CN" altLang="en-US" sz="2400" b="1" dirty="0">
                <a:solidFill>
                  <a:srgbClr val="053CF1"/>
                </a:solidFill>
                <a:latin typeface="楷体" panose="02010609060101010101" pitchFamily="49" charset="-122"/>
                <a:ea typeface="楷体" panose="02010609060101010101" pitchFamily="49" charset="-122"/>
              </a:rPr>
              <a:t>（</a:t>
            </a:r>
            <a:r>
              <a:rPr lang="en-US" altLang="zh-CN" sz="2400" b="1" dirty="0">
                <a:solidFill>
                  <a:srgbClr val="053CF1"/>
                </a:solidFill>
                <a:latin typeface="楷体" panose="02010609060101010101" pitchFamily="49" charset="-122"/>
                <a:ea typeface="楷体" panose="02010609060101010101" pitchFamily="49" charset="-122"/>
              </a:rPr>
              <a:t>1845—1901</a:t>
            </a:r>
            <a:r>
              <a:rPr lang="zh-CN" altLang="en-US" sz="2400" b="1" dirty="0">
                <a:solidFill>
                  <a:srgbClr val="053CF1"/>
                </a:solidFill>
                <a:latin typeface="楷体" panose="02010609060101010101" pitchFamily="49" charset="-122"/>
                <a:ea typeface="楷体" panose="02010609060101010101" pitchFamily="49" charset="-122"/>
              </a:rPr>
              <a:t>），科学家徐寿之子，从小研习</a:t>
            </a:r>
            <a:r>
              <a:rPr lang="zh-CN" altLang="en-US" sz="2400" b="1" dirty="0" smtClean="0">
                <a:solidFill>
                  <a:srgbClr val="053CF1"/>
                </a:solidFill>
                <a:latin typeface="楷体" panose="02010609060101010101" pitchFamily="49" charset="-122"/>
                <a:ea typeface="楷体" panose="02010609060101010101" pitchFamily="49" charset="-122"/>
              </a:rPr>
              <a:t>“格致之学”</a:t>
            </a:r>
            <a:r>
              <a:rPr lang="en-US" altLang="zh-CN" sz="2400" b="1" dirty="0" smtClean="0">
                <a:solidFill>
                  <a:srgbClr val="FF0000"/>
                </a:solidFill>
                <a:latin typeface="楷体" panose="02010609060101010101" pitchFamily="49" charset="-122"/>
                <a:ea typeface="楷体" panose="02010609060101010101" pitchFamily="49" charset="-122"/>
              </a:rPr>
              <a:t>(</a:t>
            </a:r>
            <a:r>
              <a:rPr lang="zh-CN" altLang="en-US" sz="2400" b="1" dirty="0" smtClean="0">
                <a:solidFill>
                  <a:srgbClr val="FF0000"/>
                </a:solidFill>
                <a:latin typeface="楷体" panose="02010609060101010101" pitchFamily="49" charset="-122"/>
                <a:ea typeface="楷体" panose="02010609060101010101" pitchFamily="49" charset="-122"/>
              </a:rPr>
              <a:t>努力学习精神</a:t>
            </a:r>
            <a:r>
              <a:rPr lang="en-US" altLang="zh-CN" sz="2400" b="1" dirty="0" smtClean="0">
                <a:solidFill>
                  <a:srgbClr val="FF0000"/>
                </a:solidFill>
                <a:latin typeface="楷体" panose="02010609060101010101" pitchFamily="49" charset="-122"/>
                <a:ea typeface="楷体" panose="02010609060101010101" pitchFamily="49" charset="-122"/>
              </a:rPr>
              <a:t>)</a:t>
            </a:r>
            <a:r>
              <a:rPr lang="zh-CN" altLang="en-US" sz="2400" b="1" dirty="0" smtClean="0">
                <a:solidFill>
                  <a:srgbClr val="053CF1"/>
                </a:solidFill>
                <a:latin typeface="楷体" panose="02010609060101010101" pitchFamily="49" charset="-122"/>
                <a:ea typeface="楷体" panose="02010609060101010101" pitchFamily="49" charset="-122"/>
              </a:rPr>
              <a:t>，</a:t>
            </a:r>
            <a:r>
              <a:rPr lang="zh-CN" altLang="en-US" sz="2400" b="1" dirty="0">
                <a:solidFill>
                  <a:srgbClr val="053CF1"/>
                </a:solidFill>
                <a:latin typeface="楷体" panose="02010609060101010101" pitchFamily="49" charset="-122"/>
                <a:ea typeface="楷体" panose="02010609060101010101" pitchFamily="49" charset="-122"/>
              </a:rPr>
              <a:t>怀抱科学救国</a:t>
            </a:r>
            <a:r>
              <a:rPr lang="zh-CN" altLang="en-US" sz="2400" b="1" dirty="0" smtClean="0">
                <a:solidFill>
                  <a:srgbClr val="053CF1"/>
                </a:solidFill>
                <a:latin typeface="楷体" panose="02010609060101010101" pitchFamily="49" charset="-122"/>
                <a:ea typeface="楷体" panose="02010609060101010101" pitchFamily="49" charset="-122"/>
              </a:rPr>
              <a:t>理想</a:t>
            </a:r>
            <a:r>
              <a:rPr lang="zh-CN" altLang="en-US" sz="2400" b="1" dirty="0" smtClean="0">
                <a:solidFill>
                  <a:srgbClr val="FF0000"/>
                </a:solidFill>
                <a:latin typeface="楷体" panose="02010609060101010101" pitchFamily="49" charset="-122"/>
                <a:ea typeface="楷体" panose="02010609060101010101" pitchFamily="49" charset="-122"/>
              </a:rPr>
              <a:t>（爱国精神）</a:t>
            </a:r>
            <a:r>
              <a:rPr lang="zh-CN" altLang="en-US" sz="2400" b="1" dirty="0" smtClean="0">
                <a:solidFill>
                  <a:srgbClr val="053CF1"/>
                </a:solidFill>
                <a:latin typeface="楷体" panose="02010609060101010101" pitchFamily="49" charset="-122"/>
                <a:ea typeface="楷体" panose="02010609060101010101" pitchFamily="49" charset="-122"/>
              </a:rPr>
              <a:t>。</a:t>
            </a:r>
            <a:r>
              <a:rPr lang="zh-CN" altLang="en-US" sz="2400" b="1" dirty="0">
                <a:solidFill>
                  <a:srgbClr val="053CF1"/>
                </a:solidFill>
                <a:latin typeface="楷体" panose="02010609060101010101" pitchFamily="49" charset="-122"/>
                <a:ea typeface="楷体" panose="02010609060101010101" pitchFamily="49" charset="-122"/>
              </a:rPr>
              <a:t>早年效力于翻译西方科学</a:t>
            </a:r>
            <a:r>
              <a:rPr lang="zh-CN" altLang="en-US" sz="2400" b="1" dirty="0" smtClean="0">
                <a:solidFill>
                  <a:srgbClr val="053CF1"/>
                </a:solidFill>
                <a:latin typeface="楷体" panose="02010609060101010101" pitchFamily="49" charset="-122"/>
                <a:ea typeface="楷体" panose="02010609060101010101" pitchFamily="49" charset="-122"/>
              </a:rPr>
              <a:t>书籍</a:t>
            </a:r>
            <a:r>
              <a:rPr lang="zh-CN" altLang="en-US" sz="2400" b="1" dirty="0" smtClean="0">
                <a:solidFill>
                  <a:srgbClr val="FF0000"/>
                </a:solidFill>
                <a:latin typeface="楷体" panose="02010609060101010101" pitchFamily="49" charset="-122"/>
                <a:ea typeface="楷体" panose="02010609060101010101" pitchFamily="49" charset="-122"/>
              </a:rPr>
              <a:t>（贡献），</a:t>
            </a:r>
            <a:r>
              <a:rPr lang="zh-CN" altLang="en-US" sz="2400" b="1" dirty="0">
                <a:solidFill>
                  <a:srgbClr val="053CF1"/>
                </a:solidFill>
                <a:latin typeface="楷体" panose="02010609060101010101" pitchFamily="49" charset="-122"/>
                <a:ea typeface="楷体" panose="02010609060101010101" pitchFamily="49" charset="-122"/>
              </a:rPr>
              <a:t>“筚路蓝缕，以启山林”。</a:t>
            </a:r>
            <a:r>
              <a:rPr lang="en-US" altLang="zh-CN" sz="2400" b="1" dirty="0">
                <a:solidFill>
                  <a:srgbClr val="053CF1"/>
                </a:solidFill>
                <a:latin typeface="楷体" panose="02010609060101010101" pitchFamily="49" charset="-122"/>
                <a:ea typeface="楷体" panose="02010609060101010101" pitchFamily="49" charset="-122"/>
              </a:rPr>
              <a:t>1874</a:t>
            </a:r>
            <a:r>
              <a:rPr lang="zh-CN" altLang="en-US" sz="2400" b="1" dirty="0">
                <a:solidFill>
                  <a:srgbClr val="053CF1"/>
                </a:solidFill>
                <a:latin typeface="楷体" panose="02010609060101010101" pitchFamily="49" charset="-122"/>
                <a:ea typeface="楷体" panose="02010609060101010101" pitchFamily="49" charset="-122"/>
              </a:rPr>
              <a:t>年，研制成功硝酸，产品广泛应用于火药</a:t>
            </a:r>
            <a:r>
              <a:rPr lang="zh-CN" altLang="en-US" sz="2400" b="1" dirty="0" smtClean="0">
                <a:solidFill>
                  <a:srgbClr val="053CF1"/>
                </a:solidFill>
                <a:latin typeface="楷体" panose="02010609060101010101" pitchFamily="49" charset="-122"/>
                <a:ea typeface="楷体" panose="02010609060101010101" pitchFamily="49" charset="-122"/>
              </a:rPr>
              <a:t>制造</a:t>
            </a:r>
            <a:r>
              <a:rPr lang="zh-CN" altLang="en-US" sz="2400" b="1" dirty="0">
                <a:solidFill>
                  <a:srgbClr val="FF0000"/>
                </a:solidFill>
                <a:latin typeface="楷体" panose="02010609060101010101" pitchFamily="49" charset="-122"/>
                <a:ea typeface="楷体" panose="02010609060101010101" pitchFamily="49" charset="-122"/>
              </a:rPr>
              <a:t>（贡献</a:t>
            </a:r>
            <a:r>
              <a:rPr lang="zh-CN" altLang="en-US" sz="2400" b="1" dirty="0" smtClean="0">
                <a:solidFill>
                  <a:srgbClr val="FF0000"/>
                </a:solidFill>
                <a:latin typeface="楷体" panose="02010609060101010101" pitchFamily="49" charset="-122"/>
                <a:ea typeface="楷体" panose="02010609060101010101" pitchFamily="49" charset="-122"/>
              </a:rPr>
              <a:t>）</a:t>
            </a:r>
            <a:r>
              <a:rPr lang="zh-CN" altLang="en-US" sz="2400" b="1" dirty="0" smtClean="0">
                <a:solidFill>
                  <a:srgbClr val="053CF1"/>
                </a:solidFill>
                <a:latin typeface="楷体" panose="02010609060101010101" pitchFamily="49" charset="-122"/>
                <a:ea typeface="楷体" panose="02010609060101010101" pitchFamily="49" charset="-122"/>
              </a:rPr>
              <a:t>。</a:t>
            </a:r>
            <a:r>
              <a:rPr lang="en-US" altLang="zh-CN" sz="2400" b="1" dirty="0">
                <a:solidFill>
                  <a:srgbClr val="053CF1"/>
                </a:solidFill>
                <a:latin typeface="楷体" panose="02010609060101010101" pitchFamily="49" charset="-122"/>
                <a:ea typeface="楷体" panose="02010609060101010101" pitchFamily="49" charset="-122"/>
              </a:rPr>
              <a:t>1875</a:t>
            </a:r>
            <a:r>
              <a:rPr lang="zh-CN" altLang="en-US" sz="2400" b="1" dirty="0">
                <a:solidFill>
                  <a:srgbClr val="053CF1"/>
                </a:solidFill>
                <a:latin typeface="楷体" panose="02010609060101010101" pitchFamily="49" charset="-122"/>
                <a:ea typeface="楷体" panose="02010609060101010101" pitchFamily="49" charset="-122"/>
              </a:rPr>
              <a:t>年，被任命为山东机器局总办，营建</a:t>
            </a:r>
            <a:r>
              <a:rPr lang="zh-CN" altLang="en-US" sz="2400" b="1" dirty="0" smtClean="0">
                <a:solidFill>
                  <a:srgbClr val="053CF1"/>
                </a:solidFill>
                <a:latin typeface="楷体" panose="02010609060101010101" pitchFamily="49" charset="-122"/>
                <a:ea typeface="楷体" panose="02010609060101010101" pitchFamily="49" charset="-122"/>
              </a:rPr>
              <a:t>兵工厂</a:t>
            </a:r>
            <a:r>
              <a:rPr lang="zh-CN" altLang="en-US" sz="2400" b="1" dirty="0" smtClean="0">
                <a:solidFill>
                  <a:srgbClr val="FF0000"/>
                </a:solidFill>
                <a:latin typeface="楷体" panose="02010609060101010101" pitchFamily="49" charset="-122"/>
                <a:ea typeface="楷体" panose="02010609060101010101" pitchFamily="49" charset="-122"/>
              </a:rPr>
              <a:t>（</a:t>
            </a:r>
            <a:r>
              <a:rPr lang="zh-CN" altLang="en-US" sz="2400" b="1" dirty="0">
                <a:solidFill>
                  <a:srgbClr val="FF0000"/>
                </a:solidFill>
                <a:latin typeface="楷体" panose="02010609060101010101" pitchFamily="49" charset="-122"/>
                <a:ea typeface="楷体" panose="02010609060101010101" pitchFamily="49" charset="-122"/>
              </a:rPr>
              <a:t>贡献）， </a:t>
            </a:r>
            <a:r>
              <a:rPr lang="zh-CN" altLang="en-US" sz="2400" b="1" dirty="0" smtClean="0">
                <a:solidFill>
                  <a:srgbClr val="053CF1"/>
                </a:solidFill>
                <a:latin typeface="楷体" panose="02010609060101010101" pitchFamily="49" charset="-122"/>
                <a:ea typeface="楷体" panose="02010609060101010101" pitchFamily="49" charset="-122"/>
              </a:rPr>
              <a:t>“</a:t>
            </a:r>
            <a:r>
              <a:rPr lang="zh-CN" altLang="en-US" sz="2400" b="1" dirty="0">
                <a:solidFill>
                  <a:srgbClr val="053CF1"/>
                </a:solidFill>
                <a:latin typeface="楷体" panose="02010609060101010101" pitchFamily="49" charset="-122"/>
                <a:ea typeface="楷体" panose="02010609060101010101" pitchFamily="49" charset="-122"/>
              </a:rPr>
              <a:t>躬自创造，未尝延用西人</a:t>
            </a:r>
            <a:r>
              <a:rPr lang="zh-CN" altLang="en-US" sz="2400" b="1" dirty="0" smtClean="0">
                <a:solidFill>
                  <a:srgbClr val="053CF1"/>
                </a:solidFill>
                <a:latin typeface="楷体" panose="02010609060101010101" pitchFamily="49" charset="-122"/>
                <a:ea typeface="楷体" panose="02010609060101010101" pitchFamily="49" charset="-122"/>
              </a:rPr>
              <a:t>”</a:t>
            </a:r>
            <a:r>
              <a:rPr lang="zh-CN" altLang="en-US" sz="2400" b="1" dirty="0">
                <a:solidFill>
                  <a:srgbClr val="FF0000"/>
                </a:solidFill>
                <a:latin typeface="楷体" panose="02010609060101010101" pitchFamily="49" charset="-122"/>
                <a:ea typeface="楷体" panose="02010609060101010101" pitchFamily="49" charset="-122"/>
              </a:rPr>
              <a:t> </a:t>
            </a:r>
            <a:r>
              <a:rPr lang="zh-CN" altLang="en-US" sz="2400" b="1" dirty="0" smtClean="0">
                <a:solidFill>
                  <a:srgbClr val="FF0000"/>
                </a:solidFill>
                <a:latin typeface="楷体" panose="02010609060101010101" pitchFamily="49" charset="-122"/>
                <a:ea typeface="楷体" panose="02010609060101010101" pitchFamily="49" charset="-122"/>
              </a:rPr>
              <a:t>（独立自主、创新精神）</a:t>
            </a:r>
            <a:r>
              <a:rPr lang="zh-CN" altLang="en-US" sz="2400" b="1" dirty="0" smtClean="0">
                <a:solidFill>
                  <a:srgbClr val="053CF1"/>
                </a:solidFill>
                <a:latin typeface="楷体" panose="02010609060101010101" pitchFamily="49" charset="-122"/>
                <a:ea typeface="楷体" panose="02010609060101010101" pitchFamily="49" charset="-122"/>
              </a:rPr>
              <a:t>，</a:t>
            </a:r>
            <a:r>
              <a:rPr lang="en-US" altLang="zh-CN" sz="2400" b="1" dirty="0">
                <a:solidFill>
                  <a:srgbClr val="053CF1"/>
                </a:solidFill>
                <a:latin typeface="楷体" panose="02010609060101010101" pitchFamily="49" charset="-122"/>
                <a:ea typeface="楷体" panose="02010609060101010101" pitchFamily="49" charset="-122"/>
              </a:rPr>
              <a:t>1879</a:t>
            </a:r>
            <a:r>
              <a:rPr lang="zh-CN" altLang="en-US" sz="2400" b="1" dirty="0">
                <a:solidFill>
                  <a:srgbClr val="053CF1"/>
                </a:solidFill>
                <a:latin typeface="楷体" panose="02010609060101010101" pitchFamily="49" charset="-122"/>
                <a:ea typeface="楷体" panose="02010609060101010101" pitchFamily="49" charset="-122"/>
              </a:rPr>
              <a:t>年，受命负责到欧洲考察造舰、兵工，“留心访询”，订购舰只。在德国订造的两艘铁甲船后来成为北洋舰队的主力“镇远”舰和“定远”</a:t>
            </a:r>
            <a:r>
              <a:rPr lang="zh-CN" altLang="en-US" sz="2400" b="1" dirty="0" smtClean="0">
                <a:solidFill>
                  <a:srgbClr val="053CF1"/>
                </a:solidFill>
                <a:latin typeface="楷体" panose="02010609060101010101" pitchFamily="49" charset="-122"/>
                <a:ea typeface="楷体" panose="02010609060101010101" pitchFamily="49" charset="-122"/>
              </a:rPr>
              <a:t>舰</a:t>
            </a:r>
            <a:r>
              <a:rPr lang="zh-CN" altLang="en-US" sz="2400" b="1" dirty="0">
                <a:solidFill>
                  <a:srgbClr val="FF0000"/>
                </a:solidFill>
                <a:latin typeface="楷体" panose="02010609060101010101" pitchFamily="49" charset="-122"/>
                <a:ea typeface="楷体" panose="02010609060101010101" pitchFamily="49" charset="-122"/>
              </a:rPr>
              <a:t>（</a:t>
            </a:r>
            <a:r>
              <a:rPr lang="zh-CN" altLang="en-US" sz="2400" b="1" dirty="0" smtClean="0">
                <a:solidFill>
                  <a:srgbClr val="FF0000"/>
                </a:solidFill>
                <a:latin typeface="楷体" panose="02010609060101010101" pitchFamily="49" charset="-122"/>
                <a:ea typeface="楷体" panose="02010609060101010101" pitchFamily="49" charset="-122"/>
              </a:rPr>
              <a:t>贡献；虚心学习、开放引进的精神）</a:t>
            </a:r>
            <a:r>
              <a:rPr lang="zh-CN" altLang="en-US" sz="2400" b="1" dirty="0" smtClean="0">
                <a:solidFill>
                  <a:srgbClr val="053CF1"/>
                </a:solidFill>
                <a:latin typeface="楷体" panose="02010609060101010101" pitchFamily="49" charset="-122"/>
                <a:ea typeface="楷体" panose="02010609060101010101" pitchFamily="49" charset="-122"/>
              </a:rPr>
              <a:t>。</a:t>
            </a:r>
            <a:r>
              <a:rPr lang="zh-CN" altLang="en-US" sz="2400" b="1" dirty="0">
                <a:solidFill>
                  <a:srgbClr val="053CF1"/>
                </a:solidFill>
                <a:latin typeface="楷体" panose="02010609060101010101" pitchFamily="49" charset="-122"/>
                <a:ea typeface="楷体" panose="02010609060101010101" pitchFamily="49" charset="-122"/>
              </a:rPr>
              <a:t>在欧洲期间，还悉心考察近代工业技术和管理制度，所撰</a:t>
            </a:r>
            <a:r>
              <a:rPr lang="en-US" altLang="zh-CN" sz="2400" b="1" dirty="0">
                <a:solidFill>
                  <a:srgbClr val="053CF1"/>
                </a:solidFill>
                <a:latin typeface="楷体" panose="02010609060101010101" pitchFamily="49" charset="-122"/>
                <a:ea typeface="楷体" panose="02010609060101010101" pitchFamily="49" charset="-122"/>
              </a:rPr>
              <a:t>《</a:t>
            </a:r>
            <a:r>
              <a:rPr lang="zh-CN" altLang="en-US" sz="2400" b="1" dirty="0">
                <a:solidFill>
                  <a:srgbClr val="053CF1"/>
                </a:solidFill>
                <a:latin typeface="楷体" panose="02010609060101010101" pitchFamily="49" charset="-122"/>
                <a:ea typeface="楷体" panose="02010609060101010101" pitchFamily="49" charset="-122"/>
              </a:rPr>
              <a:t>欧游杂录</a:t>
            </a:r>
            <a:r>
              <a:rPr lang="en-US" altLang="zh-CN" sz="2400" b="1" dirty="0">
                <a:solidFill>
                  <a:srgbClr val="053CF1"/>
                </a:solidFill>
                <a:latin typeface="楷体" panose="02010609060101010101" pitchFamily="49" charset="-122"/>
                <a:ea typeface="楷体" panose="02010609060101010101" pitchFamily="49" charset="-122"/>
              </a:rPr>
              <a:t>》</a:t>
            </a:r>
            <a:r>
              <a:rPr lang="zh-CN" altLang="en-US" sz="2400" b="1" dirty="0">
                <a:solidFill>
                  <a:srgbClr val="053CF1"/>
                </a:solidFill>
                <a:latin typeface="楷体" panose="02010609060101010101" pitchFamily="49" charset="-122"/>
                <a:ea typeface="楷体" panose="02010609060101010101" pitchFamily="49" charset="-122"/>
              </a:rPr>
              <a:t>详细记录了多种当时世界上最先进的制造工艺和设备，并绘制了许多</a:t>
            </a:r>
            <a:r>
              <a:rPr lang="zh-CN" altLang="en-US" sz="2400" b="1" dirty="0" smtClean="0">
                <a:solidFill>
                  <a:srgbClr val="053CF1"/>
                </a:solidFill>
                <a:latin typeface="楷体" panose="02010609060101010101" pitchFamily="49" charset="-122"/>
                <a:ea typeface="楷体" panose="02010609060101010101" pitchFamily="49" charset="-122"/>
              </a:rPr>
              <a:t>草图</a:t>
            </a:r>
            <a:r>
              <a:rPr lang="zh-CN" altLang="en-US" sz="2400" b="1" dirty="0">
                <a:solidFill>
                  <a:srgbClr val="FF0000"/>
                </a:solidFill>
                <a:latin typeface="楷体" panose="02010609060101010101" pitchFamily="49" charset="-122"/>
                <a:ea typeface="楷体" panose="02010609060101010101" pitchFamily="49" charset="-122"/>
              </a:rPr>
              <a:t>（贡献）</a:t>
            </a:r>
            <a:r>
              <a:rPr lang="zh-CN" altLang="en-US" sz="2400" b="1" dirty="0" smtClean="0">
                <a:solidFill>
                  <a:srgbClr val="053CF1"/>
                </a:solidFill>
                <a:latin typeface="楷体" panose="02010609060101010101" pitchFamily="49" charset="-122"/>
                <a:ea typeface="楷体" panose="02010609060101010101" pitchFamily="49" charset="-122"/>
              </a:rPr>
              <a:t>。</a:t>
            </a:r>
            <a:r>
              <a:rPr lang="zh-CN" altLang="en-US" sz="2400" b="1" dirty="0">
                <a:solidFill>
                  <a:srgbClr val="053CF1"/>
                </a:solidFill>
                <a:latin typeface="楷体" panose="02010609060101010101" pitchFamily="49" charset="-122"/>
                <a:ea typeface="楷体" panose="02010609060101010101" pitchFamily="49" charset="-122"/>
              </a:rPr>
              <a:t>这部书是近代科学技术发展史上的一份珍贵资料，八国联军侵华战争爆发后，外国停止供应火药，他创办火药厂，亲自试制无烟火药，“日手杵臼，亲自研炼”，很快获得</a:t>
            </a:r>
            <a:r>
              <a:rPr lang="zh-CN" altLang="en-US" sz="2400" b="1" dirty="0" smtClean="0">
                <a:solidFill>
                  <a:srgbClr val="053CF1"/>
                </a:solidFill>
                <a:latin typeface="楷体" panose="02010609060101010101" pitchFamily="49" charset="-122"/>
                <a:ea typeface="楷体" panose="02010609060101010101" pitchFamily="49" charset="-122"/>
              </a:rPr>
              <a:t>成功</a:t>
            </a:r>
            <a:r>
              <a:rPr lang="zh-CN" altLang="en-US" sz="2400" b="1" dirty="0">
                <a:solidFill>
                  <a:srgbClr val="FF0000"/>
                </a:solidFill>
                <a:latin typeface="楷体" panose="02010609060101010101" pitchFamily="49" charset="-122"/>
                <a:ea typeface="楷体" panose="02010609060101010101" pitchFamily="49" charset="-122"/>
              </a:rPr>
              <a:t>（贡献）</a:t>
            </a:r>
            <a:r>
              <a:rPr lang="zh-CN" altLang="en-US" sz="2400" b="1" dirty="0" smtClean="0">
                <a:solidFill>
                  <a:srgbClr val="053CF1"/>
                </a:solidFill>
                <a:latin typeface="楷体" panose="02010609060101010101" pitchFamily="49" charset="-122"/>
                <a:ea typeface="楷体" panose="02010609060101010101" pitchFamily="49" charset="-122"/>
              </a:rPr>
              <a:t>。</a:t>
            </a:r>
            <a:r>
              <a:rPr lang="zh-CN" altLang="en-US" sz="2400" b="1" dirty="0">
                <a:solidFill>
                  <a:srgbClr val="053CF1"/>
                </a:solidFill>
                <a:latin typeface="楷体" panose="02010609060101010101" pitchFamily="49" charset="-122"/>
                <a:ea typeface="楷体" panose="02010609060101010101" pitchFamily="49" charset="-122"/>
              </a:rPr>
              <a:t>后试验室不幸发生爆炸，他献出了宝贵生命。</a:t>
            </a:r>
            <a:endParaRPr lang="zh-CN" altLang="en-US" sz="2400" b="1" dirty="0">
              <a:solidFill>
                <a:srgbClr val="053CF1"/>
              </a:solidFill>
              <a:latin typeface="楷体" panose="02010609060101010101" pitchFamily="49" charset="-122"/>
              <a:ea typeface="楷体" panose="02010609060101010101" pitchFamily="49" charset="-122"/>
            </a:endParaRPr>
          </a:p>
          <a:p>
            <a:r>
              <a:rPr lang="en-US" altLang="zh-CN" sz="2400" b="1" dirty="0" smtClean="0">
                <a:solidFill>
                  <a:srgbClr val="053CF1"/>
                </a:solidFill>
                <a:latin typeface="楷体" panose="02010609060101010101" pitchFamily="49" charset="-122"/>
                <a:ea typeface="楷体" panose="02010609060101010101" pitchFamily="49" charset="-122"/>
              </a:rPr>
              <a:t>        ——</a:t>
            </a:r>
            <a:r>
              <a:rPr lang="zh-CN" altLang="en-US" sz="2400" b="1" dirty="0">
                <a:solidFill>
                  <a:srgbClr val="053CF1"/>
                </a:solidFill>
                <a:latin typeface="楷体" panose="02010609060101010101" pitchFamily="49" charset="-122"/>
                <a:ea typeface="楷体" panose="02010609060101010101" pitchFamily="49" charset="-122"/>
              </a:rPr>
              <a:t>摘编自钟叔河</a:t>
            </a:r>
            <a:r>
              <a:rPr lang="en-US" altLang="zh-CN" sz="2400" b="1" dirty="0">
                <a:solidFill>
                  <a:srgbClr val="053CF1"/>
                </a:solidFill>
                <a:latin typeface="楷体" panose="02010609060101010101" pitchFamily="49" charset="-122"/>
                <a:ea typeface="楷体" panose="02010609060101010101" pitchFamily="49" charset="-122"/>
              </a:rPr>
              <a:t>《</a:t>
            </a:r>
            <a:r>
              <a:rPr lang="zh-CN" altLang="en-US" sz="2400" b="1" dirty="0">
                <a:solidFill>
                  <a:srgbClr val="053CF1"/>
                </a:solidFill>
                <a:latin typeface="楷体" panose="02010609060101010101" pitchFamily="49" charset="-122"/>
                <a:ea typeface="楷体" panose="02010609060101010101" pitchFamily="49" charset="-122"/>
              </a:rPr>
              <a:t>走向世界：近代中国知识分子考察西方的历史</a:t>
            </a:r>
            <a:r>
              <a:rPr lang="en-US" altLang="zh-CN" sz="2400" b="1" dirty="0">
                <a:solidFill>
                  <a:srgbClr val="053CF1"/>
                </a:solidFill>
                <a:latin typeface="楷体" panose="02010609060101010101" pitchFamily="49" charset="-122"/>
                <a:ea typeface="楷体" panose="02010609060101010101" pitchFamily="49" charset="-122"/>
              </a:rPr>
              <a:t>》</a:t>
            </a:r>
            <a:endParaRPr lang="en-US" altLang="zh-CN" sz="2400" b="1" dirty="0">
              <a:solidFill>
                <a:srgbClr val="053CF1"/>
              </a:solidFill>
              <a:latin typeface="楷体" panose="02010609060101010101" pitchFamily="49" charset="-122"/>
              <a:ea typeface="楷体" panose="02010609060101010101" pitchFamily="49" charset="-122"/>
            </a:endParaRPr>
          </a:p>
          <a:p>
            <a:r>
              <a:rPr lang="zh-CN" altLang="en-US" sz="2400" b="1" dirty="0">
                <a:solidFill>
                  <a:srgbClr val="053CF1"/>
                </a:solidFill>
              </a:rPr>
              <a:t>（</a:t>
            </a:r>
            <a:r>
              <a:rPr lang="en-US" altLang="zh-CN" sz="2400" b="1" dirty="0">
                <a:solidFill>
                  <a:srgbClr val="053CF1"/>
                </a:solidFill>
              </a:rPr>
              <a:t>1</a:t>
            </a:r>
            <a:r>
              <a:rPr lang="zh-CN" altLang="en-US" sz="2400" b="1" dirty="0">
                <a:solidFill>
                  <a:srgbClr val="053CF1"/>
                </a:solidFill>
              </a:rPr>
              <a:t>）概括徐建寅对中国早期现代化</a:t>
            </a:r>
            <a:r>
              <a:rPr lang="zh-CN" altLang="en-US" sz="2400" b="1" dirty="0">
                <a:solidFill>
                  <a:srgbClr val="FF0000"/>
                </a:solidFill>
              </a:rPr>
              <a:t>历史贡献</a:t>
            </a:r>
            <a:r>
              <a:rPr lang="zh-CN" altLang="en-US" sz="2400" b="1" dirty="0">
                <a:solidFill>
                  <a:srgbClr val="053CF1"/>
                </a:solidFill>
              </a:rPr>
              <a:t>。（</a:t>
            </a:r>
            <a:r>
              <a:rPr lang="en-US" altLang="zh-CN" sz="2400" b="1" dirty="0">
                <a:solidFill>
                  <a:srgbClr val="053CF1"/>
                </a:solidFill>
              </a:rPr>
              <a:t>6</a:t>
            </a:r>
            <a:r>
              <a:rPr lang="zh-CN" altLang="en-US" sz="2400" b="1" dirty="0">
                <a:solidFill>
                  <a:srgbClr val="053CF1"/>
                </a:solidFill>
              </a:rPr>
              <a:t>分</a:t>
            </a:r>
            <a:r>
              <a:rPr lang="zh-CN" altLang="en-US" sz="2400" b="1" dirty="0" smtClean="0">
                <a:solidFill>
                  <a:srgbClr val="053CF1"/>
                </a:solidFill>
              </a:rPr>
              <a:t>）</a:t>
            </a:r>
            <a:endParaRPr lang="en-US" altLang="zh-CN" sz="2400" b="1" dirty="0" smtClean="0">
              <a:solidFill>
                <a:srgbClr val="053CF1"/>
              </a:solidFill>
            </a:endParaRPr>
          </a:p>
          <a:p>
            <a:r>
              <a:rPr lang="zh-CN" altLang="en-US" sz="2400" b="1" dirty="0">
                <a:solidFill>
                  <a:srgbClr val="053CF1"/>
                </a:solidFill>
              </a:rPr>
              <a:t>（</a:t>
            </a:r>
            <a:r>
              <a:rPr lang="en-US" altLang="zh-CN" sz="2400" b="1" dirty="0">
                <a:solidFill>
                  <a:srgbClr val="053CF1"/>
                </a:solidFill>
              </a:rPr>
              <a:t>2</a:t>
            </a:r>
            <a:r>
              <a:rPr lang="zh-CN" altLang="en-US" sz="2400" b="1" dirty="0">
                <a:solidFill>
                  <a:srgbClr val="053CF1"/>
                </a:solidFill>
              </a:rPr>
              <a:t>）简述詹天佑、徐建寅等中国近代科学家的</a:t>
            </a:r>
            <a:r>
              <a:rPr lang="zh-CN" altLang="en-US" sz="2400" b="1" dirty="0">
                <a:solidFill>
                  <a:srgbClr val="FF0000"/>
                </a:solidFill>
              </a:rPr>
              <a:t>共同精神品质</a:t>
            </a:r>
            <a:r>
              <a:rPr lang="zh-CN" altLang="en-US" sz="2400" b="1" dirty="0">
                <a:solidFill>
                  <a:srgbClr val="053CF1"/>
                </a:solidFill>
              </a:rPr>
              <a:t>。（</a:t>
            </a:r>
            <a:r>
              <a:rPr lang="en-US" altLang="zh-CN" sz="2400" b="1" dirty="0">
                <a:solidFill>
                  <a:srgbClr val="053CF1"/>
                </a:solidFill>
              </a:rPr>
              <a:t>6</a:t>
            </a:r>
            <a:r>
              <a:rPr lang="zh-CN" altLang="en-US" sz="2400" b="1" dirty="0">
                <a:solidFill>
                  <a:srgbClr val="053CF1"/>
                </a:solidFill>
              </a:rPr>
              <a:t>分）</a:t>
            </a:r>
            <a:endParaRPr lang="zh-CN" altLang="en-US" sz="2400" b="1" dirty="0">
              <a:solidFill>
                <a:srgbClr val="053CF1"/>
              </a:solidFill>
            </a:endParaRPr>
          </a:p>
        </p:txBody>
      </p:sp>
      <p:sp>
        <p:nvSpPr>
          <p:cNvPr id="3" name="矩形 2"/>
          <p:cNvSpPr/>
          <p:nvPr/>
        </p:nvSpPr>
        <p:spPr>
          <a:xfrm>
            <a:off x="5591944" y="188640"/>
            <a:ext cx="5472608" cy="1938992"/>
          </a:xfrm>
          <a:prstGeom prst="rect">
            <a:avLst/>
          </a:prstGeom>
          <a:solidFill>
            <a:schemeClr val="accent5"/>
          </a:solidFill>
        </p:spPr>
        <p:txBody>
          <a:bodyPr wrap="square">
            <a:spAutoFit/>
          </a:bodyPr>
          <a:lstStyle/>
          <a:p>
            <a:pPr algn="just">
              <a:spcAft>
                <a:spcPts val="0"/>
              </a:spcAft>
            </a:pPr>
            <a:r>
              <a:rPr lang="zh-CN" altLang="en-US" sz="6000" b="1" kern="100" dirty="0" smtClean="0">
                <a:solidFill>
                  <a:srgbClr val="FF0000"/>
                </a:solidFill>
                <a:latin typeface="楷体" panose="02010609060101010101" pitchFamily="49" charset="-122"/>
                <a:ea typeface="楷体" panose="02010609060101010101" pitchFamily="49" charset="-122"/>
              </a:rPr>
              <a:t>为什么要研究全国卷真题？</a:t>
            </a:r>
            <a:endParaRPr lang="en-US" altLang="zh-CN" sz="6000" b="1" kern="100" dirty="0">
              <a:solidFill>
                <a:srgbClr val="FF0000"/>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23392" y="188640"/>
            <a:ext cx="11161240" cy="3970318"/>
          </a:xfrm>
          <a:prstGeom prst="rect">
            <a:avLst/>
          </a:prstGeom>
          <a:solidFill>
            <a:schemeClr val="bg1"/>
          </a:solidFill>
        </p:spPr>
        <p:txBody>
          <a:bodyPr wrap="square">
            <a:spAutoFit/>
          </a:bodyPr>
          <a:lstStyle/>
          <a:p>
            <a:r>
              <a:rPr lang="zh-CN" altLang="en-US" sz="2800" b="1" dirty="0" smtClean="0">
                <a:solidFill>
                  <a:srgbClr val="053CF1"/>
                </a:solidFill>
                <a:latin typeface="仿宋" panose="02010609060101010101" pitchFamily="49" charset="-122"/>
                <a:ea typeface="仿宋" panose="02010609060101010101" pitchFamily="49" charset="-122"/>
              </a:rPr>
              <a:t>研读高考题领悟的素养能力：解答高考题，获取答案的四个途径</a:t>
            </a:r>
            <a:endParaRPr lang="en-US" altLang="zh-CN" sz="2800" b="1" dirty="0" smtClean="0">
              <a:solidFill>
                <a:srgbClr val="053CF1"/>
              </a:solidFill>
              <a:latin typeface="仿宋" panose="02010609060101010101" pitchFamily="49" charset="-122"/>
              <a:ea typeface="仿宋" panose="02010609060101010101" pitchFamily="49" charset="-122"/>
            </a:endParaRPr>
          </a:p>
          <a:p>
            <a:r>
              <a:rPr lang="en-US" altLang="zh-CN" sz="2800" b="1" dirty="0" smtClean="0">
                <a:solidFill>
                  <a:srgbClr val="FF0000"/>
                </a:solidFill>
                <a:latin typeface="仿宋" panose="02010609060101010101" pitchFamily="49" charset="-122"/>
                <a:ea typeface="仿宋" panose="02010609060101010101" pitchFamily="49" charset="-122"/>
              </a:rPr>
              <a:t>    </a:t>
            </a:r>
            <a:r>
              <a:rPr lang="en-US" altLang="zh-CN" sz="2800" b="1" dirty="0" smtClean="0">
                <a:solidFill>
                  <a:srgbClr val="053CF1"/>
                </a:solidFill>
                <a:latin typeface="仿宋" panose="02010609060101010101" pitchFamily="49" charset="-122"/>
                <a:ea typeface="仿宋" panose="02010609060101010101" pitchFamily="49" charset="-122"/>
              </a:rPr>
              <a:t>1.</a:t>
            </a:r>
            <a:r>
              <a:rPr lang="zh-CN" altLang="en-US" sz="2800" b="1" dirty="0" smtClean="0">
                <a:solidFill>
                  <a:srgbClr val="053CF1"/>
                </a:solidFill>
                <a:latin typeface="仿宋" panose="02010609060101010101" pitchFamily="49" charset="-122"/>
                <a:ea typeface="仿宋" panose="02010609060101010101" pitchFamily="49" charset="-122"/>
              </a:rPr>
              <a:t>答案自所学知识来。思维力</a:t>
            </a:r>
            <a:endParaRPr lang="en-US" altLang="zh-CN" sz="2800" b="1" dirty="0" smtClean="0">
              <a:solidFill>
                <a:srgbClr val="053CF1"/>
              </a:solidFill>
              <a:latin typeface="仿宋" panose="02010609060101010101" pitchFamily="49" charset="-122"/>
              <a:ea typeface="仿宋" panose="02010609060101010101" pitchFamily="49" charset="-122"/>
            </a:endParaRPr>
          </a:p>
          <a:p>
            <a:r>
              <a:rPr lang="en-US" altLang="zh-CN" sz="2800" b="1" dirty="0" smtClean="0">
                <a:solidFill>
                  <a:srgbClr val="053CF1"/>
                </a:solidFill>
                <a:latin typeface="仿宋" panose="02010609060101010101" pitchFamily="49" charset="-122"/>
                <a:ea typeface="仿宋" panose="02010609060101010101" pitchFamily="49" charset="-122"/>
              </a:rPr>
              <a:t>    2.</a:t>
            </a:r>
            <a:r>
              <a:rPr lang="zh-CN" altLang="en-US" sz="2800" b="1" dirty="0" smtClean="0">
                <a:solidFill>
                  <a:srgbClr val="053CF1"/>
                </a:solidFill>
                <a:latin typeface="仿宋" panose="02010609060101010101" pitchFamily="49" charset="-122"/>
                <a:ea typeface="仿宋" panose="02010609060101010101" pitchFamily="49" charset="-122"/>
              </a:rPr>
              <a:t>答案自题干材料来。力透纸背：洞察力、思维力</a:t>
            </a:r>
            <a:endParaRPr lang="en-US" altLang="zh-CN" sz="2800" b="1" dirty="0" smtClean="0">
              <a:solidFill>
                <a:srgbClr val="053CF1"/>
              </a:solidFill>
              <a:latin typeface="仿宋" panose="02010609060101010101" pitchFamily="49" charset="-122"/>
              <a:ea typeface="仿宋" panose="02010609060101010101" pitchFamily="49" charset="-122"/>
            </a:endParaRPr>
          </a:p>
          <a:p>
            <a:r>
              <a:rPr lang="en-US" altLang="zh-CN" sz="2800" b="1" dirty="0" smtClean="0">
                <a:solidFill>
                  <a:srgbClr val="053CF1"/>
                </a:solidFill>
                <a:latin typeface="仿宋" panose="02010609060101010101" pitchFamily="49" charset="-122"/>
                <a:ea typeface="仿宋" panose="02010609060101010101" pitchFamily="49" charset="-122"/>
              </a:rPr>
              <a:t>    3.</a:t>
            </a:r>
            <a:r>
              <a:rPr lang="zh-CN" altLang="en-US" sz="2800" b="1" dirty="0">
                <a:solidFill>
                  <a:srgbClr val="053CF1"/>
                </a:solidFill>
                <a:latin typeface="仿宋" panose="02010609060101010101" pitchFamily="49" charset="-122"/>
                <a:ea typeface="仿宋" panose="02010609060101010101" pitchFamily="49" charset="-122"/>
              </a:rPr>
              <a:t>答案</a:t>
            </a:r>
            <a:r>
              <a:rPr lang="zh-CN" altLang="en-US" sz="2800" b="1" dirty="0" smtClean="0">
                <a:solidFill>
                  <a:srgbClr val="053CF1"/>
                </a:solidFill>
                <a:latin typeface="仿宋" panose="02010609060101010101" pitchFamily="49" charset="-122"/>
                <a:ea typeface="仿宋" panose="02010609060101010101" pitchFamily="49" charset="-122"/>
              </a:rPr>
              <a:t>自逻辑推理来。逻辑同一性</a:t>
            </a:r>
            <a:endParaRPr lang="en-US" altLang="zh-CN" sz="2800" b="1" dirty="0" smtClean="0">
              <a:solidFill>
                <a:srgbClr val="053CF1"/>
              </a:solidFill>
              <a:latin typeface="仿宋" panose="02010609060101010101" pitchFamily="49" charset="-122"/>
              <a:ea typeface="仿宋" panose="02010609060101010101" pitchFamily="49" charset="-122"/>
            </a:endParaRPr>
          </a:p>
          <a:p>
            <a:r>
              <a:rPr lang="en-US" altLang="zh-CN" sz="2800" b="1" dirty="0" smtClean="0">
                <a:solidFill>
                  <a:srgbClr val="053CF1"/>
                </a:solidFill>
                <a:latin typeface="仿宋" panose="02010609060101010101" pitchFamily="49" charset="-122"/>
                <a:ea typeface="仿宋" panose="02010609060101010101" pitchFamily="49" charset="-122"/>
              </a:rPr>
              <a:t>    4.</a:t>
            </a:r>
            <a:r>
              <a:rPr lang="zh-CN" altLang="en-US" sz="2800" b="1" dirty="0">
                <a:solidFill>
                  <a:srgbClr val="053CF1"/>
                </a:solidFill>
                <a:latin typeface="仿宋" panose="02010609060101010101" pitchFamily="49" charset="-122"/>
                <a:ea typeface="仿宋" panose="02010609060101010101" pitchFamily="49" charset="-122"/>
              </a:rPr>
              <a:t>答案</a:t>
            </a:r>
            <a:r>
              <a:rPr lang="zh-CN" altLang="en-US" sz="2800" b="1" dirty="0" smtClean="0">
                <a:solidFill>
                  <a:srgbClr val="053CF1"/>
                </a:solidFill>
                <a:latin typeface="仿宋" panose="02010609060101010101" pitchFamily="49" charset="-122"/>
                <a:ea typeface="仿宋" panose="02010609060101010101" pitchFamily="49" charset="-122"/>
              </a:rPr>
              <a:t>自核心价值来。思想力。</a:t>
            </a:r>
            <a:endParaRPr lang="en-US" altLang="zh-CN" sz="2800" b="1" dirty="0">
              <a:solidFill>
                <a:srgbClr val="053CF1"/>
              </a:solidFill>
              <a:latin typeface="仿宋" panose="02010609060101010101" pitchFamily="49" charset="-122"/>
              <a:ea typeface="仿宋" panose="02010609060101010101" pitchFamily="49" charset="-122"/>
            </a:endParaRPr>
          </a:p>
          <a:p>
            <a:r>
              <a:rPr lang="zh-CN" altLang="en-US" sz="2800" b="1" dirty="0" smtClean="0">
                <a:solidFill>
                  <a:srgbClr val="053CF1"/>
                </a:solidFill>
                <a:latin typeface="仿宋" panose="02010609060101010101" pitchFamily="49" charset="-122"/>
                <a:ea typeface="仿宋" panose="02010609060101010101" pitchFamily="49" charset="-122"/>
              </a:rPr>
              <a:t>    这四个途径，对应的四种素养能力，</a:t>
            </a:r>
            <a:r>
              <a:rPr lang="zh-CN" altLang="en-US" sz="2800" dirty="0" smtClean="0">
                <a:solidFill>
                  <a:srgbClr val="FF0000"/>
                </a:solidFill>
                <a:latin typeface="黑体" panose="02010609060101010101" pitchFamily="49" charset="-122"/>
                <a:ea typeface="黑体" panose="02010609060101010101" pitchFamily="49" charset="-122"/>
              </a:rPr>
              <a:t>不是孤立的，而是有机地体现在学生审题、解题的过程中。</a:t>
            </a:r>
            <a:endParaRPr lang="en-US" altLang="zh-CN" sz="2800" dirty="0" smtClean="0">
              <a:solidFill>
                <a:srgbClr val="FF0000"/>
              </a:solidFill>
              <a:latin typeface="黑体" panose="02010609060101010101" pitchFamily="49" charset="-122"/>
              <a:ea typeface="黑体" panose="02010609060101010101" pitchFamily="49" charset="-122"/>
            </a:endParaRPr>
          </a:p>
          <a:p>
            <a:endParaRPr lang="en-US" altLang="zh-CN" sz="2800" dirty="0">
              <a:solidFill>
                <a:srgbClr val="FF0000"/>
              </a:solidFill>
              <a:latin typeface="黑体" panose="02010609060101010101" pitchFamily="49" charset="-122"/>
              <a:ea typeface="黑体" panose="02010609060101010101" pitchFamily="49" charset="-122"/>
            </a:endParaRPr>
          </a:p>
          <a:p>
            <a:r>
              <a:rPr lang="zh-CN" altLang="en-US" sz="2800" dirty="0" smtClean="0">
                <a:solidFill>
                  <a:srgbClr val="FF0000"/>
                </a:solidFill>
                <a:latin typeface="黑体" panose="02010609060101010101" pitchFamily="49" charset="-122"/>
                <a:ea typeface="黑体" panose="02010609060101010101" pitchFamily="49" charset="-122"/>
              </a:rPr>
              <a:t>    学会</a:t>
            </a:r>
            <a:r>
              <a:rPr lang="zh-CN" altLang="en-US" sz="2800" dirty="0">
                <a:solidFill>
                  <a:srgbClr val="FF0000"/>
                </a:solidFill>
                <a:latin typeface="黑体" panose="02010609060101010101" pitchFamily="49" charset="-122"/>
                <a:ea typeface="黑体" panose="02010609060101010101" pitchFamily="49" charset="-122"/>
              </a:rPr>
              <a:t>学习</a:t>
            </a:r>
            <a:r>
              <a:rPr lang="en-US" altLang="zh-CN" sz="2800" dirty="0" smtClean="0">
                <a:solidFill>
                  <a:srgbClr val="FF0000"/>
                </a:solidFill>
                <a:latin typeface="黑体" panose="02010609060101010101" pitchFamily="49" charset="-122"/>
                <a:ea typeface="黑体" panose="02010609060101010101" pitchFamily="49" charset="-122"/>
              </a:rPr>
              <a:t>·</a:t>
            </a:r>
            <a:r>
              <a:rPr lang="zh-CN" altLang="en-US" sz="2800" dirty="0" smtClean="0">
                <a:solidFill>
                  <a:srgbClr val="FF0000"/>
                </a:solidFill>
                <a:latin typeface="黑体" panose="02010609060101010101" pitchFamily="49" charset="-122"/>
                <a:ea typeface="黑体" panose="02010609060101010101" pitchFamily="49" charset="-122"/>
              </a:rPr>
              <a:t>学会思考（能思会想、能思善想）</a:t>
            </a:r>
            <a:endParaRPr lang="zh-CN" altLang="en-US" sz="2800" dirty="0" smtClean="0">
              <a:solidFill>
                <a:srgbClr val="FF0000"/>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par>
    </p:tnLst>
    <p:bldLst>
      <p:bldP spid="4"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39416" y="188640"/>
            <a:ext cx="5184576" cy="523220"/>
          </a:xfrm>
          <a:prstGeom prst="rect">
            <a:avLst/>
          </a:prstGeom>
          <a:solidFill>
            <a:schemeClr val="bg1"/>
          </a:solidFill>
        </p:spPr>
        <p:txBody>
          <a:bodyPr wrap="square">
            <a:spAutoFit/>
          </a:bodyPr>
          <a:lstStyle/>
          <a:p>
            <a:endParaRPr kumimoji="1" lang="en-US" altLang="zh-CN" sz="2800" spc="300" noProof="1">
              <a:solidFill>
                <a:srgbClr val="0331F3"/>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p:txBody>
      </p:sp>
      <p:sp>
        <p:nvSpPr>
          <p:cNvPr id="4" name="矩形 3"/>
          <p:cNvSpPr/>
          <p:nvPr/>
        </p:nvSpPr>
        <p:spPr>
          <a:xfrm>
            <a:off x="839416" y="188640"/>
            <a:ext cx="8712968" cy="523220"/>
          </a:xfrm>
          <a:prstGeom prst="rect">
            <a:avLst/>
          </a:prstGeom>
          <a:solidFill>
            <a:schemeClr val="bg1"/>
          </a:solidFill>
        </p:spPr>
        <p:txBody>
          <a:bodyPr wrap="square">
            <a:spAutoFit/>
          </a:bodyPr>
          <a:lstStyle/>
          <a:p>
            <a:r>
              <a:rPr lang="zh-CN" altLang="en-US" sz="2800" dirty="0" smtClean="0">
                <a:solidFill>
                  <a:srgbClr val="053CF1"/>
                </a:solidFill>
                <a:latin typeface="黑体" panose="02010609060101010101" pitchFamily="49" charset="-122"/>
                <a:ea typeface="黑体" panose="02010609060101010101" pitchFamily="49" charset="-122"/>
              </a:rPr>
              <a:t>丰产丰收：</a:t>
            </a:r>
            <a:r>
              <a:rPr lang="zh-CN" altLang="en-US" sz="2800" dirty="0" smtClean="0">
                <a:solidFill>
                  <a:srgbClr val="FF0000"/>
                </a:solidFill>
                <a:latin typeface="黑体" panose="02010609060101010101" pitchFamily="49" charset="-122"/>
                <a:ea typeface="黑体" panose="02010609060101010101" pitchFamily="49" charset="-122"/>
              </a:rPr>
              <a:t>精选题</a:t>
            </a:r>
            <a:r>
              <a:rPr lang="en-US" altLang="zh-CN" sz="2800" dirty="0" smtClean="0">
                <a:solidFill>
                  <a:srgbClr val="FF0000"/>
                </a:solidFill>
                <a:latin typeface="黑体" panose="02010609060101010101" pitchFamily="49" charset="-122"/>
                <a:ea typeface="黑体" panose="02010609060101010101" pitchFamily="49" charset="-122"/>
              </a:rPr>
              <a:t>·</a:t>
            </a:r>
            <a:r>
              <a:rPr lang="zh-CN" altLang="en-US" sz="2800" dirty="0" smtClean="0">
                <a:solidFill>
                  <a:srgbClr val="FF0000"/>
                </a:solidFill>
                <a:latin typeface="黑体" panose="02010609060101010101" pitchFamily="49" charset="-122"/>
                <a:ea typeface="黑体" panose="02010609060101010101" pitchFamily="49" charset="-122"/>
              </a:rPr>
              <a:t>做透题</a:t>
            </a:r>
            <a:endParaRPr lang="zh-CN" altLang="en-US" sz="2800" dirty="0">
              <a:solidFill>
                <a:srgbClr val="FF0000"/>
              </a:solidFill>
              <a:latin typeface="黑体" panose="02010609060101010101" pitchFamily="49" charset="-122"/>
              <a:ea typeface="黑体" panose="02010609060101010101" pitchFamily="49" charset="-122"/>
            </a:endParaRPr>
          </a:p>
        </p:txBody>
      </p:sp>
      <p:sp>
        <p:nvSpPr>
          <p:cNvPr id="5" name="矩形 4"/>
          <p:cNvSpPr/>
          <p:nvPr/>
        </p:nvSpPr>
        <p:spPr>
          <a:xfrm>
            <a:off x="839416" y="980728"/>
            <a:ext cx="11089232" cy="2246769"/>
          </a:xfrm>
          <a:prstGeom prst="rect">
            <a:avLst/>
          </a:prstGeom>
          <a:solidFill>
            <a:schemeClr val="bg1"/>
          </a:solidFill>
        </p:spPr>
        <p:txBody>
          <a:bodyPr wrap="square">
            <a:spAutoFit/>
          </a:bodyPr>
          <a:lstStyle/>
          <a:p>
            <a:r>
              <a:rPr lang="zh-CN" altLang="en-US" sz="2800" b="1" dirty="0" smtClean="0">
                <a:solidFill>
                  <a:srgbClr val="053CF1"/>
                </a:solidFill>
                <a:latin typeface="仿宋" panose="02010609060101010101" pitchFamily="49" charset="-122"/>
                <a:ea typeface="仿宋" panose="02010609060101010101" pitchFamily="49" charset="-122"/>
              </a:rPr>
              <a:t>精选题：近</a:t>
            </a:r>
            <a:r>
              <a:rPr lang="en-US" altLang="zh-CN" sz="2800" b="1" dirty="0" smtClean="0">
                <a:solidFill>
                  <a:srgbClr val="053CF1"/>
                </a:solidFill>
                <a:latin typeface="仿宋" panose="02010609060101010101" pitchFamily="49" charset="-122"/>
                <a:ea typeface="仿宋" panose="02010609060101010101" pitchFamily="49" charset="-122"/>
              </a:rPr>
              <a:t>3-5</a:t>
            </a:r>
            <a:r>
              <a:rPr lang="zh-CN" altLang="en-US" sz="2800" b="1" dirty="0" smtClean="0">
                <a:solidFill>
                  <a:srgbClr val="053CF1"/>
                </a:solidFill>
                <a:latin typeface="仿宋" panose="02010609060101010101" pitchFamily="49" charset="-122"/>
                <a:ea typeface="仿宋" panose="02010609060101010101" pitchFamily="49" charset="-122"/>
              </a:rPr>
              <a:t>年全国卷及各省自主命题为主要训练对象。</a:t>
            </a:r>
            <a:endParaRPr lang="en-US" altLang="zh-CN" sz="2800" b="1" dirty="0" smtClean="0">
              <a:solidFill>
                <a:srgbClr val="053CF1"/>
              </a:solidFill>
              <a:latin typeface="仿宋" panose="02010609060101010101" pitchFamily="49" charset="-122"/>
              <a:ea typeface="仿宋" panose="02010609060101010101" pitchFamily="49" charset="-122"/>
            </a:endParaRPr>
          </a:p>
          <a:p>
            <a:r>
              <a:rPr lang="zh-CN" altLang="en-US" sz="2800" b="1" dirty="0" smtClean="0">
                <a:solidFill>
                  <a:srgbClr val="053CF1"/>
                </a:solidFill>
                <a:latin typeface="仿宋" panose="02010609060101010101" pitchFamily="49" charset="-122"/>
                <a:ea typeface="仿宋" panose="02010609060101010101" pitchFamily="49" charset="-122"/>
              </a:rPr>
              <a:t>做透题：按照设问分类系统训练。</a:t>
            </a:r>
            <a:endParaRPr lang="en-US" altLang="zh-CN" sz="2800" b="1" dirty="0" smtClean="0">
              <a:solidFill>
                <a:srgbClr val="053CF1"/>
              </a:solidFill>
              <a:latin typeface="仿宋" panose="02010609060101010101" pitchFamily="49" charset="-122"/>
              <a:ea typeface="仿宋" panose="02010609060101010101" pitchFamily="49" charset="-122"/>
            </a:endParaRPr>
          </a:p>
          <a:p>
            <a:r>
              <a:rPr lang="zh-CN" altLang="en-US" sz="2800" b="1" dirty="0" smtClean="0">
                <a:solidFill>
                  <a:srgbClr val="053CF1"/>
                </a:solidFill>
                <a:latin typeface="仿宋" panose="02010609060101010101" pitchFamily="49" charset="-122"/>
                <a:ea typeface="仿宋" panose="02010609060101010101" pitchFamily="49" charset="-122"/>
              </a:rPr>
              <a:t>            </a:t>
            </a:r>
            <a:r>
              <a:rPr lang="zh-CN" altLang="en-US" sz="2800" b="1" dirty="0" smtClean="0">
                <a:solidFill>
                  <a:srgbClr val="053CF1"/>
                </a:solidFill>
                <a:latin typeface="楷体" panose="02010609060101010101" pitchFamily="49" charset="-122"/>
                <a:ea typeface="楷体" panose="02010609060101010101" pitchFamily="49" charset="-122"/>
              </a:rPr>
              <a:t>常态做法：高频考点？按照素材分类？</a:t>
            </a:r>
            <a:endParaRPr lang="en-US" altLang="zh-CN" sz="2800" b="1" dirty="0" smtClean="0">
              <a:solidFill>
                <a:srgbClr val="053CF1"/>
              </a:solidFill>
              <a:latin typeface="楷体" panose="02010609060101010101" pitchFamily="49" charset="-122"/>
              <a:ea typeface="楷体" panose="02010609060101010101" pitchFamily="49" charset="-122"/>
            </a:endParaRPr>
          </a:p>
          <a:p>
            <a:r>
              <a:rPr lang="zh-CN" altLang="en-US" sz="2800" b="1" dirty="0" smtClean="0">
                <a:solidFill>
                  <a:srgbClr val="FF0000"/>
                </a:solidFill>
                <a:latin typeface="仿宋" panose="02010609060101010101" pitchFamily="49" charset="-122"/>
                <a:ea typeface="仿宋" panose="02010609060101010101" pitchFamily="49" charset="-122"/>
              </a:rPr>
              <a:t>    认真研讨领会今天三个讲座，各校历史学科组要组织探讨，要落实到教学实践。</a:t>
            </a:r>
            <a:endParaRPr lang="en-US" altLang="zh-CN" sz="2800" b="1" dirty="0" smtClean="0">
              <a:solidFill>
                <a:srgbClr val="FF0000"/>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bldLst>
      <p:bldP spid="3" grpId="0" animBg="1"/>
      <p:bldP spid="4" grpId="0" animBg="1"/>
      <p:bldP spid="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67408" y="404664"/>
            <a:ext cx="10729192" cy="1815882"/>
          </a:xfrm>
          <a:prstGeom prst="rect">
            <a:avLst/>
          </a:prstGeom>
          <a:solidFill>
            <a:schemeClr val="bg1"/>
          </a:solidFill>
        </p:spPr>
        <p:txBody>
          <a:bodyPr wrap="square">
            <a:spAutoFit/>
          </a:bodyPr>
          <a:lstStyle/>
          <a:p>
            <a:r>
              <a:rPr lang="zh-CN" altLang="en-US" sz="2800" b="1" dirty="0" smtClean="0">
                <a:solidFill>
                  <a:srgbClr val="053CF1"/>
                </a:solidFill>
                <a:latin typeface="仿宋" panose="02010609060101010101" pitchFamily="49" charset="-122"/>
                <a:ea typeface="仿宋" panose="02010609060101010101" pitchFamily="49" charset="-122"/>
              </a:rPr>
              <a:t>发展教师专业素养：</a:t>
            </a:r>
            <a:endParaRPr lang="en-US" altLang="zh-CN" sz="2800" b="1" dirty="0" smtClean="0">
              <a:solidFill>
                <a:srgbClr val="053CF1"/>
              </a:solidFill>
              <a:latin typeface="仿宋" panose="02010609060101010101" pitchFamily="49" charset="-122"/>
              <a:ea typeface="仿宋" panose="02010609060101010101" pitchFamily="49" charset="-122"/>
            </a:endParaRPr>
          </a:p>
          <a:p>
            <a:r>
              <a:rPr lang="zh-CN" altLang="en-US" sz="2800" b="1" dirty="0" smtClean="0">
                <a:solidFill>
                  <a:srgbClr val="053CF1"/>
                </a:solidFill>
                <a:latin typeface="仿宋" panose="02010609060101010101" pitchFamily="49" charset="-122"/>
                <a:ea typeface="仿宋" panose="02010609060101010101" pitchFamily="49" charset="-122"/>
              </a:rPr>
              <a:t>▲研读课程标准</a:t>
            </a:r>
            <a:endParaRPr lang="en-US" altLang="zh-CN" sz="2800" b="1" dirty="0" smtClean="0">
              <a:solidFill>
                <a:srgbClr val="053CF1"/>
              </a:solidFill>
              <a:latin typeface="仿宋" panose="02010609060101010101" pitchFamily="49" charset="-122"/>
              <a:ea typeface="仿宋" panose="02010609060101010101" pitchFamily="49" charset="-122"/>
            </a:endParaRPr>
          </a:p>
          <a:p>
            <a:r>
              <a:rPr lang="zh-CN" altLang="en-US" sz="2800" b="1" dirty="0" smtClean="0">
                <a:solidFill>
                  <a:srgbClr val="053CF1"/>
                </a:solidFill>
                <a:latin typeface="仿宋" panose="02010609060101010101" pitchFamily="49" charset="-122"/>
                <a:ea typeface="仿宋" panose="02010609060101010101" pitchFamily="49" charset="-122"/>
              </a:rPr>
              <a:t>▲研读中国共产党、教育部文件</a:t>
            </a:r>
            <a:endParaRPr lang="en-US" altLang="zh-CN" sz="2800" b="1" dirty="0" smtClean="0">
              <a:solidFill>
                <a:srgbClr val="053CF1"/>
              </a:solidFill>
              <a:latin typeface="仿宋" panose="02010609060101010101" pitchFamily="49" charset="-122"/>
              <a:ea typeface="仿宋" panose="02010609060101010101" pitchFamily="49" charset="-122"/>
            </a:endParaRPr>
          </a:p>
          <a:p>
            <a:r>
              <a:rPr lang="zh-CN" altLang="en-US" sz="2800" b="1" dirty="0" smtClean="0">
                <a:solidFill>
                  <a:srgbClr val="053CF1"/>
                </a:solidFill>
                <a:latin typeface="仿宋" panose="02010609060101010101" pitchFamily="49" charset="-122"/>
                <a:ea typeface="仿宋" panose="02010609060101010101" pitchFamily="49" charset="-122"/>
              </a:rPr>
              <a:t>▲汲取当代史学成果</a:t>
            </a:r>
            <a:endParaRPr lang="en-US" altLang="zh-CN" sz="2800" b="1" dirty="0" smtClean="0">
              <a:solidFill>
                <a:srgbClr val="053CF1"/>
              </a:solidFill>
              <a:latin typeface="仿宋" panose="02010609060101010101" pitchFamily="49" charset="-122"/>
              <a:ea typeface="仿宋" panose="02010609060101010101" pitchFamily="49" charset="-122"/>
            </a:endParaRPr>
          </a:p>
        </p:txBody>
      </p:sp>
      <p:sp>
        <p:nvSpPr>
          <p:cNvPr id="2" name="矩形 1"/>
          <p:cNvSpPr/>
          <p:nvPr/>
        </p:nvSpPr>
        <p:spPr>
          <a:xfrm>
            <a:off x="778000" y="2492896"/>
            <a:ext cx="11276780" cy="2677656"/>
          </a:xfrm>
          <a:prstGeom prst="rect">
            <a:avLst/>
          </a:prstGeom>
        </p:spPr>
        <p:txBody>
          <a:bodyPr wrap="square">
            <a:spAutoFit/>
          </a:bodyPr>
          <a:lstStyle/>
          <a:p>
            <a:r>
              <a:rPr lang="zh-CN" altLang="en-US" sz="2400" b="1" dirty="0">
                <a:solidFill>
                  <a:srgbClr val="053CF1"/>
                </a:solidFill>
                <a:latin typeface="楷体" panose="02010609060101010101" pitchFamily="49" charset="-122"/>
                <a:ea typeface="楷体" panose="02010609060101010101" pitchFamily="49" charset="-122"/>
              </a:rPr>
              <a:t>中国社会科学网：</a:t>
            </a:r>
            <a:r>
              <a:rPr lang="en-US" altLang="zh-CN" sz="2400" b="1" dirty="0">
                <a:solidFill>
                  <a:srgbClr val="053CF1"/>
                </a:solidFill>
                <a:latin typeface="楷体" panose="02010609060101010101" pitchFamily="49" charset="-122"/>
                <a:ea typeface="楷体" panose="02010609060101010101" pitchFamily="49" charset="-122"/>
                <a:hlinkClick r:id="rId1"/>
              </a:rPr>
              <a:t>http://www.cssn.cn/</a:t>
            </a:r>
            <a:endParaRPr lang="en-US" altLang="zh-CN" sz="2400" b="1" dirty="0">
              <a:solidFill>
                <a:srgbClr val="053CF1"/>
              </a:solidFill>
              <a:latin typeface="楷体" panose="02010609060101010101" pitchFamily="49" charset="-122"/>
              <a:ea typeface="楷体" panose="02010609060101010101" pitchFamily="49" charset="-122"/>
            </a:endParaRPr>
          </a:p>
          <a:p>
            <a:r>
              <a:rPr lang="zh-CN" altLang="en-US" sz="2400" b="1" dirty="0">
                <a:solidFill>
                  <a:srgbClr val="053CF1"/>
                </a:solidFill>
                <a:latin typeface="楷体" panose="02010609060101010101" pitchFamily="49" charset="-122"/>
                <a:ea typeface="楷体" panose="02010609060101010101" pitchFamily="49" charset="-122"/>
              </a:rPr>
              <a:t>世界近现代史研究中心</a:t>
            </a:r>
            <a:r>
              <a:rPr lang="en-US" altLang="zh-CN" sz="2400" b="1" dirty="0">
                <a:solidFill>
                  <a:srgbClr val="053CF1"/>
                </a:solidFill>
                <a:latin typeface="楷体" panose="02010609060101010101" pitchFamily="49" charset="-122"/>
                <a:ea typeface="楷体" panose="02010609060101010101" pitchFamily="49" charset="-122"/>
                <a:hlinkClick r:id="rId2"/>
              </a:rPr>
              <a:t>https://mwhrc.nankai.edu.cn/21550/list4.htm</a:t>
            </a:r>
            <a:endParaRPr lang="en-US" altLang="zh-CN" sz="2400" b="1" dirty="0">
              <a:solidFill>
                <a:srgbClr val="053CF1"/>
              </a:solidFill>
              <a:latin typeface="楷体" panose="02010609060101010101" pitchFamily="49" charset="-122"/>
              <a:ea typeface="楷体" panose="02010609060101010101" pitchFamily="49" charset="-122"/>
            </a:endParaRPr>
          </a:p>
          <a:p>
            <a:r>
              <a:rPr lang="zh-CN" altLang="en-US" sz="2400" b="1" dirty="0">
                <a:solidFill>
                  <a:srgbClr val="053CF1"/>
                </a:solidFill>
                <a:latin typeface="楷体" panose="02010609060101010101" pitchFamily="49" charset="-122"/>
                <a:ea typeface="楷体" panose="02010609060101010101" pitchFamily="49" charset="-122"/>
              </a:rPr>
              <a:t>新版白寿彝</a:t>
            </a:r>
            <a:r>
              <a:rPr lang="en-US" altLang="zh-CN" sz="2400" b="1" dirty="0">
                <a:solidFill>
                  <a:srgbClr val="053CF1"/>
                </a:solidFill>
                <a:latin typeface="楷体" panose="02010609060101010101" pitchFamily="49" charset="-122"/>
                <a:ea typeface="楷体" panose="02010609060101010101" pitchFamily="49" charset="-122"/>
              </a:rPr>
              <a:t>《</a:t>
            </a:r>
            <a:r>
              <a:rPr lang="zh-CN" altLang="en-US" sz="2400" b="1" dirty="0">
                <a:solidFill>
                  <a:srgbClr val="053CF1"/>
                </a:solidFill>
                <a:latin typeface="楷体" panose="02010609060101010101" pitchFamily="49" charset="-122"/>
                <a:ea typeface="楷体" panose="02010609060101010101" pitchFamily="49" charset="-122"/>
              </a:rPr>
              <a:t>中国通史</a:t>
            </a:r>
            <a:r>
              <a:rPr lang="en-US" altLang="zh-CN" sz="2400" b="1" dirty="0">
                <a:solidFill>
                  <a:srgbClr val="053CF1"/>
                </a:solidFill>
                <a:latin typeface="楷体" panose="02010609060101010101" pitchFamily="49" charset="-122"/>
                <a:ea typeface="楷体" panose="02010609060101010101" pitchFamily="49" charset="-122"/>
              </a:rPr>
              <a:t>》</a:t>
            </a:r>
            <a:r>
              <a:rPr lang="zh-CN" altLang="en-US" sz="2400" b="1" dirty="0">
                <a:solidFill>
                  <a:srgbClr val="053CF1"/>
                </a:solidFill>
                <a:latin typeface="楷体" panose="02010609060101010101" pitchFamily="49" charset="-122"/>
                <a:ea typeface="楷体" panose="02010609060101010101" pitchFamily="49" charset="-122"/>
              </a:rPr>
              <a:t>、中国社科院</a:t>
            </a:r>
            <a:r>
              <a:rPr lang="en-US" altLang="zh-CN" sz="2400" b="1" dirty="0">
                <a:solidFill>
                  <a:srgbClr val="053CF1"/>
                </a:solidFill>
                <a:latin typeface="楷体" panose="02010609060101010101" pitchFamily="49" charset="-122"/>
                <a:ea typeface="楷体" panose="02010609060101010101" pitchFamily="49" charset="-122"/>
              </a:rPr>
              <a:t>《</a:t>
            </a:r>
            <a:r>
              <a:rPr lang="zh-CN" altLang="en-US" sz="2400" b="1" dirty="0">
                <a:solidFill>
                  <a:srgbClr val="053CF1"/>
                </a:solidFill>
                <a:latin typeface="楷体" panose="02010609060101010101" pitchFamily="49" charset="-122"/>
                <a:ea typeface="楷体" panose="02010609060101010101" pitchFamily="49" charset="-122"/>
              </a:rPr>
              <a:t>世界通史</a:t>
            </a:r>
            <a:r>
              <a:rPr lang="en-US" altLang="zh-CN" sz="2400" b="1" dirty="0">
                <a:solidFill>
                  <a:srgbClr val="053CF1"/>
                </a:solidFill>
                <a:latin typeface="楷体" panose="02010609060101010101" pitchFamily="49" charset="-122"/>
                <a:ea typeface="楷体" panose="02010609060101010101" pitchFamily="49" charset="-122"/>
              </a:rPr>
              <a:t>》</a:t>
            </a:r>
            <a:r>
              <a:rPr lang="zh-CN" altLang="en-US" sz="2400" b="1" dirty="0" smtClean="0">
                <a:solidFill>
                  <a:srgbClr val="053CF1"/>
                </a:solidFill>
                <a:latin typeface="楷体" panose="02010609060101010101" pitchFamily="49" charset="-122"/>
                <a:ea typeface="楷体" panose="02010609060101010101" pitchFamily="49" charset="-122"/>
              </a:rPr>
              <a:t>等</a:t>
            </a:r>
            <a:endParaRPr lang="en-US" altLang="zh-CN" sz="2400" b="1" dirty="0" smtClean="0">
              <a:solidFill>
                <a:srgbClr val="053CF1"/>
              </a:solidFill>
              <a:latin typeface="楷体" panose="02010609060101010101" pitchFamily="49" charset="-122"/>
              <a:ea typeface="楷体" panose="02010609060101010101" pitchFamily="49" charset="-122"/>
            </a:endParaRPr>
          </a:p>
          <a:p>
            <a:r>
              <a:rPr lang="zh-CN" altLang="en-US" sz="2400" b="1" dirty="0" smtClean="0">
                <a:solidFill>
                  <a:srgbClr val="053CF1"/>
                </a:solidFill>
                <a:latin typeface="楷体" panose="02010609060101010101" pitchFamily="49" charset="-122"/>
                <a:ea typeface="楷体" panose="02010609060101010101" pitchFamily="49" charset="-122"/>
              </a:rPr>
              <a:t>金冲及</a:t>
            </a:r>
            <a:r>
              <a:rPr lang="en-US" altLang="zh-CN" sz="2400" b="1" dirty="0" smtClean="0">
                <a:solidFill>
                  <a:srgbClr val="053CF1"/>
                </a:solidFill>
                <a:latin typeface="楷体" panose="02010609060101010101" pitchFamily="49" charset="-122"/>
                <a:ea typeface="楷体" panose="02010609060101010101" pitchFamily="49" charset="-122"/>
              </a:rPr>
              <a:t>《20</a:t>
            </a:r>
            <a:r>
              <a:rPr lang="zh-CN" altLang="en-US" sz="2400" b="1" dirty="0" smtClean="0">
                <a:solidFill>
                  <a:srgbClr val="053CF1"/>
                </a:solidFill>
                <a:latin typeface="楷体" panose="02010609060101010101" pitchFamily="49" charset="-122"/>
                <a:ea typeface="楷体" panose="02010609060101010101" pitchFamily="49" charset="-122"/>
              </a:rPr>
              <a:t>世纪中国史纲</a:t>
            </a:r>
            <a:r>
              <a:rPr lang="en-US" altLang="zh-CN" sz="2400" b="1" dirty="0" smtClean="0">
                <a:solidFill>
                  <a:srgbClr val="053CF1"/>
                </a:solidFill>
                <a:latin typeface="楷体" panose="02010609060101010101" pitchFamily="49" charset="-122"/>
                <a:ea typeface="楷体" panose="02010609060101010101" pitchFamily="49" charset="-122"/>
              </a:rPr>
              <a:t>》</a:t>
            </a:r>
            <a:endParaRPr lang="en-US" altLang="zh-CN" sz="2400" b="1" dirty="0" smtClean="0">
              <a:solidFill>
                <a:srgbClr val="053CF1"/>
              </a:solidFill>
              <a:latin typeface="楷体" panose="02010609060101010101" pitchFamily="49" charset="-122"/>
              <a:ea typeface="楷体" panose="02010609060101010101" pitchFamily="49" charset="-122"/>
            </a:endParaRPr>
          </a:p>
          <a:p>
            <a:r>
              <a:rPr lang="zh-CN" altLang="en-US" sz="2400" b="1" dirty="0" smtClean="0">
                <a:solidFill>
                  <a:srgbClr val="053CF1"/>
                </a:solidFill>
                <a:latin typeface="楷体" panose="02010609060101010101" pitchFamily="49" charset="-122"/>
                <a:ea typeface="楷体" panose="02010609060101010101" pitchFamily="49" charset="-122"/>
              </a:rPr>
              <a:t>庞卓恒等编</a:t>
            </a:r>
            <a:r>
              <a:rPr lang="en-US" altLang="zh-CN" sz="2400" b="1" dirty="0" smtClean="0">
                <a:solidFill>
                  <a:srgbClr val="053CF1"/>
                </a:solidFill>
                <a:latin typeface="楷体" panose="02010609060101010101" pitchFamily="49" charset="-122"/>
                <a:ea typeface="楷体" panose="02010609060101010101" pitchFamily="49" charset="-122"/>
              </a:rPr>
              <a:t>《</a:t>
            </a:r>
            <a:r>
              <a:rPr lang="zh-CN" altLang="en-US" sz="2400" b="1" dirty="0" smtClean="0">
                <a:solidFill>
                  <a:srgbClr val="053CF1"/>
                </a:solidFill>
                <a:latin typeface="楷体" panose="02010609060101010101" pitchFamily="49" charset="-122"/>
                <a:ea typeface="楷体" panose="02010609060101010101" pitchFamily="49" charset="-122"/>
              </a:rPr>
              <a:t>史学概论</a:t>
            </a:r>
            <a:r>
              <a:rPr lang="en-US" altLang="zh-CN" sz="2400" b="1" dirty="0" smtClean="0">
                <a:solidFill>
                  <a:srgbClr val="053CF1"/>
                </a:solidFill>
                <a:latin typeface="楷体" panose="02010609060101010101" pitchFamily="49" charset="-122"/>
                <a:ea typeface="楷体" panose="02010609060101010101" pitchFamily="49" charset="-122"/>
              </a:rPr>
              <a:t>》</a:t>
            </a:r>
            <a:endParaRPr lang="en-US" altLang="zh-CN" sz="2400" b="1" dirty="0" smtClean="0">
              <a:solidFill>
                <a:srgbClr val="053CF1"/>
              </a:solidFill>
              <a:latin typeface="楷体" panose="02010609060101010101" pitchFamily="49" charset="-122"/>
              <a:ea typeface="楷体" panose="02010609060101010101" pitchFamily="49" charset="-122"/>
            </a:endParaRPr>
          </a:p>
          <a:p>
            <a:r>
              <a:rPr lang="zh-CN" altLang="en-US" sz="2400" b="1" dirty="0" smtClean="0">
                <a:solidFill>
                  <a:srgbClr val="053CF1"/>
                </a:solidFill>
                <a:latin typeface="楷体" panose="02010609060101010101" pitchFamily="49" charset="-122"/>
                <a:ea typeface="楷体" panose="02010609060101010101" pitchFamily="49" charset="-122"/>
              </a:rPr>
              <a:t>华南师范大学“新师范丛书”：</a:t>
            </a:r>
            <a:endParaRPr lang="en-US" altLang="zh-CN" sz="2400" b="1" dirty="0" smtClean="0">
              <a:solidFill>
                <a:srgbClr val="053CF1"/>
              </a:solidFill>
              <a:latin typeface="楷体" panose="02010609060101010101" pitchFamily="49" charset="-122"/>
              <a:ea typeface="楷体" panose="02010609060101010101" pitchFamily="49" charset="-122"/>
            </a:endParaRPr>
          </a:p>
          <a:p>
            <a:r>
              <a:rPr lang="en-US" altLang="zh-CN" sz="2400" b="1" dirty="0">
                <a:solidFill>
                  <a:srgbClr val="053CF1"/>
                </a:solidFill>
                <a:latin typeface="楷体" panose="02010609060101010101" pitchFamily="49" charset="-122"/>
                <a:ea typeface="楷体" panose="02010609060101010101" pitchFamily="49" charset="-122"/>
              </a:rPr>
              <a:t> </a:t>
            </a:r>
            <a:r>
              <a:rPr lang="en-US" altLang="zh-CN" sz="2400" b="1" dirty="0" smtClean="0">
                <a:solidFill>
                  <a:srgbClr val="053CF1"/>
                </a:solidFill>
                <a:latin typeface="楷体" panose="02010609060101010101" pitchFamily="49" charset="-122"/>
                <a:ea typeface="楷体" panose="02010609060101010101" pitchFamily="49" charset="-122"/>
              </a:rPr>
              <a:t>  《</a:t>
            </a:r>
            <a:r>
              <a:rPr lang="zh-CN" altLang="en-US" sz="2400" b="1" dirty="0" smtClean="0">
                <a:solidFill>
                  <a:srgbClr val="053CF1"/>
                </a:solidFill>
                <a:latin typeface="楷体" panose="02010609060101010101" pitchFamily="49" charset="-122"/>
                <a:ea typeface="楷体" panose="02010609060101010101" pitchFamily="49" charset="-122"/>
              </a:rPr>
              <a:t>历史时空观念的教学设计与评价</a:t>
            </a:r>
            <a:r>
              <a:rPr lang="en-US" altLang="zh-CN" sz="2400" b="1" dirty="0" smtClean="0">
                <a:solidFill>
                  <a:srgbClr val="053CF1"/>
                </a:solidFill>
                <a:latin typeface="楷体" panose="02010609060101010101" pitchFamily="49" charset="-122"/>
                <a:ea typeface="楷体" panose="02010609060101010101" pitchFamily="49" charset="-122"/>
              </a:rPr>
              <a:t>》</a:t>
            </a:r>
            <a:r>
              <a:rPr lang="zh-CN" altLang="en-US" sz="2400" b="1" dirty="0" smtClean="0">
                <a:solidFill>
                  <a:srgbClr val="053CF1"/>
                </a:solidFill>
                <a:latin typeface="楷体" panose="02010609060101010101" pitchFamily="49" charset="-122"/>
                <a:ea typeface="楷体" panose="02010609060101010101" pitchFamily="49" charset="-122"/>
              </a:rPr>
              <a:t>等</a:t>
            </a:r>
            <a:r>
              <a:rPr lang="en-US" altLang="zh-CN" sz="2400" b="1" dirty="0" smtClean="0">
                <a:solidFill>
                  <a:srgbClr val="053CF1"/>
                </a:solidFill>
                <a:latin typeface="楷体" panose="02010609060101010101" pitchFamily="49" charset="-122"/>
                <a:ea typeface="楷体" panose="02010609060101010101" pitchFamily="49" charset="-122"/>
              </a:rPr>
              <a:t>5</a:t>
            </a:r>
            <a:r>
              <a:rPr lang="zh-CN" altLang="en-US" sz="2400" b="1" dirty="0" smtClean="0">
                <a:solidFill>
                  <a:srgbClr val="053CF1"/>
                </a:solidFill>
                <a:latin typeface="楷体" panose="02010609060101010101" pitchFamily="49" charset="-122"/>
                <a:ea typeface="楷体" panose="02010609060101010101" pitchFamily="49" charset="-122"/>
              </a:rPr>
              <a:t>本</a:t>
            </a:r>
            <a:endParaRPr lang="en-US" altLang="zh-CN" sz="2400" b="1" dirty="0">
              <a:solidFill>
                <a:srgbClr val="053CF1"/>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bldLst>
      <p:bldP spid="4"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35494" y="44624"/>
            <a:ext cx="3456384" cy="523220"/>
          </a:xfrm>
          <a:prstGeom prst="rect">
            <a:avLst/>
          </a:prstGeom>
          <a:solidFill>
            <a:schemeClr val="bg1"/>
          </a:solidFill>
        </p:spPr>
        <p:txBody>
          <a:bodyPr wrap="square">
            <a:spAutoFit/>
          </a:bodyPr>
          <a:lstStyle/>
          <a:p>
            <a:r>
              <a:rPr lang="zh-CN" altLang="en-US" sz="2800" b="1" dirty="0" smtClean="0">
                <a:solidFill>
                  <a:srgbClr val="053CF1"/>
                </a:solidFill>
                <a:latin typeface="仿宋" panose="02010609060101010101" pitchFamily="49" charset="-122"/>
                <a:ea typeface="仿宋" panose="02010609060101010101" pitchFamily="49" charset="-122"/>
              </a:rPr>
              <a:t>学术论文进课堂</a:t>
            </a:r>
            <a:endParaRPr lang="en-US" altLang="zh-CN" sz="2400" b="1" dirty="0" smtClean="0">
              <a:solidFill>
                <a:srgbClr val="053CF1"/>
              </a:solidFill>
              <a:latin typeface="楷体" panose="02010609060101010101" pitchFamily="49" charset="-122"/>
              <a:ea typeface="楷体" panose="02010609060101010101" pitchFamily="49" charset="-122"/>
            </a:endParaRPr>
          </a:p>
        </p:txBody>
      </p:sp>
      <p:sp>
        <p:nvSpPr>
          <p:cNvPr id="4" name="矩形 3"/>
          <p:cNvSpPr/>
          <p:nvPr/>
        </p:nvSpPr>
        <p:spPr>
          <a:xfrm>
            <a:off x="479376" y="620688"/>
            <a:ext cx="11593288" cy="3785652"/>
          </a:xfrm>
          <a:prstGeom prst="rect">
            <a:avLst/>
          </a:prstGeom>
          <a:solidFill>
            <a:schemeClr val="bg1"/>
          </a:solidFill>
        </p:spPr>
        <p:txBody>
          <a:bodyPr wrap="square">
            <a:spAutoFit/>
          </a:bodyPr>
          <a:lstStyle/>
          <a:p>
            <a:r>
              <a:rPr lang="zh-CN" altLang="en-US" sz="2400" b="1" dirty="0" smtClean="0">
                <a:solidFill>
                  <a:srgbClr val="053CF1"/>
                </a:solidFill>
                <a:latin typeface="楷体" panose="02010609060101010101" pitchFamily="49" charset="-122"/>
                <a:ea typeface="楷体" panose="02010609060101010101" pitchFamily="49" charset="-122"/>
              </a:rPr>
              <a:t>    中国</a:t>
            </a:r>
            <a:r>
              <a:rPr lang="zh-CN" altLang="en-US" sz="2400" b="1" dirty="0">
                <a:solidFill>
                  <a:srgbClr val="053CF1"/>
                </a:solidFill>
                <a:latin typeface="楷体" panose="02010609060101010101" pitchFamily="49" charset="-122"/>
                <a:ea typeface="楷体" panose="02010609060101010101" pitchFamily="49" charset="-122"/>
              </a:rPr>
              <a:t>古代民本思想也有其</a:t>
            </a:r>
            <a:r>
              <a:rPr lang="zh-CN" altLang="en-US" sz="2400" b="1" dirty="0">
                <a:solidFill>
                  <a:srgbClr val="FF0000"/>
                </a:solidFill>
                <a:latin typeface="黑体" panose="02010609060101010101" pitchFamily="49" charset="-122"/>
                <a:ea typeface="黑体" panose="02010609060101010101" pitchFamily="49" charset="-122"/>
              </a:rPr>
              <a:t>阶级</a:t>
            </a:r>
            <a:r>
              <a:rPr lang="zh-CN" altLang="en-US" sz="2400" b="1" dirty="0">
                <a:solidFill>
                  <a:srgbClr val="053CF1"/>
                </a:solidFill>
                <a:latin typeface="楷体" panose="02010609060101010101" pitchFamily="49" charset="-122"/>
                <a:ea typeface="楷体" panose="02010609060101010101" pitchFamily="49" charset="-122"/>
              </a:rPr>
              <a:t>和</a:t>
            </a:r>
            <a:r>
              <a:rPr lang="zh-CN" altLang="en-US" sz="2400" b="1" dirty="0">
                <a:solidFill>
                  <a:srgbClr val="FF0000"/>
                </a:solidFill>
                <a:latin typeface="黑体" panose="02010609060101010101" pitchFamily="49" charset="-122"/>
                <a:ea typeface="黑体" panose="02010609060101010101" pitchFamily="49" charset="-122"/>
              </a:rPr>
              <a:t>历史的局限性</a:t>
            </a:r>
            <a:r>
              <a:rPr lang="zh-CN" altLang="en-US" sz="2400" b="1" dirty="0">
                <a:solidFill>
                  <a:srgbClr val="053CF1"/>
                </a:solidFill>
                <a:latin typeface="楷体" panose="02010609060101010101" pitchFamily="49" charset="-122"/>
                <a:ea typeface="楷体" panose="02010609060101010101" pitchFamily="49" charset="-122"/>
              </a:rPr>
              <a:t>。比如，中国古代民本思想是为了</a:t>
            </a:r>
            <a:r>
              <a:rPr lang="zh-CN" altLang="en-US" sz="2400" b="1" dirty="0">
                <a:solidFill>
                  <a:srgbClr val="FF0000"/>
                </a:solidFill>
                <a:latin typeface="楷体" panose="02010609060101010101" pitchFamily="49" charset="-122"/>
                <a:ea typeface="楷体" panose="02010609060101010101" pitchFamily="49" charset="-122"/>
              </a:rPr>
              <a:t>巩固封建专制统治</a:t>
            </a:r>
            <a:r>
              <a:rPr lang="zh-CN" altLang="en-US" sz="2400" b="1" dirty="0">
                <a:solidFill>
                  <a:srgbClr val="053CF1"/>
                </a:solidFill>
                <a:latin typeface="楷体" panose="02010609060101010101" pitchFamily="49" charset="-122"/>
                <a:ea typeface="楷体" panose="02010609060101010101" pitchFamily="49" charset="-122"/>
              </a:rPr>
              <a:t>而提出的，更多的是从农民起义、</a:t>
            </a:r>
            <a:r>
              <a:rPr lang="zh-CN" altLang="en-US" sz="2400" b="1" dirty="0">
                <a:solidFill>
                  <a:srgbClr val="FF0000"/>
                </a:solidFill>
                <a:latin typeface="楷体" panose="02010609060101010101" pitchFamily="49" charset="-122"/>
                <a:ea typeface="楷体" panose="02010609060101010101" pitchFamily="49" charset="-122"/>
              </a:rPr>
              <a:t>人民反抗剥削压迫的教训</a:t>
            </a:r>
            <a:r>
              <a:rPr lang="zh-CN" altLang="en-US" sz="2400" b="1" dirty="0">
                <a:solidFill>
                  <a:srgbClr val="053CF1"/>
                </a:solidFill>
                <a:latin typeface="楷体" panose="02010609060101010101" pitchFamily="49" charset="-122"/>
                <a:ea typeface="楷体" panose="02010609060101010101" pitchFamily="49" charset="-122"/>
              </a:rPr>
              <a:t>中不得已而总结出来的。它主要是一种得民心、存社稷、固君位的“驭民”“牧民”“治民”的权术，是以“君权至上”“以君为本”“官本位”为前提的王道、仁政和德治，实质上只是一种</a:t>
            </a:r>
            <a:r>
              <a:rPr lang="zh-CN" altLang="en-US" sz="2400" b="1" dirty="0">
                <a:solidFill>
                  <a:srgbClr val="FF0000"/>
                </a:solidFill>
                <a:latin typeface="楷体" panose="02010609060101010101" pitchFamily="49" charset="-122"/>
                <a:ea typeface="楷体" panose="02010609060101010101" pitchFamily="49" charset="-122"/>
              </a:rPr>
              <a:t>开明的统治策略</a:t>
            </a:r>
            <a:r>
              <a:rPr lang="zh-CN" altLang="en-US" sz="2400" b="1" dirty="0">
                <a:solidFill>
                  <a:srgbClr val="053CF1"/>
                </a:solidFill>
                <a:latin typeface="楷体" panose="02010609060101010101" pitchFamily="49" charset="-122"/>
                <a:ea typeface="楷体" panose="02010609060101010101" pitchFamily="49" charset="-122"/>
              </a:rPr>
              <a:t>。再如，中国古代民本思想并不尊重人民群众的</a:t>
            </a:r>
            <a:r>
              <a:rPr lang="zh-CN" altLang="en-US" sz="2400" b="1" dirty="0">
                <a:solidFill>
                  <a:srgbClr val="FF0000"/>
                </a:solidFill>
                <a:latin typeface="楷体" panose="02010609060101010101" pitchFamily="49" charset="-122"/>
                <a:ea typeface="楷体" panose="02010609060101010101" pitchFamily="49" charset="-122"/>
              </a:rPr>
              <a:t>个体价值与权利，不可能赋予人民政治权利</a:t>
            </a:r>
            <a:r>
              <a:rPr lang="zh-CN" altLang="en-US" sz="2400" b="1" dirty="0">
                <a:solidFill>
                  <a:srgbClr val="053CF1"/>
                </a:solidFill>
                <a:latin typeface="楷体" panose="02010609060101010101" pitchFamily="49" charset="-122"/>
                <a:ea typeface="楷体" panose="02010609060101010101" pitchFamily="49" charset="-122"/>
              </a:rPr>
              <a:t>。人民无法维护自己的利益，不能当家作主，没有任何政治保障，只不过是君王的臣民，只有义务没有权利。尽管如此，中国古代民本思想的“民贵君轻”“平政爱民”“富民强国”“重民保民”“恤民忧民”等思想，在今天仍具有重要借鉴价值</a:t>
            </a:r>
            <a:r>
              <a:rPr lang="zh-CN" altLang="en-US" sz="2400" b="1" dirty="0" smtClean="0">
                <a:solidFill>
                  <a:srgbClr val="053CF1"/>
                </a:solidFill>
                <a:latin typeface="楷体" panose="02010609060101010101" pitchFamily="49" charset="-122"/>
                <a:ea typeface="楷体" panose="02010609060101010101" pitchFamily="49" charset="-122"/>
              </a:rPr>
              <a:t>。</a:t>
            </a:r>
            <a:endParaRPr lang="en-US" altLang="zh-CN" sz="2400" b="1" dirty="0" smtClean="0">
              <a:solidFill>
                <a:srgbClr val="053CF1"/>
              </a:solidFill>
              <a:latin typeface="楷体" panose="02010609060101010101" pitchFamily="49" charset="-122"/>
              <a:ea typeface="楷体" panose="02010609060101010101" pitchFamily="49" charset="-122"/>
            </a:endParaRPr>
          </a:p>
          <a:p>
            <a:r>
              <a:rPr lang="en-US" altLang="zh-CN" sz="2400" b="1" dirty="0" smtClean="0">
                <a:solidFill>
                  <a:srgbClr val="053CF1"/>
                </a:solidFill>
                <a:latin typeface="楷体" panose="02010609060101010101" pitchFamily="49" charset="-122"/>
                <a:ea typeface="楷体" panose="02010609060101010101" pitchFamily="49" charset="-122"/>
              </a:rPr>
              <a:t>       ——</a:t>
            </a:r>
            <a:r>
              <a:rPr lang="zh-CN" altLang="en-US" sz="2400" b="1" dirty="0" smtClean="0">
                <a:solidFill>
                  <a:srgbClr val="053CF1"/>
                </a:solidFill>
                <a:latin typeface="楷体" panose="02010609060101010101" pitchFamily="49" charset="-122"/>
                <a:ea typeface="楷体" panose="02010609060101010101" pitchFamily="49" charset="-122"/>
              </a:rPr>
              <a:t>张弓</a:t>
            </a:r>
            <a:r>
              <a:rPr lang="en-US" altLang="zh-CN" sz="2400" b="1" dirty="0" smtClean="0">
                <a:solidFill>
                  <a:srgbClr val="053CF1"/>
                </a:solidFill>
                <a:latin typeface="楷体" panose="02010609060101010101" pitchFamily="49" charset="-122"/>
                <a:ea typeface="楷体" panose="02010609060101010101" pitchFamily="49" charset="-122"/>
              </a:rPr>
              <a:t>《</a:t>
            </a:r>
            <a:r>
              <a:rPr lang="zh-CN" altLang="en-US" sz="2400" b="1" dirty="0">
                <a:solidFill>
                  <a:srgbClr val="053CF1"/>
                </a:solidFill>
                <a:latin typeface="楷体" panose="02010609060101010101" pitchFamily="49" charset="-122"/>
                <a:ea typeface="楷体" panose="02010609060101010101" pitchFamily="49" charset="-122"/>
              </a:rPr>
              <a:t>民本思想促进中华文明</a:t>
            </a:r>
            <a:r>
              <a:rPr lang="zh-CN" altLang="en-US" sz="2400" b="1" dirty="0" smtClean="0">
                <a:solidFill>
                  <a:srgbClr val="053CF1"/>
                </a:solidFill>
                <a:latin typeface="楷体" panose="02010609060101010101" pitchFamily="49" charset="-122"/>
                <a:ea typeface="楷体" panose="02010609060101010101" pitchFamily="49" charset="-122"/>
              </a:rPr>
              <a:t>发展</a:t>
            </a:r>
            <a:r>
              <a:rPr lang="en-US" altLang="zh-CN" sz="2400" b="1" dirty="0" smtClean="0">
                <a:solidFill>
                  <a:srgbClr val="053CF1"/>
                </a:solidFill>
                <a:latin typeface="楷体" panose="02010609060101010101" pitchFamily="49" charset="-122"/>
                <a:ea typeface="楷体" panose="02010609060101010101" pitchFamily="49" charset="-122"/>
              </a:rPr>
              <a:t>》</a:t>
            </a:r>
            <a:endParaRPr lang="zh-CN" altLang="en-US" sz="2400" b="1" dirty="0">
              <a:solidFill>
                <a:srgbClr val="053CF1"/>
              </a:solidFill>
              <a:latin typeface="楷体" panose="02010609060101010101" pitchFamily="49" charset="-122"/>
              <a:ea typeface="楷体" panose="02010609060101010101" pitchFamily="49" charset="-122"/>
            </a:endParaRPr>
          </a:p>
        </p:txBody>
      </p:sp>
      <p:sp>
        <p:nvSpPr>
          <p:cNvPr id="5" name="矩形 4"/>
          <p:cNvSpPr/>
          <p:nvPr/>
        </p:nvSpPr>
        <p:spPr>
          <a:xfrm>
            <a:off x="767408" y="5489937"/>
            <a:ext cx="10675170" cy="1323439"/>
          </a:xfrm>
          <a:prstGeom prst="rect">
            <a:avLst/>
          </a:prstGeom>
          <a:solidFill>
            <a:schemeClr val="bg1"/>
          </a:solidFill>
        </p:spPr>
        <p:txBody>
          <a:bodyPr wrap="square">
            <a:spAutoFit/>
          </a:bodyPr>
          <a:lstStyle/>
          <a:p>
            <a:r>
              <a:rPr lang="zh-CN" altLang="en-US" sz="2800" b="1" dirty="0" smtClean="0">
                <a:solidFill>
                  <a:srgbClr val="053CF1"/>
                </a:solidFill>
                <a:latin typeface="仿宋" panose="02010609060101010101" pitchFamily="49" charset="-122"/>
                <a:ea typeface="仿宋" panose="02010609060101010101" pitchFamily="49" charset="-122"/>
              </a:rPr>
              <a:t>    一口吃不出一个胖子：以学生学习活动为中心要充分考虑实际</a:t>
            </a:r>
            <a:r>
              <a:rPr lang="zh-CN" altLang="en-US" sz="2800" b="1" dirty="0">
                <a:solidFill>
                  <a:srgbClr val="053CF1"/>
                </a:solidFill>
                <a:latin typeface="仿宋" panose="02010609060101010101" pitchFamily="49" charset="-122"/>
                <a:ea typeface="仿宋" panose="02010609060101010101" pitchFamily="49" charset="-122"/>
              </a:rPr>
              <a:t>。</a:t>
            </a:r>
            <a:r>
              <a:rPr lang="zh-CN" altLang="en-US" sz="2800" b="1" dirty="0" smtClean="0">
                <a:solidFill>
                  <a:srgbClr val="053CF1"/>
                </a:solidFill>
                <a:latin typeface="仿宋" panose="02010609060101010101" pitchFamily="49" charset="-122"/>
                <a:ea typeface="仿宋" panose="02010609060101010101" pitchFamily="49" charset="-122"/>
              </a:rPr>
              <a:t>教师根据学生学力学情、学段及学业需求等，合理安排。</a:t>
            </a:r>
            <a:endParaRPr lang="en-US" altLang="zh-CN" sz="2800" b="1" dirty="0" smtClean="0">
              <a:solidFill>
                <a:srgbClr val="053CF1"/>
              </a:solidFill>
              <a:latin typeface="仿宋" panose="02010609060101010101" pitchFamily="49" charset="-122"/>
              <a:ea typeface="仿宋" panose="02010609060101010101" pitchFamily="49" charset="-122"/>
            </a:endParaRPr>
          </a:p>
          <a:p>
            <a:r>
              <a:rPr lang="zh-CN" altLang="en-US" sz="2400" b="1" dirty="0" smtClean="0">
                <a:solidFill>
                  <a:srgbClr val="053CF1"/>
                </a:solidFill>
                <a:latin typeface="楷体" panose="02010609060101010101" pitchFamily="49" charset="-122"/>
                <a:ea typeface="楷体" panose="02010609060101010101" pitchFamily="49" charset="-122"/>
              </a:rPr>
              <a:t>         启发：启而能发；启而善发才有意义。</a:t>
            </a:r>
            <a:endParaRPr lang="en-US" altLang="zh-CN" sz="2400" b="1" dirty="0" smtClean="0">
              <a:solidFill>
                <a:srgbClr val="053CF1"/>
              </a:solidFill>
              <a:latin typeface="楷体" panose="02010609060101010101" pitchFamily="49" charset="-122"/>
              <a:ea typeface="楷体" panose="02010609060101010101" pitchFamily="49" charset="-122"/>
            </a:endParaRPr>
          </a:p>
        </p:txBody>
      </p:sp>
      <p:sp>
        <p:nvSpPr>
          <p:cNvPr id="7" name="矩形 6"/>
          <p:cNvSpPr/>
          <p:nvPr/>
        </p:nvSpPr>
        <p:spPr>
          <a:xfrm>
            <a:off x="835494" y="4471085"/>
            <a:ext cx="11148394" cy="954107"/>
          </a:xfrm>
          <a:prstGeom prst="rect">
            <a:avLst/>
          </a:prstGeom>
          <a:solidFill>
            <a:schemeClr val="accent1"/>
          </a:solidFill>
        </p:spPr>
        <p:txBody>
          <a:bodyPr wrap="square">
            <a:spAutoFit/>
          </a:bodyPr>
          <a:lstStyle/>
          <a:p>
            <a:r>
              <a:rPr lang="zh-CN" altLang="en-US" sz="2800" b="1" dirty="0" smtClean="0">
                <a:solidFill>
                  <a:srgbClr val="053CF1"/>
                </a:solidFill>
                <a:latin typeface="楷体" panose="02010609060101010101" pitchFamily="49" charset="-122"/>
                <a:ea typeface="楷体" panose="02010609060101010101" pitchFamily="49" charset="-122"/>
              </a:rPr>
              <a:t>    如何区分中华传统文化的精华与糟粕？谈谈你对中华优秀传统文化当代价值的认识。</a:t>
            </a:r>
            <a:endParaRPr lang="zh-CN" altLang="en-US" sz="2800" b="1" dirty="0">
              <a:solidFill>
                <a:srgbClr val="053CF1"/>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5" grpId="1" animBg="1"/>
      <p:bldP spid="7" grpId="0" animBg="1"/>
      <p:bldP spid="7" grpId="1"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67408" y="44624"/>
            <a:ext cx="11161240" cy="1384995"/>
          </a:xfrm>
          <a:prstGeom prst="rect">
            <a:avLst/>
          </a:prstGeom>
          <a:solidFill>
            <a:schemeClr val="bg1"/>
          </a:solidFill>
        </p:spPr>
        <p:txBody>
          <a:bodyPr wrap="square">
            <a:spAutoFit/>
          </a:bodyPr>
          <a:lstStyle/>
          <a:p>
            <a:r>
              <a:rPr lang="zh-CN" altLang="en-US" sz="2800" b="1" dirty="0" smtClean="0">
                <a:solidFill>
                  <a:srgbClr val="053CF1"/>
                </a:solidFill>
                <a:latin typeface="仿宋" panose="02010609060101010101" pitchFamily="49" charset="-122"/>
                <a:ea typeface="仿宋" panose="02010609060101010101" pitchFamily="49" charset="-122"/>
              </a:rPr>
              <a:t>历史局限性：</a:t>
            </a:r>
            <a:endParaRPr lang="en-US" altLang="zh-CN" sz="2800" b="1" dirty="0" smtClean="0">
              <a:solidFill>
                <a:srgbClr val="053CF1"/>
              </a:solidFill>
              <a:latin typeface="仿宋" panose="02010609060101010101" pitchFamily="49" charset="-122"/>
              <a:ea typeface="仿宋" panose="02010609060101010101" pitchFamily="49" charset="-122"/>
            </a:endParaRPr>
          </a:p>
          <a:p>
            <a:r>
              <a:rPr lang="zh-CN" altLang="en-US" sz="2800" b="1" dirty="0" smtClean="0">
                <a:solidFill>
                  <a:srgbClr val="053CF1"/>
                </a:solidFill>
                <a:latin typeface="仿宋" panose="02010609060101010101" pitchFamily="49" charset="-122"/>
                <a:ea typeface="仿宋" panose="02010609060101010101" pitchFamily="49" charset="-122"/>
              </a:rPr>
              <a:t>    社会存在：想做什么、能做什么、能够做到怎样程度？</a:t>
            </a:r>
            <a:endParaRPr lang="en-US" altLang="zh-CN" sz="2800" b="1" dirty="0" smtClean="0">
              <a:solidFill>
                <a:srgbClr val="053CF1"/>
              </a:solidFill>
              <a:latin typeface="仿宋" panose="02010609060101010101" pitchFamily="49" charset="-122"/>
              <a:ea typeface="仿宋" panose="02010609060101010101" pitchFamily="49" charset="-122"/>
            </a:endParaRPr>
          </a:p>
          <a:p>
            <a:r>
              <a:rPr lang="zh-CN" altLang="en-US" sz="2800" b="1" dirty="0" smtClean="0">
                <a:solidFill>
                  <a:srgbClr val="053CF1"/>
                </a:solidFill>
                <a:latin typeface="仿宋" panose="02010609060101010101" pitchFamily="49" charset="-122"/>
                <a:ea typeface="仿宋" panose="02010609060101010101" pitchFamily="49" charset="-122"/>
              </a:rPr>
              <a:t>    阶级局限性：思想、政治主张（立场、追求等？）</a:t>
            </a:r>
            <a:endParaRPr lang="en-US" altLang="zh-CN" sz="2800" b="1" dirty="0" smtClean="0">
              <a:solidFill>
                <a:srgbClr val="053CF1"/>
              </a:solidFill>
              <a:latin typeface="仿宋" panose="02010609060101010101" pitchFamily="49" charset="-122"/>
              <a:ea typeface="仿宋" panose="02010609060101010101" pitchFamily="49" charset="-122"/>
            </a:endParaRPr>
          </a:p>
        </p:txBody>
      </p:sp>
      <p:sp>
        <p:nvSpPr>
          <p:cNvPr id="9" name="矩形 8"/>
          <p:cNvSpPr/>
          <p:nvPr/>
        </p:nvSpPr>
        <p:spPr>
          <a:xfrm>
            <a:off x="857162" y="2423190"/>
            <a:ext cx="10194034" cy="1323439"/>
          </a:xfrm>
          <a:prstGeom prst="rect">
            <a:avLst/>
          </a:prstGeom>
          <a:solidFill>
            <a:schemeClr val="bg1"/>
          </a:solidFill>
        </p:spPr>
        <p:txBody>
          <a:bodyPr wrap="square">
            <a:spAutoFit/>
          </a:bodyPr>
          <a:lstStyle/>
          <a:p>
            <a:r>
              <a:rPr lang="zh-CN" altLang="en-US" sz="2800" b="1" dirty="0" smtClean="0">
                <a:solidFill>
                  <a:srgbClr val="053CF1"/>
                </a:solidFill>
                <a:latin typeface="楷体" panose="02010609060101010101" pitchFamily="49" charset="-122"/>
                <a:ea typeface="楷体" panose="02010609060101010101" pitchFamily="49" charset="-122"/>
              </a:rPr>
              <a:t>    </a:t>
            </a:r>
            <a:r>
              <a:rPr lang="zh-CN" altLang="en-US" sz="2400" b="1" dirty="0" smtClean="0">
                <a:solidFill>
                  <a:srgbClr val="053CF1"/>
                </a:solidFill>
                <a:latin typeface="楷体" panose="02010609060101010101" pitchFamily="49" charset="-122"/>
                <a:ea typeface="楷体" panose="02010609060101010101" pitchFamily="49" charset="-122"/>
              </a:rPr>
              <a:t>以人为本；民本思想；崇尚天人合一、道法自然；提倡爱国、追求家国情怀；崇德尚贤、推崇天下为公；崇尚自强不息、厚德载物；和而不同。</a:t>
            </a:r>
            <a:endParaRPr lang="en-US" altLang="zh-CN" sz="2400" b="1" dirty="0" smtClean="0">
              <a:solidFill>
                <a:srgbClr val="053CF1"/>
              </a:solidFill>
              <a:latin typeface="楷体" panose="02010609060101010101" pitchFamily="49" charset="-122"/>
              <a:ea typeface="楷体" panose="02010609060101010101" pitchFamily="49" charset="-122"/>
            </a:endParaRPr>
          </a:p>
          <a:p>
            <a:r>
              <a:rPr lang="zh-CN" altLang="en-US" sz="2800" b="1" dirty="0" smtClean="0">
                <a:solidFill>
                  <a:srgbClr val="053CF1"/>
                </a:solidFill>
                <a:latin typeface="仿宋" panose="02010609060101010101" pitchFamily="49" charset="-122"/>
                <a:ea typeface="仿宋" panose="02010609060101010101" pitchFamily="49" charset="-122"/>
              </a:rPr>
              <a:t>    在人民群众身上的体现：物质的、精神的</a:t>
            </a:r>
            <a:r>
              <a:rPr lang="en-US" altLang="zh-CN" sz="2800" b="1" dirty="0" smtClean="0">
                <a:solidFill>
                  <a:srgbClr val="053CF1"/>
                </a:solidFill>
                <a:latin typeface="仿宋" panose="02010609060101010101" pitchFamily="49" charset="-122"/>
                <a:ea typeface="仿宋" panose="02010609060101010101" pitchFamily="49" charset="-122"/>
              </a:rPr>
              <a:t>……</a:t>
            </a:r>
            <a:endParaRPr lang="zh-CN" altLang="en-US" sz="2800" b="1" dirty="0">
              <a:solidFill>
                <a:srgbClr val="053CF1"/>
              </a:solidFill>
              <a:latin typeface="仿宋" panose="02010609060101010101" pitchFamily="49" charset="-122"/>
              <a:ea typeface="仿宋" panose="02010609060101010101" pitchFamily="49" charset="-122"/>
            </a:endParaRPr>
          </a:p>
        </p:txBody>
      </p:sp>
      <p:sp>
        <p:nvSpPr>
          <p:cNvPr id="10" name="矩形 9"/>
          <p:cNvSpPr/>
          <p:nvPr/>
        </p:nvSpPr>
        <p:spPr>
          <a:xfrm>
            <a:off x="892558" y="1687161"/>
            <a:ext cx="8496944" cy="523220"/>
          </a:xfrm>
          <a:prstGeom prst="rect">
            <a:avLst/>
          </a:prstGeom>
        </p:spPr>
        <p:txBody>
          <a:bodyPr wrap="square">
            <a:spAutoFit/>
          </a:bodyPr>
          <a:lstStyle/>
          <a:p>
            <a:r>
              <a:rPr lang="zh-CN" altLang="en-US" sz="2800" b="1" dirty="0" smtClean="0">
                <a:solidFill>
                  <a:srgbClr val="053CF1"/>
                </a:solidFill>
                <a:latin typeface="仿宋" panose="02010609060101010101" pitchFamily="49" charset="-122"/>
                <a:ea typeface="仿宋" panose="02010609060101010101" pitchFamily="49" charset="-122"/>
              </a:rPr>
              <a:t>人民群众创造历史、多民族人民群众创造历史！</a:t>
            </a:r>
            <a:endParaRPr lang="en-US" altLang="zh-CN" sz="2800" b="1" dirty="0">
              <a:solidFill>
                <a:srgbClr val="053CF1"/>
              </a:solidFill>
              <a:latin typeface="仿宋" panose="02010609060101010101" pitchFamily="49" charset="-122"/>
              <a:ea typeface="仿宋" panose="02010609060101010101" pitchFamily="49" charset="-122"/>
            </a:endParaRPr>
          </a:p>
        </p:txBody>
      </p:sp>
      <p:sp>
        <p:nvSpPr>
          <p:cNvPr id="11" name="矩形 10"/>
          <p:cNvSpPr/>
          <p:nvPr/>
        </p:nvSpPr>
        <p:spPr>
          <a:xfrm>
            <a:off x="892558" y="4005064"/>
            <a:ext cx="11036089" cy="954107"/>
          </a:xfrm>
          <a:prstGeom prst="rect">
            <a:avLst/>
          </a:prstGeom>
        </p:spPr>
        <p:txBody>
          <a:bodyPr wrap="square">
            <a:spAutoFit/>
          </a:bodyPr>
          <a:lstStyle/>
          <a:p>
            <a:r>
              <a:rPr lang="zh-CN" altLang="en-US" sz="2800" b="1" dirty="0" smtClean="0">
                <a:solidFill>
                  <a:srgbClr val="053CF1"/>
                </a:solidFill>
                <a:latin typeface="楷体" panose="02010609060101010101" pitchFamily="49" charset="-122"/>
                <a:ea typeface="楷体" panose="02010609060101010101" pitchFamily="49" charset="-122"/>
              </a:rPr>
              <a:t>    王侯将相宁有种乎？等贵贱、均贫富；均田免粮；</a:t>
            </a:r>
            <a:r>
              <a:rPr lang="en-US" altLang="zh-CN" sz="2800" b="1" dirty="0" smtClean="0">
                <a:solidFill>
                  <a:srgbClr val="053CF1"/>
                </a:solidFill>
                <a:latin typeface="楷体" panose="02010609060101010101" pitchFamily="49" charset="-122"/>
                <a:ea typeface="楷体" panose="02010609060101010101" pitchFamily="49" charset="-122"/>
              </a:rPr>
              <a:t>《</a:t>
            </a:r>
            <a:r>
              <a:rPr lang="zh-CN" altLang="en-US" sz="2800" b="1" dirty="0" smtClean="0">
                <a:solidFill>
                  <a:srgbClr val="053CF1"/>
                </a:solidFill>
                <a:latin typeface="楷体" panose="02010609060101010101" pitchFamily="49" charset="-122"/>
                <a:ea typeface="楷体" panose="02010609060101010101" pitchFamily="49" charset="-122"/>
              </a:rPr>
              <a:t>天朝田亩制度</a:t>
            </a:r>
            <a:r>
              <a:rPr lang="en-US" altLang="zh-CN" sz="2800" b="1" dirty="0" smtClean="0">
                <a:solidFill>
                  <a:srgbClr val="053CF1"/>
                </a:solidFill>
                <a:latin typeface="楷体" panose="02010609060101010101" pitchFamily="49" charset="-122"/>
                <a:ea typeface="楷体" panose="02010609060101010101" pitchFamily="49" charset="-122"/>
              </a:rPr>
              <a:t>》</a:t>
            </a:r>
            <a:r>
              <a:rPr lang="zh-CN" altLang="en-US" sz="2800" b="1" dirty="0" smtClean="0">
                <a:solidFill>
                  <a:srgbClr val="053CF1"/>
                </a:solidFill>
                <a:latin typeface="楷体" panose="02010609060101010101" pitchFamily="49" charset="-122"/>
                <a:ea typeface="楷体" panose="02010609060101010101" pitchFamily="49" charset="-122"/>
              </a:rPr>
              <a:t>等表达了人民群众的理想追求。能实现吗？</a:t>
            </a:r>
            <a:endParaRPr lang="en-US" altLang="zh-CN" sz="2800" b="1" dirty="0">
              <a:solidFill>
                <a:srgbClr val="053CF1"/>
              </a:solidFill>
              <a:latin typeface="楷体" panose="02010609060101010101" pitchFamily="49" charset="-122"/>
              <a:ea typeface="楷体" panose="02010609060101010101" pitchFamily="49" charset="-122"/>
            </a:endParaRPr>
          </a:p>
        </p:txBody>
      </p:sp>
      <p:sp>
        <p:nvSpPr>
          <p:cNvPr id="12" name="矩形 11"/>
          <p:cNvSpPr/>
          <p:nvPr/>
        </p:nvSpPr>
        <p:spPr>
          <a:xfrm>
            <a:off x="802837" y="5229200"/>
            <a:ext cx="11036089" cy="1384995"/>
          </a:xfrm>
          <a:prstGeom prst="rect">
            <a:avLst/>
          </a:prstGeom>
        </p:spPr>
        <p:txBody>
          <a:bodyPr wrap="square">
            <a:spAutoFit/>
          </a:bodyPr>
          <a:lstStyle/>
          <a:p>
            <a:r>
              <a:rPr lang="zh-CN" altLang="en-US" sz="2800" b="1" dirty="0" smtClean="0">
                <a:solidFill>
                  <a:srgbClr val="053CF1"/>
                </a:solidFill>
                <a:latin typeface="仿宋" panose="02010609060101010101" pitchFamily="49" charset="-122"/>
                <a:ea typeface="仿宋" panose="02010609060101010101" pitchFamily="49" charset="-122"/>
              </a:rPr>
              <a:t>    中华人民共和国：社会主义制度。农民阶级</a:t>
            </a:r>
            <a:r>
              <a:rPr lang="en-US" altLang="zh-CN" sz="2800" b="1" dirty="0" smtClean="0">
                <a:solidFill>
                  <a:srgbClr val="053CF1"/>
                </a:solidFill>
                <a:latin typeface="仿宋" panose="02010609060101010101" pitchFamily="49" charset="-122"/>
                <a:ea typeface="仿宋" panose="02010609060101010101" pitchFamily="49" charset="-122"/>
              </a:rPr>
              <a:t>2000</a:t>
            </a:r>
            <a:r>
              <a:rPr lang="zh-CN" altLang="en-US" sz="2800" b="1" dirty="0" smtClean="0">
                <a:solidFill>
                  <a:srgbClr val="053CF1"/>
                </a:solidFill>
                <a:latin typeface="仿宋" panose="02010609060101010101" pitchFamily="49" charset="-122"/>
                <a:ea typeface="仿宋" panose="02010609060101010101" pitchFamily="49" charset="-122"/>
              </a:rPr>
              <a:t>多年的理想终于实现了。一靠生产力；二靠社会主义分配制度（中国特色社会主义科学理论体系等，中国共产党的领导，人民群众的努力奋斗！）。</a:t>
            </a:r>
            <a:endParaRPr lang="en-US" altLang="zh-CN" sz="2800" b="1" dirty="0">
              <a:solidFill>
                <a:srgbClr val="053CF1"/>
              </a:solidFill>
              <a:latin typeface="仿宋" panose="02010609060101010101" pitchFamily="49" charset="-122"/>
              <a:ea typeface="仿宋"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9" grpId="1" animBg="1"/>
      <p:bldP spid="10"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34728" y="188640"/>
            <a:ext cx="11233248" cy="1569660"/>
          </a:xfrm>
          <a:prstGeom prst="rect">
            <a:avLst/>
          </a:prstGeom>
          <a:solidFill>
            <a:schemeClr val="bg1"/>
          </a:solidFill>
        </p:spPr>
        <p:txBody>
          <a:bodyPr wrap="square">
            <a:spAutoFit/>
          </a:bodyPr>
          <a:lstStyle/>
          <a:p>
            <a:pPr algn="just">
              <a:spcAft>
                <a:spcPts val="0"/>
              </a:spcAft>
            </a:pPr>
            <a:r>
              <a:rPr lang="en-US" altLang="zh-CN" sz="2400" b="1" kern="100" dirty="0">
                <a:solidFill>
                  <a:srgbClr val="053CF1"/>
                </a:solidFill>
                <a:latin typeface="楷体" panose="02010609060101010101" pitchFamily="49" charset="-122"/>
                <a:ea typeface="楷体" panose="02010609060101010101" pitchFamily="49" charset="-122"/>
              </a:rPr>
              <a:t>17</a:t>
            </a:r>
            <a:r>
              <a:rPr lang="zh-CN" altLang="zh-CN" sz="2400" b="1" kern="100" dirty="0">
                <a:solidFill>
                  <a:srgbClr val="053CF1"/>
                </a:solidFill>
                <a:latin typeface="楷体" panose="02010609060101010101" pitchFamily="49" charset="-122"/>
                <a:ea typeface="楷体" panose="02010609060101010101" pitchFamily="49" charset="-122"/>
              </a:rPr>
              <a:t>．有同学研究明代白银货币化问题，收集了如下材料，阅读材料并结合所学知识，完成下列要求。（</a:t>
            </a:r>
            <a:r>
              <a:rPr lang="en-US" altLang="zh-CN" sz="2400" b="1" kern="100" dirty="0">
                <a:solidFill>
                  <a:srgbClr val="053CF1"/>
                </a:solidFill>
                <a:latin typeface="楷体" panose="02010609060101010101" pitchFamily="49" charset="-122"/>
                <a:ea typeface="楷体" panose="02010609060101010101" pitchFamily="49" charset="-122"/>
              </a:rPr>
              <a:t>14</a:t>
            </a:r>
            <a:r>
              <a:rPr lang="zh-CN" altLang="zh-CN" sz="2400" b="1" kern="100" dirty="0">
                <a:solidFill>
                  <a:srgbClr val="053CF1"/>
                </a:solidFill>
                <a:latin typeface="楷体" panose="02010609060101010101" pitchFamily="49" charset="-122"/>
                <a:ea typeface="楷体" panose="02010609060101010101" pitchFamily="49" charset="-122"/>
              </a:rPr>
              <a:t>分）</a:t>
            </a:r>
            <a:endParaRPr lang="zh-CN" altLang="zh-CN" sz="2400" b="1" kern="100" dirty="0">
              <a:solidFill>
                <a:srgbClr val="053CF1"/>
              </a:solidFill>
              <a:latin typeface="楷体" panose="02010609060101010101" pitchFamily="49" charset="-122"/>
              <a:ea typeface="楷体" panose="02010609060101010101" pitchFamily="49" charset="-122"/>
            </a:endParaRPr>
          </a:p>
          <a:p>
            <a:r>
              <a:rPr lang="zh-CN" altLang="zh-CN" sz="2400" b="1" kern="100" dirty="0">
                <a:solidFill>
                  <a:srgbClr val="053CF1"/>
                </a:solidFill>
                <a:latin typeface="楷体" panose="02010609060101010101" pitchFamily="49" charset="-122"/>
                <a:ea typeface="楷体" panose="02010609060101010101" pitchFamily="49" charset="-122"/>
                <a:cs typeface="Times New Roman" panose="02020603050405020304" pitchFamily="18" charset="0"/>
              </a:rPr>
              <a:t>材料</a:t>
            </a:r>
            <a:r>
              <a:rPr lang="zh-CN" altLang="zh-CN" sz="2400" b="1" kern="100" dirty="0" smtClean="0">
                <a:solidFill>
                  <a:srgbClr val="053CF1"/>
                </a:solidFill>
                <a:latin typeface="楷体" panose="02010609060101010101" pitchFamily="49" charset="-122"/>
                <a:ea typeface="楷体" panose="02010609060101010101" pitchFamily="49" charset="-122"/>
                <a:cs typeface="Times New Roman" panose="02020603050405020304" pitchFamily="18" charset="0"/>
              </a:rPr>
              <a:t>一</a:t>
            </a:r>
            <a:r>
              <a:rPr lang="en-US" altLang="zh-CN" sz="2400" b="1" kern="100" dirty="0" smtClean="0">
                <a:solidFill>
                  <a:srgbClr val="053CF1"/>
                </a:solidFill>
                <a:latin typeface="楷体" panose="02010609060101010101" pitchFamily="49" charset="-122"/>
                <a:ea typeface="楷体" panose="02010609060101010101" pitchFamily="49" charset="-122"/>
                <a:cs typeface="Times New Roman" panose="02020603050405020304" pitchFamily="18" charset="0"/>
              </a:rPr>
              <a:t>   </a:t>
            </a:r>
            <a:r>
              <a:rPr lang="zh-CN" altLang="en-US" sz="2400" b="1" kern="100" dirty="0" smtClean="0">
                <a:solidFill>
                  <a:srgbClr val="053CF1"/>
                </a:solidFill>
                <a:latin typeface="楷体" panose="02010609060101010101" pitchFamily="49" charset="-122"/>
                <a:ea typeface="楷体" panose="02010609060101010101" pitchFamily="49" charset="-122"/>
                <a:cs typeface="Times New Roman" panose="02020603050405020304" pitchFamily="18" charset="0"/>
              </a:rPr>
              <a:t>表</a:t>
            </a:r>
            <a:r>
              <a:rPr lang="en-US" altLang="zh-CN" sz="2400" b="1" kern="100" dirty="0">
                <a:solidFill>
                  <a:srgbClr val="053CF1"/>
                </a:solidFill>
                <a:latin typeface="楷体" panose="02010609060101010101" pitchFamily="49" charset="-122"/>
                <a:ea typeface="楷体" panose="02010609060101010101" pitchFamily="49" charset="-122"/>
                <a:cs typeface="Times New Roman" panose="02020603050405020304" pitchFamily="18" charset="0"/>
              </a:rPr>
              <a:t>2  </a:t>
            </a:r>
            <a:r>
              <a:rPr lang="zh-CN" altLang="en-US" sz="2400" b="1" kern="100" dirty="0">
                <a:solidFill>
                  <a:srgbClr val="053CF1"/>
                </a:solidFill>
                <a:latin typeface="楷体" panose="02010609060101010101" pitchFamily="49" charset="-122"/>
                <a:ea typeface="楷体" panose="02010609060101010101" pitchFamily="49" charset="-122"/>
                <a:cs typeface="Times New Roman" panose="02020603050405020304" pitchFamily="18" charset="0"/>
              </a:rPr>
              <a:t>明代</a:t>
            </a:r>
            <a:r>
              <a:rPr lang="zh-CN" altLang="en-US" sz="2400" b="1" kern="100" dirty="0" smtClean="0">
                <a:solidFill>
                  <a:srgbClr val="053CF1"/>
                </a:solidFill>
                <a:latin typeface="楷体" panose="02010609060101010101" pitchFamily="49" charset="-122"/>
                <a:ea typeface="楷体" panose="02010609060101010101" pitchFamily="49" charset="-122"/>
                <a:cs typeface="Times New Roman" panose="02020603050405020304" pitchFamily="18" charset="0"/>
              </a:rPr>
              <a:t>财政收入（</a:t>
            </a:r>
            <a:r>
              <a:rPr lang="en-US" altLang="zh-CN" sz="2400" b="1" kern="100" dirty="0" smtClean="0">
                <a:solidFill>
                  <a:srgbClr val="053CF1"/>
                </a:solidFill>
                <a:latin typeface="楷体" panose="02010609060101010101" pitchFamily="49" charset="-122"/>
                <a:ea typeface="楷体" panose="02010609060101010101" pitchFamily="49" charset="-122"/>
                <a:cs typeface="Times New Roman" panose="02020603050405020304" pitchFamily="18" charset="0"/>
              </a:rPr>
              <a:t>《</a:t>
            </a:r>
            <a:r>
              <a:rPr lang="zh-CN" altLang="en-US" sz="2400" b="1" kern="100" dirty="0" smtClean="0">
                <a:solidFill>
                  <a:srgbClr val="053CF1"/>
                </a:solidFill>
                <a:latin typeface="楷体" panose="02010609060101010101" pitchFamily="49" charset="-122"/>
                <a:ea typeface="楷体" panose="02010609060101010101" pitchFamily="49" charset="-122"/>
                <a:cs typeface="Times New Roman" panose="02020603050405020304" pitchFamily="18" charset="0"/>
              </a:rPr>
              <a:t>明实录</a:t>
            </a:r>
            <a:r>
              <a:rPr lang="en-US" altLang="zh-CN" sz="2400" b="1" kern="100" dirty="0" smtClean="0">
                <a:solidFill>
                  <a:srgbClr val="053CF1"/>
                </a:solidFill>
                <a:latin typeface="楷体" panose="02010609060101010101" pitchFamily="49" charset="-122"/>
                <a:ea typeface="楷体" panose="02010609060101010101" pitchFamily="49" charset="-122"/>
                <a:cs typeface="Times New Roman" panose="02020603050405020304" pitchFamily="18" charset="0"/>
              </a:rPr>
              <a:t>》</a:t>
            </a:r>
            <a:r>
              <a:rPr lang="zh-CN" altLang="en-US" sz="2400" b="1" kern="100" dirty="0" smtClean="0">
                <a:solidFill>
                  <a:srgbClr val="053CF1"/>
                </a:solidFill>
                <a:latin typeface="楷体" panose="02010609060101010101" pitchFamily="49" charset="-122"/>
                <a:ea typeface="楷体" panose="02010609060101010101" pitchFamily="49" charset="-122"/>
                <a:cs typeface="Times New Roman" panose="02020603050405020304" pitchFamily="18" charset="0"/>
              </a:rPr>
              <a:t>）</a:t>
            </a:r>
            <a:endParaRPr lang="en-US" altLang="zh-CN" sz="2400" b="1" kern="100" dirty="0" smtClean="0">
              <a:solidFill>
                <a:srgbClr val="053CF1"/>
              </a:solidFill>
              <a:latin typeface="楷体" panose="02010609060101010101" pitchFamily="49" charset="-122"/>
              <a:ea typeface="楷体" panose="02010609060101010101" pitchFamily="49" charset="-122"/>
              <a:cs typeface="Times New Roman" panose="02020603050405020304" pitchFamily="18" charset="0"/>
            </a:endParaRPr>
          </a:p>
          <a:p>
            <a:r>
              <a:rPr lang="zh-CN" altLang="en-US" sz="2400" b="1" dirty="0">
                <a:solidFill>
                  <a:srgbClr val="053CF1"/>
                </a:solidFill>
                <a:latin typeface="楷体" panose="02010609060101010101" pitchFamily="49" charset="-122"/>
                <a:ea typeface="楷体" panose="02010609060101010101" pitchFamily="49" charset="-122"/>
              </a:rPr>
              <a:t>（</a:t>
            </a:r>
            <a:r>
              <a:rPr lang="en-US" altLang="zh-CN" sz="2400" b="1" dirty="0">
                <a:solidFill>
                  <a:srgbClr val="053CF1"/>
                </a:solidFill>
                <a:latin typeface="楷体" panose="02010609060101010101" pitchFamily="49" charset="-122"/>
                <a:ea typeface="楷体" panose="02010609060101010101" pitchFamily="49" charset="-122"/>
              </a:rPr>
              <a:t>1</a:t>
            </a:r>
            <a:r>
              <a:rPr lang="zh-CN" altLang="en-US" sz="2400" b="1" dirty="0">
                <a:solidFill>
                  <a:srgbClr val="053CF1"/>
                </a:solidFill>
                <a:latin typeface="楷体" panose="02010609060101010101" pitchFamily="49" charset="-122"/>
                <a:ea typeface="楷体" panose="02010609060101010101" pitchFamily="49" charset="-122"/>
              </a:rPr>
              <a:t>）分别阐述每则材料</a:t>
            </a:r>
            <a:r>
              <a:rPr lang="zh-CN" altLang="en-US" sz="2400" b="1" dirty="0">
                <a:solidFill>
                  <a:srgbClr val="FF0000"/>
                </a:solidFill>
                <a:latin typeface="楷体" panose="02010609060101010101" pitchFamily="49" charset="-122"/>
                <a:ea typeface="楷体" panose="02010609060101010101" pitchFamily="49" charset="-122"/>
              </a:rPr>
              <a:t>对研究明代白银货币化的价值</a:t>
            </a:r>
            <a:r>
              <a:rPr lang="zh-CN" altLang="en-US" sz="2400" b="1" dirty="0">
                <a:solidFill>
                  <a:srgbClr val="053CF1"/>
                </a:solidFill>
                <a:latin typeface="楷体" panose="02010609060101010101" pitchFamily="49" charset="-122"/>
                <a:ea typeface="楷体" panose="02010609060101010101" pitchFamily="49" charset="-122"/>
              </a:rPr>
              <a:t>。（</a:t>
            </a:r>
            <a:r>
              <a:rPr lang="en-US" altLang="zh-CN" sz="2400" b="1" dirty="0">
                <a:solidFill>
                  <a:srgbClr val="053CF1"/>
                </a:solidFill>
                <a:latin typeface="楷体" panose="02010609060101010101" pitchFamily="49" charset="-122"/>
                <a:ea typeface="楷体" panose="02010609060101010101" pitchFamily="49" charset="-122"/>
              </a:rPr>
              <a:t>6</a:t>
            </a:r>
            <a:r>
              <a:rPr lang="zh-CN" altLang="en-US" sz="2400" b="1" dirty="0">
                <a:solidFill>
                  <a:srgbClr val="053CF1"/>
                </a:solidFill>
                <a:latin typeface="楷体" panose="02010609060101010101" pitchFamily="49" charset="-122"/>
                <a:ea typeface="楷体" panose="02010609060101010101" pitchFamily="49" charset="-122"/>
              </a:rPr>
              <a:t>分）</a:t>
            </a:r>
            <a:endParaRPr lang="zh-CN" altLang="en-US" sz="2400" b="1" dirty="0">
              <a:solidFill>
                <a:srgbClr val="053CF1"/>
              </a:solidFill>
              <a:latin typeface="楷体" panose="02010609060101010101" pitchFamily="49" charset="-122"/>
              <a:ea typeface="楷体" panose="02010609060101010101" pitchFamily="49" charset="-122"/>
            </a:endParaRPr>
          </a:p>
        </p:txBody>
      </p:sp>
      <p:graphicFrame>
        <p:nvGraphicFramePr>
          <p:cNvPr id="7" name="表格 6"/>
          <p:cNvGraphicFramePr>
            <a:graphicFrameLocks noGrp="1"/>
          </p:cNvGraphicFramePr>
          <p:nvPr/>
        </p:nvGraphicFramePr>
        <p:xfrm>
          <a:off x="680220" y="2078154"/>
          <a:ext cx="10441159" cy="1463040"/>
        </p:xfrm>
        <a:graphic>
          <a:graphicData uri="http://schemas.openxmlformats.org/drawingml/2006/table">
            <a:tbl>
              <a:tblPr firstRow="1" firstCol="1" bandRow="1">
                <a:tableStyleId>{5C22544A-7EE6-4342-B048-85BDC9FD1C3A}</a:tableStyleId>
              </a:tblPr>
              <a:tblGrid>
                <a:gridCol w="1160129"/>
                <a:gridCol w="1974778"/>
                <a:gridCol w="1855353"/>
                <a:gridCol w="1814123"/>
                <a:gridCol w="2016008"/>
                <a:gridCol w="1620768"/>
              </a:tblGrid>
              <a:tr h="0">
                <a:tc>
                  <a:txBody>
                    <a:bodyPr/>
                    <a:lstStyle/>
                    <a:p>
                      <a:pPr algn="just">
                        <a:spcAft>
                          <a:spcPts val="0"/>
                        </a:spcAft>
                      </a:pPr>
                      <a:r>
                        <a:rPr lang="zh-CN" sz="2400" kern="100" dirty="0">
                          <a:solidFill>
                            <a:srgbClr val="053CF1"/>
                          </a:solidFill>
                          <a:effectLst/>
                        </a:rPr>
                        <a:t>年份</a:t>
                      </a:r>
                      <a:endParaRPr lang="zh-CN" sz="2400" kern="100" dirty="0">
                        <a:solidFill>
                          <a:srgbClr val="053CF1"/>
                        </a:solidFill>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2400" kern="100">
                          <a:solidFill>
                            <a:srgbClr val="053CF1"/>
                          </a:solidFill>
                          <a:effectLst/>
                        </a:rPr>
                        <a:t>米麦（万石）</a:t>
                      </a:r>
                      <a:endParaRPr lang="zh-CN" sz="2400" kern="100">
                        <a:solidFill>
                          <a:srgbClr val="053CF1"/>
                        </a:solidFill>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2400" kern="100">
                          <a:solidFill>
                            <a:srgbClr val="053CF1"/>
                          </a:solidFill>
                          <a:effectLst/>
                        </a:rPr>
                        <a:t>布（万匹）</a:t>
                      </a:r>
                      <a:endParaRPr lang="zh-CN" sz="2400" kern="100">
                        <a:solidFill>
                          <a:srgbClr val="053CF1"/>
                        </a:solidFill>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2400" kern="100">
                          <a:solidFill>
                            <a:srgbClr val="053CF1"/>
                          </a:solidFill>
                          <a:effectLst/>
                        </a:rPr>
                        <a:t>绢（万匹）</a:t>
                      </a:r>
                      <a:endParaRPr lang="zh-CN" sz="2400" kern="100">
                        <a:solidFill>
                          <a:srgbClr val="053CF1"/>
                        </a:solidFill>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2400" kern="100">
                          <a:solidFill>
                            <a:srgbClr val="053CF1"/>
                          </a:solidFill>
                          <a:effectLst/>
                        </a:rPr>
                        <a:t>宝钞（万锭）</a:t>
                      </a:r>
                      <a:endParaRPr lang="zh-CN" sz="2400" kern="100">
                        <a:solidFill>
                          <a:srgbClr val="053CF1"/>
                        </a:solidFill>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2400" kern="100">
                          <a:solidFill>
                            <a:srgbClr val="053CF1"/>
                          </a:solidFill>
                          <a:effectLst/>
                        </a:rPr>
                        <a:t>银（万两）</a:t>
                      </a:r>
                      <a:endParaRPr lang="zh-CN" sz="2400" kern="100">
                        <a:solidFill>
                          <a:srgbClr val="053CF1"/>
                        </a:solidFill>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just">
                        <a:spcAft>
                          <a:spcPts val="0"/>
                        </a:spcAft>
                      </a:pPr>
                      <a:r>
                        <a:rPr lang="en-US" sz="2400" kern="100">
                          <a:solidFill>
                            <a:srgbClr val="053CF1"/>
                          </a:solidFill>
                          <a:effectLst/>
                        </a:rPr>
                        <a:t>1430</a:t>
                      </a:r>
                      <a:endParaRPr lang="zh-CN" sz="2400" kern="100">
                        <a:solidFill>
                          <a:srgbClr val="053CF1"/>
                        </a:solidFill>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2400" kern="100">
                          <a:solidFill>
                            <a:srgbClr val="053CF1"/>
                          </a:solidFill>
                          <a:effectLst/>
                        </a:rPr>
                        <a:t>3979</a:t>
                      </a:r>
                      <a:endParaRPr lang="zh-CN" sz="2400" kern="100">
                        <a:solidFill>
                          <a:srgbClr val="053CF1"/>
                        </a:solidFill>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2400" kern="100">
                          <a:solidFill>
                            <a:srgbClr val="053CF1"/>
                          </a:solidFill>
                          <a:effectLst/>
                        </a:rPr>
                        <a:t>20</a:t>
                      </a:r>
                      <a:r>
                        <a:rPr lang="zh-CN" sz="2400" kern="100">
                          <a:solidFill>
                            <a:srgbClr val="053CF1"/>
                          </a:solidFill>
                          <a:effectLst/>
                        </a:rPr>
                        <a:t>．</a:t>
                      </a:r>
                      <a:r>
                        <a:rPr lang="en-US" sz="2400" kern="100">
                          <a:solidFill>
                            <a:srgbClr val="053CF1"/>
                          </a:solidFill>
                          <a:effectLst/>
                        </a:rPr>
                        <a:t>5</a:t>
                      </a:r>
                      <a:endParaRPr lang="zh-CN" sz="2400" kern="100">
                        <a:solidFill>
                          <a:srgbClr val="053CF1"/>
                        </a:solidFill>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2400" kern="100">
                          <a:solidFill>
                            <a:srgbClr val="053CF1"/>
                          </a:solidFill>
                          <a:effectLst/>
                        </a:rPr>
                        <a:t>94</a:t>
                      </a:r>
                      <a:r>
                        <a:rPr lang="zh-CN" sz="2400" kern="100">
                          <a:solidFill>
                            <a:srgbClr val="053CF1"/>
                          </a:solidFill>
                          <a:effectLst/>
                        </a:rPr>
                        <a:t>．</a:t>
                      </a:r>
                      <a:r>
                        <a:rPr lang="en-US" sz="2400" kern="100">
                          <a:solidFill>
                            <a:srgbClr val="053CF1"/>
                          </a:solidFill>
                          <a:effectLst/>
                        </a:rPr>
                        <a:t>1</a:t>
                      </a:r>
                      <a:endParaRPr lang="zh-CN" sz="2400" kern="100">
                        <a:solidFill>
                          <a:srgbClr val="053CF1"/>
                        </a:solidFill>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2400" kern="100">
                          <a:solidFill>
                            <a:srgbClr val="053CF1"/>
                          </a:solidFill>
                          <a:effectLst/>
                        </a:rPr>
                        <a:t>7388</a:t>
                      </a:r>
                      <a:r>
                        <a:rPr lang="zh-CN" sz="2400" kern="100">
                          <a:solidFill>
                            <a:srgbClr val="053CF1"/>
                          </a:solidFill>
                          <a:effectLst/>
                        </a:rPr>
                        <a:t>．</a:t>
                      </a:r>
                      <a:r>
                        <a:rPr lang="en-US" sz="2400" kern="100">
                          <a:solidFill>
                            <a:srgbClr val="053CF1"/>
                          </a:solidFill>
                          <a:effectLst/>
                        </a:rPr>
                        <a:t>9</a:t>
                      </a:r>
                      <a:endParaRPr lang="zh-CN" sz="2400" kern="100">
                        <a:solidFill>
                          <a:srgbClr val="053CF1"/>
                        </a:solidFill>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2400" kern="100">
                          <a:solidFill>
                            <a:srgbClr val="053CF1"/>
                          </a:solidFill>
                          <a:effectLst/>
                        </a:rPr>
                        <a:t>32</a:t>
                      </a:r>
                      <a:r>
                        <a:rPr lang="zh-CN" sz="2400" kern="100">
                          <a:solidFill>
                            <a:srgbClr val="053CF1"/>
                          </a:solidFill>
                          <a:effectLst/>
                        </a:rPr>
                        <a:t>．</a:t>
                      </a:r>
                      <a:r>
                        <a:rPr lang="en-US" sz="2400" kern="100">
                          <a:solidFill>
                            <a:srgbClr val="053CF1"/>
                          </a:solidFill>
                          <a:effectLst/>
                        </a:rPr>
                        <a:t>9</a:t>
                      </a:r>
                      <a:endParaRPr lang="zh-CN" sz="2400" kern="100">
                        <a:solidFill>
                          <a:srgbClr val="053CF1"/>
                        </a:solidFill>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just">
                        <a:spcAft>
                          <a:spcPts val="0"/>
                        </a:spcAft>
                      </a:pPr>
                      <a:r>
                        <a:rPr lang="en-US" sz="2400" kern="100">
                          <a:solidFill>
                            <a:srgbClr val="053CF1"/>
                          </a:solidFill>
                          <a:effectLst/>
                        </a:rPr>
                        <a:t>1552</a:t>
                      </a:r>
                      <a:endParaRPr lang="zh-CN" sz="2400" kern="100">
                        <a:solidFill>
                          <a:srgbClr val="053CF1"/>
                        </a:solidFill>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2400" kern="100">
                          <a:solidFill>
                            <a:srgbClr val="053CF1"/>
                          </a:solidFill>
                          <a:effectLst/>
                        </a:rPr>
                        <a:t>2659</a:t>
                      </a:r>
                      <a:endParaRPr lang="zh-CN" sz="2400" kern="100">
                        <a:solidFill>
                          <a:srgbClr val="053CF1"/>
                        </a:solidFill>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2400" kern="100">
                          <a:solidFill>
                            <a:srgbClr val="053CF1"/>
                          </a:solidFill>
                          <a:effectLst/>
                        </a:rPr>
                        <a:t>13</a:t>
                      </a:r>
                      <a:r>
                        <a:rPr lang="zh-CN" sz="2400" kern="100">
                          <a:solidFill>
                            <a:srgbClr val="053CF1"/>
                          </a:solidFill>
                          <a:effectLst/>
                        </a:rPr>
                        <a:t>．</a:t>
                      </a:r>
                      <a:r>
                        <a:rPr lang="en-US" sz="2400" kern="100">
                          <a:solidFill>
                            <a:srgbClr val="053CF1"/>
                          </a:solidFill>
                          <a:effectLst/>
                        </a:rPr>
                        <a:t>3</a:t>
                      </a:r>
                      <a:endParaRPr lang="zh-CN" sz="2400" kern="100">
                        <a:solidFill>
                          <a:srgbClr val="053CF1"/>
                        </a:solidFill>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2400" kern="100">
                          <a:solidFill>
                            <a:srgbClr val="053CF1"/>
                          </a:solidFill>
                          <a:effectLst/>
                        </a:rPr>
                        <a:t>32</a:t>
                      </a:r>
                      <a:r>
                        <a:rPr lang="zh-CN" sz="2400" kern="100">
                          <a:solidFill>
                            <a:srgbClr val="053CF1"/>
                          </a:solidFill>
                          <a:effectLst/>
                        </a:rPr>
                        <a:t>．</a:t>
                      </a:r>
                      <a:r>
                        <a:rPr lang="en-US" sz="2400" kern="100">
                          <a:solidFill>
                            <a:srgbClr val="053CF1"/>
                          </a:solidFill>
                          <a:effectLst/>
                        </a:rPr>
                        <a:t>0</a:t>
                      </a:r>
                      <a:endParaRPr lang="zh-CN" sz="2400" kern="100">
                        <a:solidFill>
                          <a:srgbClr val="053CF1"/>
                        </a:solidFill>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2400" kern="100">
                          <a:solidFill>
                            <a:srgbClr val="053CF1"/>
                          </a:solidFill>
                          <a:effectLst/>
                        </a:rPr>
                        <a:t>2414</a:t>
                      </a:r>
                      <a:r>
                        <a:rPr lang="zh-CN" sz="2400" kern="100">
                          <a:solidFill>
                            <a:srgbClr val="053CF1"/>
                          </a:solidFill>
                          <a:effectLst/>
                        </a:rPr>
                        <a:t>．</a:t>
                      </a:r>
                      <a:r>
                        <a:rPr lang="en-US" sz="2400" kern="100">
                          <a:solidFill>
                            <a:srgbClr val="053CF1"/>
                          </a:solidFill>
                          <a:effectLst/>
                        </a:rPr>
                        <a:t>4</a:t>
                      </a:r>
                      <a:endParaRPr lang="zh-CN" sz="2400" kern="100">
                        <a:solidFill>
                          <a:srgbClr val="053CF1"/>
                        </a:solidFill>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2400" kern="100">
                          <a:solidFill>
                            <a:srgbClr val="053CF1"/>
                          </a:solidFill>
                          <a:effectLst/>
                        </a:rPr>
                        <a:t>243</a:t>
                      </a:r>
                      <a:r>
                        <a:rPr lang="zh-CN" sz="2400" kern="100">
                          <a:solidFill>
                            <a:srgbClr val="053CF1"/>
                          </a:solidFill>
                          <a:effectLst/>
                        </a:rPr>
                        <a:t>．</a:t>
                      </a:r>
                      <a:r>
                        <a:rPr lang="en-US" sz="2400" kern="100">
                          <a:solidFill>
                            <a:srgbClr val="053CF1"/>
                          </a:solidFill>
                          <a:effectLst/>
                        </a:rPr>
                        <a:t>3</a:t>
                      </a:r>
                      <a:endParaRPr lang="zh-CN" sz="2400" kern="100">
                        <a:solidFill>
                          <a:srgbClr val="053CF1"/>
                        </a:solidFill>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just">
                        <a:spcAft>
                          <a:spcPts val="0"/>
                        </a:spcAft>
                      </a:pPr>
                      <a:r>
                        <a:rPr lang="en-US" sz="2400" kern="100" dirty="0">
                          <a:solidFill>
                            <a:srgbClr val="053CF1"/>
                          </a:solidFill>
                          <a:effectLst/>
                        </a:rPr>
                        <a:t>1621</a:t>
                      </a:r>
                      <a:endParaRPr lang="zh-CN" sz="2400" kern="100" dirty="0">
                        <a:solidFill>
                          <a:srgbClr val="053CF1"/>
                        </a:solidFill>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2400" kern="100" dirty="0">
                          <a:solidFill>
                            <a:srgbClr val="053CF1"/>
                          </a:solidFill>
                          <a:effectLst/>
                        </a:rPr>
                        <a:t>2780</a:t>
                      </a:r>
                      <a:endParaRPr lang="zh-CN" sz="2400" kern="100" dirty="0">
                        <a:solidFill>
                          <a:srgbClr val="053CF1"/>
                        </a:solidFill>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2400" kern="100">
                          <a:solidFill>
                            <a:srgbClr val="053CF1"/>
                          </a:solidFill>
                          <a:effectLst/>
                        </a:rPr>
                        <a:t>12</a:t>
                      </a:r>
                      <a:r>
                        <a:rPr lang="zh-CN" sz="2400" kern="100">
                          <a:solidFill>
                            <a:srgbClr val="053CF1"/>
                          </a:solidFill>
                          <a:effectLst/>
                        </a:rPr>
                        <a:t>．</a:t>
                      </a:r>
                      <a:r>
                        <a:rPr lang="en-US" sz="2400" kern="100">
                          <a:solidFill>
                            <a:srgbClr val="053CF1"/>
                          </a:solidFill>
                          <a:effectLst/>
                        </a:rPr>
                        <a:t>9</a:t>
                      </a:r>
                      <a:endParaRPr lang="zh-CN" sz="2400" kern="100">
                        <a:solidFill>
                          <a:srgbClr val="053CF1"/>
                        </a:solidFill>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2400" kern="100">
                          <a:solidFill>
                            <a:srgbClr val="053CF1"/>
                          </a:solidFill>
                          <a:effectLst/>
                        </a:rPr>
                        <a:t>20</a:t>
                      </a:r>
                      <a:r>
                        <a:rPr lang="zh-CN" sz="2400" kern="100">
                          <a:solidFill>
                            <a:srgbClr val="053CF1"/>
                          </a:solidFill>
                          <a:effectLst/>
                        </a:rPr>
                        <a:t>．</a:t>
                      </a:r>
                      <a:r>
                        <a:rPr lang="en-US" sz="2400" kern="100">
                          <a:solidFill>
                            <a:srgbClr val="053CF1"/>
                          </a:solidFill>
                          <a:effectLst/>
                        </a:rPr>
                        <a:t>6</a:t>
                      </a:r>
                      <a:endParaRPr lang="zh-CN" sz="2400" kern="100">
                        <a:solidFill>
                          <a:srgbClr val="053CF1"/>
                        </a:solidFill>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2400" kern="100">
                          <a:solidFill>
                            <a:srgbClr val="053CF1"/>
                          </a:solidFill>
                          <a:effectLst/>
                        </a:rPr>
                        <a:t>8</a:t>
                      </a:r>
                      <a:r>
                        <a:rPr lang="zh-CN" sz="2400" kern="100">
                          <a:solidFill>
                            <a:srgbClr val="053CF1"/>
                          </a:solidFill>
                          <a:effectLst/>
                        </a:rPr>
                        <a:t>．</a:t>
                      </a:r>
                      <a:r>
                        <a:rPr lang="en-US" sz="2400" kern="100">
                          <a:solidFill>
                            <a:srgbClr val="053CF1"/>
                          </a:solidFill>
                          <a:effectLst/>
                        </a:rPr>
                        <a:t>1</a:t>
                      </a:r>
                      <a:endParaRPr lang="zh-CN" sz="2400" kern="100">
                        <a:solidFill>
                          <a:srgbClr val="053CF1"/>
                        </a:solidFill>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2400" kern="100" dirty="0">
                          <a:solidFill>
                            <a:srgbClr val="053CF1"/>
                          </a:solidFill>
                          <a:effectLst/>
                        </a:rPr>
                        <a:t>755</a:t>
                      </a:r>
                      <a:r>
                        <a:rPr lang="zh-CN" sz="2400" kern="100" dirty="0">
                          <a:solidFill>
                            <a:srgbClr val="053CF1"/>
                          </a:solidFill>
                          <a:effectLst/>
                        </a:rPr>
                        <a:t>．</a:t>
                      </a:r>
                      <a:r>
                        <a:rPr lang="en-US" sz="2400" kern="100" dirty="0">
                          <a:solidFill>
                            <a:srgbClr val="053CF1"/>
                          </a:solidFill>
                          <a:effectLst/>
                        </a:rPr>
                        <a:t>2</a:t>
                      </a:r>
                      <a:endParaRPr lang="zh-CN" sz="2400" kern="100" dirty="0">
                        <a:solidFill>
                          <a:srgbClr val="053CF1"/>
                        </a:solidFill>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8" name="矩形 7"/>
          <p:cNvSpPr/>
          <p:nvPr/>
        </p:nvSpPr>
        <p:spPr>
          <a:xfrm>
            <a:off x="677392" y="3861048"/>
            <a:ext cx="11323264" cy="1815882"/>
          </a:xfrm>
          <a:prstGeom prst="rect">
            <a:avLst/>
          </a:prstGeom>
          <a:solidFill>
            <a:schemeClr val="bg1"/>
          </a:solidFill>
        </p:spPr>
        <p:txBody>
          <a:bodyPr wrap="square">
            <a:spAutoFit/>
          </a:bodyPr>
          <a:lstStyle/>
          <a:p>
            <a:r>
              <a:rPr lang="zh-CN" altLang="en-US" sz="2800" b="1" dirty="0" smtClean="0">
                <a:solidFill>
                  <a:srgbClr val="FF0000"/>
                </a:solidFill>
                <a:latin typeface="仿宋" panose="02010609060101010101" pitchFamily="49" charset="-122"/>
                <a:ea typeface="仿宋" panose="02010609060101010101" pitchFamily="49" charset="-122"/>
              </a:rPr>
              <a:t>答案自材料来，展开逻辑推理：史论结合。     </a:t>
            </a:r>
            <a:r>
              <a:rPr lang="zh-CN" altLang="en-US" sz="2800" dirty="0" smtClean="0">
                <a:solidFill>
                  <a:srgbClr val="FF0000"/>
                </a:solidFill>
                <a:latin typeface="黑体" panose="02010609060101010101" pitchFamily="49" charset="-122"/>
                <a:ea typeface="黑体" panose="02010609060101010101" pitchFamily="49" charset="-122"/>
              </a:rPr>
              <a:t>注意角度</a:t>
            </a:r>
            <a:endParaRPr lang="en-US" altLang="zh-CN" sz="2800" dirty="0" smtClean="0">
              <a:solidFill>
                <a:srgbClr val="FF0000"/>
              </a:solidFill>
              <a:latin typeface="黑体" panose="02010609060101010101" pitchFamily="49" charset="-122"/>
              <a:ea typeface="黑体" panose="02010609060101010101" pitchFamily="49" charset="-122"/>
            </a:endParaRPr>
          </a:p>
          <a:p>
            <a:r>
              <a:rPr lang="zh-CN" altLang="en-US" sz="2800" b="1" dirty="0" smtClean="0">
                <a:solidFill>
                  <a:srgbClr val="053CF1"/>
                </a:solidFill>
                <a:latin typeface="楷体" panose="02010609060101010101" pitchFamily="49" charset="-122"/>
                <a:ea typeface="楷体" panose="02010609060101010101" pitchFamily="49" charset="-122"/>
              </a:rPr>
              <a:t>了解明朝财政收入构成：实物与货币。或米麦、布、绢、纸币、白银；了解明朝财政收入变化趋势：实物下降，宝钞降幅最大，白银增长幅度大。得出结论：</a:t>
            </a:r>
            <a:r>
              <a:rPr lang="zh-CN" altLang="en-US" sz="2800" b="1" dirty="0" smtClean="0">
                <a:solidFill>
                  <a:srgbClr val="FF0000"/>
                </a:solidFill>
                <a:latin typeface="楷体" panose="02010609060101010101" pitchFamily="49" charset="-122"/>
                <a:ea typeface="楷体" panose="02010609060101010101" pitchFamily="49" charset="-122"/>
              </a:rPr>
              <a:t>国家财政中白银占比越来越高，逐渐成为主流货币。</a:t>
            </a:r>
            <a:endParaRPr lang="en-US" altLang="zh-CN" sz="2800" b="1" dirty="0" smtClean="0">
              <a:solidFill>
                <a:srgbClr val="FF0000"/>
              </a:solidFill>
              <a:latin typeface="楷体" panose="02010609060101010101" pitchFamily="49" charset="-122"/>
              <a:ea typeface="楷体" panose="02010609060101010101" pitchFamily="49" charset="-122"/>
            </a:endParaRPr>
          </a:p>
        </p:txBody>
      </p:sp>
      <p:sp>
        <p:nvSpPr>
          <p:cNvPr id="9" name="矩形 8"/>
          <p:cNvSpPr/>
          <p:nvPr/>
        </p:nvSpPr>
        <p:spPr>
          <a:xfrm>
            <a:off x="542132" y="5835050"/>
            <a:ext cx="11161240" cy="954107"/>
          </a:xfrm>
          <a:prstGeom prst="rect">
            <a:avLst/>
          </a:prstGeom>
          <a:solidFill>
            <a:schemeClr val="bg1"/>
          </a:solidFill>
        </p:spPr>
        <p:txBody>
          <a:bodyPr wrap="square">
            <a:spAutoFit/>
          </a:bodyPr>
          <a:lstStyle/>
          <a:p>
            <a:r>
              <a:rPr lang="zh-CN" altLang="en-US" sz="2800" b="1" dirty="0">
                <a:solidFill>
                  <a:srgbClr val="053CF1"/>
                </a:solidFill>
                <a:latin typeface="楷体" panose="02010609060101010101" pitchFamily="49" charset="-122"/>
                <a:ea typeface="楷体" panose="02010609060101010101" pitchFamily="49" charset="-122"/>
              </a:rPr>
              <a:t>材料一是明代国家财政收入的</a:t>
            </a:r>
            <a:r>
              <a:rPr lang="zh-CN" altLang="en-US" sz="2800" b="1" dirty="0">
                <a:solidFill>
                  <a:srgbClr val="FF0000"/>
                </a:solidFill>
                <a:latin typeface="楷体" panose="02010609060101010101" pitchFamily="49" charset="-122"/>
                <a:ea typeface="楷体" panose="02010609060101010101" pitchFamily="49" charset="-122"/>
              </a:rPr>
              <a:t>官方统计数据</a:t>
            </a:r>
            <a:r>
              <a:rPr lang="zh-CN" altLang="en-US" sz="2800" b="1" dirty="0">
                <a:solidFill>
                  <a:srgbClr val="053CF1"/>
                </a:solidFill>
                <a:latin typeface="楷体" panose="02010609060101010101" pitchFamily="49" charset="-122"/>
                <a:ea typeface="楷体" panose="02010609060101010101" pitchFamily="49" charset="-122"/>
              </a:rPr>
              <a:t>，可用于研究明代白银货币化的原因、表现等</a:t>
            </a:r>
            <a:r>
              <a:rPr lang="zh-CN" altLang="en-US" sz="2800" b="1" dirty="0" smtClean="0">
                <a:solidFill>
                  <a:srgbClr val="053CF1"/>
                </a:solidFill>
                <a:latin typeface="楷体" panose="02010609060101010101" pitchFamily="49" charset="-122"/>
                <a:ea typeface="楷体" panose="02010609060101010101" pitchFamily="49" charset="-122"/>
              </a:rPr>
              <a:t>问题。</a:t>
            </a:r>
            <a:endParaRPr lang="en-US" altLang="zh-CN" sz="2800" b="1" dirty="0" smtClean="0">
              <a:solidFill>
                <a:srgbClr val="053CF1"/>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07368" y="44624"/>
            <a:ext cx="11377264" cy="1938992"/>
          </a:xfrm>
          <a:prstGeom prst="rect">
            <a:avLst/>
          </a:prstGeom>
          <a:solidFill>
            <a:schemeClr val="bg1"/>
          </a:solidFill>
        </p:spPr>
        <p:txBody>
          <a:bodyPr wrap="square">
            <a:spAutoFit/>
          </a:bodyPr>
          <a:lstStyle/>
          <a:p>
            <a:r>
              <a:rPr lang="zh-CN" altLang="en-US" sz="2400" b="1" dirty="0">
                <a:solidFill>
                  <a:srgbClr val="053CF1"/>
                </a:solidFill>
                <a:latin typeface="楷体" panose="02010609060101010101" pitchFamily="49" charset="-122"/>
                <a:ea typeface="楷体" panose="02010609060101010101" pitchFamily="49" charset="-122"/>
              </a:rPr>
              <a:t>材料</a:t>
            </a:r>
            <a:r>
              <a:rPr lang="zh-CN" altLang="en-US" sz="2400" b="1" dirty="0" smtClean="0">
                <a:solidFill>
                  <a:srgbClr val="053CF1"/>
                </a:solidFill>
                <a:latin typeface="楷体" panose="02010609060101010101" pitchFamily="49" charset="-122"/>
                <a:ea typeface="楷体" panose="02010609060101010101" pitchFamily="49" charset="-122"/>
              </a:rPr>
              <a:t>二 </a:t>
            </a:r>
            <a:r>
              <a:rPr lang="en-US" altLang="zh-CN" sz="2400" b="1" dirty="0" smtClean="0">
                <a:solidFill>
                  <a:srgbClr val="053CF1"/>
                </a:solidFill>
                <a:latin typeface="楷体" panose="02010609060101010101" pitchFamily="49" charset="-122"/>
                <a:ea typeface="楷体" panose="02010609060101010101" pitchFamily="49" charset="-122"/>
              </a:rPr>
              <a:t>《</a:t>
            </a:r>
            <a:r>
              <a:rPr lang="zh-CN" altLang="en-US" sz="2400" b="1" dirty="0">
                <a:solidFill>
                  <a:srgbClr val="053CF1"/>
                </a:solidFill>
                <a:latin typeface="楷体" panose="02010609060101010101" pitchFamily="49" charset="-122"/>
                <a:ea typeface="楷体" panose="02010609060101010101" pitchFamily="49" charset="-122"/>
              </a:rPr>
              <a:t>醒世姻缘传</a:t>
            </a:r>
            <a:r>
              <a:rPr lang="en-US" altLang="zh-CN" sz="2400" b="1" dirty="0">
                <a:solidFill>
                  <a:srgbClr val="053CF1"/>
                </a:solidFill>
                <a:latin typeface="楷体" panose="02010609060101010101" pitchFamily="49" charset="-122"/>
                <a:ea typeface="楷体" panose="02010609060101010101" pitchFamily="49" charset="-122"/>
              </a:rPr>
              <a:t>》</a:t>
            </a:r>
            <a:r>
              <a:rPr lang="zh-CN" altLang="en-US" sz="2400" b="1" dirty="0">
                <a:solidFill>
                  <a:srgbClr val="053CF1"/>
                </a:solidFill>
                <a:latin typeface="楷体" panose="02010609060101010101" pitchFamily="49" charset="-122"/>
                <a:ea typeface="楷体" panose="02010609060101010101" pitchFamily="49" charset="-122"/>
              </a:rPr>
              <a:t>、“三言”、“二拍”等小说中有关白银的描述不可胜数，大到如捐官、行贿、购房、买卖人口，小到如日常消费和社交馈赠，处处可见。铜钱的使用只是第二位的，以物易物也不频繁。</a:t>
            </a:r>
            <a:endParaRPr lang="zh-CN" altLang="en-US" sz="2400" b="1" dirty="0">
              <a:solidFill>
                <a:srgbClr val="053CF1"/>
              </a:solidFill>
              <a:latin typeface="楷体" panose="02010609060101010101" pitchFamily="49" charset="-122"/>
              <a:ea typeface="楷体" panose="02010609060101010101" pitchFamily="49" charset="-122"/>
            </a:endParaRPr>
          </a:p>
          <a:p>
            <a:r>
              <a:rPr lang="en-US" altLang="zh-CN" sz="2400" b="1" dirty="0" smtClean="0">
                <a:solidFill>
                  <a:srgbClr val="053CF1"/>
                </a:solidFill>
                <a:latin typeface="楷体" panose="02010609060101010101" pitchFamily="49" charset="-122"/>
                <a:ea typeface="楷体" panose="02010609060101010101" pitchFamily="49" charset="-122"/>
              </a:rPr>
              <a:t>                         ——</a:t>
            </a:r>
            <a:r>
              <a:rPr lang="zh-CN" altLang="en-US" sz="2400" b="1" dirty="0">
                <a:solidFill>
                  <a:srgbClr val="053CF1"/>
                </a:solidFill>
                <a:latin typeface="楷体" panose="02010609060101010101" pitchFamily="49" charset="-122"/>
                <a:ea typeface="楷体" panose="02010609060101010101" pitchFamily="49" charset="-122"/>
              </a:rPr>
              <a:t>据</a:t>
            </a:r>
            <a:r>
              <a:rPr lang="en-US" altLang="zh-CN" sz="2400" b="1" dirty="0">
                <a:solidFill>
                  <a:srgbClr val="053CF1"/>
                </a:solidFill>
                <a:latin typeface="楷体" panose="02010609060101010101" pitchFamily="49" charset="-122"/>
                <a:ea typeface="楷体" panose="02010609060101010101" pitchFamily="49" charset="-122"/>
              </a:rPr>
              <a:t>《</a:t>
            </a:r>
            <a:r>
              <a:rPr lang="zh-CN" altLang="en-US" sz="2400" b="1" dirty="0">
                <a:solidFill>
                  <a:srgbClr val="053CF1"/>
                </a:solidFill>
                <a:latin typeface="楷体" panose="02010609060101010101" pitchFamily="49" charset="-122"/>
                <a:ea typeface="楷体" panose="02010609060101010101" pitchFamily="49" charset="-122"/>
              </a:rPr>
              <a:t>醒世姻缘传</a:t>
            </a:r>
            <a:r>
              <a:rPr lang="en-US" altLang="zh-CN" sz="2400" b="1" dirty="0">
                <a:solidFill>
                  <a:srgbClr val="053CF1"/>
                </a:solidFill>
                <a:latin typeface="楷体" panose="02010609060101010101" pitchFamily="49" charset="-122"/>
                <a:ea typeface="楷体" panose="02010609060101010101" pitchFamily="49" charset="-122"/>
              </a:rPr>
              <a:t>》</a:t>
            </a:r>
            <a:r>
              <a:rPr lang="zh-CN" altLang="en-US" sz="2400" b="1" dirty="0" smtClean="0">
                <a:solidFill>
                  <a:srgbClr val="053CF1"/>
                </a:solidFill>
                <a:latin typeface="楷体" panose="02010609060101010101" pitchFamily="49" charset="-122"/>
                <a:ea typeface="楷体" panose="02010609060101010101" pitchFamily="49" charset="-122"/>
              </a:rPr>
              <a:t>等</a:t>
            </a:r>
            <a:endParaRPr lang="en-US" altLang="zh-CN" sz="2400" b="1" dirty="0" smtClean="0">
              <a:solidFill>
                <a:srgbClr val="053CF1"/>
              </a:solidFill>
              <a:latin typeface="楷体" panose="02010609060101010101" pitchFamily="49" charset="-122"/>
              <a:ea typeface="楷体" panose="02010609060101010101" pitchFamily="49" charset="-122"/>
            </a:endParaRPr>
          </a:p>
          <a:p>
            <a:r>
              <a:rPr lang="zh-CN" altLang="en-US" sz="2400" b="1" dirty="0">
                <a:solidFill>
                  <a:srgbClr val="053CF1"/>
                </a:solidFill>
                <a:latin typeface="楷体" panose="02010609060101010101" pitchFamily="49" charset="-122"/>
                <a:ea typeface="楷体" panose="02010609060101010101" pitchFamily="49" charset="-122"/>
              </a:rPr>
              <a:t>（</a:t>
            </a:r>
            <a:r>
              <a:rPr lang="en-US" altLang="zh-CN" sz="2400" b="1" dirty="0">
                <a:solidFill>
                  <a:srgbClr val="053CF1"/>
                </a:solidFill>
                <a:latin typeface="楷体" panose="02010609060101010101" pitchFamily="49" charset="-122"/>
                <a:ea typeface="楷体" panose="02010609060101010101" pitchFamily="49" charset="-122"/>
              </a:rPr>
              <a:t>1</a:t>
            </a:r>
            <a:r>
              <a:rPr lang="zh-CN" altLang="en-US" sz="2400" b="1" dirty="0">
                <a:solidFill>
                  <a:srgbClr val="053CF1"/>
                </a:solidFill>
                <a:latin typeface="楷体" panose="02010609060101010101" pitchFamily="49" charset="-122"/>
                <a:ea typeface="楷体" panose="02010609060101010101" pitchFamily="49" charset="-122"/>
              </a:rPr>
              <a:t>）分别阐述每则材料对研究明代白银货币化的价值。</a:t>
            </a:r>
            <a:endParaRPr lang="zh-CN" altLang="en-US" sz="2400" b="1" dirty="0">
              <a:solidFill>
                <a:srgbClr val="053CF1"/>
              </a:solidFill>
              <a:latin typeface="楷体" panose="02010609060101010101" pitchFamily="49" charset="-122"/>
              <a:ea typeface="楷体" panose="02010609060101010101" pitchFamily="49" charset="-122"/>
            </a:endParaRPr>
          </a:p>
        </p:txBody>
      </p:sp>
      <p:sp>
        <p:nvSpPr>
          <p:cNvPr id="4" name="矩形 3"/>
          <p:cNvSpPr/>
          <p:nvPr/>
        </p:nvSpPr>
        <p:spPr>
          <a:xfrm>
            <a:off x="983432" y="1971997"/>
            <a:ext cx="8784976" cy="1384995"/>
          </a:xfrm>
          <a:prstGeom prst="rect">
            <a:avLst/>
          </a:prstGeom>
          <a:solidFill>
            <a:schemeClr val="bg1"/>
          </a:solidFill>
        </p:spPr>
        <p:txBody>
          <a:bodyPr wrap="square">
            <a:spAutoFit/>
          </a:bodyPr>
          <a:lstStyle/>
          <a:p>
            <a:r>
              <a:rPr lang="zh-CN" altLang="en-US" sz="2800" b="1" dirty="0" smtClean="0">
                <a:solidFill>
                  <a:srgbClr val="FF0000"/>
                </a:solidFill>
                <a:latin typeface="仿宋" panose="02010609060101010101" pitchFamily="49" charset="-122"/>
                <a:ea typeface="仿宋" panose="02010609060101010101" pitchFamily="49" charset="-122"/>
              </a:rPr>
              <a:t>答案自材料来，展开逻辑推理：史论结合</a:t>
            </a:r>
            <a:endParaRPr lang="en-US" altLang="zh-CN" sz="2800" b="1" dirty="0" smtClean="0">
              <a:solidFill>
                <a:srgbClr val="FF0000"/>
              </a:solidFill>
              <a:latin typeface="仿宋" panose="02010609060101010101" pitchFamily="49" charset="-122"/>
              <a:ea typeface="仿宋" panose="02010609060101010101" pitchFamily="49" charset="-122"/>
            </a:endParaRPr>
          </a:p>
          <a:p>
            <a:r>
              <a:rPr lang="zh-CN" altLang="en-US" sz="2800" b="1" dirty="0" smtClean="0">
                <a:solidFill>
                  <a:srgbClr val="053CF1"/>
                </a:solidFill>
                <a:latin typeface="楷体" panose="02010609060101010101" pitchFamily="49" charset="-122"/>
                <a:ea typeface="楷体" panose="02010609060101010101" pitchFamily="49" charset="-122"/>
              </a:rPr>
              <a:t>了解明朝白银在生产生活中的使用情况：非常普遍。</a:t>
            </a:r>
            <a:endParaRPr lang="en-US" altLang="zh-CN" sz="2800" b="1" dirty="0" smtClean="0">
              <a:solidFill>
                <a:srgbClr val="053CF1"/>
              </a:solidFill>
              <a:latin typeface="楷体" panose="02010609060101010101" pitchFamily="49" charset="-122"/>
              <a:ea typeface="楷体" panose="02010609060101010101" pitchFamily="49" charset="-122"/>
            </a:endParaRPr>
          </a:p>
          <a:p>
            <a:r>
              <a:rPr lang="zh-CN" altLang="en-US" sz="2800" b="1" dirty="0" smtClean="0">
                <a:solidFill>
                  <a:srgbClr val="053CF1"/>
                </a:solidFill>
                <a:latin typeface="楷体" panose="02010609060101010101" pitchFamily="49" charset="-122"/>
                <a:ea typeface="楷体" panose="02010609060101010101" pitchFamily="49" charset="-122"/>
              </a:rPr>
              <a:t>得出结论：</a:t>
            </a:r>
            <a:r>
              <a:rPr lang="zh-CN" altLang="en-US" sz="2800" b="1" dirty="0" smtClean="0">
                <a:solidFill>
                  <a:srgbClr val="FF0000"/>
                </a:solidFill>
                <a:latin typeface="楷体" panose="02010609060101010101" pitchFamily="49" charset="-122"/>
                <a:ea typeface="楷体" panose="02010609060101010101" pitchFamily="49" charset="-122"/>
              </a:rPr>
              <a:t>白银社会使用非常普遍，社会价值高。</a:t>
            </a:r>
            <a:endParaRPr lang="en-US" altLang="zh-CN" sz="2800" b="1" dirty="0" smtClean="0">
              <a:solidFill>
                <a:srgbClr val="FF0000"/>
              </a:solidFill>
              <a:latin typeface="楷体" panose="02010609060101010101" pitchFamily="49" charset="-122"/>
              <a:ea typeface="楷体" panose="02010609060101010101" pitchFamily="49" charset="-122"/>
            </a:endParaRPr>
          </a:p>
        </p:txBody>
      </p:sp>
      <p:sp>
        <p:nvSpPr>
          <p:cNvPr id="5" name="矩形 4"/>
          <p:cNvSpPr/>
          <p:nvPr/>
        </p:nvSpPr>
        <p:spPr>
          <a:xfrm>
            <a:off x="515380" y="3501008"/>
            <a:ext cx="11161240" cy="1938992"/>
          </a:xfrm>
          <a:prstGeom prst="rect">
            <a:avLst/>
          </a:prstGeom>
          <a:solidFill>
            <a:schemeClr val="bg1"/>
          </a:solidFill>
        </p:spPr>
        <p:txBody>
          <a:bodyPr wrap="square">
            <a:spAutoFit/>
          </a:bodyPr>
          <a:lstStyle/>
          <a:p>
            <a:r>
              <a:rPr lang="zh-CN" altLang="en-US" sz="2400" b="1" dirty="0">
                <a:solidFill>
                  <a:srgbClr val="053CF1"/>
                </a:solidFill>
                <a:latin typeface="楷体" panose="02010609060101010101" pitchFamily="49" charset="-122"/>
                <a:ea typeface="楷体" panose="02010609060101010101" pitchFamily="49" charset="-122"/>
              </a:rPr>
              <a:t>材料</a:t>
            </a:r>
            <a:r>
              <a:rPr lang="zh-CN" altLang="en-US" sz="2400" b="1" dirty="0" smtClean="0">
                <a:solidFill>
                  <a:srgbClr val="053CF1"/>
                </a:solidFill>
                <a:latin typeface="楷体" panose="02010609060101010101" pitchFamily="49" charset="-122"/>
                <a:ea typeface="楷体" panose="02010609060101010101" pitchFamily="49" charset="-122"/>
              </a:rPr>
              <a:t>三   吾</a:t>
            </a:r>
            <a:r>
              <a:rPr lang="zh-CN" altLang="en-US" sz="2400" b="1" dirty="0">
                <a:solidFill>
                  <a:srgbClr val="053CF1"/>
                </a:solidFill>
                <a:latin typeface="楷体" panose="02010609060101010101" pitchFamily="49" charset="-122"/>
                <a:ea typeface="楷体" panose="02010609060101010101" pitchFamily="49" charset="-122"/>
              </a:rPr>
              <a:t>以为非废金银不可。废金银，其利有七：粟帛之属，小民力能自致，则家易足，一也。铸钱以通有无，铸者不息，货无匮竭，二也。不藏金银，无甚贫甚富之家，三也。</a:t>
            </a:r>
            <a:r>
              <a:rPr lang="en-US" altLang="zh-CN" sz="2400" b="1" dirty="0">
                <a:solidFill>
                  <a:srgbClr val="053CF1"/>
                </a:solidFill>
                <a:latin typeface="楷体" panose="02010609060101010101" pitchFamily="49" charset="-122"/>
                <a:ea typeface="楷体" panose="02010609060101010101" pitchFamily="49" charset="-122"/>
              </a:rPr>
              <a:t>……</a:t>
            </a:r>
            <a:endParaRPr lang="en-US" altLang="zh-CN" sz="2400" b="1" dirty="0">
              <a:solidFill>
                <a:srgbClr val="053CF1"/>
              </a:solidFill>
              <a:latin typeface="楷体" panose="02010609060101010101" pitchFamily="49" charset="-122"/>
              <a:ea typeface="楷体" panose="02010609060101010101" pitchFamily="49" charset="-122"/>
            </a:endParaRPr>
          </a:p>
          <a:p>
            <a:r>
              <a:rPr lang="en-US" altLang="zh-CN" sz="2400" b="1" dirty="0" smtClean="0">
                <a:solidFill>
                  <a:srgbClr val="053CF1"/>
                </a:solidFill>
                <a:latin typeface="楷体" panose="02010609060101010101" pitchFamily="49" charset="-122"/>
                <a:ea typeface="楷体" panose="02010609060101010101" pitchFamily="49" charset="-122"/>
              </a:rPr>
              <a:t>            ——</a:t>
            </a:r>
            <a:r>
              <a:rPr lang="zh-CN" altLang="en-US" sz="2400" b="1" dirty="0">
                <a:solidFill>
                  <a:srgbClr val="053CF1"/>
                </a:solidFill>
                <a:latin typeface="楷体" panose="02010609060101010101" pitchFamily="49" charset="-122"/>
                <a:ea typeface="楷体" panose="02010609060101010101" pitchFamily="49" charset="-122"/>
              </a:rPr>
              <a:t>黄宗羲</a:t>
            </a:r>
            <a:r>
              <a:rPr lang="en-US" altLang="zh-CN" sz="2400" b="1" dirty="0">
                <a:solidFill>
                  <a:srgbClr val="053CF1"/>
                </a:solidFill>
                <a:latin typeface="楷体" panose="02010609060101010101" pitchFamily="49" charset="-122"/>
                <a:ea typeface="楷体" panose="02010609060101010101" pitchFamily="49" charset="-122"/>
              </a:rPr>
              <a:t>《</a:t>
            </a:r>
            <a:r>
              <a:rPr lang="zh-CN" altLang="en-US" sz="2400" b="1" dirty="0">
                <a:solidFill>
                  <a:srgbClr val="053CF1"/>
                </a:solidFill>
                <a:latin typeface="楷体" panose="02010609060101010101" pitchFamily="49" charset="-122"/>
                <a:ea typeface="楷体" panose="02010609060101010101" pitchFamily="49" charset="-122"/>
              </a:rPr>
              <a:t>明夷待访录</a:t>
            </a:r>
            <a:r>
              <a:rPr lang="en-US" altLang="zh-CN" sz="2400" b="1" dirty="0" smtClean="0">
                <a:solidFill>
                  <a:srgbClr val="053CF1"/>
                </a:solidFill>
                <a:latin typeface="楷体" panose="02010609060101010101" pitchFamily="49" charset="-122"/>
                <a:ea typeface="楷体" panose="02010609060101010101" pitchFamily="49" charset="-122"/>
              </a:rPr>
              <a:t>》</a:t>
            </a:r>
            <a:endParaRPr lang="en-US" altLang="zh-CN" sz="2400" b="1" dirty="0" smtClean="0">
              <a:solidFill>
                <a:srgbClr val="053CF1"/>
              </a:solidFill>
              <a:latin typeface="楷体" panose="02010609060101010101" pitchFamily="49" charset="-122"/>
              <a:ea typeface="楷体" panose="02010609060101010101" pitchFamily="49" charset="-122"/>
            </a:endParaRPr>
          </a:p>
          <a:p>
            <a:r>
              <a:rPr lang="zh-CN" altLang="en-US" sz="2400" b="1" dirty="0">
                <a:solidFill>
                  <a:srgbClr val="053CF1"/>
                </a:solidFill>
                <a:latin typeface="楷体" panose="02010609060101010101" pitchFamily="49" charset="-122"/>
                <a:ea typeface="楷体" panose="02010609060101010101" pitchFamily="49" charset="-122"/>
              </a:rPr>
              <a:t>（</a:t>
            </a:r>
            <a:r>
              <a:rPr lang="en-US" altLang="zh-CN" sz="2400" b="1" dirty="0">
                <a:solidFill>
                  <a:srgbClr val="053CF1"/>
                </a:solidFill>
                <a:latin typeface="楷体" panose="02010609060101010101" pitchFamily="49" charset="-122"/>
                <a:ea typeface="楷体" panose="02010609060101010101" pitchFamily="49" charset="-122"/>
              </a:rPr>
              <a:t>1</a:t>
            </a:r>
            <a:r>
              <a:rPr lang="zh-CN" altLang="en-US" sz="2400" b="1" dirty="0">
                <a:solidFill>
                  <a:srgbClr val="053CF1"/>
                </a:solidFill>
                <a:latin typeface="楷体" panose="02010609060101010101" pitchFamily="49" charset="-122"/>
                <a:ea typeface="楷体" panose="02010609060101010101" pitchFamily="49" charset="-122"/>
              </a:rPr>
              <a:t>）分别阐述每则材料对研究明代白银货币化的价值</a:t>
            </a:r>
            <a:r>
              <a:rPr lang="zh-CN" altLang="en-US" sz="2400" b="1" dirty="0" smtClean="0">
                <a:solidFill>
                  <a:srgbClr val="053CF1"/>
                </a:solidFill>
                <a:latin typeface="楷体" panose="02010609060101010101" pitchFamily="49" charset="-122"/>
                <a:ea typeface="楷体" panose="02010609060101010101" pitchFamily="49" charset="-122"/>
              </a:rPr>
              <a:t>。</a:t>
            </a:r>
            <a:endParaRPr lang="zh-CN" altLang="en-US" sz="2400" b="1" dirty="0">
              <a:solidFill>
                <a:srgbClr val="053CF1"/>
              </a:solidFill>
              <a:latin typeface="楷体" panose="02010609060101010101" pitchFamily="49" charset="-122"/>
              <a:ea typeface="楷体" panose="02010609060101010101" pitchFamily="49" charset="-122"/>
            </a:endParaRPr>
          </a:p>
        </p:txBody>
      </p:sp>
      <p:sp>
        <p:nvSpPr>
          <p:cNvPr id="6" name="矩形 5"/>
          <p:cNvSpPr/>
          <p:nvPr/>
        </p:nvSpPr>
        <p:spPr>
          <a:xfrm>
            <a:off x="1127448" y="5435808"/>
            <a:ext cx="8784976" cy="1384995"/>
          </a:xfrm>
          <a:prstGeom prst="rect">
            <a:avLst/>
          </a:prstGeom>
          <a:solidFill>
            <a:schemeClr val="bg1"/>
          </a:solidFill>
        </p:spPr>
        <p:txBody>
          <a:bodyPr wrap="square">
            <a:spAutoFit/>
          </a:bodyPr>
          <a:lstStyle/>
          <a:p>
            <a:r>
              <a:rPr lang="zh-CN" altLang="en-US" sz="2800" b="1" dirty="0" smtClean="0">
                <a:solidFill>
                  <a:srgbClr val="FF0000"/>
                </a:solidFill>
                <a:latin typeface="仿宋" panose="02010609060101010101" pitchFamily="49" charset="-122"/>
                <a:ea typeface="仿宋" panose="02010609060101010101" pitchFamily="49" charset="-122"/>
              </a:rPr>
              <a:t>答案自材料来，展开逻辑推理：史论结合</a:t>
            </a:r>
            <a:endParaRPr lang="en-US" altLang="zh-CN" sz="2800" b="1" dirty="0" smtClean="0">
              <a:solidFill>
                <a:srgbClr val="FF0000"/>
              </a:solidFill>
              <a:latin typeface="仿宋" panose="02010609060101010101" pitchFamily="49" charset="-122"/>
              <a:ea typeface="仿宋" panose="02010609060101010101" pitchFamily="49" charset="-122"/>
            </a:endParaRPr>
          </a:p>
          <a:p>
            <a:r>
              <a:rPr lang="zh-CN" altLang="en-US" sz="2800" b="1" dirty="0" smtClean="0">
                <a:solidFill>
                  <a:srgbClr val="053CF1"/>
                </a:solidFill>
                <a:latin typeface="楷体" panose="02010609060101010101" pitchFamily="49" charset="-122"/>
                <a:ea typeface="楷体" panose="02010609060101010101" pitchFamily="49" charset="-122"/>
              </a:rPr>
              <a:t>了解明朝学者对白银货币化的研究：存在弊端</a:t>
            </a:r>
            <a:endParaRPr lang="en-US" altLang="zh-CN" sz="2800" b="1" dirty="0" smtClean="0">
              <a:solidFill>
                <a:srgbClr val="053CF1"/>
              </a:solidFill>
              <a:latin typeface="楷体" panose="02010609060101010101" pitchFamily="49" charset="-122"/>
              <a:ea typeface="楷体" panose="02010609060101010101" pitchFamily="49" charset="-122"/>
            </a:endParaRPr>
          </a:p>
          <a:p>
            <a:r>
              <a:rPr lang="zh-CN" altLang="en-US" sz="2800" b="1" dirty="0" smtClean="0">
                <a:solidFill>
                  <a:srgbClr val="053CF1"/>
                </a:solidFill>
                <a:latin typeface="楷体" panose="02010609060101010101" pitchFamily="49" charset="-122"/>
                <a:ea typeface="楷体" panose="02010609060101010101" pitchFamily="49" charset="-122"/>
              </a:rPr>
              <a:t>得出结论：</a:t>
            </a:r>
            <a:r>
              <a:rPr lang="zh-CN" altLang="en-US" sz="2800" b="1" dirty="0" smtClean="0">
                <a:solidFill>
                  <a:srgbClr val="FF0000"/>
                </a:solidFill>
                <a:latin typeface="楷体" panose="02010609060101010101" pitchFamily="49" charset="-122"/>
                <a:ea typeface="楷体" panose="02010609060101010101" pitchFamily="49" charset="-122"/>
              </a:rPr>
              <a:t>有助于全面分析白银货币化现象。</a:t>
            </a:r>
            <a:endParaRPr lang="en-US" altLang="zh-CN" sz="2800" b="1" dirty="0" smtClean="0">
              <a:solidFill>
                <a:srgbClr val="FF0000"/>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4" grpId="1" animBg="1"/>
      <p:bldP spid="5" grpId="0" animBg="1"/>
      <p:bldP spid="5" grpId="1" animBg="1"/>
      <p:bldP spid="6" grpId="0" animBg="1"/>
      <p:bldP spid="6"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79376" y="116632"/>
            <a:ext cx="10009112" cy="523220"/>
          </a:xfrm>
          <a:prstGeom prst="rect">
            <a:avLst/>
          </a:prstGeom>
          <a:solidFill>
            <a:schemeClr val="bg1"/>
          </a:solidFill>
        </p:spPr>
        <p:txBody>
          <a:bodyPr wrap="square">
            <a:spAutoFit/>
          </a:bodyPr>
          <a:lstStyle/>
          <a:p>
            <a:r>
              <a:rPr lang="zh-CN" altLang="en-US" sz="2800" b="1" dirty="0">
                <a:solidFill>
                  <a:srgbClr val="053CF1"/>
                </a:solidFill>
                <a:latin typeface="楷体" panose="02010609060101010101" pitchFamily="49" charset="-122"/>
                <a:ea typeface="楷体" panose="02010609060101010101" pitchFamily="49" charset="-122"/>
              </a:rPr>
              <a:t>（</a:t>
            </a:r>
            <a:r>
              <a:rPr lang="en-US" altLang="zh-CN" sz="2800" b="1" dirty="0">
                <a:solidFill>
                  <a:srgbClr val="053CF1"/>
                </a:solidFill>
                <a:latin typeface="楷体" panose="02010609060101010101" pitchFamily="49" charset="-122"/>
                <a:ea typeface="楷体" panose="02010609060101010101" pitchFamily="49" charset="-122"/>
              </a:rPr>
              <a:t>2</a:t>
            </a:r>
            <a:r>
              <a:rPr lang="zh-CN" altLang="en-US" sz="2800" b="1" dirty="0">
                <a:solidFill>
                  <a:srgbClr val="053CF1"/>
                </a:solidFill>
                <a:latin typeface="楷体" panose="02010609060101010101" pitchFamily="49" charset="-122"/>
                <a:ea typeface="楷体" panose="02010609060101010101" pitchFamily="49" charset="-122"/>
              </a:rPr>
              <a:t>）综合上述材料，简述明代白银货币化的影响。（</a:t>
            </a:r>
            <a:r>
              <a:rPr lang="en-US" altLang="zh-CN" sz="2800" b="1" dirty="0">
                <a:solidFill>
                  <a:srgbClr val="053CF1"/>
                </a:solidFill>
                <a:latin typeface="楷体" panose="02010609060101010101" pitchFamily="49" charset="-122"/>
                <a:ea typeface="楷体" panose="02010609060101010101" pitchFamily="49" charset="-122"/>
              </a:rPr>
              <a:t>6</a:t>
            </a:r>
            <a:r>
              <a:rPr lang="zh-CN" altLang="en-US" sz="2800" b="1" dirty="0">
                <a:solidFill>
                  <a:srgbClr val="053CF1"/>
                </a:solidFill>
                <a:latin typeface="楷体" panose="02010609060101010101" pitchFamily="49" charset="-122"/>
                <a:ea typeface="楷体" panose="02010609060101010101" pitchFamily="49" charset="-122"/>
              </a:rPr>
              <a:t>分）</a:t>
            </a:r>
            <a:endParaRPr lang="en-US" altLang="zh-CN" sz="2800" b="1" dirty="0">
              <a:solidFill>
                <a:srgbClr val="053CF1"/>
              </a:solidFill>
              <a:latin typeface="楷体" panose="02010609060101010101" pitchFamily="49" charset="-122"/>
              <a:ea typeface="楷体" panose="02010609060101010101" pitchFamily="49" charset="-122"/>
            </a:endParaRPr>
          </a:p>
        </p:txBody>
      </p:sp>
      <p:sp>
        <p:nvSpPr>
          <p:cNvPr id="4" name="矩形 3"/>
          <p:cNvSpPr/>
          <p:nvPr/>
        </p:nvSpPr>
        <p:spPr>
          <a:xfrm>
            <a:off x="479376" y="687146"/>
            <a:ext cx="11449272" cy="1569660"/>
          </a:xfrm>
          <a:prstGeom prst="rect">
            <a:avLst/>
          </a:prstGeom>
          <a:solidFill>
            <a:schemeClr val="bg1"/>
          </a:solidFill>
        </p:spPr>
        <p:txBody>
          <a:bodyPr wrap="square">
            <a:spAutoFit/>
          </a:bodyPr>
          <a:lstStyle/>
          <a:p>
            <a:r>
              <a:rPr lang="zh-CN" altLang="en-US" sz="2400" b="1" dirty="0" smtClean="0">
                <a:solidFill>
                  <a:srgbClr val="053CF1"/>
                </a:solidFill>
                <a:latin typeface="仿宋" panose="02010609060101010101" pitchFamily="49" charset="-122"/>
                <a:ea typeface="仿宋" panose="02010609060101010101" pitchFamily="49" charset="-122"/>
              </a:rPr>
              <a:t>根据第一问现象（水平</a:t>
            </a:r>
            <a:r>
              <a:rPr lang="en-US" altLang="zh-CN" sz="2400" b="1" dirty="0" smtClean="0">
                <a:solidFill>
                  <a:srgbClr val="053CF1"/>
                </a:solidFill>
                <a:latin typeface="仿宋" panose="02010609060101010101" pitchFamily="49" charset="-122"/>
                <a:ea typeface="仿宋" panose="02010609060101010101" pitchFamily="49" charset="-122"/>
              </a:rPr>
              <a:t>1</a:t>
            </a:r>
            <a:r>
              <a:rPr lang="zh-CN" altLang="en-US" sz="2400" b="1" dirty="0" smtClean="0">
                <a:solidFill>
                  <a:srgbClr val="053CF1"/>
                </a:solidFill>
                <a:latin typeface="仿宋" panose="02010609060101010101" pitchFamily="49" charset="-122"/>
                <a:ea typeface="仿宋" panose="02010609060101010101" pitchFamily="49" charset="-122"/>
              </a:rPr>
              <a:t>），展开逻辑推理（水平</a:t>
            </a:r>
            <a:r>
              <a:rPr lang="en-US" altLang="zh-CN" sz="2400" b="1" dirty="0" smtClean="0">
                <a:solidFill>
                  <a:srgbClr val="053CF1"/>
                </a:solidFill>
                <a:latin typeface="仿宋" panose="02010609060101010101" pitchFamily="49" charset="-122"/>
                <a:ea typeface="仿宋" panose="02010609060101010101" pitchFamily="49" charset="-122"/>
              </a:rPr>
              <a:t>2</a:t>
            </a:r>
            <a:r>
              <a:rPr lang="zh-CN" altLang="en-US" sz="2400" b="1" dirty="0" smtClean="0">
                <a:solidFill>
                  <a:srgbClr val="053CF1"/>
                </a:solidFill>
                <a:latin typeface="仿宋" panose="02010609060101010101" pitchFamily="49" charset="-122"/>
                <a:ea typeface="仿宋" panose="02010609060101010101" pitchFamily="49" charset="-122"/>
              </a:rPr>
              <a:t>）</a:t>
            </a:r>
            <a:endParaRPr lang="en-US" altLang="zh-CN" sz="2400" b="1" dirty="0" smtClean="0">
              <a:solidFill>
                <a:srgbClr val="053CF1"/>
              </a:solidFill>
              <a:latin typeface="仿宋" panose="02010609060101010101" pitchFamily="49" charset="-122"/>
              <a:ea typeface="仿宋" panose="02010609060101010101" pitchFamily="49" charset="-122"/>
            </a:endParaRPr>
          </a:p>
          <a:p>
            <a:r>
              <a:rPr lang="zh-CN" altLang="en-US" sz="2400" b="1" dirty="0" smtClean="0">
                <a:solidFill>
                  <a:srgbClr val="053CF1"/>
                </a:solidFill>
                <a:latin typeface="楷体" panose="02010609060101010101" pitchFamily="49" charset="-122"/>
                <a:ea typeface="楷体" panose="02010609060101010101" pitchFamily="49" charset="-122"/>
              </a:rPr>
              <a:t>   国家</a:t>
            </a:r>
            <a:r>
              <a:rPr lang="zh-CN" altLang="en-US" sz="2400" b="1" dirty="0">
                <a:solidFill>
                  <a:srgbClr val="053CF1"/>
                </a:solidFill>
                <a:latin typeface="楷体" panose="02010609060101010101" pitchFamily="49" charset="-122"/>
                <a:ea typeface="楷体" panose="02010609060101010101" pitchFamily="49" charset="-122"/>
              </a:rPr>
              <a:t>财政中白银占比越来越高，逐渐成为主流货币</a:t>
            </a:r>
            <a:r>
              <a:rPr lang="zh-CN" altLang="en-US" sz="2400" b="1" dirty="0" smtClean="0">
                <a:solidFill>
                  <a:srgbClr val="053CF1"/>
                </a:solidFill>
                <a:latin typeface="楷体" panose="02010609060101010101" pitchFamily="49" charset="-122"/>
                <a:ea typeface="楷体" panose="02010609060101010101" pitchFamily="49" charset="-122"/>
              </a:rPr>
              <a:t>。</a:t>
            </a:r>
            <a:endParaRPr lang="en-US" altLang="zh-CN" sz="2400" b="1" dirty="0" smtClean="0">
              <a:solidFill>
                <a:srgbClr val="053CF1"/>
              </a:solidFill>
              <a:latin typeface="楷体" panose="02010609060101010101" pitchFamily="49" charset="-122"/>
              <a:ea typeface="楷体" panose="02010609060101010101" pitchFamily="49" charset="-122"/>
            </a:endParaRPr>
          </a:p>
          <a:p>
            <a:r>
              <a:rPr lang="zh-CN" altLang="en-US" sz="2400" b="1" dirty="0" smtClean="0">
                <a:solidFill>
                  <a:srgbClr val="053CF1"/>
                </a:solidFill>
                <a:latin typeface="楷体" panose="02010609060101010101" pitchFamily="49" charset="-122"/>
                <a:ea typeface="楷体" panose="02010609060101010101" pitchFamily="49" charset="-122"/>
              </a:rPr>
              <a:t>   有利于国家财政白银货币化，高币值降低财政收取、转运成本，推动了国家财政发展</a:t>
            </a:r>
            <a:endParaRPr lang="zh-CN" altLang="en-US" sz="2400" b="1" dirty="0">
              <a:solidFill>
                <a:srgbClr val="053CF1"/>
              </a:solidFill>
              <a:latin typeface="楷体" panose="02010609060101010101" pitchFamily="49" charset="-122"/>
              <a:ea typeface="楷体" panose="02010609060101010101" pitchFamily="49" charset="-122"/>
            </a:endParaRPr>
          </a:p>
        </p:txBody>
      </p:sp>
      <p:sp>
        <p:nvSpPr>
          <p:cNvPr id="5" name="矩形 4"/>
          <p:cNvSpPr/>
          <p:nvPr/>
        </p:nvSpPr>
        <p:spPr>
          <a:xfrm>
            <a:off x="444476" y="2492896"/>
            <a:ext cx="11449272" cy="830997"/>
          </a:xfrm>
          <a:prstGeom prst="rect">
            <a:avLst/>
          </a:prstGeom>
          <a:solidFill>
            <a:schemeClr val="bg1"/>
          </a:solidFill>
        </p:spPr>
        <p:txBody>
          <a:bodyPr wrap="square">
            <a:spAutoFit/>
          </a:bodyPr>
          <a:lstStyle/>
          <a:p>
            <a:r>
              <a:rPr lang="zh-CN" altLang="en-US" sz="2400" b="1" dirty="0" smtClean="0">
                <a:solidFill>
                  <a:srgbClr val="053CF1"/>
                </a:solidFill>
                <a:latin typeface="楷体" panose="02010609060101010101" pitchFamily="49" charset="-122"/>
                <a:ea typeface="楷体" panose="02010609060101010101" pitchFamily="49" charset="-122"/>
              </a:rPr>
              <a:t>   白银社会使用非常普遍，社会价值高。</a:t>
            </a:r>
            <a:endParaRPr lang="en-US" altLang="zh-CN" sz="2400" b="1" dirty="0" smtClean="0">
              <a:solidFill>
                <a:srgbClr val="053CF1"/>
              </a:solidFill>
              <a:latin typeface="楷体" panose="02010609060101010101" pitchFamily="49" charset="-122"/>
              <a:ea typeface="楷体" panose="02010609060101010101" pitchFamily="49" charset="-122"/>
            </a:endParaRPr>
          </a:p>
          <a:p>
            <a:r>
              <a:rPr lang="zh-CN" altLang="en-US" sz="2400" b="1" dirty="0">
                <a:solidFill>
                  <a:srgbClr val="053CF1"/>
                </a:solidFill>
                <a:latin typeface="楷体" panose="02010609060101010101" pitchFamily="49" charset="-122"/>
                <a:ea typeface="楷体" panose="02010609060101010101" pitchFamily="49" charset="-122"/>
              </a:rPr>
              <a:t>   促进了商品经济发展；促进</a:t>
            </a:r>
            <a:r>
              <a:rPr lang="zh-CN" altLang="en-US" sz="2400" b="1" dirty="0" smtClean="0">
                <a:solidFill>
                  <a:srgbClr val="053CF1"/>
                </a:solidFill>
                <a:latin typeface="楷体" panose="02010609060101010101" pitchFamily="49" charset="-122"/>
                <a:ea typeface="楷体" panose="02010609060101010101" pitchFamily="49" charset="-122"/>
              </a:rPr>
              <a:t>了区域性</a:t>
            </a:r>
            <a:r>
              <a:rPr lang="zh-CN" altLang="en-US" sz="2400" b="1" dirty="0">
                <a:solidFill>
                  <a:srgbClr val="053CF1"/>
                </a:solidFill>
                <a:latin typeface="楷体" panose="02010609060101010101" pitchFamily="49" charset="-122"/>
                <a:ea typeface="楷体" panose="02010609060101010101" pitchFamily="49" charset="-122"/>
              </a:rPr>
              <a:t>商帮群体</a:t>
            </a:r>
            <a:r>
              <a:rPr lang="zh-CN" altLang="en-US" sz="2400" b="1" dirty="0" smtClean="0">
                <a:solidFill>
                  <a:srgbClr val="053CF1"/>
                </a:solidFill>
                <a:latin typeface="楷体" panose="02010609060101010101" pitchFamily="49" charset="-122"/>
                <a:ea typeface="楷体" panose="02010609060101010101" pitchFamily="49" charset="-122"/>
              </a:rPr>
              <a:t>出现（所学）</a:t>
            </a:r>
            <a:endParaRPr lang="zh-CN" altLang="en-US" sz="2400" b="1" dirty="0">
              <a:solidFill>
                <a:srgbClr val="053CF1"/>
              </a:solidFill>
              <a:latin typeface="楷体" panose="02010609060101010101" pitchFamily="49" charset="-122"/>
              <a:ea typeface="楷体" panose="02010609060101010101" pitchFamily="49" charset="-122"/>
            </a:endParaRPr>
          </a:p>
        </p:txBody>
      </p:sp>
      <p:sp>
        <p:nvSpPr>
          <p:cNvPr id="6" name="矩形 5"/>
          <p:cNvSpPr/>
          <p:nvPr/>
        </p:nvSpPr>
        <p:spPr>
          <a:xfrm>
            <a:off x="426096" y="3501008"/>
            <a:ext cx="10476060" cy="830997"/>
          </a:xfrm>
          <a:prstGeom prst="rect">
            <a:avLst/>
          </a:prstGeom>
          <a:solidFill>
            <a:schemeClr val="bg1"/>
          </a:solidFill>
        </p:spPr>
        <p:txBody>
          <a:bodyPr wrap="square">
            <a:spAutoFit/>
          </a:bodyPr>
          <a:lstStyle/>
          <a:p>
            <a:r>
              <a:rPr lang="zh-CN" altLang="en-US" sz="2400" b="1" dirty="0" smtClean="0">
                <a:solidFill>
                  <a:srgbClr val="053CF1"/>
                </a:solidFill>
                <a:latin typeface="楷体" panose="02010609060101010101" pitchFamily="49" charset="-122"/>
                <a:ea typeface="楷体" panose="02010609060101010101" pitchFamily="49" charset="-122"/>
              </a:rPr>
              <a:t>   存在弊端，有助于</a:t>
            </a:r>
            <a:r>
              <a:rPr lang="zh-CN" altLang="en-US" sz="2400" b="1" dirty="0">
                <a:solidFill>
                  <a:srgbClr val="053CF1"/>
                </a:solidFill>
                <a:latin typeface="楷体" panose="02010609060101010101" pitchFamily="49" charset="-122"/>
                <a:ea typeface="楷体" panose="02010609060101010101" pitchFamily="49" charset="-122"/>
              </a:rPr>
              <a:t>全面分析白银货币化现象。</a:t>
            </a:r>
            <a:endParaRPr lang="zh-CN" altLang="en-US" sz="2400" b="1" dirty="0">
              <a:solidFill>
                <a:srgbClr val="053CF1"/>
              </a:solidFill>
              <a:latin typeface="楷体" panose="02010609060101010101" pitchFamily="49" charset="-122"/>
              <a:ea typeface="楷体" panose="02010609060101010101" pitchFamily="49" charset="-122"/>
            </a:endParaRPr>
          </a:p>
          <a:p>
            <a:r>
              <a:rPr lang="zh-CN" altLang="en-US" sz="2400" b="1" dirty="0" smtClean="0">
                <a:solidFill>
                  <a:srgbClr val="053CF1"/>
                </a:solidFill>
                <a:latin typeface="楷体" panose="02010609060101010101" pitchFamily="49" charset="-122"/>
                <a:ea typeface="楷体" panose="02010609060101010101" pitchFamily="49" charset="-122"/>
              </a:rPr>
              <a:t>   存在弊端，赋税货币化，需要市场转换，加重了人民负担</a:t>
            </a:r>
            <a:endParaRPr lang="zh-CN" altLang="en-US" sz="2400" b="1" dirty="0">
              <a:solidFill>
                <a:srgbClr val="053CF1"/>
              </a:solidFill>
              <a:latin typeface="楷体" panose="02010609060101010101" pitchFamily="49" charset="-122"/>
              <a:ea typeface="楷体" panose="02010609060101010101" pitchFamily="49" charset="-122"/>
            </a:endParaRPr>
          </a:p>
        </p:txBody>
      </p:sp>
      <p:sp>
        <p:nvSpPr>
          <p:cNvPr id="7" name="矩形 6"/>
          <p:cNvSpPr/>
          <p:nvPr/>
        </p:nvSpPr>
        <p:spPr>
          <a:xfrm>
            <a:off x="263352" y="4566607"/>
            <a:ext cx="11809312" cy="2246769"/>
          </a:xfrm>
          <a:prstGeom prst="rect">
            <a:avLst/>
          </a:prstGeom>
          <a:solidFill>
            <a:schemeClr val="bg1"/>
          </a:solidFill>
        </p:spPr>
        <p:txBody>
          <a:bodyPr wrap="square">
            <a:spAutoFit/>
          </a:bodyPr>
          <a:lstStyle/>
          <a:p>
            <a:r>
              <a:rPr lang="zh-CN" altLang="en-US" sz="2800" b="1" dirty="0" smtClean="0">
                <a:solidFill>
                  <a:srgbClr val="FF0000"/>
                </a:solidFill>
                <a:latin typeface="仿宋" panose="02010609060101010101" pitchFamily="49" charset="-122"/>
                <a:ea typeface="仿宋" panose="02010609060101010101" pitchFamily="49" charset="-122"/>
              </a:rPr>
              <a:t>影响</a:t>
            </a:r>
            <a:r>
              <a:rPr lang="en-US" altLang="zh-CN" sz="2800" b="1" dirty="0" smtClean="0">
                <a:solidFill>
                  <a:srgbClr val="FF0000"/>
                </a:solidFill>
                <a:latin typeface="仿宋" panose="02010609060101010101" pitchFamily="49" charset="-122"/>
                <a:ea typeface="仿宋" panose="02010609060101010101" pitchFamily="49" charset="-122"/>
              </a:rPr>
              <a:t>——</a:t>
            </a:r>
            <a:r>
              <a:rPr lang="zh-CN" altLang="en-US" sz="2800" b="1" dirty="0" smtClean="0">
                <a:solidFill>
                  <a:srgbClr val="FF0000"/>
                </a:solidFill>
                <a:latin typeface="仿宋" panose="02010609060101010101" pitchFamily="49" charset="-122"/>
                <a:ea typeface="仿宋" panose="02010609060101010101" pitchFamily="49" charset="-122"/>
              </a:rPr>
              <a:t>材料提供的答案解释角度：</a:t>
            </a:r>
            <a:endParaRPr lang="en-US" altLang="zh-CN" sz="2800" b="1" dirty="0" smtClean="0">
              <a:solidFill>
                <a:srgbClr val="FF0000"/>
              </a:solidFill>
              <a:latin typeface="仿宋" panose="02010609060101010101" pitchFamily="49" charset="-122"/>
              <a:ea typeface="仿宋" panose="02010609060101010101" pitchFamily="49" charset="-122"/>
            </a:endParaRPr>
          </a:p>
          <a:p>
            <a:r>
              <a:rPr lang="zh-CN" altLang="en-US" sz="2800" b="1" dirty="0" smtClean="0">
                <a:solidFill>
                  <a:srgbClr val="FF0000"/>
                </a:solidFill>
                <a:latin typeface="仿宋" panose="02010609060101010101" pitchFamily="49" charset="-122"/>
                <a:ea typeface="仿宋" panose="02010609060101010101" pitchFamily="49" charset="-122"/>
              </a:rPr>
              <a:t>    题目呈现国家、社会、时人学者三个维度，影响要围绕这三个角度，先总体概括，再分三个角度顺水推舟</a:t>
            </a:r>
            <a:r>
              <a:rPr lang="en-US" altLang="zh-CN" sz="2800" b="1" dirty="0" smtClean="0">
                <a:solidFill>
                  <a:srgbClr val="FF0000"/>
                </a:solidFill>
                <a:latin typeface="仿宋" panose="02010609060101010101" pitchFamily="49" charset="-122"/>
                <a:ea typeface="仿宋" panose="02010609060101010101" pitchFamily="49" charset="-122"/>
              </a:rPr>
              <a:t>——</a:t>
            </a:r>
            <a:r>
              <a:rPr lang="zh-CN" altLang="en-US" sz="2800" b="1" dirty="0" smtClean="0">
                <a:solidFill>
                  <a:srgbClr val="FF0000"/>
                </a:solidFill>
                <a:latin typeface="仿宋" panose="02010609060101010101" pitchFamily="49" charset="-122"/>
                <a:ea typeface="仿宋" panose="02010609060101010101" pitchFamily="49" charset="-122"/>
              </a:rPr>
              <a:t>展开合理逻辑推理。</a:t>
            </a:r>
            <a:endParaRPr lang="en-US" altLang="zh-CN" sz="2800" b="1" dirty="0" smtClean="0">
              <a:solidFill>
                <a:srgbClr val="FF0000"/>
              </a:solidFill>
              <a:latin typeface="仿宋" panose="02010609060101010101" pitchFamily="49" charset="-122"/>
              <a:ea typeface="仿宋" panose="02010609060101010101" pitchFamily="49" charset="-122"/>
            </a:endParaRPr>
          </a:p>
          <a:p>
            <a:r>
              <a:rPr lang="zh-CN" altLang="en-US" sz="2800" b="1" dirty="0" smtClean="0">
                <a:solidFill>
                  <a:srgbClr val="FF0000"/>
                </a:solidFill>
                <a:latin typeface="仿宋" panose="02010609060101010101" pitchFamily="49" charset="-122"/>
                <a:ea typeface="仿宋" panose="02010609060101010101" pitchFamily="49" charset="-122"/>
              </a:rPr>
              <a:t>    普遍性：一分为二：积极的、消极的。</a:t>
            </a:r>
            <a:endParaRPr lang="en-US" altLang="zh-CN" sz="2800" b="1" dirty="0" smtClean="0">
              <a:solidFill>
                <a:srgbClr val="FF0000"/>
              </a:solidFill>
              <a:latin typeface="仿宋" panose="02010609060101010101" pitchFamily="49" charset="-122"/>
              <a:ea typeface="仿宋" panose="02010609060101010101" pitchFamily="49" charset="-122"/>
            </a:endParaRPr>
          </a:p>
          <a:p>
            <a:r>
              <a:rPr lang="zh-CN" altLang="en-US" sz="2800" b="1" dirty="0" smtClean="0">
                <a:solidFill>
                  <a:srgbClr val="FF0000"/>
                </a:solidFill>
                <a:latin typeface="仿宋" panose="02010609060101010101" pitchFamily="49" charset="-122"/>
                <a:ea typeface="仿宋" panose="02010609060101010101" pitchFamily="49" charset="-122"/>
              </a:rPr>
              <a:t>    特殊性：具体问题具体分析。本题属于特殊性。</a:t>
            </a:r>
            <a:endParaRPr lang="en-US" altLang="zh-CN" sz="2800" b="1" dirty="0" smtClean="0">
              <a:solidFill>
                <a:srgbClr val="FF0000"/>
              </a:solidFill>
              <a:latin typeface="仿宋" panose="02010609060101010101" pitchFamily="49" charset="-122"/>
              <a:ea typeface="仿宋"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7"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67408" y="116632"/>
            <a:ext cx="8748972" cy="1384995"/>
          </a:xfrm>
          <a:prstGeom prst="rect">
            <a:avLst/>
          </a:prstGeom>
          <a:solidFill>
            <a:schemeClr val="bg1"/>
          </a:solidFill>
        </p:spPr>
        <p:txBody>
          <a:bodyPr wrap="square">
            <a:spAutoFit/>
          </a:bodyPr>
          <a:lstStyle/>
          <a:p>
            <a:pPr>
              <a:lnSpc>
                <a:spcPct val="150000"/>
              </a:lnSpc>
            </a:pPr>
            <a:r>
              <a:rPr kumimoji="1" lang="zh-CN" altLang="en-US" sz="2800" spc="300" noProof="1" smtClean="0">
                <a:solidFill>
                  <a:srgbClr val="0331F3"/>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一、答案自材料来（获取信息与提炼信息）</a:t>
            </a:r>
            <a:endParaRPr kumimoji="1" lang="en-US" altLang="zh-CN" sz="2800" spc="300" noProof="1" smtClean="0">
              <a:solidFill>
                <a:srgbClr val="0331F3"/>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a:p>
            <a:pPr>
              <a:lnSpc>
                <a:spcPct val="150000"/>
              </a:lnSpc>
            </a:pPr>
            <a:r>
              <a:rPr kumimoji="1" lang="zh-CN" altLang="en-US" sz="2800" spc="300" noProof="1" smtClean="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二</a:t>
            </a:r>
            <a:r>
              <a:rPr kumimoji="1" lang="zh-CN" altLang="en-US" sz="2800" spc="300" noProof="1">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、答案自所学</a:t>
            </a:r>
            <a:r>
              <a:rPr kumimoji="1" lang="zh-CN" altLang="en-US" sz="2800" spc="300" noProof="1" smtClean="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来（</a:t>
            </a:r>
            <a:r>
              <a:rPr kumimoji="1" lang="zh-CN" altLang="en-US" sz="2800" spc="300" noProof="1">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利用所学解决学科问题</a:t>
            </a:r>
            <a:r>
              <a:rPr kumimoji="1" lang="zh-CN" altLang="en-US" sz="2800" spc="300" noProof="1" smtClean="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a:t>
            </a:r>
            <a:endParaRPr kumimoji="1" lang="en-US" altLang="zh-CN" sz="2800" spc="300" noProof="1" smtClean="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p:txBody>
      </p:sp>
      <p:sp>
        <p:nvSpPr>
          <p:cNvPr id="3" name="矩形 2"/>
          <p:cNvSpPr/>
          <p:nvPr/>
        </p:nvSpPr>
        <p:spPr>
          <a:xfrm>
            <a:off x="857418" y="1772816"/>
            <a:ext cx="8568952" cy="954107"/>
          </a:xfrm>
          <a:prstGeom prst="rect">
            <a:avLst/>
          </a:prstGeom>
          <a:solidFill>
            <a:schemeClr val="bg1"/>
          </a:solidFill>
        </p:spPr>
        <p:txBody>
          <a:bodyPr wrap="square">
            <a:spAutoFit/>
          </a:bodyPr>
          <a:lstStyle/>
          <a:p>
            <a:r>
              <a:rPr kumimoji="1" lang="zh-CN" altLang="en-US" sz="2800" spc="300" noProof="1" smtClean="0">
                <a:solidFill>
                  <a:srgbClr val="0331F3"/>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教学</a:t>
            </a:r>
            <a:r>
              <a:rPr kumimoji="1" lang="zh-CN" altLang="en-US" sz="2800" spc="300" noProof="1">
                <a:solidFill>
                  <a:srgbClr val="0331F3"/>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准备</a:t>
            </a:r>
            <a:endParaRPr kumimoji="1" lang="zh-CN" altLang="en-US" sz="2800" spc="300" noProof="1">
              <a:solidFill>
                <a:srgbClr val="0331F3"/>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a:p>
            <a:r>
              <a:rPr lang="zh-CN" altLang="en-US" sz="2800" dirty="0" smtClean="0">
                <a:solidFill>
                  <a:srgbClr val="FF0000"/>
                </a:solidFill>
                <a:latin typeface="黑体" panose="02010609060101010101" pitchFamily="49" charset="-122"/>
                <a:ea typeface="黑体" panose="02010609060101010101" pitchFamily="49" charset="-122"/>
              </a:rPr>
              <a:t>高一、高二，基于历史思维方式的教学</a:t>
            </a:r>
            <a:endParaRPr lang="en-US" altLang="zh-CN" sz="2800" dirty="0" smtClean="0">
              <a:solidFill>
                <a:srgbClr val="FF0000"/>
              </a:solidFill>
              <a:latin typeface="黑体" panose="02010609060101010101" pitchFamily="49" charset="-122"/>
              <a:ea typeface="黑体" panose="02010609060101010101" pitchFamily="49" charset="-122"/>
            </a:endParaRPr>
          </a:p>
        </p:txBody>
      </p:sp>
      <p:sp>
        <p:nvSpPr>
          <p:cNvPr id="5" name="矩形 4"/>
          <p:cNvSpPr/>
          <p:nvPr/>
        </p:nvSpPr>
        <p:spPr>
          <a:xfrm>
            <a:off x="767408" y="3031648"/>
            <a:ext cx="11212908" cy="3539430"/>
          </a:xfrm>
          <a:prstGeom prst="rect">
            <a:avLst/>
          </a:prstGeom>
          <a:solidFill>
            <a:schemeClr val="bg1"/>
          </a:solidFill>
        </p:spPr>
        <p:txBody>
          <a:bodyPr wrap="square">
            <a:spAutoFit/>
          </a:bodyPr>
          <a:lstStyle/>
          <a:p>
            <a:r>
              <a:rPr lang="zh-CN" altLang="en-US" sz="2800" b="1" dirty="0" smtClean="0">
                <a:solidFill>
                  <a:srgbClr val="053CF1"/>
                </a:solidFill>
                <a:latin typeface="仿宋" panose="02010609060101010101" pitchFamily="49" charset="-122"/>
                <a:ea typeface="仿宋" panose="02010609060101010101" pitchFamily="49" charset="-122"/>
              </a:rPr>
              <a:t>授人以鱼不如授人以渔</a:t>
            </a:r>
            <a:endParaRPr lang="en-US" altLang="zh-CN" sz="2800" b="1" dirty="0" smtClean="0">
              <a:solidFill>
                <a:srgbClr val="053CF1"/>
              </a:solidFill>
              <a:latin typeface="仿宋" panose="02010609060101010101" pitchFamily="49" charset="-122"/>
              <a:ea typeface="仿宋" panose="02010609060101010101" pitchFamily="49" charset="-122"/>
            </a:endParaRPr>
          </a:p>
          <a:p>
            <a:r>
              <a:rPr lang="zh-CN" altLang="en-US" sz="2800" b="1" dirty="0" smtClean="0">
                <a:solidFill>
                  <a:srgbClr val="053CF1"/>
                </a:solidFill>
                <a:latin typeface="仿宋" panose="02010609060101010101" pitchFamily="49" charset="-122"/>
                <a:ea typeface="仿宋" panose="02010609060101010101" pitchFamily="49" charset="-122"/>
              </a:rPr>
              <a:t>知识本位（</a:t>
            </a:r>
            <a:r>
              <a:rPr lang="zh-CN" altLang="en-US" sz="2800" b="1" dirty="0">
                <a:solidFill>
                  <a:srgbClr val="053CF1"/>
                </a:solidFill>
                <a:latin typeface="仿宋" panose="02010609060101010101" pitchFamily="49" charset="-122"/>
                <a:ea typeface="仿宋" panose="02010609060101010101" pitchFamily="49" charset="-122"/>
              </a:rPr>
              <a:t>传统教学</a:t>
            </a:r>
            <a:r>
              <a:rPr lang="zh-CN" altLang="en-US" sz="2800" b="1" dirty="0" smtClean="0">
                <a:solidFill>
                  <a:srgbClr val="053CF1"/>
                </a:solidFill>
                <a:latin typeface="仿宋" panose="02010609060101010101" pitchFamily="49" charset="-122"/>
                <a:ea typeface="仿宋" panose="02010609060101010101" pitchFamily="49" charset="-122"/>
              </a:rPr>
              <a:t>）：以知识为目标，授人以</a:t>
            </a:r>
            <a:r>
              <a:rPr lang="zh-CN" altLang="en-US" sz="2800" b="1" dirty="0" smtClean="0">
                <a:solidFill>
                  <a:srgbClr val="FF0000"/>
                </a:solidFill>
                <a:latin typeface="仿宋" panose="02010609060101010101" pitchFamily="49" charset="-122"/>
                <a:ea typeface="仿宋" panose="02010609060101010101" pitchFamily="49" charset="-122"/>
              </a:rPr>
              <a:t>鱼</a:t>
            </a:r>
            <a:r>
              <a:rPr lang="zh-CN" altLang="en-US" sz="2800" b="1" dirty="0" smtClean="0">
                <a:solidFill>
                  <a:srgbClr val="053CF1"/>
                </a:solidFill>
                <a:latin typeface="仿宋" panose="02010609060101010101" pitchFamily="49" charset="-122"/>
                <a:ea typeface="仿宋" panose="02010609060101010101" pitchFamily="49" charset="-122"/>
              </a:rPr>
              <a:t>。</a:t>
            </a:r>
            <a:endParaRPr lang="en-US" altLang="zh-CN" sz="2800" b="1" dirty="0" smtClean="0">
              <a:solidFill>
                <a:srgbClr val="053CF1"/>
              </a:solidFill>
              <a:latin typeface="仿宋" panose="02010609060101010101" pitchFamily="49" charset="-122"/>
              <a:ea typeface="仿宋" panose="02010609060101010101" pitchFamily="49" charset="-122"/>
            </a:endParaRPr>
          </a:p>
          <a:p>
            <a:r>
              <a:rPr lang="zh-CN" altLang="en-US" sz="2800" b="1" dirty="0" smtClean="0">
                <a:solidFill>
                  <a:srgbClr val="053CF1"/>
                </a:solidFill>
                <a:latin typeface="仿宋" panose="02010609060101010101" pitchFamily="49" charset="-122"/>
                <a:ea typeface="仿宋" panose="02010609060101010101" pitchFamily="49" charset="-122"/>
              </a:rPr>
              <a:t>    </a:t>
            </a:r>
            <a:r>
              <a:rPr lang="zh-CN" altLang="en-US" sz="2800" b="1" dirty="0" smtClean="0">
                <a:solidFill>
                  <a:srgbClr val="053CF1"/>
                </a:solidFill>
                <a:latin typeface="楷体" panose="02010609060101010101" pitchFamily="49" charset="-122"/>
                <a:ea typeface="楷体" panose="02010609060101010101" pitchFamily="49" charset="-122"/>
              </a:rPr>
              <a:t>将知识作为讲解、理解的目标，传统讲授。</a:t>
            </a:r>
            <a:endParaRPr lang="en-US" altLang="zh-CN" sz="2800" b="1" dirty="0" smtClean="0">
              <a:solidFill>
                <a:srgbClr val="053CF1"/>
              </a:solidFill>
              <a:latin typeface="楷体" panose="02010609060101010101" pitchFamily="49" charset="-122"/>
              <a:ea typeface="楷体" panose="02010609060101010101" pitchFamily="49" charset="-122"/>
            </a:endParaRPr>
          </a:p>
          <a:p>
            <a:endParaRPr lang="en-US" altLang="zh-CN" sz="2800" b="1" dirty="0" smtClean="0">
              <a:solidFill>
                <a:srgbClr val="053CF1"/>
              </a:solidFill>
              <a:latin typeface="楷体" panose="02010609060101010101" pitchFamily="49" charset="-122"/>
              <a:ea typeface="楷体" panose="02010609060101010101" pitchFamily="49" charset="-122"/>
            </a:endParaRPr>
          </a:p>
          <a:p>
            <a:r>
              <a:rPr lang="zh-CN" altLang="en-US" sz="2800" b="1" dirty="0" smtClean="0">
                <a:solidFill>
                  <a:srgbClr val="053CF1"/>
                </a:solidFill>
                <a:latin typeface="仿宋" panose="02010609060101010101" pitchFamily="49" charset="-122"/>
                <a:ea typeface="仿宋" panose="02010609060101010101" pitchFamily="49" charset="-122"/>
              </a:rPr>
              <a:t>素养本位：以历史思维方式方法为目标，授人以</a:t>
            </a:r>
            <a:r>
              <a:rPr lang="zh-CN" altLang="en-US" sz="2800" b="1" dirty="0" smtClean="0">
                <a:solidFill>
                  <a:srgbClr val="FF0000"/>
                </a:solidFill>
                <a:latin typeface="仿宋" panose="02010609060101010101" pitchFamily="49" charset="-122"/>
                <a:ea typeface="仿宋" panose="02010609060101010101" pitchFamily="49" charset="-122"/>
              </a:rPr>
              <a:t>渔</a:t>
            </a:r>
            <a:r>
              <a:rPr lang="zh-CN" altLang="en-US" sz="2800" b="1" dirty="0" smtClean="0">
                <a:solidFill>
                  <a:srgbClr val="053CF1"/>
                </a:solidFill>
                <a:latin typeface="仿宋" panose="02010609060101010101" pitchFamily="49" charset="-122"/>
                <a:ea typeface="仿宋" panose="02010609060101010101" pitchFamily="49" charset="-122"/>
              </a:rPr>
              <a:t>。</a:t>
            </a:r>
            <a:endParaRPr lang="en-US" altLang="zh-CN" sz="2800" b="1" dirty="0" smtClean="0">
              <a:solidFill>
                <a:srgbClr val="053CF1"/>
              </a:solidFill>
              <a:latin typeface="仿宋" panose="02010609060101010101" pitchFamily="49" charset="-122"/>
              <a:ea typeface="仿宋" panose="02010609060101010101" pitchFamily="49" charset="-122"/>
            </a:endParaRPr>
          </a:p>
          <a:p>
            <a:r>
              <a:rPr lang="zh-CN" altLang="en-US" sz="2800" b="1" dirty="0" smtClean="0">
                <a:solidFill>
                  <a:srgbClr val="053CF1"/>
                </a:solidFill>
                <a:latin typeface="楷体" panose="02010609060101010101" pitchFamily="49" charset="-122"/>
                <a:ea typeface="楷体" panose="02010609060101010101" pitchFamily="49" charset="-122"/>
              </a:rPr>
              <a:t>    将历史学习、思维的方式方法作为</a:t>
            </a:r>
            <a:r>
              <a:rPr lang="zh-CN" altLang="en-US" sz="2800" b="1" dirty="0">
                <a:solidFill>
                  <a:srgbClr val="053CF1"/>
                </a:solidFill>
                <a:latin typeface="楷体" panose="02010609060101010101" pitchFamily="49" charset="-122"/>
                <a:ea typeface="楷体" panose="02010609060101010101" pitchFamily="49" charset="-122"/>
              </a:rPr>
              <a:t>讲解、理解的目标</a:t>
            </a:r>
            <a:r>
              <a:rPr lang="zh-CN" altLang="en-US" sz="2800" b="1" dirty="0" smtClean="0">
                <a:solidFill>
                  <a:srgbClr val="053CF1"/>
                </a:solidFill>
                <a:latin typeface="楷体" panose="02010609060101010101" pitchFamily="49" charset="-122"/>
                <a:ea typeface="楷体" panose="02010609060101010101" pitchFamily="49" charset="-122"/>
              </a:rPr>
              <a:t>，推动学生掌握渔，进而由学生运用渔，展开独立学习（练功夫，形成能力）。在学生独立学习的过程中，自然理解掌握知识，养成正确观念。</a:t>
            </a:r>
            <a:endParaRPr lang="en-US" altLang="zh-CN" sz="2800" b="1" dirty="0">
              <a:solidFill>
                <a:srgbClr val="053CF1"/>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bldLst>
      <p:bldP spid="4" grpId="0" animBg="1"/>
      <p:bldP spid="3" grpId="0" animBg="1"/>
      <p:bldP spid="5" grpId="0" animBg="1"/>
    </p:bldLst>
  </p:timing>
</p:sld>
</file>

<file path=ppt/tags/tag1.xml><?xml version="1.0" encoding="utf-8"?>
<p:tagLst xmlns:p="http://schemas.openxmlformats.org/presentationml/2006/main">
  <p:tag name="KSO_WPP_MARK_KEY" val="af6f89aa-d511-413e-951c-9bc0d139d00f"/>
  <p:tag name="COMMONDATA" val="eyJoZGlkIjoiOGI4NjI5OTBmMDM1ODFlMDkzNDFlZTFiMWNhZWU5ZTMifQ=="/>
  <p:tag name="KSO_WM_SCREEN_THEME_FLAG" val="Dlrq25wU2PGuGg5bbmjbDAEcbI4071jaksfASlhskEyAoXo/eUE4AVcXv1SkYWJIDC1nBKC5GpZ2E5/fR+su7YIakX/ngFiZtkSI1pjBum8="/>
</p:tagLst>
</file>

<file path=ppt/theme/theme1.xml><?xml version="1.0" encoding="utf-8"?>
<a:theme xmlns:a="http://schemas.openxmlformats.org/drawingml/2006/main" name="吉祥如意">
  <a:themeElements>
    <a:clrScheme name="吉祥如意 1">
      <a:dk1>
        <a:srgbClr val="000000"/>
      </a:dk1>
      <a:lt1>
        <a:srgbClr val="FFFFFF"/>
      </a:lt1>
      <a:dk2>
        <a:srgbClr val="E40000"/>
      </a:dk2>
      <a:lt2>
        <a:srgbClr val="DDDDDD"/>
      </a:lt2>
      <a:accent1>
        <a:srgbClr val="E1F4FF"/>
      </a:accent1>
      <a:accent2>
        <a:srgbClr val="FFE2C5"/>
      </a:accent2>
      <a:accent3>
        <a:srgbClr val="FFFFFF"/>
      </a:accent3>
      <a:accent4>
        <a:srgbClr val="000000"/>
      </a:accent4>
      <a:accent5>
        <a:srgbClr val="EEF8FF"/>
      </a:accent5>
      <a:accent6>
        <a:srgbClr val="E7CDB2"/>
      </a:accent6>
      <a:hlink>
        <a:srgbClr val="0066CC"/>
      </a:hlink>
      <a:folHlink>
        <a:srgbClr val="9F9FBF"/>
      </a:folHlink>
    </a:clrScheme>
    <a:fontScheme name="吉祥如意">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spPr>
      <a:bodyPr vert="horz" wrap="square" lIns="91440" tIns="45720" rIns="91440" bIns="45720" numCol="1" anchor="ctr" anchorCtr="0" compatLnSpc="1">
        <a:spAutoFit/>
      </a:bodyPr>
      <a:lstStyle>
        <a:defPPr marL="0" marR="0" indent="0" algn="l" defTabSz="914400" rtl="0" eaLnBrk="1" fontAlgn="base" latinLnBrk="0" hangingPunct="1">
          <a:lnSpc>
            <a:spcPct val="100000"/>
          </a:lnSpc>
          <a:spcBef>
            <a:spcPct val="0"/>
          </a:spcBef>
          <a:spcAft>
            <a:spcPct val="0"/>
          </a:spcAft>
          <a:buClrTx/>
          <a:buSzTx/>
          <a:buFontTx/>
          <a:buNone/>
          <a:defRPr kumimoji="0" lang="zh-CN" altLang="en-US" sz="2400" b="1" i="0" u="none" strike="noStrike" cap="none" normalizeH="0" baseline="0" smtClean="0">
            <a:ln>
              <a:noFill/>
            </a:ln>
            <a:solidFill>
              <a:schemeClr val="tx2"/>
            </a:solidFill>
            <a:effectLst/>
            <a:latin typeface="华文行楷" panose="02010800040101010101" pitchFamily="2" charset="-122"/>
            <a:ea typeface="华文行楷" panose="02010800040101010101" pitchFamily="2" charset="-122"/>
          </a:defRPr>
        </a:defPPr>
      </a:lstStyle>
    </a:spDef>
    <a:lnDef>
      <a:spPr bwMode="auto">
        <a:xfrm>
          <a:off x="0" y="0"/>
          <a:ext cx="1" cy="1"/>
        </a:xfrm>
        <a:custGeom>
          <a:avLst/>
          <a:gdLst/>
          <a:ahLst/>
          <a:cxnLst/>
          <a:rect l="0" t="0" r="0" b="0"/>
          <a:pathLst/>
        </a:custGeom>
        <a:noFill/>
        <a:ln>
          <a:noFill/>
        </a:ln>
      </a:spPr>
      <a:bodyPr vert="horz" wrap="square" lIns="91440" tIns="45720" rIns="91440" bIns="45720" numCol="1" anchor="ctr" anchorCtr="0" compatLnSpc="1">
        <a:spAutoFit/>
      </a:bodyPr>
      <a:lstStyle>
        <a:defPPr marL="0" marR="0" indent="0" algn="l" defTabSz="914400" rtl="0" eaLnBrk="1" fontAlgn="base" latinLnBrk="0" hangingPunct="1">
          <a:lnSpc>
            <a:spcPct val="100000"/>
          </a:lnSpc>
          <a:spcBef>
            <a:spcPct val="0"/>
          </a:spcBef>
          <a:spcAft>
            <a:spcPct val="0"/>
          </a:spcAft>
          <a:buClrTx/>
          <a:buSzTx/>
          <a:buFontTx/>
          <a:buNone/>
          <a:defRPr kumimoji="0" lang="zh-CN" altLang="en-US" sz="2400" b="1" i="0" u="none" strike="noStrike" cap="none" normalizeH="0" baseline="0" smtClean="0">
            <a:ln>
              <a:noFill/>
            </a:ln>
            <a:solidFill>
              <a:schemeClr val="tx2"/>
            </a:solidFill>
            <a:effectLst/>
            <a:latin typeface="华文行楷" panose="02010800040101010101" pitchFamily="2" charset="-122"/>
            <a:ea typeface="华文行楷" panose="02010800040101010101" pitchFamily="2" charset="-122"/>
          </a:defRPr>
        </a:defPPr>
      </a:lstStyle>
    </a:lnDef>
  </a:objectDefaults>
  <a:extraClrSchemeLst>
    <a:extraClrScheme>
      <a:clrScheme name="吉祥如意 1">
        <a:dk1>
          <a:srgbClr val="000000"/>
        </a:dk1>
        <a:lt1>
          <a:srgbClr val="FFFFFF"/>
        </a:lt1>
        <a:dk2>
          <a:srgbClr val="E40000"/>
        </a:dk2>
        <a:lt2>
          <a:srgbClr val="DDDDDD"/>
        </a:lt2>
        <a:accent1>
          <a:srgbClr val="E1F4FF"/>
        </a:accent1>
        <a:accent2>
          <a:srgbClr val="FFE2C5"/>
        </a:accent2>
        <a:accent3>
          <a:srgbClr val="FFFFFF"/>
        </a:accent3>
        <a:accent4>
          <a:srgbClr val="000000"/>
        </a:accent4>
        <a:accent5>
          <a:srgbClr val="EEF8FF"/>
        </a:accent5>
        <a:accent6>
          <a:srgbClr val="E7CDB2"/>
        </a:accent6>
        <a:hlink>
          <a:srgbClr val="0066CC"/>
        </a:hlink>
        <a:folHlink>
          <a:srgbClr val="9F9FBF"/>
        </a:folHlink>
      </a:clrScheme>
      <a:clrMap bg1="lt1" tx1="dk1" bg2="lt2" tx2="dk2" accent1="accent1" accent2="accent2" accent3="accent3" accent4="accent4" accent5="accent5" accent6="accent6" hlink="hlink" folHlink="folHlink"/>
    </a:extraClrScheme>
    <a:extraClrScheme>
      <a:clrScheme name="吉祥如意 2">
        <a:dk1>
          <a:srgbClr val="59582D"/>
        </a:dk1>
        <a:lt1>
          <a:srgbClr val="EAEAEA"/>
        </a:lt1>
        <a:dk2>
          <a:srgbClr val="666699"/>
        </a:dk2>
        <a:lt2>
          <a:srgbClr val="D9D9D9"/>
        </a:lt2>
        <a:accent1>
          <a:srgbClr val="CCECFF"/>
        </a:accent1>
        <a:accent2>
          <a:srgbClr val="B2D2C7"/>
        </a:accent2>
        <a:accent3>
          <a:srgbClr val="F3F3F3"/>
        </a:accent3>
        <a:accent4>
          <a:srgbClr val="4B4A25"/>
        </a:accent4>
        <a:accent5>
          <a:srgbClr val="E2F4FF"/>
        </a:accent5>
        <a:accent6>
          <a:srgbClr val="A1BEB4"/>
        </a:accent6>
        <a:hlink>
          <a:srgbClr val="993366"/>
        </a:hlink>
        <a:folHlink>
          <a:srgbClr val="92B9E0"/>
        </a:folHlink>
      </a:clrScheme>
      <a:clrMap bg1="lt1" tx1="dk1" bg2="lt2" tx2="dk2" accent1="accent1" accent2="accent2" accent3="accent3" accent4="accent4" accent5="accent5" accent6="accent6" hlink="hlink" folHlink="folHlink"/>
    </a:extraClrScheme>
    <a:extraClrScheme>
      <a:clrScheme name="吉祥如意 3">
        <a:dk1>
          <a:srgbClr val="000099"/>
        </a:dk1>
        <a:lt1>
          <a:srgbClr val="FFFFCC"/>
        </a:lt1>
        <a:dk2>
          <a:srgbClr val="004000"/>
        </a:dk2>
        <a:lt2>
          <a:srgbClr val="FFD9B3"/>
        </a:lt2>
        <a:accent1>
          <a:srgbClr val="FFD9D9"/>
        </a:accent1>
        <a:accent2>
          <a:srgbClr val="DDDDDD"/>
        </a:accent2>
        <a:accent3>
          <a:srgbClr val="FFFFE2"/>
        </a:accent3>
        <a:accent4>
          <a:srgbClr val="000082"/>
        </a:accent4>
        <a:accent5>
          <a:srgbClr val="FFE9E9"/>
        </a:accent5>
        <a:accent6>
          <a:srgbClr val="C8C8C8"/>
        </a:accent6>
        <a:hlink>
          <a:srgbClr val="FF0000"/>
        </a:hlink>
        <a:folHlink>
          <a:srgbClr val="FFAB57"/>
        </a:folHlink>
      </a:clrScheme>
      <a:clrMap bg1="lt1" tx1="dk1" bg2="lt2" tx2="dk2" accent1="accent1" accent2="accent2" accent3="accent3" accent4="accent4" accent5="accent5" accent6="accent6" hlink="hlink" folHlink="folHlink"/>
    </a:extraClrScheme>
    <a:extraClrScheme>
      <a:clrScheme name="吉祥如意 4">
        <a:dk1>
          <a:srgbClr val="000000"/>
        </a:dk1>
        <a:lt1>
          <a:srgbClr val="DCE8E2"/>
        </a:lt1>
        <a:dk2>
          <a:srgbClr val="0033CC"/>
        </a:dk2>
        <a:lt2>
          <a:srgbClr val="C4C4D8"/>
        </a:lt2>
        <a:accent1>
          <a:srgbClr val="FFFFFF"/>
        </a:accent1>
        <a:accent2>
          <a:srgbClr val="A9CFB1"/>
        </a:accent2>
        <a:accent3>
          <a:srgbClr val="EBF2EE"/>
        </a:accent3>
        <a:accent4>
          <a:srgbClr val="000000"/>
        </a:accent4>
        <a:accent5>
          <a:srgbClr val="FFFFFF"/>
        </a:accent5>
        <a:accent6>
          <a:srgbClr val="99BBA0"/>
        </a:accent6>
        <a:hlink>
          <a:srgbClr val="CC3300"/>
        </a:hlink>
        <a:folHlink>
          <a:srgbClr val="666699"/>
        </a:folHlink>
      </a:clrScheme>
      <a:clrMap bg1="lt1" tx1="dk1" bg2="lt2" tx2="dk2" accent1="accent1" accent2="accent2" accent3="accent3" accent4="accent4" accent5="accent5" accent6="accent6" hlink="hlink" folHlink="folHlink"/>
    </a:extraClrScheme>
    <a:extraClrScheme>
      <a:clrScheme name="吉祥如意 5">
        <a:dk1>
          <a:srgbClr val="606090"/>
        </a:dk1>
        <a:lt1>
          <a:srgbClr val="E5FFFF"/>
        </a:lt1>
        <a:dk2>
          <a:srgbClr val="0000CC"/>
        </a:dk2>
        <a:lt2>
          <a:srgbClr val="91DAFF"/>
        </a:lt2>
        <a:accent1>
          <a:srgbClr val="EAEAEA"/>
        </a:accent1>
        <a:accent2>
          <a:srgbClr val="FFE2C5"/>
        </a:accent2>
        <a:accent3>
          <a:srgbClr val="F0FFFF"/>
        </a:accent3>
        <a:accent4>
          <a:srgbClr val="51517A"/>
        </a:accent4>
        <a:accent5>
          <a:srgbClr val="F3F3F3"/>
        </a:accent5>
        <a:accent6>
          <a:srgbClr val="E7CDB2"/>
        </a:accent6>
        <a:hlink>
          <a:srgbClr val="000000"/>
        </a:hlink>
        <a:folHlink>
          <a:srgbClr val="3DB77A"/>
        </a:folHlink>
      </a:clrScheme>
      <a:clrMap bg1="lt1" tx1="dk1" bg2="lt2" tx2="dk2" accent1="accent1" accent2="accent2" accent3="accent3" accent4="accent4" accent5="accent5" accent6="accent6" hlink="hlink" folHlink="folHlink"/>
    </a:extraClrScheme>
    <a:extraClrScheme>
      <a:clrScheme name="吉祥如意 6">
        <a:dk1>
          <a:srgbClr val="CC0066"/>
        </a:dk1>
        <a:lt1>
          <a:srgbClr val="FFDDBB"/>
        </a:lt1>
        <a:dk2>
          <a:srgbClr val="000000"/>
        </a:dk2>
        <a:lt2>
          <a:srgbClr val="C0C0C0"/>
        </a:lt2>
        <a:accent1>
          <a:srgbClr val="FFFFCC"/>
        </a:accent1>
        <a:accent2>
          <a:srgbClr val="FFFFFF"/>
        </a:accent2>
        <a:accent3>
          <a:srgbClr val="FFEBDA"/>
        </a:accent3>
        <a:accent4>
          <a:srgbClr val="AE0056"/>
        </a:accent4>
        <a:accent5>
          <a:srgbClr val="FFFFE2"/>
        </a:accent5>
        <a:accent6>
          <a:srgbClr val="E7E7E7"/>
        </a:accent6>
        <a:hlink>
          <a:srgbClr val="0066CC"/>
        </a:hlink>
        <a:folHlink>
          <a:srgbClr val="8EB37D"/>
        </a:folHlink>
      </a:clrScheme>
      <a:clrMap bg1="lt1" tx1="dk1" bg2="lt2" tx2="dk2" accent1="accent1" accent2="accent2" accent3="accent3" accent4="accent4" accent5="accent5" accent6="accent6" hlink="hlink" folHlink="folHlink"/>
    </a:extraClrScheme>
    <a:extraClrScheme>
      <a:clrScheme name="吉祥如意 7">
        <a:dk1>
          <a:srgbClr val="B60000"/>
        </a:dk1>
        <a:lt1>
          <a:srgbClr val="FFFF99"/>
        </a:lt1>
        <a:dk2>
          <a:srgbClr val="800000"/>
        </a:dk2>
        <a:lt2>
          <a:srgbClr val="FFFFFF"/>
        </a:lt2>
        <a:accent1>
          <a:srgbClr val="9888A4"/>
        </a:accent1>
        <a:accent2>
          <a:srgbClr val="A9335D"/>
        </a:accent2>
        <a:accent3>
          <a:srgbClr val="C0AAAA"/>
        </a:accent3>
        <a:accent4>
          <a:srgbClr val="DADA82"/>
        </a:accent4>
        <a:accent5>
          <a:srgbClr val="CAC3CF"/>
        </a:accent5>
        <a:accent6>
          <a:srgbClr val="992D53"/>
        </a:accent6>
        <a:hlink>
          <a:srgbClr val="CCECFF"/>
        </a:hlink>
        <a:folHlink>
          <a:srgbClr val="FF6600"/>
        </a:folHlink>
      </a:clrScheme>
      <a:clrMap bg1="dk2" tx1="lt1" bg2="dk1" tx2="lt2" accent1="accent1" accent2="accent2" accent3="accent3" accent4="accent4" accent5="accent5" accent6="accent6" hlink="hlink" folHlink="folHlink"/>
    </a:extraClrScheme>
    <a:extraClrScheme>
      <a:clrScheme name="吉祥如意 8">
        <a:dk1>
          <a:srgbClr val="808080"/>
        </a:dk1>
        <a:lt1>
          <a:srgbClr val="FFFFFF"/>
        </a:lt1>
        <a:dk2>
          <a:srgbClr val="1C1C1C"/>
        </a:dk2>
        <a:lt2>
          <a:srgbClr val="FFFF66"/>
        </a:lt2>
        <a:accent1>
          <a:srgbClr val="9898BA"/>
        </a:accent1>
        <a:accent2>
          <a:srgbClr val="777777"/>
        </a:accent2>
        <a:accent3>
          <a:srgbClr val="ABABAB"/>
        </a:accent3>
        <a:accent4>
          <a:srgbClr val="DADADA"/>
        </a:accent4>
        <a:accent5>
          <a:srgbClr val="CACAD9"/>
        </a:accent5>
        <a:accent6>
          <a:srgbClr val="6B6B6B"/>
        </a:accent6>
        <a:hlink>
          <a:srgbClr val="CCFF99"/>
        </a:hlink>
        <a:folHlink>
          <a:srgbClr val="E436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16414</Words>
  <PresentationFormat>宽屏</PresentationFormat>
  <Paragraphs>822</Paragraphs>
  <Slides>57</Slides>
  <Notes>0</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57</vt:i4>
      </vt:variant>
    </vt:vector>
  </HeadingPairs>
  <TitlesOfParts>
    <vt:vector size="74" baseType="lpstr">
      <vt:lpstr>Arial</vt:lpstr>
      <vt:lpstr>宋体</vt:lpstr>
      <vt:lpstr>Wingdings</vt:lpstr>
      <vt:lpstr>华文行楷</vt:lpstr>
      <vt:lpstr>Wingdings 2</vt:lpstr>
      <vt:lpstr>微软雅黑</vt:lpstr>
      <vt:lpstr>仿宋</vt:lpstr>
      <vt:lpstr>华文仿宋</vt:lpstr>
      <vt:lpstr>华文楷体</vt:lpstr>
      <vt:lpstr>黑体</vt:lpstr>
      <vt:lpstr>楷体</vt:lpstr>
      <vt:lpstr>Times New Roman</vt:lpstr>
      <vt:lpstr>Arial Unicode MS</vt:lpstr>
      <vt:lpstr>Calibri</vt:lpstr>
      <vt:lpstr>仿宋_GB2312</vt:lpstr>
      <vt:lpstr>华文新魏</vt:lpstr>
      <vt:lpstr>吉祥如意</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2022-03-07T01:10:00Z</dcterms:created>
  <dcterms:modified xsi:type="dcterms:W3CDTF">2023-09-06T01:37:29Z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2052-11.1.0.14309</vt:lpwstr>
  </property>
  <property fmtid="{D5CDD505-2E9C-101B-9397-08002B2CF9AE}" pid="3" name="ICV">
    <vt:lpwstr>ED8A1BDE43E84DE49AF5951642612927</vt:lpwstr>
  </property>
</Properties>
</file>