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14" r:id="rId3"/>
    <p:sldId id="470" r:id="rId5"/>
    <p:sldId id="415" r:id="rId6"/>
    <p:sldId id="449" r:id="rId7"/>
    <p:sldId id="450" r:id="rId8"/>
    <p:sldId id="416" r:id="rId9"/>
    <p:sldId id="417" r:id="rId10"/>
    <p:sldId id="418" r:id="rId11"/>
    <p:sldId id="500" r:id="rId12"/>
    <p:sldId id="419" r:id="rId13"/>
    <p:sldId id="420" r:id="rId14"/>
    <p:sldId id="435" r:id="rId15"/>
    <p:sldId id="421" r:id="rId16"/>
    <p:sldId id="499" r:id="rId17"/>
    <p:sldId id="495" r:id="rId18"/>
    <p:sldId id="422" r:id="rId19"/>
    <p:sldId id="423" r:id="rId20"/>
    <p:sldId id="498" r:id="rId21"/>
    <p:sldId id="496" r:id="rId22"/>
    <p:sldId id="424" r:id="rId23"/>
    <p:sldId id="425" r:id="rId24"/>
    <p:sldId id="426" r:id="rId25"/>
    <p:sldId id="427" r:id="rId26"/>
    <p:sldId id="428" r:id="rId27"/>
    <p:sldId id="429" r:id="rId28"/>
    <p:sldId id="430" r:id="rId29"/>
    <p:sldId id="431" r:id="rId30"/>
    <p:sldId id="493" r:id="rId31"/>
    <p:sldId id="432" r:id="rId32"/>
  </p:sldIdLst>
  <p:sldSz cx="12192000" cy="6858000"/>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1936"/>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7" Type="http://schemas.openxmlformats.org/officeDocument/2006/relationships/tags" Target="tags/tag178.xml"/><Relationship Id="rId36" Type="http://schemas.openxmlformats.org/officeDocument/2006/relationships/commentAuthors" Target="commentAuthors.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FDF2D-E0CD-49D9-B354-8EC7B68E8846}"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jpeg"/><Relationship Id="rId2" Type="http://schemas.openxmlformats.org/officeDocument/2006/relationships/tags" Target="../tags/tag1.xml"/><Relationship Id="rId15" Type="http://schemas.openxmlformats.org/officeDocument/2006/relationships/tags" Target="../tags/tag13.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image" Target="../media/image1.jpeg"/><Relationship Id="rId2" Type="http://schemas.openxmlformats.org/officeDocument/2006/relationships/tags" Target="../tags/tag68.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86.xml"/><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tags" Target="../tags/tag109.xml"/><Relationship Id="rId7" Type="http://schemas.openxmlformats.org/officeDocument/2006/relationships/tags" Target="../tags/tag108.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tags" Target="../tags/tag103.xml"/><Relationship Id="rId11" Type="http://schemas.openxmlformats.org/officeDocument/2006/relationships/tags" Target="../tags/tag112.xml"/><Relationship Id="rId10" Type="http://schemas.openxmlformats.org/officeDocument/2006/relationships/tags" Target="../tags/tag111.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20.xml"/><Relationship Id="rId8" Type="http://schemas.openxmlformats.org/officeDocument/2006/relationships/tags" Target="../tags/tag119.xml"/><Relationship Id="rId7" Type="http://schemas.openxmlformats.org/officeDocument/2006/relationships/tags" Target="../tags/tag118.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1" Type="http://schemas.openxmlformats.org/officeDocument/2006/relationships/tags" Target="../tags/tag130.xml"/><Relationship Id="rId10" Type="http://schemas.openxmlformats.org/officeDocument/2006/relationships/tags" Target="../tags/tag129.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38.xml"/><Relationship Id="rId8" Type="http://schemas.openxmlformats.org/officeDocument/2006/relationships/tags" Target="../tags/tag137.xml"/><Relationship Id="rId7" Type="http://schemas.openxmlformats.org/officeDocument/2006/relationships/tags" Target="../tags/tag136.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image" Target="../media/image2.jpeg"/><Relationship Id="rId2" Type="http://schemas.openxmlformats.org/officeDocument/2006/relationships/tags" Target="../tags/tag19.xml"/><Relationship Id="rId15" Type="http://schemas.openxmlformats.org/officeDocument/2006/relationships/tags" Target="../tags/tag31.xml"/><Relationship Id="rId14" Type="http://schemas.openxmlformats.org/officeDocument/2006/relationships/tags" Target="../tags/tag30.xml"/><Relationship Id="rId13" Type="http://schemas.openxmlformats.org/officeDocument/2006/relationships/tags" Target="../tags/tag29.xml"/><Relationship Id="rId12" Type="http://schemas.openxmlformats.org/officeDocument/2006/relationships/tags" Target="../tags/tag28.xml"/><Relationship Id="rId11" Type="http://schemas.openxmlformats.org/officeDocument/2006/relationships/tags" Target="../tags/tag27.xml"/><Relationship Id="rId10" Type="http://schemas.openxmlformats.org/officeDocument/2006/relationships/tags" Target="../tags/tag26.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45.xml"/><Relationship Id="rId8" Type="http://schemas.openxmlformats.org/officeDocument/2006/relationships/tags" Target="../tags/tag44.xml"/><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3" name="图片 32"/>
          <p:cNvPicPr>
            <a:picLocks noChangeAspect="1"/>
          </p:cNvPicPr>
          <p:nvPr>
            <p:custDataLst>
              <p:tags r:id="rId2"/>
            </p:custDataLst>
          </p:nvPr>
        </p:nvPicPr>
        <p:blipFill rotWithShape="1">
          <a:blip r:embed="rId3" cstate="print">
            <a:extLst>
              <a:ext uri="{28A0092B-C50C-407E-A947-70E740481C1C}">
                <a14:useLocalDpi xmlns:a14="http://schemas.microsoft.com/office/drawing/2010/main" val="0"/>
              </a:ext>
            </a:extLst>
          </a:blip>
          <a:srcRect l="-24"/>
          <a:stretch>
            <a:fillRect/>
          </a:stretch>
        </p:blipFill>
        <p:spPr>
          <a:xfrm>
            <a:off x="315688" y="201195"/>
            <a:ext cx="11555187" cy="6149972"/>
          </a:xfrm>
          <a:prstGeom prst="rect">
            <a:avLst/>
          </a:prstGeom>
        </p:spPr>
      </p:pic>
      <p:sp>
        <p:nvSpPr>
          <p:cNvPr id="7" name="矩形 6"/>
          <p:cNvSpPr/>
          <p:nvPr>
            <p:custDataLst>
              <p:tags r:id="rId4"/>
            </p:custDataLst>
          </p:nvPr>
        </p:nvSpPr>
        <p:spPr>
          <a:xfrm>
            <a:off x="315688" y="201195"/>
            <a:ext cx="11555187" cy="6149971"/>
          </a:xfrm>
          <a:prstGeom prst="rect">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p:cNvSpPr/>
          <p:nvPr>
            <p:custDataLst>
              <p:tags r:id="rId5"/>
            </p:custDataLst>
          </p:nvPr>
        </p:nvSpPr>
        <p:spPr>
          <a:xfrm>
            <a:off x="315688" y="201195"/>
            <a:ext cx="11555187" cy="6149971"/>
          </a:xfrm>
          <a:prstGeom prst="rect">
            <a:avLst/>
          </a:prstGeom>
          <a:noFill/>
          <a:ln w="63500">
            <a:solidFill>
              <a:schemeClr val="accent1">
                <a:alpha val="8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custDataLst>
              <p:tags r:id="rId6"/>
            </p:custDataLst>
          </p:nvPr>
        </p:nvCxnSpPr>
        <p:spPr>
          <a:xfrm>
            <a:off x="1818141" y="5215877"/>
            <a:ext cx="8555719" cy="0"/>
          </a:xfrm>
          <a:prstGeom prst="line">
            <a:avLst/>
          </a:prstGeom>
          <a:ln w="63500">
            <a:solidFill>
              <a:schemeClr val="accent1">
                <a:alpha val="83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7"/>
            </p:custDataLst>
          </p:nvPr>
        </p:nvCxnSpPr>
        <p:spPr>
          <a:xfrm flipV="1">
            <a:off x="10350230" y="1933583"/>
            <a:ext cx="0" cy="3307697"/>
          </a:xfrm>
          <a:prstGeom prst="line">
            <a:avLst/>
          </a:prstGeom>
          <a:ln w="63500">
            <a:solidFill>
              <a:schemeClr val="accent1">
                <a:alpha val="83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8"/>
            </p:custDataLst>
          </p:nvPr>
        </p:nvCxnSpPr>
        <p:spPr>
          <a:xfrm flipV="1">
            <a:off x="1843315" y="1931569"/>
            <a:ext cx="0" cy="3309711"/>
          </a:xfrm>
          <a:prstGeom prst="line">
            <a:avLst/>
          </a:prstGeom>
          <a:ln w="63500">
            <a:solidFill>
              <a:schemeClr val="accent1">
                <a:alpha val="83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9"/>
            </p:custDataLst>
          </p:nvPr>
        </p:nvCxnSpPr>
        <p:spPr>
          <a:xfrm>
            <a:off x="1811791" y="1962412"/>
            <a:ext cx="1934709" cy="0"/>
          </a:xfrm>
          <a:prstGeom prst="line">
            <a:avLst/>
          </a:prstGeom>
          <a:ln w="63500">
            <a:solidFill>
              <a:schemeClr val="accent1">
                <a:alpha val="83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10"/>
            </p:custDataLst>
          </p:nvPr>
        </p:nvCxnSpPr>
        <p:spPr>
          <a:xfrm>
            <a:off x="8423910" y="1951071"/>
            <a:ext cx="1949224" cy="0"/>
          </a:xfrm>
          <a:prstGeom prst="line">
            <a:avLst/>
          </a:prstGeom>
          <a:ln w="63500">
            <a:solidFill>
              <a:schemeClr val="accent1">
                <a:alpha val="83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custDataLst>
              <p:tags r:id="rId11"/>
            </p:custDataLst>
          </p:nvPr>
        </p:nvSpPr>
        <p:spPr>
          <a:xfrm>
            <a:off x="2509157" y="3134888"/>
            <a:ext cx="7173686" cy="1089529"/>
          </a:xfrm>
          <a:effectLst>
            <a:outerShdw blurRad="50800" dist="50800" dir="5400000" algn="ctr" rotWithShape="0">
              <a:schemeClr val="tx1">
                <a:lumMod val="75000"/>
                <a:lumOff val="25000"/>
              </a:schemeClr>
            </a:outerShdw>
          </a:effectLst>
        </p:spPr>
        <p:txBody>
          <a:bodyPr wrap="square" anchor="t" anchorCtr="0">
            <a:normAutofit/>
          </a:bodyPr>
          <a:lstStyle>
            <a:lvl1pPr algn="ctr">
              <a:defRPr sz="5400" b="1">
                <a:solidFill>
                  <a:schemeClr val="bg1"/>
                </a:solidFill>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12"/>
            </p:custDataLst>
          </p:nvPr>
        </p:nvSpPr>
        <p:spPr>
          <a:xfrm>
            <a:off x="3012846" y="848374"/>
            <a:ext cx="6166308" cy="2215991"/>
          </a:xfrm>
          <a:effectLst>
            <a:outerShdw blurRad="127000" dist="50800" dir="5400000" algn="ctr" rotWithShape="0">
              <a:schemeClr val="tx1">
                <a:lumMod val="75000"/>
                <a:lumOff val="25000"/>
                <a:alpha val="90000"/>
              </a:schemeClr>
            </a:outerShdw>
          </a:effectLst>
        </p:spPr>
        <p:txBody>
          <a:bodyPr wrap="square" anchor="b" anchorCtr="0">
            <a:spAutoFit/>
          </a:bodyPr>
          <a:lstStyle>
            <a:lvl1pPr marL="0" indent="0" algn="ctr">
              <a:buNone/>
              <a:defRPr sz="11500">
                <a:solidFill>
                  <a:schemeClr val="tx2"/>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副标题</a:t>
            </a:r>
            <a:endParaRPr lang="zh-CN" altLang="en-US" dirty="0"/>
          </a:p>
        </p:txBody>
      </p:sp>
      <p:sp>
        <p:nvSpPr>
          <p:cNvPr id="4" name="日期占位符 3"/>
          <p:cNvSpPr>
            <a:spLocks noGrp="1"/>
          </p:cNvSpPr>
          <p:nvPr>
            <p:ph type="dt" sz="half" idx="10"/>
            <p:custDataLst>
              <p:tags r:id="rId13"/>
            </p:custDataLst>
          </p:nvPr>
        </p:nvSpPr>
        <p:spPr/>
        <p:txBody>
          <a:bodyPr/>
          <a:lstStyle/>
          <a:p>
            <a:fld id="{11F5AC51-7C9B-4379-9E6C-71C5B195688A}" type="datetimeFigureOut">
              <a:rPr lang="zh-CN" altLang="en-US" smtClean="0"/>
            </a:fld>
            <a:endParaRPr lang="zh-CN" altLang="en-US"/>
          </a:p>
        </p:txBody>
      </p:sp>
      <p:sp>
        <p:nvSpPr>
          <p:cNvPr id="5" name="页脚占位符 4"/>
          <p:cNvSpPr>
            <a:spLocks noGrp="1"/>
          </p:cNvSpPr>
          <p:nvPr>
            <p:ph type="ftr" sz="quarter" idx="11"/>
            <p:custDataLst>
              <p:tags r:id="rId14"/>
            </p:custDataLst>
          </p:nvPr>
        </p:nvSpPr>
        <p:spPr/>
        <p:txBody>
          <a:bodyPr/>
          <a:lstStyle/>
          <a:p>
            <a:endParaRPr lang="zh-CN" altLang="en-US"/>
          </a:p>
        </p:txBody>
      </p:sp>
      <p:sp>
        <p:nvSpPr>
          <p:cNvPr id="6" name="灯片编号占位符 5"/>
          <p:cNvSpPr>
            <a:spLocks noGrp="1"/>
          </p:cNvSpPr>
          <p:nvPr>
            <p:ph type="sldNum" sz="quarter" idx="12"/>
            <p:custDataLst>
              <p:tags r:id="rId15"/>
            </p:custDataLst>
          </p:nvPr>
        </p:nvSpPr>
        <p:spPr/>
        <p:txBody>
          <a:bodyPr/>
          <a:lstStyle/>
          <a:p>
            <a:fld id="{0EC21FF9-4223-46ED-A28D-CF74D26B0BD5}"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rotWithShape="1">
          <a:blip r:embed="rId3" cstate="print">
            <a:extLst>
              <a:ext uri="{28A0092B-C50C-407E-A947-70E740481C1C}">
                <a14:useLocalDpi xmlns:a14="http://schemas.microsoft.com/office/drawing/2010/main" val="0"/>
              </a:ext>
            </a:extLst>
          </a:blip>
          <a:srcRect l="-24"/>
          <a:stretch>
            <a:fillRect/>
          </a:stretch>
        </p:blipFill>
        <p:spPr>
          <a:xfrm>
            <a:off x="315688" y="206829"/>
            <a:ext cx="11555187" cy="6149972"/>
          </a:xfrm>
          <a:prstGeom prst="rect">
            <a:avLst/>
          </a:prstGeom>
        </p:spPr>
      </p:pic>
      <p:sp>
        <p:nvSpPr>
          <p:cNvPr id="7" name="矩形 6"/>
          <p:cNvSpPr/>
          <p:nvPr>
            <p:custDataLst>
              <p:tags r:id="rId4"/>
            </p:custDataLst>
          </p:nvPr>
        </p:nvSpPr>
        <p:spPr>
          <a:xfrm>
            <a:off x="315688" y="206829"/>
            <a:ext cx="11555187" cy="6149971"/>
          </a:xfrm>
          <a:prstGeom prst="rect">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p:cNvSpPr/>
          <p:nvPr>
            <p:custDataLst>
              <p:tags r:id="rId5"/>
            </p:custDataLst>
          </p:nvPr>
        </p:nvSpPr>
        <p:spPr>
          <a:xfrm>
            <a:off x="315688" y="206829"/>
            <a:ext cx="11555187" cy="6149971"/>
          </a:xfrm>
          <a:prstGeom prst="rect">
            <a:avLst/>
          </a:prstGeom>
          <a:noFill/>
          <a:ln w="63500">
            <a:solidFill>
              <a:schemeClr val="accent1">
                <a:alpha val="8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custDataLst>
              <p:tags r:id="rId6"/>
            </p:custDataLst>
          </p:nvPr>
        </p:nvCxnSpPr>
        <p:spPr>
          <a:xfrm>
            <a:off x="1818141" y="5221511"/>
            <a:ext cx="8555719" cy="0"/>
          </a:xfrm>
          <a:prstGeom prst="line">
            <a:avLst/>
          </a:prstGeom>
          <a:ln w="63500">
            <a:solidFill>
              <a:schemeClr val="accent1">
                <a:alpha val="83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7"/>
            </p:custDataLst>
          </p:nvPr>
        </p:nvCxnSpPr>
        <p:spPr>
          <a:xfrm flipV="1">
            <a:off x="10350230" y="1939217"/>
            <a:ext cx="0" cy="3307697"/>
          </a:xfrm>
          <a:prstGeom prst="line">
            <a:avLst/>
          </a:prstGeom>
          <a:ln w="63500">
            <a:solidFill>
              <a:schemeClr val="accent1">
                <a:alpha val="83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8"/>
            </p:custDataLst>
          </p:nvPr>
        </p:nvCxnSpPr>
        <p:spPr>
          <a:xfrm flipV="1">
            <a:off x="1843315" y="1937203"/>
            <a:ext cx="0" cy="3309711"/>
          </a:xfrm>
          <a:prstGeom prst="line">
            <a:avLst/>
          </a:prstGeom>
          <a:ln w="63500">
            <a:solidFill>
              <a:schemeClr val="accent1">
                <a:alpha val="83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9"/>
            </p:custDataLst>
          </p:nvPr>
        </p:nvCxnSpPr>
        <p:spPr>
          <a:xfrm>
            <a:off x="1811791" y="1968046"/>
            <a:ext cx="1934709" cy="0"/>
          </a:xfrm>
          <a:prstGeom prst="line">
            <a:avLst/>
          </a:prstGeom>
          <a:ln w="63500">
            <a:solidFill>
              <a:schemeClr val="accent1">
                <a:alpha val="83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0"/>
            </p:custDataLst>
          </p:nvPr>
        </p:nvCxnSpPr>
        <p:spPr>
          <a:xfrm>
            <a:off x="8423910" y="1956705"/>
            <a:ext cx="1949224" cy="0"/>
          </a:xfrm>
          <a:prstGeom prst="line">
            <a:avLst/>
          </a:prstGeom>
          <a:ln w="63500">
            <a:solidFill>
              <a:schemeClr val="accent1">
                <a:alpha val="83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11"/>
            </p:custDataLst>
          </p:nvPr>
        </p:nvSpPr>
        <p:spPr>
          <a:xfrm>
            <a:off x="2358000" y="2965500"/>
            <a:ext cx="7473600" cy="1090800"/>
          </a:xfrm>
        </p:spPr>
        <p:txBody>
          <a:bodyPr vert="horz" lIns="90000" tIns="46800" rIns="90000" bIns="46800" rtlCol="0" anchor="b" anchorCtr="0">
            <a:normAutofit/>
          </a:bodyPr>
          <a:lstStyle>
            <a:lvl1pPr marL="0" marR="0" algn="ctr" defTabSz="914400" rtl="0" eaLnBrk="1" fontAlgn="auto" latinLnBrk="0" hangingPunct="1">
              <a:lnSpc>
                <a:spcPct val="120000"/>
              </a:lnSpc>
              <a:buNone/>
              <a:defRPr kumimoji="0" lang="zh-CN" altLang="en-US" sz="5400" b="1" i="0" u="none" strike="noStrike" kern="1200" cap="none" spc="600" normalizeH="0" baseline="0" noProof="1" dirty="0">
                <a:solidFill>
                  <a:schemeClr val="bg1"/>
                </a:solidFill>
                <a:uFillTx/>
                <a:latin typeface="微软雅黑" panose="020B0503020204020204" pitchFamily="34" charset="-122"/>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3" name="日期占位符 2"/>
          <p:cNvSpPr>
            <a:spLocks noGrp="1"/>
          </p:cNvSpPr>
          <p:nvPr>
            <p:ph type="dt" sz="half" idx="10"/>
            <p:custDataLst>
              <p:tags r:id="rId12"/>
            </p:custDataLst>
          </p:nvPr>
        </p:nvSpPr>
        <p:spPr/>
        <p:txBody>
          <a:bodyPr/>
          <a:lstStyle>
            <a:lvl1pPr>
              <a:defRPr>
                <a:latin typeface="微软雅黑" panose="020B0503020204020204" pitchFamily="34" charset="-122"/>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p:txBody>
          <a:bodyPr/>
          <a:lstStyle>
            <a:lvl1pPr>
              <a:defRPr>
                <a:latin typeface="微软雅黑" panose="020B0503020204020204" pitchFamily="34" charset="-122"/>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14"/>
            </p:custDataLst>
          </p:nvPr>
        </p:nvSpPr>
        <p:spPr/>
        <p:txBody>
          <a:bodyPr/>
          <a:lstStyle>
            <a:lvl1pPr>
              <a:defRPr>
                <a:latin typeface="微软雅黑" panose="020B0503020204020204" pitchFamily="34" charset="-122"/>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6" name="组合 5"/>
          <p:cNvGrpSpPr/>
          <p:nvPr>
            <p:custDataLst>
              <p:tags r:id="rId2"/>
            </p:custDataLst>
          </p:nvPr>
        </p:nvGrpSpPr>
        <p:grpSpPr>
          <a:xfrm flipH="1">
            <a:off x="11016349" y="5706050"/>
            <a:ext cx="1073447" cy="1024228"/>
            <a:chOff x="135913" y="154990"/>
            <a:chExt cx="1073447" cy="1024228"/>
          </a:xfrm>
          <a:solidFill>
            <a:schemeClr val="accent6"/>
          </a:solidFill>
        </p:grpSpPr>
        <p:sp>
          <p:nvSpPr>
            <p:cNvPr id="7" name="Freeform 5"/>
            <p:cNvSpPr>
              <a:spLocks noEditPoints="1"/>
            </p:cNvSpPr>
            <p:nvPr userDrawn="1">
              <p:custDataLst>
                <p:tags r:id="rId3"/>
              </p:custDataLst>
            </p:nvPr>
          </p:nvSpPr>
          <p:spPr bwMode="auto">
            <a:xfrm>
              <a:off x="135913" y="239182"/>
              <a:ext cx="935374" cy="940036"/>
            </a:xfrm>
            <a:custGeom>
              <a:avLst/>
              <a:gdLst>
                <a:gd name="T0" fmla="*/ 209 w 252"/>
                <a:gd name="T1" fmla="*/ 213 h 253"/>
                <a:gd name="T2" fmla="*/ 14 w 252"/>
                <a:gd name="T3" fmla="*/ 121 h 253"/>
                <a:gd name="T4" fmla="*/ 231 w 252"/>
                <a:gd name="T5" fmla="*/ 154 h 253"/>
                <a:gd name="T6" fmla="*/ 25 w 252"/>
                <a:gd name="T7" fmla="*/ 68 h 253"/>
                <a:gd name="T8" fmla="*/ 193 w 252"/>
                <a:gd name="T9" fmla="*/ 42 h 253"/>
                <a:gd name="T10" fmla="*/ 119 w 252"/>
                <a:gd name="T11" fmla="*/ 214 h 253"/>
                <a:gd name="T12" fmla="*/ 25 w 252"/>
                <a:gd name="T13" fmla="*/ 88 h 253"/>
                <a:gd name="T14" fmla="*/ 119 w 252"/>
                <a:gd name="T15" fmla="*/ 206 h 253"/>
                <a:gd name="T16" fmla="*/ 34 w 252"/>
                <a:gd name="T17" fmla="*/ 86 h 253"/>
                <a:gd name="T18" fmla="*/ 112 w 252"/>
                <a:gd name="T19" fmla="*/ 36 h 253"/>
                <a:gd name="T20" fmla="*/ 195 w 252"/>
                <a:gd name="T21" fmla="*/ 164 h 253"/>
                <a:gd name="T22" fmla="*/ 115 w 252"/>
                <a:gd name="T23" fmla="*/ 73 h 253"/>
                <a:gd name="T24" fmla="*/ 138 w 252"/>
                <a:gd name="T25" fmla="*/ 148 h 253"/>
                <a:gd name="T26" fmla="*/ 174 w 252"/>
                <a:gd name="T27" fmla="*/ 120 h 253"/>
                <a:gd name="T28" fmla="*/ 172 w 252"/>
                <a:gd name="T29" fmla="*/ 97 h 253"/>
                <a:gd name="T30" fmla="*/ 184 w 252"/>
                <a:gd name="T31" fmla="*/ 97 h 253"/>
                <a:gd name="T32" fmla="*/ 98 w 252"/>
                <a:gd name="T33" fmla="*/ 131 h 253"/>
                <a:gd name="T34" fmla="*/ 150 w 252"/>
                <a:gd name="T35" fmla="*/ 160 h 253"/>
                <a:gd name="T36" fmla="*/ 193 w 252"/>
                <a:gd name="T37" fmla="*/ 106 h 253"/>
                <a:gd name="T38" fmla="*/ 163 w 252"/>
                <a:gd name="T39" fmla="*/ 82 h 253"/>
                <a:gd name="T40" fmla="*/ 55 w 252"/>
                <a:gd name="T41" fmla="*/ 122 h 253"/>
                <a:gd name="T42" fmla="*/ 55 w 252"/>
                <a:gd name="T43" fmla="*/ 83 h 253"/>
                <a:gd name="T44" fmla="*/ 86 w 252"/>
                <a:gd name="T45" fmla="*/ 66 h 253"/>
                <a:gd name="T46" fmla="*/ 66 w 252"/>
                <a:gd name="T47" fmla="*/ 112 h 253"/>
                <a:gd name="T48" fmla="*/ 93 w 252"/>
                <a:gd name="T49" fmla="*/ 90 h 253"/>
                <a:gd name="T50" fmla="*/ 45 w 252"/>
                <a:gd name="T51" fmla="*/ 101 h 253"/>
                <a:gd name="T52" fmla="*/ 59 w 252"/>
                <a:gd name="T53" fmla="*/ 92 h 253"/>
                <a:gd name="T54" fmla="*/ 77 w 252"/>
                <a:gd name="T55" fmla="*/ 125 h 253"/>
                <a:gd name="T56" fmla="*/ 118 w 252"/>
                <a:gd name="T57" fmla="*/ 159 h 253"/>
                <a:gd name="T58" fmla="*/ 159 w 252"/>
                <a:gd name="T59" fmla="*/ 173 h 253"/>
                <a:gd name="T60" fmla="*/ 200 w 252"/>
                <a:gd name="T61" fmla="*/ 94 h 253"/>
                <a:gd name="T62" fmla="*/ 142 w 252"/>
                <a:gd name="T63" fmla="*/ 49 h 253"/>
                <a:gd name="T64" fmla="*/ 104 w 252"/>
                <a:gd name="T65" fmla="*/ 36 h 253"/>
                <a:gd name="T66" fmla="*/ 37 w 252"/>
                <a:gd name="T67" fmla="*/ 111 h 253"/>
                <a:gd name="T68" fmla="*/ 49 w 252"/>
                <a:gd name="T69" fmla="*/ 162 h 253"/>
                <a:gd name="T70" fmla="*/ 80 w 252"/>
                <a:gd name="T71" fmla="*/ 140 h 253"/>
                <a:gd name="T72" fmla="*/ 103 w 252"/>
                <a:gd name="T73" fmla="*/ 196 h 253"/>
                <a:gd name="T74" fmla="*/ 158 w 252"/>
                <a:gd name="T75" fmla="*/ 184 h 253"/>
                <a:gd name="T76" fmla="*/ 217 w 252"/>
                <a:gd name="T77" fmla="*/ 158 h 253"/>
                <a:gd name="T78" fmla="*/ 203 w 252"/>
                <a:gd name="T79" fmla="*/ 62 h 253"/>
                <a:gd name="T80" fmla="*/ 143 w 252"/>
                <a:gd name="T81" fmla="*/ 15 h 253"/>
                <a:gd name="T82" fmla="*/ 103 w 252"/>
                <a:gd name="T83" fmla="*/ 32 h 253"/>
                <a:gd name="T84" fmla="*/ 30 w 252"/>
                <a:gd name="T85" fmla="*/ 94 h 253"/>
                <a:gd name="T86" fmla="*/ 67 w 252"/>
                <a:gd name="T87" fmla="*/ 201 h 253"/>
                <a:gd name="T88" fmla="*/ 92 w 252"/>
                <a:gd name="T89" fmla="*/ 183 h 253"/>
                <a:gd name="T90" fmla="*/ 125 w 252"/>
                <a:gd name="T91" fmla="*/ 225 h 253"/>
                <a:gd name="T92" fmla="*/ 183 w 252"/>
                <a:gd name="T93" fmla="*/ 199 h 253"/>
                <a:gd name="T94" fmla="*/ 218 w 252"/>
                <a:gd name="T95" fmla="*/ 77 h 253"/>
                <a:gd name="T96" fmla="*/ 160 w 252"/>
                <a:gd name="T97" fmla="*/ 8 h 253"/>
                <a:gd name="T98" fmla="*/ 41 w 252"/>
                <a:gd name="T99" fmla="*/ 38 h 253"/>
                <a:gd name="T100" fmla="*/ 29 w 252"/>
                <a:gd name="T101" fmla="*/ 148 h 253"/>
                <a:gd name="T102" fmla="*/ 70 w 252"/>
                <a:gd name="T103" fmla="*/ 228 h 253"/>
                <a:gd name="T104" fmla="*/ 95 w 252"/>
                <a:gd name="T105" fmla="*/ 221 h 253"/>
                <a:gd name="T106" fmla="*/ 147 w 252"/>
                <a:gd name="T107" fmla="*/ 229 h 253"/>
                <a:gd name="T108" fmla="*/ 226 w 252"/>
                <a:gd name="T109" fmla="*/ 151 h 253"/>
                <a:gd name="T110" fmla="*/ 225 w 252"/>
                <a:gd name="T111" fmla="*/ 66 h 253"/>
                <a:gd name="T112" fmla="*/ 185 w 252"/>
                <a:gd name="T113" fmla="*/ 26 h 253"/>
                <a:gd name="T114" fmla="*/ 18 w 252"/>
                <a:gd name="T115" fmla="*/ 95 h 253"/>
                <a:gd name="T116" fmla="*/ 8 w 252"/>
                <a:gd name="T117" fmla="*/ 116 h 253"/>
                <a:gd name="T118" fmla="*/ 81 w 252"/>
                <a:gd name="T119" fmla="*/ 225 h 253"/>
                <a:gd name="T120" fmla="*/ 181 w 252"/>
                <a:gd name="T121" fmla="*/ 229 h 253"/>
                <a:gd name="T122" fmla="*/ 213 w 252"/>
                <a:gd name="T123" fmla="*/ 39 h 253"/>
                <a:gd name="T124" fmla="*/ 126 w 252"/>
                <a:gd name="T125" fmla="*/ 24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2" h="253">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grpFill/>
            <a:ln>
              <a:noFill/>
            </a:ln>
          </p:spPr>
          <p:txBody>
            <a:bodyPr vert="horz" wrap="square" lIns="0" tIns="0" rIns="0" bIns="0" numCol="1" anchor="ctr" anchorCtr="0" compatLnSpc="1">
              <a:normAutofit/>
            </a:bodyPr>
            <a:lstStyle/>
            <a:p>
              <a:pPr lvl="0" algn="ctr"/>
              <a:endParaRPr lang="en-US" altLang="zh-CN" dirty="0">
                <a:solidFill>
                  <a:schemeClr val="accent1">
                    <a:lumMod val="50000"/>
                  </a:schemeClr>
                </a:solidFill>
                <a:latin typeface="+mj-lt"/>
                <a:ea typeface="+mj-ea"/>
                <a:cs typeface="+mj-cs"/>
              </a:endParaRPr>
            </a:p>
          </p:txBody>
        </p:sp>
        <p:sp>
          <p:nvSpPr>
            <p:cNvPr id="8" name="Freeform 5"/>
            <p:cNvSpPr>
              <a:spLocks noEditPoints="1"/>
            </p:cNvSpPr>
            <p:nvPr userDrawn="1">
              <p:custDataLst>
                <p:tags r:id="rId4"/>
              </p:custDataLst>
            </p:nvPr>
          </p:nvSpPr>
          <p:spPr bwMode="auto">
            <a:xfrm>
              <a:off x="933213" y="154990"/>
              <a:ext cx="276147" cy="277523"/>
            </a:xfrm>
            <a:custGeom>
              <a:avLst/>
              <a:gdLst>
                <a:gd name="T0" fmla="*/ 209 w 252"/>
                <a:gd name="T1" fmla="*/ 213 h 253"/>
                <a:gd name="T2" fmla="*/ 14 w 252"/>
                <a:gd name="T3" fmla="*/ 121 h 253"/>
                <a:gd name="T4" fmla="*/ 231 w 252"/>
                <a:gd name="T5" fmla="*/ 154 h 253"/>
                <a:gd name="T6" fmla="*/ 25 w 252"/>
                <a:gd name="T7" fmla="*/ 68 h 253"/>
                <a:gd name="T8" fmla="*/ 193 w 252"/>
                <a:gd name="T9" fmla="*/ 42 h 253"/>
                <a:gd name="T10" fmla="*/ 119 w 252"/>
                <a:gd name="T11" fmla="*/ 214 h 253"/>
                <a:gd name="T12" fmla="*/ 25 w 252"/>
                <a:gd name="T13" fmla="*/ 88 h 253"/>
                <a:gd name="T14" fmla="*/ 119 w 252"/>
                <a:gd name="T15" fmla="*/ 206 h 253"/>
                <a:gd name="T16" fmla="*/ 34 w 252"/>
                <a:gd name="T17" fmla="*/ 86 h 253"/>
                <a:gd name="T18" fmla="*/ 112 w 252"/>
                <a:gd name="T19" fmla="*/ 36 h 253"/>
                <a:gd name="T20" fmla="*/ 195 w 252"/>
                <a:gd name="T21" fmla="*/ 164 h 253"/>
                <a:gd name="T22" fmla="*/ 115 w 252"/>
                <a:gd name="T23" fmla="*/ 73 h 253"/>
                <a:gd name="T24" fmla="*/ 138 w 252"/>
                <a:gd name="T25" fmla="*/ 148 h 253"/>
                <a:gd name="T26" fmla="*/ 174 w 252"/>
                <a:gd name="T27" fmla="*/ 120 h 253"/>
                <a:gd name="T28" fmla="*/ 172 w 252"/>
                <a:gd name="T29" fmla="*/ 97 h 253"/>
                <a:gd name="T30" fmla="*/ 184 w 252"/>
                <a:gd name="T31" fmla="*/ 97 h 253"/>
                <a:gd name="T32" fmla="*/ 98 w 252"/>
                <a:gd name="T33" fmla="*/ 131 h 253"/>
                <a:gd name="T34" fmla="*/ 150 w 252"/>
                <a:gd name="T35" fmla="*/ 160 h 253"/>
                <a:gd name="T36" fmla="*/ 193 w 252"/>
                <a:gd name="T37" fmla="*/ 106 h 253"/>
                <a:gd name="T38" fmla="*/ 163 w 252"/>
                <a:gd name="T39" fmla="*/ 82 h 253"/>
                <a:gd name="T40" fmla="*/ 55 w 252"/>
                <a:gd name="T41" fmla="*/ 122 h 253"/>
                <a:gd name="T42" fmla="*/ 55 w 252"/>
                <a:gd name="T43" fmla="*/ 83 h 253"/>
                <a:gd name="T44" fmla="*/ 86 w 252"/>
                <a:gd name="T45" fmla="*/ 66 h 253"/>
                <a:gd name="T46" fmla="*/ 66 w 252"/>
                <a:gd name="T47" fmla="*/ 112 h 253"/>
                <a:gd name="T48" fmla="*/ 93 w 252"/>
                <a:gd name="T49" fmla="*/ 90 h 253"/>
                <a:gd name="T50" fmla="*/ 45 w 252"/>
                <a:gd name="T51" fmla="*/ 101 h 253"/>
                <a:gd name="T52" fmla="*/ 59 w 252"/>
                <a:gd name="T53" fmla="*/ 92 h 253"/>
                <a:gd name="T54" fmla="*/ 77 w 252"/>
                <a:gd name="T55" fmla="*/ 125 h 253"/>
                <a:gd name="T56" fmla="*/ 118 w 252"/>
                <a:gd name="T57" fmla="*/ 159 h 253"/>
                <a:gd name="T58" fmla="*/ 159 w 252"/>
                <a:gd name="T59" fmla="*/ 173 h 253"/>
                <a:gd name="T60" fmla="*/ 200 w 252"/>
                <a:gd name="T61" fmla="*/ 94 h 253"/>
                <a:gd name="T62" fmla="*/ 142 w 252"/>
                <a:gd name="T63" fmla="*/ 49 h 253"/>
                <a:gd name="T64" fmla="*/ 104 w 252"/>
                <a:gd name="T65" fmla="*/ 36 h 253"/>
                <a:gd name="T66" fmla="*/ 37 w 252"/>
                <a:gd name="T67" fmla="*/ 111 h 253"/>
                <a:gd name="T68" fmla="*/ 49 w 252"/>
                <a:gd name="T69" fmla="*/ 162 h 253"/>
                <a:gd name="T70" fmla="*/ 80 w 252"/>
                <a:gd name="T71" fmla="*/ 140 h 253"/>
                <a:gd name="T72" fmla="*/ 103 w 252"/>
                <a:gd name="T73" fmla="*/ 196 h 253"/>
                <a:gd name="T74" fmla="*/ 158 w 252"/>
                <a:gd name="T75" fmla="*/ 184 h 253"/>
                <a:gd name="T76" fmla="*/ 217 w 252"/>
                <a:gd name="T77" fmla="*/ 158 h 253"/>
                <a:gd name="T78" fmla="*/ 203 w 252"/>
                <a:gd name="T79" fmla="*/ 62 h 253"/>
                <a:gd name="T80" fmla="*/ 143 w 252"/>
                <a:gd name="T81" fmla="*/ 15 h 253"/>
                <a:gd name="T82" fmla="*/ 103 w 252"/>
                <a:gd name="T83" fmla="*/ 32 h 253"/>
                <a:gd name="T84" fmla="*/ 30 w 252"/>
                <a:gd name="T85" fmla="*/ 94 h 253"/>
                <a:gd name="T86" fmla="*/ 67 w 252"/>
                <a:gd name="T87" fmla="*/ 201 h 253"/>
                <a:gd name="T88" fmla="*/ 92 w 252"/>
                <a:gd name="T89" fmla="*/ 183 h 253"/>
                <a:gd name="T90" fmla="*/ 125 w 252"/>
                <a:gd name="T91" fmla="*/ 225 h 253"/>
                <a:gd name="T92" fmla="*/ 183 w 252"/>
                <a:gd name="T93" fmla="*/ 199 h 253"/>
                <a:gd name="T94" fmla="*/ 218 w 252"/>
                <a:gd name="T95" fmla="*/ 77 h 253"/>
                <a:gd name="T96" fmla="*/ 160 w 252"/>
                <a:gd name="T97" fmla="*/ 8 h 253"/>
                <a:gd name="T98" fmla="*/ 41 w 252"/>
                <a:gd name="T99" fmla="*/ 38 h 253"/>
                <a:gd name="T100" fmla="*/ 29 w 252"/>
                <a:gd name="T101" fmla="*/ 148 h 253"/>
                <a:gd name="T102" fmla="*/ 70 w 252"/>
                <a:gd name="T103" fmla="*/ 228 h 253"/>
                <a:gd name="T104" fmla="*/ 95 w 252"/>
                <a:gd name="T105" fmla="*/ 221 h 253"/>
                <a:gd name="T106" fmla="*/ 147 w 252"/>
                <a:gd name="T107" fmla="*/ 229 h 253"/>
                <a:gd name="T108" fmla="*/ 226 w 252"/>
                <a:gd name="T109" fmla="*/ 151 h 253"/>
                <a:gd name="T110" fmla="*/ 225 w 252"/>
                <a:gd name="T111" fmla="*/ 66 h 253"/>
                <a:gd name="T112" fmla="*/ 185 w 252"/>
                <a:gd name="T113" fmla="*/ 26 h 253"/>
                <a:gd name="T114" fmla="*/ 18 w 252"/>
                <a:gd name="T115" fmla="*/ 95 h 253"/>
                <a:gd name="T116" fmla="*/ 8 w 252"/>
                <a:gd name="T117" fmla="*/ 116 h 253"/>
                <a:gd name="T118" fmla="*/ 81 w 252"/>
                <a:gd name="T119" fmla="*/ 225 h 253"/>
                <a:gd name="T120" fmla="*/ 181 w 252"/>
                <a:gd name="T121" fmla="*/ 229 h 253"/>
                <a:gd name="T122" fmla="*/ 213 w 252"/>
                <a:gd name="T123" fmla="*/ 39 h 253"/>
                <a:gd name="T124" fmla="*/ 126 w 252"/>
                <a:gd name="T125" fmla="*/ 24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2" h="253">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grpFill/>
            <a:ln>
              <a:noFill/>
            </a:ln>
          </p:spPr>
          <p:txBody>
            <a:bodyPr vert="horz" wrap="square" lIns="0" tIns="0" rIns="0" bIns="0" numCol="1" anchor="ctr" anchorCtr="0" compatLnSpc="1">
              <a:normAutofit/>
            </a:bodyPr>
            <a:lstStyle/>
            <a:p>
              <a:pPr lvl="0" algn="ctr"/>
              <a:endParaRPr lang="en-US" altLang="zh-CN" dirty="0">
                <a:solidFill>
                  <a:schemeClr val="accent1">
                    <a:lumMod val="50000"/>
                  </a:schemeClr>
                </a:solidFill>
                <a:latin typeface="+mj-lt"/>
                <a:ea typeface="+mj-ea"/>
                <a:cs typeface="+mj-cs"/>
              </a:endParaRPr>
            </a:p>
          </p:txBody>
        </p:sp>
      </p:grpSp>
      <p:sp>
        <p:nvSpPr>
          <p:cNvPr id="2" name="标题 1"/>
          <p:cNvSpPr>
            <a:spLocks noGrp="1"/>
          </p:cNvSpPr>
          <p:nvPr>
            <p:ph type="title"/>
            <p:custDataLst>
              <p:tags r:id="rId5"/>
            </p:custDataLst>
          </p:nvPr>
        </p:nvSpPr>
        <p:spPr/>
        <p:txBody>
          <a:bodyPr/>
          <a:lstStyle>
            <a:lvl1pPr>
              <a:defRPr baseline="0">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13"/>
          <p:cNvSpPr>
            <a:spLocks noEditPoints="1"/>
          </p:cNvSpPr>
          <p:nvPr>
            <p:custDataLst>
              <p:tags r:id="rId3"/>
            </p:custDataLst>
          </p:nvPr>
        </p:nvSpPr>
        <p:spPr bwMode="auto">
          <a:xfrm rot="5925998">
            <a:off x="-12620" y="110185"/>
            <a:ext cx="423021" cy="337247"/>
          </a:xfrm>
          <a:custGeom>
            <a:avLst/>
            <a:gdLst>
              <a:gd name="T0" fmla="*/ 202 w 232"/>
              <a:gd name="T1" fmla="*/ 90 h 184"/>
              <a:gd name="T2" fmla="*/ 21 w 232"/>
              <a:gd name="T3" fmla="*/ 128 h 184"/>
              <a:gd name="T4" fmla="*/ 108 w 232"/>
              <a:gd name="T5" fmla="*/ 145 h 184"/>
              <a:gd name="T6" fmla="*/ 208 w 232"/>
              <a:gd name="T7" fmla="*/ 117 h 184"/>
              <a:gd name="T8" fmla="*/ 4 w 232"/>
              <a:gd name="T9" fmla="*/ 84 h 184"/>
              <a:gd name="T10" fmla="*/ 110 w 232"/>
              <a:gd name="T11" fmla="*/ 159 h 184"/>
              <a:gd name="T12" fmla="*/ 116 w 232"/>
              <a:gd name="T13" fmla="*/ 162 h 184"/>
              <a:gd name="T14" fmla="*/ 28 w 232"/>
              <a:gd name="T15" fmla="*/ 120 h 184"/>
              <a:gd name="T16" fmla="*/ 28 w 232"/>
              <a:gd name="T17" fmla="*/ 120 h 184"/>
              <a:gd name="T18" fmla="*/ 93 w 232"/>
              <a:gd name="T19" fmla="*/ 153 h 184"/>
              <a:gd name="T20" fmla="*/ 25 w 232"/>
              <a:gd name="T21" fmla="*/ 129 h 184"/>
              <a:gd name="T22" fmla="*/ 160 w 232"/>
              <a:gd name="T23" fmla="*/ 171 h 184"/>
              <a:gd name="T24" fmla="*/ 111 w 232"/>
              <a:gd name="T25" fmla="*/ 151 h 184"/>
              <a:gd name="T26" fmla="*/ 134 w 232"/>
              <a:gd name="T27" fmla="*/ 157 h 184"/>
              <a:gd name="T28" fmla="*/ 37 w 232"/>
              <a:gd name="T29" fmla="*/ 126 h 184"/>
              <a:gd name="T30" fmla="*/ 127 w 232"/>
              <a:gd name="T31" fmla="*/ 153 h 184"/>
              <a:gd name="T32" fmla="*/ 100 w 232"/>
              <a:gd name="T33" fmla="*/ 148 h 184"/>
              <a:gd name="T34" fmla="*/ 105 w 232"/>
              <a:gd name="T35" fmla="*/ 151 h 184"/>
              <a:gd name="T36" fmla="*/ 134 w 232"/>
              <a:gd name="T37" fmla="*/ 154 h 184"/>
              <a:gd name="T38" fmla="*/ 174 w 232"/>
              <a:gd name="T39" fmla="*/ 168 h 184"/>
              <a:gd name="T40" fmla="*/ 84 w 232"/>
              <a:gd name="T41" fmla="*/ 133 h 184"/>
              <a:gd name="T42" fmla="*/ 103 w 232"/>
              <a:gd name="T43" fmla="*/ 157 h 184"/>
              <a:gd name="T44" fmla="*/ 180 w 232"/>
              <a:gd name="T45" fmla="*/ 164 h 184"/>
              <a:gd name="T46" fmla="*/ 145 w 232"/>
              <a:gd name="T47" fmla="*/ 158 h 184"/>
              <a:gd name="T48" fmla="*/ 140 w 232"/>
              <a:gd name="T49" fmla="*/ 156 h 184"/>
              <a:gd name="T50" fmla="*/ 96 w 232"/>
              <a:gd name="T51" fmla="*/ 146 h 184"/>
              <a:gd name="T52" fmla="*/ 98 w 232"/>
              <a:gd name="T53" fmla="*/ 140 h 184"/>
              <a:gd name="T54" fmla="*/ 155 w 232"/>
              <a:gd name="T55" fmla="*/ 166 h 184"/>
              <a:gd name="T56" fmla="*/ 147 w 232"/>
              <a:gd name="T57" fmla="*/ 164 h 184"/>
              <a:gd name="T58" fmla="*/ 12 w 232"/>
              <a:gd name="T59" fmla="*/ 38 h 184"/>
              <a:gd name="T60" fmla="*/ 142 w 232"/>
              <a:gd name="T61" fmla="*/ 156 h 184"/>
              <a:gd name="T62" fmla="*/ 83 w 232"/>
              <a:gd name="T63" fmla="*/ 70 h 184"/>
              <a:gd name="T64" fmla="*/ 173 w 232"/>
              <a:gd name="T65" fmla="*/ 159 h 184"/>
              <a:gd name="T66" fmla="*/ 157 w 232"/>
              <a:gd name="T67" fmla="*/ 158 h 184"/>
              <a:gd name="T68" fmla="*/ 144 w 232"/>
              <a:gd name="T69" fmla="*/ 164 h 184"/>
              <a:gd name="T70" fmla="*/ 85 w 232"/>
              <a:gd name="T71" fmla="*/ 133 h 184"/>
              <a:gd name="T72" fmla="*/ 32 w 232"/>
              <a:gd name="T73" fmla="*/ 23 h 184"/>
              <a:gd name="T74" fmla="*/ 17 w 232"/>
              <a:gd name="T75" fmla="*/ 49 h 184"/>
              <a:gd name="T76" fmla="*/ 88 w 232"/>
              <a:gd name="T77" fmla="*/ 67 h 184"/>
              <a:gd name="T78" fmla="*/ 14 w 232"/>
              <a:gd name="T79" fmla="*/ 45 h 184"/>
              <a:gd name="T80" fmla="*/ 94 w 232"/>
              <a:gd name="T81" fmla="*/ 60 h 184"/>
              <a:gd name="T82" fmla="*/ 59 w 232"/>
              <a:gd name="T83" fmla="*/ 114 h 184"/>
              <a:gd name="T84" fmla="*/ 24 w 232"/>
              <a:gd name="T85" fmla="*/ 54 h 184"/>
              <a:gd name="T86" fmla="*/ 19 w 232"/>
              <a:gd name="T87" fmla="*/ 120 h 184"/>
              <a:gd name="T88" fmla="*/ 153 w 232"/>
              <a:gd name="T89" fmla="*/ 147 h 184"/>
              <a:gd name="T90" fmla="*/ 204 w 232"/>
              <a:gd name="T91" fmla="*/ 129 h 184"/>
              <a:gd name="T92" fmla="*/ 186 w 232"/>
              <a:gd name="T93" fmla="*/ 132 h 184"/>
              <a:gd name="T94" fmla="*/ 168 w 232"/>
              <a:gd name="T95" fmla="*/ 117 h 184"/>
              <a:gd name="T96" fmla="*/ 192 w 232"/>
              <a:gd name="T97" fmla="*/ 108 h 184"/>
              <a:gd name="T98" fmla="*/ 64 w 232"/>
              <a:gd name="T99" fmla="*/ 66 h 184"/>
              <a:gd name="T100" fmla="*/ 47 w 232"/>
              <a:gd name="T101" fmla="*/ 31 h 184"/>
              <a:gd name="T102" fmla="*/ 40 w 232"/>
              <a:gd name="T103" fmla="*/ 59 h 184"/>
              <a:gd name="T104" fmla="*/ 28 w 232"/>
              <a:gd name="T105" fmla="*/ 61 h 184"/>
              <a:gd name="T106" fmla="*/ 209 w 232"/>
              <a:gd name="T107" fmla="*/ 172 h 184"/>
              <a:gd name="T108" fmla="*/ 162 w 232"/>
              <a:gd name="T109" fmla="*/ 176 h 184"/>
              <a:gd name="T110" fmla="*/ 47 w 232"/>
              <a:gd name="T111" fmla="*/ 126 h 184"/>
              <a:gd name="T112" fmla="*/ 6 w 232"/>
              <a:gd name="T113" fmla="*/ 74 h 184"/>
              <a:gd name="T114" fmla="*/ 4 w 232"/>
              <a:gd name="T115" fmla="*/ 81 h 184"/>
              <a:gd name="T116" fmla="*/ 2 w 232"/>
              <a:gd name="T117" fmla="*/ 38 h 184"/>
              <a:gd name="T118" fmla="*/ 7 w 232"/>
              <a:gd name="T119" fmla="*/ 6 h 184"/>
              <a:gd name="T120" fmla="*/ 104 w 232"/>
              <a:gd name="T121" fmla="*/ 31 h 184"/>
              <a:gd name="T122" fmla="*/ 186 w 232"/>
              <a:gd name="T123" fmla="*/ 83 h 184"/>
              <a:gd name="T124" fmla="*/ 224 w 232"/>
              <a:gd name="T125" fmla="*/ 14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 h="184">
                <a:moveTo>
                  <a:pt x="191" y="61"/>
                </a:moveTo>
                <a:cubicBezTo>
                  <a:pt x="191" y="61"/>
                  <a:pt x="191" y="62"/>
                  <a:pt x="191" y="62"/>
                </a:cubicBezTo>
                <a:cubicBezTo>
                  <a:pt x="190" y="62"/>
                  <a:pt x="191" y="61"/>
                  <a:pt x="191" y="61"/>
                </a:cubicBezTo>
                <a:cubicBezTo>
                  <a:pt x="191" y="61"/>
                  <a:pt x="191" y="61"/>
                  <a:pt x="191" y="61"/>
                </a:cubicBezTo>
                <a:close/>
                <a:moveTo>
                  <a:pt x="16" y="50"/>
                </a:moveTo>
                <a:cubicBezTo>
                  <a:pt x="16" y="50"/>
                  <a:pt x="16" y="50"/>
                  <a:pt x="16" y="50"/>
                </a:cubicBezTo>
                <a:cubicBezTo>
                  <a:pt x="16" y="50"/>
                  <a:pt x="16" y="50"/>
                  <a:pt x="16" y="49"/>
                </a:cubicBezTo>
                <a:cubicBezTo>
                  <a:pt x="16" y="51"/>
                  <a:pt x="16" y="51"/>
                  <a:pt x="16" y="51"/>
                </a:cubicBezTo>
                <a:cubicBezTo>
                  <a:pt x="15" y="51"/>
                  <a:pt x="15" y="51"/>
                  <a:pt x="15" y="51"/>
                </a:cubicBezTo>
                <a:cubicBezTo>
                  <a:pt x="16" y="51"/>
                  <a:pt x="16" y="51"/>
                  <a:pt x="16" y="51"/>
                </a:cubicBezTo>
                <a:cubicBezTo>
                  <a:pt x="16" y="50"/>
                  <a:pt x="16" y="50"/>
                  <a:pt x="16" y="50"/>
                </a:cubicBezTo>
                <a:close/>
                <a:moveTo>
                  <a:pt x="201" y="88"/>
                </a:moveTo>
                <a:cubicBezTo>
                  <a:pt x="201" y="89"/>
                  <a:pt x="201" y="89"/>
                  <a:pt x="201" y="89"/>
                </a:cubicBezTo>
                <a:cubicBezTo>
                  <a:pt x="201" y="90"/>
                  <a:pt x="201" y="90"/>
                  <a:pt x="202" y="90"/>
                </a:cubicBezTo>
                <a:cubicBezTo>
                  <a:pt x="201" y="90"/>
                  <a:pt x="201" y="89"/>
                  <a:pt x="201" y="89"/>
                </a:cubicBezTo>
                <a:lnTo>
                  <a:pt x="201" y="88"/>
                </a:lnTo>
                <a:close/>
                <a:moveTo>
                  <a:pt x="81" y="71"/>
                </a:moveTo>
                <a:cubicBezTo>
                  <a:pt x="81" y="69"/>
                  <a:pt x="81" y="69"/>
                  <a:pt x="81" y="69"/>
                </a:cubicBezTo>
                <a:cubicBezTo>
                  <a:pt x="80" y="69"/>
                  <a:pt x="81" y="70"/>
                  <a:pt x="81" y="70"/>
                </a:cubicBezTo>
                <a:cubicBezTo>
                  <a:pt x="81" y="71"/>
                  <a:pt x="81" y="71"/>
                  <a:pt x="81" y="71"/>
                </a:cubicBezTo>
                <a:close/>
                <a:moveTo>
                  <a:pt x="91" y="82"/>
                </a:moveTo>
                <a:cubicBezTo>
                  <a:pt x="91" y="81"/>
                  <a:pt x="90" y="81"/>
                  <a:pt x="89" y="81"/>
                </a:cubicBezTo>
                <a:cubicBezTo>
                  <a:pt x="89" y="82"/>
                  <a:pt x="90" y="82"/>
                  <a:pt x="91" y="82"/>
                </a:cubicBezTo>
                <a:close/>
                <a:moveTo>
                  <a:pt x="21" y="128"/>
                </a:moveTo>
                <a:cubicBezTo>
                  <a:pt x="21" y="128"/>
                  <a:pt x="21" y="129"/>
                  <a:pt x="21" y="129"/>
                </a:cubicBezTo>
                <a:cubicBezTo>
                  <a:pt x="21" y="130"/>
                  <a:pt x="21" y="130"/>
                  <a:pt x="21" y="130"/>
                </a:cubicBezTo>
                <a:cubicBezTo>
                  <a:pt x="21" y="129"/>
                  <a:pt x="21" y="129"/>
                  <a:pt x="21" y="129"/>
                </a:cubicBezTo>
                <a:cubicBezTo>
                  <a:pt x="21" y="129"/>
                  <a:pt x="21" y="128"/>
                  <a:pt x="21" y="128"/>
                </a:cubicBezTo>
                <a:close/>
                <a:moveTo>
                  <a:pt x="143" y="168"/>
                </a:moveTo>
                <a:cubicBezTo>
                  <a:pt x="143" y="168"/>
                  <a:pt x="143" y="168"/>
                  <a:pt x="143" y="169"/>
                </a:cubicBezTo>
                <a:cubicBezTo>
                  <a:pt x="143" y="169"/>
                  <a:pt x="144" y="169"/>
                  <a:pt x="145" y="168"/>
                </a:cubicBezTo>
                <a:cubicBezTo>
                  <a:pt x="144" y="168"/>
                  <a:pt x="144" y="168"/>
                  <a:pt x="143" y="168"/>
                </a:cubicBezTo>
                <a:close/>
                <a:moveTo>
                  <a:pt x="4" y="52"/>
                </a:moveTo>
                <a:cubicBezTo>
                  <a:pt x="4" y="52"/>
                  <a:pt x="4" y="52"/>
                  <a:pt x="4" y="52"/>
                </a:cubicBezTo>
                <a:cubicBezTo>
                  <a:pt x="4" y="53"/>
                  <a:pt x="4" y="54"/>
                  <a:pt x="4" y="54"/>
                </a:cubicBezTo>
                <a:lnTo>
                  <a:pt x="4" y="52"/>
                </a:lnTo>
                <a:close/>
                <a:moveTo>
                  <a:pt x="185" y="153"/>
                </a:moveTo>
                <a:cubicBezTo>
                  <a:pt x="185" y="154"/>
                  <a:pt x="185" y="153"/>
                  <a:pt x="185" y="153"/>
                </a:cubicBezTo>
                <a:cubicBezTo>
                  <a:pt x="184" y="153"/>
                  <a:pt x="184" y="154"/>
                  <a:pt x="185" y="154"/>
                </a:cubicBezTo>
                <a:cubicBezTo>
                  <a:pt x="185" y="154"/>
                  <a:pt x="186" y="154"/>
                  <a:pt x="185" y="153"/>
                </a:cubicBezTo>
                <a:close/>
                <a:moveTo>
                  <a:pt x="108" y="145"/>
                </a:moveTo>
                <a:cubicBezTo>
                  <a:pt x="108" y="145"/>
                  <a:pt x="108" y="145"/>
                  <a:pt x="108" y="145"/>
                </a:cubicBezTo>
                <a:cubicBezTo>
                  <a:pt x="108" y="146"/>
                  <a:pt x="108" y="147"/>
                  <a:pt x="108" y="147"/>
                </a:cubicBezTo>
                <a:cubicBezTo>
                  <a:pt x="108" y="146"/>
                  <a:pt x="109" y="146"/>
                  <a:pt x="108" y="145"/>
                </a:cubicBezTo>
                <a:close/>
                <a:moveTo>
                  <a:pt x="25" y="136"/>
                </a:moveTo>
                <a:cubicBezTo>
                  <a:pt x="25" y="136"/>
                  <a:pt x="26" y="135"/>
                  <a:pt x="25" y="135"/>
                </a:cubicBezTo>
                <a:cubicBezTo>
                  <a:pt x="25" y="135"/>
                  <a:pt x="26" y="137"/>
                  <a:pt x="25" y="136"/>
                </a:cubicBezTo>
                <a:close/>
                <a:moveTo>
                  <a:pt x="175" y="171"/>
                </a:moveTo>
                <a:cubicBezTo>
                  <a:pt x="174" y="171"/>
                  <a:pt x="173" y="171"/>
                  <a:pt x="173" y="172"/>
                </a:cubicBezTo>
                <a:cubicBezTo>
                  <a:pt x="174" y="172"/>
                  <a:pt x="175" y="172"/>
                  <a:pt x="176" y="172"/>
                </a:cubicBezTo>
                <a:cubicBezTo>
                  <a:pt x="175" y="171"/>
                  <a:pt x="175" y="171"/>
                  <a:pt x="175" y="171"/>
                </a:cubicBezTo>
                <a:close/>
                <a:moveTo>
                  <a:pt x="14" y="33"/>
                </a:moveTo>
                <a:cubicBezTo>
                  <a:pt x="14" y="34"/>
                  <a:pt x="13" y="34"/>
                  <a:pt x="13" y="35"/>
                </a:cubicBezTo>
                <a:cubicBezTo>
                  <a:pt x="13" y="35"/>
                  <a:pt x="14" y="34"/>
                  <a:pt x="14" y="33"/>
                </a:cubicBezTo>
                <a:close/>
                <a:moveTo>
                  <a:pt x="209" y="119"/>
                </a:moveTo>
                <a:cubicBezTo>
                  <a:pt x="209" y="119"/>
                  <a:pt x="208" y="118"/>
                  <a:pt x="208" y="117"/>
                </a:cubicBezTo>
                <a:cubicBezTo>
                  <a:pt x="208" y="118"/>
                  <a:pt x="208" y="119"/>
                  <a:pt x="209" y="119"/>
                </a:cubicBezTo>
                <a:close/>
                <a:moveTo>
                  <a:pt x="5" y="87"/>
                </a:moveTo>
                <a:cubicBezTo>
                  <a:pt x="5" y="88"/>
                  <a:pt x="5" y="89"/>
                  <a:pt x="5" y="89"/>
                </a:cubicBezTo>
                <a:cubicBezTo>
                  <a:pt x="4" y="88"/>
                  <a:pt x="4" y="88"/>
                  <a:pt x="4" y="87"/>
                </a:cubicBezTo>
                <a:lnTo>
                  <a:pt x="5" y="87"/>
                </a:lnTo>
                <a:close/>
                <a:moveTo>
                  <a:pt x="24" y="123"/>
                </a:moveTo>
                <a:cubicBezTo>
                  <a:pt x="24" y="121"/>
                  <a:pt x="24" y="121"/>
                  <a:pt x="24" y="121"/>
                </a:cubicBezTo>
                <a:cubicBezTo>
                  <a:pt x="23" y="121"/>
                  <a:pt x="24" y="122"/>
                  <a:pt x="24" y="123"/>
                </a:cubicBezTo>
                <a:cubicBezTo>
                  <a:pt x="24" y="123"/>
                  <a:pt x="24" y="123"/>
                  <a:pt x="24" y="123"/>
                </a:cubicBezTo>
                <a:close/>
                <a:moveTo>
                  <a:pt x="21" y="128"/>
                </a:moveTo>
                <a:cubicBezTo>
                  <a:pt x="21" y="127"/>
                  <a:pt x="21" y="126"/>
                  <a:pt x="20" y="126"/>
                </a:cubicBezTo>
                <a:cubicBezTo>
                  <a:pt x="20" y="126"/>
                  <a:pt x="20" y="127"/>
                  <a:pt x="21" y="128"/>
                </a:cubicBezTo>
                <a:close/>
                <a:moveTo>
                  <a:pt x="4" y="84"/>
                </a:moveTo>
                <a:cubicBezTo>
                  <a:pt x="4" y="83"/>
                  <a:pt x="3" y="84"/>
                  <a:pt x="4" y="84"/>
                </a:cubicBezTo>
                <a:cubicBezTo>
                  <a:pt x="4" y="84"/>
                  <a:pt x="3" y="86"/>
                  <a:pt x="4" y="85"/>
                </a:cubicBezTo>
                <a:cubicBezTo>
                  <a:pt x="4" y="85"/>
                  <a:pt x="4" y="84"/>
                  <a:pt x="4" y="84"/>
                </a:cubicBezTo>
                <a:close/>
                <a:moveTo>
                  <a:pt x="103" y="139"/>
                </a:moveTo>
                <a:cubicBezTo>
                  <a:pt x="102" y="139"/>
                  <a:pt x="102" y="139"/>
                  <a:pt x="102" y="139"/>
                </a:cubicBezTo>
                <a:cubicBezTo>
                  <a:pt x="102" y="139"/>
                  <a:pt x="103" y="140"/>
                  <a:pt x="104" y="139"/>
                </a:cubicBezTo>
                <a:cubicBezTo>
                  <a:pt x="104" y="139"/>
                  <a:pt x="103" y="139"/>
                  <a:pt x="103" y="139"/>
                </a:cubicBezTo>
                <a:close/>
                <a:moveTo>
                  <a:pt x="87" y="67"/>
                </a:moveTo>
                <a:cubicBezTo>
                  <a:pt x="87" y="66"/>
                  <a:pt x="86" y="66"/>
                  <a:pt x="86" y="67"/>
                </a:cubicBezTo>
                <a:cubicBezTo>
                  <a:pt x="86" y="67"/>
                  <a:pt x="86" y="69"/>
                  <a:pt x="87" y="68"/>
                </a:cubicBezTo>
                <a:cubicBezTo>
                  <a:pt x="87" y="68"/>
                  <a:pt x="87" y="67"/>
                  <a:pt x="87" y="67"/>
                </a:cubicBezTo>
                <a:close/>
                <a:moveTo>
                  <a:pt x="191" y="170"/>
                </a:moveTo>
                <a:cubicBezTo>
                  <a:pt x="191" y="170"/>
                  <a:pt x="190" y="171"/>
                  <a:pt x="189" y="172"/>
                </a:cubicBezTo>
                <a:cubicBezTo>
                  <a:pt x="190" y="171"/>
                  <a:pt x="191" y="171"/>
                  <a:pt x="191" y="170"/>
                </a:cubicBezTo>
                <a:close/>
                <a:moveTo>
                  <a:pt x="110" y="159"/>
                </a:moveTo>
                <a:cubicBezTo>
                  <a:pt x="109" y="159"/>
                  <a:pt x="111" y="160"/>
                  <a:pt x="109" y="160"/>
                </a:cubicBezTo>
                <a:cubicBezTo>
                  <a:pt x="110" y="161"/>
                  <a:pt x="110" y="161"/>
                  <a:pt x="110" y="161"/>
                </a:cubicBezTo>
                <a:cubicBezTo>
                  <a:pt x="110" y="160"/>
                  <a:pt x="111" y="160"/>
                  <a:pt x="110" y="159"/>
                </a:cubicBezTo>
                <a:close/>
                <a:moveTo>
                  <a:pt x="27" y="122"/>
                </a:moveTo>
                <a:cubicBezTo>
                  <a:pt x="28" y="121"/>
                  <a:pt x="27" y="120"/>
                  <a:pt x="27" y="118"/>
                </a:cubicBezTo>
                <a:cubicBezTo>
                  <a:pt x="27" y="120"/>
                  <a:pt x="27" y="121"/>
                  <a:pt x="27" y="122"/>
                </a:cubicBezTo>
                <a:cubicBezTo>
                  <a:pt x="27" y="122"/>
                  <a:pt x="27" y="122"/>
                  <a:pt x="27" y="122"/>
                </a:cubicBezTo>
                <a:close/>
                <a:moveTo>
                  <a:pt x="195" y="170"/>
                </a:moveTo>
                <a:cubicBezTo>
                  <a:pt x="194" y="170"/>
                  <a:pt x="193" y="171"/>
                  <a:pt x="193" y="172"/>
                </a:cubicBezTo>
                <a:cubicBezTo>
                  <a:pt x="194" y="172"/>
                  <a:pt x="195" y="171"/>
                  <a:pt x="195" y="170"/>
                </a:cubicBezTo>
                <a:close/>
                <a:moveTo>
                  <a:pt x="116" y="162"/>
                </a:moveTo>
                <a:cubicBezTo>
                  <a:pt x="116" y="162"/>
                  <a:pt x="116" y="162"/>
                  <a:pt x="115" y="162"/>
                </a:cubicBezTo>
                <a:cubicBezTo>
                  <a:pt x="115" y="162"/>
                  <a:pt x="116" y="163"/>
                  <a:pt x="116" y="163"/>
                </a:cubicBezTo>
                <a:cubicBezTo>
                  <a:pt x="116" y="163"/>
                  <a:pt x="117" y="162"/>
                  <a:pt x="116" y="162"/>
                </a:cubicBezTo>
                <a:close/>
                <a:moveTo>
                  <a:pt x="92" y="152"/>
                </a:moveTo>
                <a:cubicBezTo>
                  <a:pt x="91" y="151"/>
                  <a:pt x="90" y="151"/>
                  <a:pt x="89" y="150"/>
                </a:cubicBezTo>
                <a:cubicBezTo>
                  <a:pt x="90" y="151"/>
                  <a:pt x="91" y="152"/>
                  <a:pt x="92" y="152"/>
                </a:cubicBezTo>
                <a:cubicBezTo>
                  <a:pt x="92" y="152"/>
                  <a:pt x="92" y="152"/>
                  <a:pt x="92" y="152"/>
                </a:cubicBezTo>
                <a:close/>
                <a:moveTo>
                  <a:pt x="98" y="155"/>
                </a:moveTo>
                <a:cubicBezTo>
                  <a:pt x="98" y="155"/>
                  <a:pt x="98" y="154"/>
                  <a:pt x="98" y="154"/>
                </a:cubicBezTo>
                <a:cubicBezTo>
                  <a:pt x="97" y="155"/>
                  <a:pt x="98" y="156"/>
                  <a:pt x="99" y="156"/>
                </a:cubicBezTo>
                <a:cubicBezTo>
                  <a:pt x="99" y="156"/>
                  <a:pt x="99" y="155"/>
                  <a:pt x="99" y="155"/>
                </a:cubicBezTo>
                <a:cubicBezTo>
                  <a:pt x="99" y="155"/>
                  <a:pt x="98" y="155"/>
                  <a:pt x="98" y="155"/>
                </a:cubicBezTo>
                <a:close/>
                <a:moveTo>
                  <a:pt x="107" y="149"/>
                </a:moveTo>
                <a:cubicBezTo>
                  <a:pt x="106" y="149"/>
                  <a:pt x="106" y="149"/>
                  <a:pt x="106" y="149"/>
                </a:cubicBezTo>
                <a:cubicBezTo>
                  <a:pt x="106" y="150"/>
                  <a:pt x="106" y="153"/>
                  <a:pt x="106" y="153"/>
                </a:cubicBezTo>
                <a:cubicBezTo>
                  <a:pt x="106" y="152"/>
                  <a:pt x="106" y="151"/>
                  <a:pt x="107" y="149"/>
                </a:cubicBezTo>
                <a:close/>
                <a:moveTo>
                  <a:pt x="28" y="120"/>
                </a:moveTo>
                <a:cubicBezTo>
                  <a:pt x="28" y="119"/>
                  <a:pt x="29" y="118"/>
                  <a:pt x="29" y="117"/>
                </a:cubicBezTo>
                <a:cubicBezTo>
                  <a:pt x="28" y="117"/>
                  <a:pt x="28" y="118"/>
                  <a:pt x="28" y="118"/>
                </a:cubicBezTo>
                <a:cubicBezTo>
                  <a:pt x="28" y="119"/>
                  <a:pt x="28" y="119"/>
                  <a:pt x="28" y="120"/>
                </a:cubicBezTo>
                <a:close/>
                <a:moveTo>
                  <a:pt x="139" y="167"/>
                </a:moveTo>
                <a:cubicBezTo>
                  <a:pt x="138" y="168"/>
                  <a:pt x="137" y="167"/>
                  <a:pt x="136" y="168"/>
                </a:cubicBezTo>
                <a:cubicBezTo>
                  <a:pt x="137" y="168"/>
                  <a:pt x="139" y="168"/>
                  <a:pt x="139" y="168"/>
                </a:cubicBezTo>
                <a:cubicBezTo>
                  <a:pt x="140" y="168"/>
                  <a:pt x="140" y="167"/>
                  <a:pt x="139" y="167"/>
                </a:cubicBezTo>
                <a:close/>
                <a:moveTo>
                  <a:pt x="28" y="120"/>
                </a:moveTo>
                <a:cubicBezTo>
                  <a:pt x="28" y="121"/>
                  <a:pt x="29" y="122"/>
                  <a:pt x="29" y="124"/>
                </a:cubicBezTo>
                <a:cubicBezTo>
                  <a:pt x="29" y="124"/>
                  <a:pt x="29" y="124"/>
                  <a:pt x="29" y="124"/>
                </a:cubicBezTo>
                <a:cubicBezTo>
                  <a:pt x="29" y="125"/>
                  <a:pt x="29" y="125"/>
                  <a:pt x="29" y="125"/>
                </a:cubicBezTo>
                <a:cubicBezTo>
                  <a:pt x="29" y="124"/>
                  <a:pt x="29" y="124"/>
                  <a:pt x="29" y="124"/>
                </a:cubicBezTo>
                <a:cubicBezTo>
                  <a:pt x="29" y="123"/>
                  <a:pt x="29" y="121"/>
                  <a:pt x="29" y="120"/>
                </a:cubicBezTo>
                <a:cubicBezTo>
                  <a:pt x="29" y="120"/>
                  <a:pt x="28" y="120"/>
                  <a:pt x="28" y="120"/>
                </a:cubicBezTo>
                <a:close/>
                <a:moveTo>
                  <a:pt x="179" y="154"/>
                </a:moveTo>
                <a:cubicBezTo>
                  <a:pt x="180" y="154"/>
                  <a:pt x="182" y="154"/>
                  <a:pt x="183" y="154"/>
                </a:cubicBezTo>
                <a:cubicBezTo>
                  <a:pt x="182" y="154"/>
                  <a:pt x="181" y="154"/>
                  <a:pt x="181" y="153"/>
                </a:cubicBezTo>
                <a:cubicBezTo>
                  <a:pt x="180" y="154"/>
                  <a:pt x="180" y="154"/>
                  <a:pt x="179" y="154"/>
                </a:cubicBezTo>
                <a:close/>
                <a:moveTo>
                  <a:pt x="114" y="148"/>
                </a:moveTo>
                <a:cubicBezTo>
                  <a:pt x="114" y="149"/>
                  <a:pt x="114" y="150"/>
                  <a:pt x="114" y="151"/>
                </a:cubicBezTo>
                <a:cubicBezTo>
                  <a:pt x="114" y="150"/>
                  <a:pt x="114" y="149"/>
                  <a:pt x="115" y="149"/>
                </a:cubicBezTo>
                <a:cubicBezTo>
                  <a:pt x="115" y="148"/>
                  <a:pt x="115" y="148"/>
                  <a:pt x="114" y="148"/>
                </a:cubicBezTo>
                <a:close/>
                <a:moveTo>
                  <a:pt x="156" y="154"/>
                </a:moveTo>
                <a:cubicBezTo>
                  <a:pt x="156" y="154"/>
                  <a:pt x="156" y="153"/>
                  <a:pt x="156" y="153"/>
                </a:cubicBezTo>
                <a:cubicBezTo>
                  <a:pt x="155" y="153"/>
                  <a:pt x="153" y="153"/>
                  <a:pt x="152" y="153"/>
                </a:cubicBezTo>
                <a:lnTo>
                  <a:pt x="156" y="154"/>
                </a:lnTo>
                <a:close/>
                <a:moveTo>
                  <a:pt x="96" y="154"/>
                </a:moveTo>
                <a:cubicBezTo>
                  <a:pt x="95" y="153"/>
                  <a:pt x="94" y="153"/>
                  <a:pt x="93" y="153"/>
                </a:cubicBezTo>
                <a:cubicBezTo>
                  <a:pt x="94" y="154"/>
                  <a:pt x="95" y="154"/>
                  <a:pt x="96" y="155"/>
                </a:cubicBezTo>
                <a:cubicBezTo>
                  <a:pt x="96" y="155"/>
                  <a:pt x="96" y="154"/>
                  <a:pt x="96" y="154"/>
                </a:cubicBezTo>
                <a:close/>
                <a:moveTo>
                  <a:pt x="171" y="171"/>
                </a:moveTo>
                <a:cubicBezTo>
                  <a:pt x="170" y="172"/>
                  <a:pt x="169" y="171"/>
                  <a:pt x="168" y="171"/>
                </a:cubicBezTo>
                <a:cubicBezTo>
                  <a:pt x="168" y="171"/>
                  <a:pt x="168" y="172"/>
                  <a:pt x="168" y="172"/>
                </a:cubicBezTo>
                <a:cubicBezTo>
                  <a:pt x="169" y="172"/>
                  <a:pt x="170" y="172"/>
                  <a:pt x="170" y="172"/>
                </a:cubicBezTo>
                <a:cubicBezTo>
                  <a:pt x="171" y="172"/>
                  <a:pt x="172" y="172"/>
                  <a:pt x="171" y="171"/>
                </a:cubicBezTo>
                <a:close/>
                <a:moveTo>
                  <a:pt x="24" y="123"/>
                </a:moveTo>
                <a:cubicBezTo>
                  <a:pt x="24" y="123"/>
                  <a:pt x="24" y="124"/>
                  <a:pt x="24" y="125"/>
                </a:cubicBezTo>
                <a:cubicBezTo>
                  <a:pt x="24" y="125"/>
                  <a:pt x="25" y="125"/>
                  <a:pt x="25" y="125"/>
                </a:cubicBezTo>
                <a:cubicBezTo>
                  <a:pt x="25" y="125"/>
                  <a:pt x="25" y="126"/>
                  <a:pt x="25" y="126"/>
                </a:cubicBezTo>
                <a:cubicBezTo>
                  <a:pt x="25" y="127"/>
                  <a:pt x="25" y="127"/>
                  <a:pt x="25" y="127"/>
                </a:cubicBezTo>
                <a:cubicBezTo>
                  <a:pt x="25" y="128"/>
                  <a:pt x="25" y="128"/>
                  <a:pt x="25" y="128"/>
                </a:cubicBezTo>
                <a:cubicBezTo>
                  <a:pt x="25" y="129"/>
                  <a:pt x="25" y="129"/>
                  <a:pt x="25" y="129"/>
                </a:cubicBezTo>
                <a:cubicBezTo>
                  <a:pt x="25" y="130"/>
                  <a:pt x="25" y="130"/>
                  <a:pt x="25" y="130"/>
                </a:cubicBezTo>
                <a:cubicBezTo>
                  <a:pt x="25" y="129"/>
                  <a:pt x="25" y="129"/>
                  <a:pt x="25" y="129"/>
                </a:cubicBezTo>
                <a:cubicBezTo>
                  <a:pt x="25" y="128"/>
                  <a:pt x="25" y="128"/>
                  <a:pt x="25" y="128"/>
                </a:cubicBezTo>
                <a:cubicBezTo>
                  <a:pt x="25" y="127"/>
                  <a:pt x="25" y="127"/>
                  <a:pt x="25" y="127"/>
                </a:cubicBezTo>
                <a:cubicBezTo>
                  <a:pt x="25" y="126"/>
                  <a:pt x="25" y="126"/>
                  <a:pt x="25" y="126"/>
                </a:cubicBezTo>
                <a:cubicBezTo>
                  <a:pt x="25" y="126"/>
                  <a:pt x="25" y="125"/>
                  <a:pt x="25" y="125"/>
                </a:cubicBezTo>
                <a:cubicBezTo>
                  <a:pt x="25" y="124"/>
                  <a:pt x="25" y="124"/>
                  <a:pt x="25" y="123"/>
                </a:cubicBezTo>
                <a:cubicBezTo>
                  <a:pt x="24" y="123"/>
                  <a:pt x="24" y="123"/>
                  <a:pt x="24" y="123"/>
                </a:cubicBezTo>
                <a:close/>
                <a:moveTo>
                  <a:pt x="114" y="161"/>
                </a:moveTo>
                <a:cubicBezTo>
                  <a:pt x="113" y="161"/>
                  <a:pt x="112" y="160"/>
                  <a:pt x="112" y="160"/>
                </a:cubicBezTo>
                <a:cubicBezTo>
                  <a:pt x="111" y="161"/>
                  <a:pt x="112" y="161"/>
                  <a:pt x="113" y="162"/>
                </a:cubicBezTo>
                <a:cubicBezTo>
                  <a:pt x="113" y="162"/>
                  <a:pt x="114" y="161"/>
                  <a:pt x="114" y="161"/>
                </a:cubicBezTo>
                <a:close/>
                <a:moveTo>
                  <a:pt x="162" y="171"/>
                </a:moveTo>
                <a:cubicBezTo>
                  <a:pt x="161" y="171"/>
                  <a:pt x="161" y="170"/>
                  <a:pt x="160" y="171"/>
                </a:cubicBezTo>
                <a:cubicBezTo>
                  <a:pt x="161" y="171"/>
                  <a:pt x="162" y="171"/>
                  <a:pt x="163" y="171"/>
                </a:cubicBezTo>
                <a:cubicBezTo>
                  <a:pt x="163" y="171"/>
                  <a:pt x="164" y="171"/>
                  <a:pt x="164" y="171"/>
                </a:cubicBezTo>
                <a:cubicBezTo>
                  <a:pt x="163" y="171"/>
                  <a:pt x="163" y="171"/>
                  <a:pt x="162" y="171"/>
                </a:cubicBezTo>
                <a:close/>
                <a:moveTo>
                  <a:pt x="96" y="84"/>
                </a:moveTo>
                <a:cubicBezTo>
                  <a:pt x="95" y="83"/>
                  <a:pt x="93" y="82"/>
                  <a:pt x="91" y="82"/>
                </a:cubicBezTo>
                <a:cubicBezTo>
                  <a:pt x="93" y="82"/>
                  <a:pt x="94" y="83"/>
                  <a:pt x="96" y="84"/>
                </a:cubicBezTo>
                <a:close/>
                <a:moveTo>
                  <a:pt x="123" y="154"/>
                </a:moveTo>
                <a:cubicBezTo>
                  <a:pt x="124" y="153"/>
                  <a:pt x="124" y="152"/>
                  <a:pt x="125" y="152"/>
                </a:cubicBezTo>
                <a:cubicBezTo>
                  <a:pt x="124" y="151"/>
                  <a:pt x="124" y="151"/>
                  <a:pt x="124" y="152"/>
                </a:cubicBezTo>
                <a:cubicBezTo>
                  <a:pt x="123" y="153"/>
                  <a:pt x="123" y="154"/>
                  <a:pt x="123" y="155"/>
                </a:cubicBezTo>
                <a:cubicBezTo>
                  <a:pt x="123" y="155"/>
                  <a:pt x="123" y="154"/>
                  <a:pt x="123" y="154"/>
                </a:cubicBezTo>
                <a:close/>
                <a:moveTo>
                  <a:pt x="112" y="147"/>
                </a:moveTo>
                <a:cubicBezTo>
                  <a:pt x="112" y="147"/>
                  <a:pt x="111" y="147"/>
                  <a:pt x="111" y="147"/>
                </a:cubicBezTo>
                <a:cubicBezTo>
                  <a:pt x="111" y="148"/>
                  <a:pt x="111" y="150"/>
                  <a:pt x="111" y="151"/>
                </a:cubicBezTo>
                <a:cubicBezTo>
                  <a:pt x="111" y="149"/>
                  <a:pt x="112" y="148"/>
                  <a:pt x="112" y="147"/>
                </a:cubicBezTo>
                <a:close/>
                <a:moveTo>
                  <a:pt x="201" y="88"/>
                </a:moveTo>
                <a:cubicBezTo>
                  <a:pt x="201" y="87"/>
                  <a:pt x="200" y="85"/>
                  <a:pt x="200" y="83"/>
                </a:cubicBezTo>
                <a:cubicBezTo>
                  <a:pt x="200" y="84"/>
                  <a:pt x="199" y="84"/>
                  <a:pt x="199" y="84"/>
                </a:cubicBezTo>
                <a:cubicBezTo>
                  <a:pt x="200" y="86"/>
                  <a:pt x="200" y="87"/>
                  <a:pt x="201" y="88"/>
                </a:cubicBezTo>
                <a:close/>
                <a:moveTo>
                  <a:pt x="207" y="158"/>
                </a:moveTo>
                <a:cubicBezTo>
                  <a:pt x="206" y="159"/>
                  <a:pt x="204" y="160"/>
                  <a:pt x="203" y="162"/>
                </a:cubicBezTo>
                <a:cubicBezTo>
                  <a:pt x="203" y="162"/>
                  <a:pt x="203" y="162"/>
                  <a:pt x="203" y="162"/>
                </a:cubicBezTo>
                <a:cubicBezTo>
                  <a:pt x="204" y="161"/>
                  <a:pt x="206" y="160"/>
                  <a:pt x="207" y="158"/>
                </a:cubicBezTo>
                <a:cubicBezTo>
                  <a:pt x="207" y="158"/>
                  <a:pt x="207" y="158"/>
                  <a:pt x="207" y="158"/>
                </a:cubicBezTo>
                <a:close/>
                <a:moveTo>
                  <a:pt x="134" y="157"/>
                </a:moveTo>
                <a:cubicBezTo>
                  <a:pt x="133" y="159"/>
                  <a:pt x="132" y="160"/>
                  <a:pt x="131" y="162"/>
                </a:cubicBezTo>
                <a:cubicBezTo>
                  <a:pt x="131" y="162"/>
                  <a:pt x="131" y="162"/>
                  <a:pt x="132" y="162"/>
                </a:cubicBezTo>
                <a:lnTo>
                  <a:pt x="134" y="157"/>
                </a:lnTo>
                <a:close/>
                <a:moveTo>
                  <a:pt x="112" y="151"/>
                </a:moveTo>
                <a:cubicBezTo>
                  <a:pt x="112" y="152"/>
                  <a:pt x="111" y="154"/>
                  <a:pt x="111" y="155"/>
                </a:cubicBezTo>
                <a:cubicBezTo>
                  <a:pt x="112" y="155"/>
                  <a:pt x="112" y="155"/>
                  <a:pt x="112" y="155"/>
                </a:cubicBezTo>
                <a:cubicBezTo>
                  <a:pt x="112" y="154"/>
                  <a:pt x="112" y="153"/>
                  <a:pt x="112" y="152"/>
                </a:cubicBezTo>
                <a:cubicBezTo>
                  <a:pt x="112" y="151"/>
                  <a:pt x="113" y="151"/>
                  <a:pt x="112" y="151"/>
                </a:cubicBezTo>
                <a:close/>
                <a:moveTo>
                  <a:pt x="164" y="153"/>
                </a:moveTo>
                <a:cubicBezTo>
                  <a:pt x="164" y="153"/>
                  <a:pt x="164" y="154"/>
                  <a:pt x="164" y="154"/>
                </a:cubicBezTo>
                <a:cubicBezTo>
                  <a:pt x="157" y="153"/>
                  <a:pt x="157" y="153"/>
                  <a:pt x="157" y="153"/>
                </a:cubicBezTo>
                <a:cubicBezTo>
                  <a:pt x="159" y="154"/>
                  <a:pt x="161" y="154"/>
                  <a:pt x="162" y="154"/>
                </a:cubicBezTo>
                <a:cubicBezTo>
                  <a:pt x="163" y="154"/>
                  <a:pt x="164" y="154"/>
                  <a:pt x="164" y="153"/>
                </a:cubicBezTo>
                <a:close/>
                <a:moveTo>
                  <a:pt x="37" y="126"/>
                </a:moveTo>
                <a:cubicBezTo>
                  <a:pt x="37" y="124"/>
                  <a:pt x="37" y="122"/>
                  <a:pt x="36" y="120"/>
                </a:cubicBezTo>
                <a:cubicBezTo>
                  <a:pt x="37" y="120"/>
                  <a:pt x="36" y="119"/>
                  <a:pt x="36" y="120"/>
                </a:cubicBezTo>
                <a:cubicBezTo>
                  <a:pt x="37" y="126"/>
                  <a:pt x="37" y="126"/>
                  <a:pt x="37" y="126"/>
                </a:cubicBezTo>
                <a:cubicBezTo>
                  <a:pt x="37" y="126"/>
                  <a:pt x="38" y="127"/>
                  <a:pt x="37" y="126"/>
                </a:cubicBezTo>
                <a:close/>
                <a:moveTo>
                  <a:pt x="35" y="127"/>
                </a:moveTo>
                <a:cubicBezTo>
                  <a:pt x="33" y="120"/>
                  <a:pt x="33" y="120"/>
                  <a:pt x="33" y="120"/>
                </a:cubicBezTo>
                <a:cubicBezTo>
                  <a:pt x="33" y="123"/>
                  <a:pt x="34" y="126"/>
                  <a:pt x="34" y="129"/>
                </a:cubicBezTo>
                <a:cubicBezTo>
                  <a:pt x="34" y="128"/>
                  <a:pt x="35" y="128"/>
                  <a:pt x="35" y="127"/>
                </a:cubicBezTo>
                <a:close/>
                <a:moveTo>
                  <a:pt x="15" y="21"/>
                </a:moveTo>
                <a:cubicBezTo>
                  <a:pt x="13" y="21"/>
                  <a:pt x="12" y="23"/>
                  <a:pt x="11" y="25"/>
                </a:cubicBezTo>
                <a:cubicBezTo>
                  <a:pt x="13" y="24"/>
                  <a:pt x="14" y="22"/>
                  <a:pt x="15" y="21"/>
                </a:cubicBezTo>
                <a:close/>
                <a:moveTo>
                  <a:pt x="74" y="67"/>
                </a:moveTo>
                <a:cubicBezTo>
                  <a:pt x="74" y="67"/>
                  <a:pt x="73" y="64"/>
                  <a:pt x="73" y="63"/>
                </a:cubicBezTo>
                <a:cubicBezTo>
                  <a:pt x="73" y="64"/>
                  <a:pt x="72" y="64"/>
                  <a:pt x="72" y="65"/>
                </a:cubicBezTo>
                <a:cubicBezTo>
                  <a:pt x="73" y="66"/>
                  <a:pt x="73" y="67"/>
                  <a:pt x="74" y="68"/>
                </a:cubicBezTo>
                <a:cubicBezTo>
                  <a:pt x="74" y="68"/>
                  <a:pt x="74" y="68"/>
                  <a:pt x="74" y="67"/>
                </a:cubicBezTo>
                <a:close/>
                <a:moveTo>
                  <a:pt x="127" y="153"/>
                </a:moveTo>
                <a:cubicBezTo>
                  <a:pt x="126" y="154"/>
                  <a:pt x="126" y="156"/>
                  <a:pt x="126" y="157"/>
                </a:cubicBezTo>
                <a:cubicBezTo>
                  <a:pt x="127" y="156"/>
                  <a:pt x="128" y="154"/>
                  <a:pt x="128" y="153"/>
                </a:cubicBezTo>
                <a:lnTo>
                  <a:pt x="127" y="153"/>
                </a:lnTo>
                <a:close/>
                <a:moveTo>
                  <a:pt x="125" y="154"/>
                </a:moveTo>
                <a:cubicBezTo>
                  <a:pt x="124" y="155"/>
                  <a:pt x="123" y="157"/>
                  <a:pt x="122" y="159"/>
                </a:cubicBezTo>
                <a:cubicBezTo>
                  <a:pt x="122" y="159"/>
                  <a:pt x="123" y="160"/>
                  <a:pt x="123" y="159"/>
                </a:cubicBezTo>
                <a:lnTo>
                  <a:pt x="125" y="154"/>
                </a:lnTo>
                <a:close/>
                <a:moveTo>
                  <a:pt x="30" y="123"/>
                </a:moveTo>
                <a:cubicBezTo>
                  <a:pt x="30" y="124"/>
                  <a:pt x="30" y="124"/>
                  <a:pt x="30" y="124"/>
                </a:cubicBezTo>
                <a:cubicBezTo>
                  <a:pt x="31" y="131"/>
                  <a:pt x="31" y="131"/>
                  <a:pt x="31" y="131"/>
                </a:cubicBezTo>
                <a:cubicBezTo>
                  <a:pt x="31" y="131"/>
                  <a:pt x="32" y="131"/>
                  <a:pt x="32" y="130"/>
                </a:cubicBezTo>
                <a:cubicBezTo>
                  <a:pt x="30" y="124"/>
                  <a:pt x="30" y="124"/>
                  <a:pt x="30" y="124"/>
                </a:cubicBezTo>
                <a:lnTo>
                  <a:pt x="30" y="123"/>
                </a:lnTo>
                <a:close/>
                <a:moveTo>
                  <a:pt x="100" y="148"/>
                </a:moveTo>
                <a:cubicBezTo>
                  <a:pt x="99" y="147"/>
                  <a:pt x="100" y="146"/>
                  <a:pt x="99" y="145"/>
                </a:cubicBezTo>
                <a:cubicBezTo>
                  <a:pt x="98" y="150"/>
                  <a:pt x="98" y="150"/>
                  <a:pt x="98" y="150"/>
                </a:cubicBezTo>
                <a:cubicBezTo>
                  <a:pt x="100" y="151"/>
                  <a:pt x="100" y="151"/>
                  <a:pt x="100" y="151"/>
                </a:cubicBezTo>
                <a:cubicBezTo>
                  <a:pt x="100" y="150"/>
                  <a:pt x="100" y="149"/>
                  <a:pt x="100" y="148"/>
                </a:cubicBezTo>
                <a:close/>
                <a:moveTo>
                  <a:pt x="134" y="160"/>
                </a:moveTo>
                <a:cubicBezTo>
                  <a:pt x="135" y="158"/>
                  <a:pt x="137" y="157"/>
                  <a:pt x="138" y="155"/>
                </a:cubicBezTo>
                <a:cubicBezTo>
                  <a:pt x="137" y="155"/>
                  <a:pt x="136" y="154"/>
                  <a:pt x="136" y="155"/>
                </a:cubicBezTo>
                <a:cubicBezTo>
                  <a:pt x="136" y="157"/>
                  <a:pt x="135" y="158"/>
                  <a:pt x="134" y="160"/>
                </a:cubicBezTo>
                <a:close/>
                <a:moveTo>
                  <a:pt x="27" y="122"/>
                </a:moveTo>
                <a:cubicBezTo>
                  <a:pt x="29" y="133"/>
                  <a:pt x="29" y="133"/>
                  <a:pt x="29" y="133"/>
                </a:cubicBezTo>
                <a:cubicBezTo>
                  <a:pt x="29" y="133"/>
                  <a:pt x="30" y="133"/>
                  <a:pt x="29" y="132"/>
                </a:cubicBezTo>
                <a:lnTo>
                  <a:pt x="27" y="122"/>
                </a:lnTo>
                <a:close/>
                <a:moveTo>
                  <a:pt x="104" y="151"/>
                </a:moveTo>
                <a:cubicBezTo>
                  <a:pt x="105" y="151"/>
                  <a:pt x="105" y="151"/>
                  <a:pt x="105" y="151"/>
                </a:cubicBezTo>
                <a:cubicBezTo>
                  <a:pt x="105" y="149"/>
                  <a:pt x="106" y="146"/>
                  <a:pt x="106" y="144"/>
                </a:cubicBezTo>
                <a:cubicBezTo>
                  <a:pt x="105" y="144"/>
                  <a:pt x="105" y="144"/>
                  <a:pt x="105" y="144"/>
                </a:cubicBezTo>
                <a:cubicBezTo>
                  <a:pt x="105" y="146"/>
                  <a:pt x="105" y="148"/>
                  <a:pt x="104" y="151"/>
                </a:cubicBezTo>
                <a:close/>
                <a:moveTo>
                  <a:pt x="179" y="154"/>
                </a:moveTo>
                <a:cubicBezTo>
                  <a:pt x="175" y="154"/>
                  <a:pt x="171" y="154"/>
                  <a:pt x="166" y="154"/>
                </a:cubicBezTo>
                <a:cubicBezTo>
                  <a:pt x="166" y="155"/>
                  <a:pt x="167" y="154"/>
                  <a:pt x="167" y="154"/>
                </a:cubicBezTo>
                <a:cubicBezTo>
                  <a:pt x="172" y="154"/>
                  <a:pt x="175" y="154"/>
                  <a:pt x="179" y="154"/>
                </a:cubicBezTo>
                <a:close/>
                <a:moveTo>
                  <a:pt x="77" y="69"/>
                </a:moveTo>
                <a:cubicBezTo>
                  <a:pt x="76" y="62"/>
                  <a:pt x="76" y="62"/>
                  <a:pt x="76" y="62"/>
                </a:cubicBezTo>
                <a:cubicBezTo>
                  <a:pt x="76" y="62"/>
                  <a:pt x="75" y="62"/>
                  <a:pt x="75" y="62"/>
                </a:cubicBezTo>
                <a:cubicBezTo>
                  <a:pt x="76" y="65"/>
                  <a:pt x="76" y="68"/>
                  <a:pt x="77" y="71"/>
                </a:cubicBezTo>
                <a:cubicBezTo>
                  <a:pt x="77" y="70"/>
                  <a:pt x="77" y="69"/>
                  <a:pt x="77" y="69"/>
                </a:cubicBezTo>
                <a:close/>
                <a:moveTo>
                  <a:pt x="130" y="160"/>
                </a:moveTo>
                <a:cubicBezTo>
                  <a:pt x="132" y="158"/>
                  <a:pt x="133" y="156"/>
                  <a:pt x="134" y="154"/>
                </a:cubicBezTo>
                <a:cubicBezTo>
                  <a:pt x="133" y="155"/>
                  <a:pt x="133" y="154"/>
                  <a:pt x="132" y="154"/>
                </a:cubicBezTo>
                <a:lnTo>
                  <a:pt x="130" y="160"/>
                </a:lnTo>
                <a:close/>
                <a:moveTo>
                  <a:pt x="188" y="169"/>
                </a:moveTo>
                <a:cubicBezTo>
                  <a:pt x="187" y="170"/>
                  <a:pt x="186" y="171"/>
                  <a:pt x="184" y="171"/>
                </a:cubicBezTo>
                <a:cubicBezTo>
                  <a:pt x="184" y="171"/>
                  <a:pt x="183" y="171"/>
                  <a:pt x="183" y="172"/>
                </a:cubicBezTo>
                <a:cubicBezTo>
                  <a:pt x="188" y="172"/>
                  <a:pt x="188" y="172"/>
                  <a:pt x="188" y="172"/>
                </a:cubicBezTo>
                <a:cubicBezTo>
                  <a:pt x="187" y="171"/>
                  <a:pt x="189" y="170"/>
                  <a:pt x="188" y="169"/>
                </a:cubicBezTo>
                <a:close/>
                <a:moveTo>
                  <a:pt x="125" y="165"/>
                </a:moveTo>
                <a:cubicBezTo>
                  <a:pt x="118" y="162"/>
                  <a:pt x="118" y="162"/>
                  <a:pt x="118" y="162"/>
                </a:cubicBezTo>
                <a:cubicBezTo>
                  <a:pt x="118" y="162"/>
                  <a:pt x="118" y="163"/>
                  <a:pt x="117" y="163"/>
                </a:cubicBezTo>
                <a:cubicBezTo>
                  <a:pt x="120" y="164"/>
                  <a:pt x="122" y="164"/>
                  <a:pt x="125" y="165"/>
                </a:cubicBezTo>
                <a:close/>
                <a:moveTo>
                  <a:pt x="179" y="163"/>
                </a:moveTo>
                <a:cubicBezTo>
                  <a:pt x="177" y="164"/>
                  <a:pt x="175" y="166"/>
                  <a:pt x="173" y="168"/>
                </a:cubicBezTo>
                <a:cubicBezTo>
                  <a:pt x="173" y="168"/>
                  <a:pt x="174" y="168"/>
                  <a:pt x="174" y="168"/>
                </a:cubicBezTo>
                <a:cubicBezTo>
                  <a:pt x="176" y="167"/>
                  <a:pt x="177" y="165"/>
                  <a:pt x="179" y="163"/>
                </a:cubicBezTo>
                <a:cubicBezTo>
                  <a:pt x="179" y="163"/>
                  <a:pt x="179" y="163"/>
                  <a:pt x="179" y="163"/>
                </a:cubicBezTo>
                <a:close/>
                <a:moveTo>
                  <a:pt x="122" y="151"/>
                </a:moveTo>
                <a:cubicBezTo>
                  <a:pt x="122" y="151"/>
                  <a:pt x="122" y="151"/>
                  <a:pt x="122" y="151"/>
                </a:cubicBezTo>
                <a:cubicBezTo>
                  <a:pt x="121" y="153"/>
                  <a:pt x="120" y="156"/>
                  <a:pt x="119" y="158"/>
                </a:cubicBezTo>
                <a:cubicBezTo>
                  <a:pt x="120" y="158"/>
                  <a:pt x="120" y="159"/>
                  <a:pt x="121" y="158"/>
                </a:cubicBezTo>
                <a:cubicBezTo>
                  <a:pt x="123" y="152"/>
                  <a:pt x="123" y="152"/>
                  <a:pt x="123" y="152"/>
                </a:cubicBezTo>
                <a:cubicBezTo>
                  <a:pt x="123" y="152"/>
                  <a:pt x="122" y="151"/>
                  <a:pt x="122" y="151"/>
                </a:cubicBezTo>
                <a:close/>
                <a:moveTo>
                  <a:pt x="84" y="133"/>
                </a:moveTo>
                <a:cubicBezTo>
                  <a:pt x="84" y="133"/>
                  <a:pt x="84" y="132"/>
                  <a:pt x="84" y="132"/>
                </a:cubicBezTo>
                <a:cubicBezTo>
                  <a:pt x="83" y="132"/>
                  <a:pt x="82" y="131"/>
                  <a:pt x="82" y="131"/>
                </a:cubicBezTo>
                <a:cubicBezTo>
                  <a:pt x="81" y="131"/>
                  <a:pt x="81" y="131"/>
                  <a:pt x="81" y="132"/>
                </a:cubicBezTo>
                <a:cubicBezTo>
                  <a:pt x="82" y="133"/>
                  <a:pt x="82" y="136"/>
                  <a:pt x="83" y="138"/>
                </a:cubicBezTo>
                <a:lnTo>
                  <a:pt x="84" y="133"/>
                </a:lnTo>
                <a:close/>
                <a:moveTo>
                  <a:pt x="94" y="138"/>
                </a:moveTo>
                <a:cubicBezTo>
                  <a:pt x="94" y="138"/>
                  <a:pt x="94" y="138"/>
                  <a:pt x="93" y="138"/>
                </a:cubicBezTo>
                <a:cubicBezTo>
                  <a:pt x="93" y="140"/>
                  <a:pt x="93" y="143"/>
                  <a:pt x="94" y="146"/>
                </a:cubicBezTo>
                <a:cubicBezTo>
                  <a:pt x="94" y="143"/>
                  <a:pt x="95" y="141"/>
                  <a:pt x="95" y="139"/>
                </a:cubicBezTo>
                <a:cubicBezTo>
                  <a:pt x="95" y="139"/>
                  <a:pt x="94" y="139"/>
                  <a:pt x="94" y="138"/>
                </a:cubicBezTo>
                <a:close/>
                <a:moveTo>
                  <a:pt x="119" y="150"/>
                </a:moveTo>
                <a:cubicBezTo>
                  <a:pt x="119" y="150"/>
                  <a:pt x="118" y="150"/>
                  <a:pt x="118" y="149"/>
                </a:cubicBezTo>
                <a:cubicBezTo>
                  <a:pt x="118" y="152"/>
                  <a:pt x="117" y="155"/>
                  <a:pt x="116" y="157"/>
                </a:cubicBezTo>
                <a:cubicBezTo>
                  <a:pt x="117" y="155"/>
                  <a:pt x="118" y="152"/>
                  <a:pt x="119" y="150"/>
                </a:cubicBezTo>
                <a:close/>
                <a:moveTo>
                  <a:pt x="108" y="159"/>
                </a:moveTo>
                <a:cubicBezTo>
                  <a:pt x="107" y="158"/>
                  <a:pt x="107" y="158"/>
                  <a:pt x="106" y="158"/>
                </a:cubicBezTo>
                <a:cubicBezTo>
                  <a:pt x="106" y="158"/>
                  <a:pt x="105" y="158"/>
                  <a:pt x="105" y="157"/>
                </a:cubicBezTo>
                <a:cubicBezTo>
                  <a:pt x="104" y="157"/>
                  <a:pt x="104" y="157"/>
                  <a:pt x="103" y="158"/>
                </a:cubicBezTo>
                <a:cubicBezTo>
                  <a:pt x="103" y="158"/>
                  <a:pt x="103" y="157"/>
                  <a:pt x="103" y="157"/>
                </a:cubicBezTo>
                <a:cubicBezTo>
                  <a:pt x="103" y="156"/>
                  <a:pt x="102" y="156"/>
                  <a:pt x="101" y="156"/>
                </a:cubicBezTo>
                <a:cubicBezTo>
                  <a:pt x="100" y="155"/>
                  <a:pt x="100" y="156"/>
                  <a:pt x="100" y="156"/>
                </a:cubicBezTo>
                <a:cubicBezTo>
                  <a:pt x="103" y="158"/>
                  <a:pt x="105" y="159"/>
                  <a:pt x="108" y="160"/>
                </a:cubicBezTo>
                <a:cubicBezTo>
                  <a:pt x="108" y="159"/>
                  <a:pt x="108" y="159"/>
                  <a:pt x="108" y="159"/>
                </a:cubicBezTo>
                <a:close/>
                <a:moveTo>
                  <a:pt x="17" y="21"/>
                </a:moveTo>
                <a:cubicBezTo>
                  <a:pt x="17" y="21"/>
                  <a:pt x="17" y="21"/>
                  <a:pt x="17" y="21"/>
                </a:cubicBezTo>
                <a:cubicBezTo>
                  <a:pt x="15" y="23"/>
                  <a:pt x="13" y="25"/>
                  <a:pt x="12" y="27"/>
                </a:cubicBezTo>
                <a:cubicBezTo>
                  <a:pt x="12" y="27"/>
                  <a:pt x="12" y="28"/>
                  <a:pt x="12" y="28"/>
                </a:cubicBezTo>
                <a:cubicBezTo>
                  <a:pt x="14" y="26"/>
                  <a:pt x="16" y="24"/>
                  <a:pt x="17" y="22"/>
                </a:cubicBezTo>
                <a:cubicBezTo>
                  <a:pt x="18" y="22"/>
                  <a:pt x="18" y="21"/>
                  <a:pt x="17" y="21"/>
                </a:cubicBezTo>
                <a:close/>
                <a:moveTo>
                  <a:pt x="180" y="164"/>
                </a:moveTo>
                <a:cubicBezTo>
                  <a:pt x="183" y="162"/>
                  <a:pt x="185" y="160"/>
                  <a:pt x="188" y="158"/>
                </a:cubicBezTo>
                <a:cubicBezTo>
                  <a:pt x="187" y="158"/>
                  <a:pt x="186" y="158"/>
                  <a:pt x="186" y="158"/>
                </a:cubicBezTo>
                <a:cubicBezTo>
                  <a:pt x="184" y="160"/>
                  <a:pt x="182" y="162"/>
                  <a:pt x="180" y="164"/>
                </a:cubicBezTo>
                <a:close/>
                <a:moveTo>
                  <a:pt x="198" y="152"/>
                </a:moveTo>
                <a:cubicBezTo>
                  <a:pt x="194" y="152"/>
                  <a:pt x="190" y="152"/>
                  <a:pt x="187" y="153"/>
                </a:cubicBezTo>
                <a:cubicBezTo>
                  <a:pt x="186" y="153"/>
                  <a:pt x="186" y="154"/>
                  <a:pt x="186" y="153"/>
                </a:cubicBezTo>
                <a:cubicBezTo>
                  <a:pt x="190" y="153"/>
                  <a:pt x="195" y="153"/>
                  <a:pt x="198" y="152"/>
                </a:cubicBezTo>
                <a:close/>
                <a:moveTo>
                  <a:pt x="116" y="149"/>
                </a:moveTo>
                <a:cubicBezTo>
                  <a:pt x="116" y="149"/>
                  <a:pt x="116" y="149"/>
                  <a:pt x="116" y="149"/>
                </a:cubicBezTo>
                <a:cubicBezTo>
                  <a:pt x="113" y="156"/>
                  <a:pt x="113" y="156"/>
                  <a:pt x="113" y="156"/>
                </a:cubicBezTo>
                <a:cubicBezTo>
                  <a:pt x="114" y="156"/>
                  <a:pt x="115" y="157"/>
                  <a:pt x="115" y="156"/>
                </a:cubicBezTo>
                <a:cubicBezTo>
                  <a:pt x="116" y="154"/>
                  <a:pt x="116" y="151"/>
                  <a:pt x="116" y="149"/>
                </a:cubicBezTo>
                <a:close/>
                <a:moveTo>
                  <a:pt x="145" y="158"/>
                </a:moveTo>
                <a:cubicBezTo>
                  <a:pt x="143" y="160"/>
                  <a:pt x="142" y="162"/>
                  <a:pt x="140" y="164"/>
                </a:cubicBezTo>
                <a:cubicBezTo>
                  <a:pt x="142" y="164"/>
                  <a:pt x="142" y="164"/>
                  <a:pt x="142" y="164"/>
                </a:cubicBezTo>
                <a:cubicBezTo>
                  <a:pt x="143" y="162"/>
                  <a:pt x="144" y="160"/>
                  <a:pt x="145" y="159"/>
                </a:cubicBezTo>
                <a:cubicBezTo>
                  <a:pt x="145" y="159"/>
                  <a:pt x="145" y="158"/>
                  <a:pt x="145" y="158"/>
                </a:cubicBezTo>
                <a:close/>
                <a:moveTo>
                  <a:pt x="109" y="153"/>
                </a:moveTo>
                <a:cubicBezTo>
                  <a:pt x="110" y="149"/>
                  <a:pt x="110" y="149"/>
                  <a:pt x="110" y="149"/>
                </a:cubicBezTo>
                <a:cubicBezTo>
                  <a:pt x="110" y="148"/>
                  <a:pt x="110" y="146"/>
                  <a:pt x="109" y="147"/>
                </a:cubicBezTo>
                <a:cubicBezTo>
                  <a:pt x="108" y="154"/>
                  <a:pt x="108" y="154"/>
                  <a:pt x="108" y="154"/>
                </a:cubicBezTo>
                <a:cubicBezTo>
                  <a:pt x="107" y="154"/>
                  <a:pt x="109" y="155"/>
                  <a:pt x="109" y="155"/>
                </a:cubicBezTo>
                <a:cubicBezTo>
                  <a:pt x="109" y="154"/>
                  <a:pt x="109" y="153"/>
                  <a:pt x="109" y="153"/>
                </a:cubicBezTo>
                <a:close/>
                <a:moveTo>
                  <a:pt x="173" y="161"/>
                </a:moveTo>
                <a:cubicBezTo>
                  <a:pt x="170" y="163"/>
                  <a:pt x="167" y="165"/>
                  <a:pt x="165" y="167"/>
                </a:cubicBezTo>
                <a:cubicBezTo>
                  <a:pt x="166" y="167"/>
                  <a:pt x="167" y="168"/>
                  <a:pt x="168" y="167"/>
                </a:cubicBezTo>
                <a:lnTo>
                  <a:pt x="173" y="161"/>
                </a:lnTo>
                <a:close/>
                <a:moveTo>
                  <a:pt x="140" y="156"/>
                </a:moveTo>
                <a:cubicBezTo>
                  <a:pt x="137" y="158"/>
                  <a:pt x="136" y="160"/>
                  <a:pt x="134" y="163"/>
                </a:cubicBezTo>
                <a:cubicBezTo>
                  <a:pt x="135" y="163"/>
                  <a:pt x="136" y="163"/>
                  <a:pt x="136" y="163"/>
                </a:cubicBezTo>
                <a:cubicBezTo>
                  <a:pt x="137" y="161"/>
                  <a:pt x="139" y="158"/>
                  <a:pt x="140" y="156"/>
                </a:cubicBezTo>
                <a:close/>
                <a:moveTo>
                  <a:pt x="80" y="72"/>
                </a:moveTo>
                <a:cubicBezTo>
                  <a:pt x="80" y="68"/>
                  <a:pt x="79" y="64"/>
                  <a:pt x="78" y="60"/>
                </a:cubicBezTo>
                <a:cubicBezTo>
                  <a:pt x="78" y="59"/>
                  <a:pt x="77" y="60"/>
                  <a:pt x="77" y="61"/>
                </a:cubicBezTo>
                <a:cubicBezTo>
                  <a:pt x="78" y="64"/>
                  <a:pt x="78" y="67"/>
                  <a:pt x="79" y="70"/>
                </a:cubicBezTo>
                <a:cubicBezTo>
                  <a:pt x="79" y="70"/>
                  <a:pt x="79" y="72"/>
                  <a:pt x="80" y="72"/>
                </a:cubicBezTo>
                <a:close/>
                <a:moveTo>
                  <a:pt x="199" y="159"/>
                </a:moveTo>
                <a:cubicBezTo>
                  <a:pt x="195" y="161"/>
                  <a:pt x="192" y="164"/>
                  <a:pt x="189" y="166"/>
                </a:cubicBezTo>
                <a:cubicBezTo>
                  <a:pt x="191" y="167"/>
                  <a:pt x="193" y="166"/>
                  <a:pt x="194" y="164"/>
                </a:cubicBezTo>
                <a:cubicBezTo>
                  <a:pt x="195" y="163"/>
                  <a:pt x="197" y="161"/>
                  <a:pt x="199" y="159"/>
                </a:cubicBezTo>
                <a:close/>
                <a:moveTo>
                  <a:pt x="96" y="146"/>
                </a:moveTo>
                <a:cubicBezTo>
                  <a:pt x="96" y="140"/>
                  <a:pt x="96" y="140"/>
                  <a:pt x="96" y="140"/>
                </a:cubicBezTo>
                <a:cubicBezTo>
                  <a:pt x="96" y="143"/>
                  <a:pt x="95" y="145"/>
                  <a:pt x="94" y="149"/>
                </a:cubicBezTo>
                <a:cubicBezTo>
                  <a:pt x="96" y="149"/>
                  <a:pt x="96" y="149"/>
                  <a:pt x="96" y="149"/>
                </a:cubicBezTo>
                <a:cubicBezTo>
                  <a:pt x="97" y="148"/>
                  <a:pt x="97" y="147"/>
                  <a:pt x="96" y="146"/>
                </a:cubicBezTo>
                <a:close/>
                <a:moveTo>
                  <a:pt x="86" y="69"/>
                </a:moveTo>
                <a:cubicBezTo>
                  <a:pt x="84" y="56"/>
                  <a:pt x="84" y="56"/>
                  <a:pt x="84" y="56"/>
                </a:cubicBezTo>
                <a:cubicBezTo>
                  <a:pt x="84" y="56"/>
                  <a:pt x="82" y="56"/>
                  <a:pt x="83" y="56"/>
                </a:cubicBezTo>
                <a:cubicBezTo>
                  <a:pt x="85" y="68"/>
                  <a:pt x="85" y="68"/>
                  <a:pt x="85" y="68"/>
                </a:cubicBezTo>
                <a:cubicBezTo>
                  <a:pt x="85" y="69"/>
                  <a:pt x="86" y="69"/>
                  <a:pt x="86" y="69"/>
                </a:cubicBezTo>
                <a:close/>
                <a:moveTo>
                  <a:pt x="104" y="150"/>
                </a:moveTo>
                <a:cubicBezTo>
                  <a:pt x="104" y="146"/>
                  <a:pt x="104" y="146"/>
                  <a:pt x="104" y="146"/>
                </a:cubicBezTo>
                <a:cubicBezTo>
                  <a:pt x="104" y="145"/>
                  <a:pt x="104" y="144"/>
                  <a:pt x="103" y="143"/>
                </a:cubicBezTo>
                <a:cubicBezTo>
                  <a:pt x="101" y="151"/>
                  <a:pt x="101" y="151"/>
                  <a:pt x="101" y="151"/>
                </a:cubicBezTo>
                <a:cubicBezTo>
                  <a:pt x="101" y="152"/>
                  <a:pt x="102" y="152"/>
                  <a:pt x="103" y="152"/>
                </a:cubicBezTo>
                <a:cubicBezTo>
                  <a:pt x="103" y="152"/>
                  <a:pt x="104" y="150"/>
                  <a:pt x="104" y="150"/>
                </a:cubicBezTo>
                <a:close/>
                <a:moveTo>
                  <a:pt x="102" y="143"/>
                </a:moveTo>
                <a:cubicBezTo>
                  <a:pt x="102" y="143"/>
                  <a:pt x="102" y="142"/>
                  <a:pt x="102" y="142"/>
                </a:cubicBezTo>
                <a:cubicBezTo>
                  <a:pt x="100" y="142"/>
                  <a:pt x="99" y="141"/>
                  <a:pt x="98" y="140"/>
                </a:cubicBezTo>
                <a:cubicBezTo>
                  <a:pt x="97" y="142"/>
                  <a:pt x="98" y="144"/>
                  <a:pt x="98" y="146"/>
                </a:cubicBezTo>
                <a:cubicBezTo>
                  <a:pt x="98" y="145"/>
                  <a:pt x="98" y="144"/>
                  <a:pt x="99" y="143"/>
                </a:cubicBezTo>
                <a:cubicBezTo>
                  <a:pt x="99" y="142"/>
                  <a:pt x="100" y="142"/>
                  <a:pt x="100" y="142"/>
                </a:cubicBezTo>
                <a:cubicBezTo>
                  <a:pt x="100" y="143"/>
                  <a:pt x="101" y="145"/>
                  <a:pt x="101" y="147"/>
                </a:cubicBezTo>
                <a:cubicBezTo>
                  <a:pt x="101" y="145"/>
                  <a:pt x="102" y="144"/>
                  <a:pt x="102" y="143"/>
                </a:cubicBezTo>
                <a:close/>
                <a:moveTo>
                  <a:pt x="36" y="127"/>
                </a:moveTo>
                <a:cubicBezTo>
                  <a:pt x="35" y="122"/>
                  <a:pt x="34" y="117"/>
                  <a:pt x="34" y="112"/>
                </a:cubicBezTo>
                <a:cubicBezTo>
                  <a:pt x="33" y="113"/>
                  <a:pt x="33" y="113"/>
                  <a:pt x="33" y="113"/>
                </a:cubicBezTo>
                <a:cubicBezTo>
                  <a:pt x="35" y="126"/>
                  <a:pt x="35" y="126"/>
                  <a:pt x="35" y="126"/>
                </a:cubicBezTo>
                <a:cubicBezTo>
                  <a:pt x="35" y="126"/>
                  <a:pt x="36" y="128"/>
                  <a:pt x="36" y="127"/>
                </a:cubicBezTo>
                <a:close/>
                <a:moveTo>
                  <a:pt x="162" y="158"/>
                </a:moveTo>
                <a:cubicBezTo>
                  <a:pt x="161" y="158"/>
                  <a:pt x="161" y="159"/>
                  <a:pt x="161" y="159"/>
                </a:cubicBezTo>
                <a:cubicBezTo>
                  <a:pt x="158" y="161"/>
                  <a:pt x="156" y="163"/>
                  <a:pt x="153" y="166"/>
                </a:cubicBezTo>
                <a:cubicBezTo>
                  <a:pt x="154" y="166"/>
                  <a:pt x="155" y="166"/>
                  <a:pt x="155" y="166"/>
                </a:cubicBezTo>
                <a:cubicBezTo>
                  <a:pt x="158" y="164"/>
                  <a:pt x="159" y="161"/>
                  <a:pt x="162" y="158"/>
                </a:cubicBezTo>
                <a:close/>
                <a:moveTo>
                  <a:pt x="218" y="145"/>
                </a:moveTo>
                <a:cubicBezTo>
                  <a:pt x="217" y="141"/>
                  <a:pt x="217" y="141"/>
                  <a:pt x="217" y="141"/>
                </a:cubicBezTo>
                <a:cubicBezTo>
                  <a:pt x="216" y="139"/>
                  <a:pt x="216" y="137"/>
                  <a:pt x="215" y="137"/>
                </a:cubicBezTo>
                <a:cubicBezTo>
                  <a:pt x="215" y="140"/>
                  <a:pt x="216" y="143"/>
                  <a:pt x="217" y="145"/>
                </a:cubicBezTo>
                <a:cubicBezTo>
                  <a:pt x="217" y="146"/>
                  <a:pt x="217" y="145"/>
                  <a:pt x="218" y="145"/>
                </a:cubicBezTo>
                <a:cubicBezTo>
                  <a:pt x="218" y="145"/>
                  <a:pt x="218" y="146"/>
                  <a:pt x="218" y="145"/>
                </a:cubicBezTo>
                <a:close/>
                <a:moveTo>
                  <a:pt x="191" y="160"/>
                </a:moveTo>
                <a:cubicBezTo>
                  <a:pt x="187" y="162"/>
                  <a:pt x="184" y="164"/>
                  <a:pt x="181" y="167"/>
                </a:cubicBezTo>
                <a:cubicBezTo>
                  <a:pt x="180" y="168"/>
                  <a:pt x="181" y="168"/>
                  <a:pt x="181" y="168"/>
                </a:cubicBezTo>
                <a:cubicBezTo>
                  <a:pt x="182" y="167"/>
                  <a:pt x="183" y="168"/>
                  <a:pt x="183" y="168"/>
                </a:cubicBezTo>
                <a:cubicBezTo>
                  <a:pt x="186" y="164"/>
                  <a:pt x="188" y="162"/>
                  <a:pt x="191" y="160"/>
                </a:cubicBezTo>
                <a:close/>
                <a:moveTo>
                  <a:pt x="154" y="158"/>
                </a:moveTo>
                <a:cubicBezTo>
                  <a:pt x="152" y="160"/>
                  <a:pt x="149" y="162"/>
                  <a:pt x="147" y="164"/>
                </a:cubicBezTo>
                <a:cubicBezTo>
                  <a:pt x="147" y="165"/>
                  <a:pt x="149" y="166"/>
                  <a:pt x="149" y="165"/>
                </a:cubicBezTo>
                <a:cubicBezTo>
                  <a:pt x="154" y="159"/>
                  <a:pt x="154" y="159"/>
                  <a:pt x="154" y="159"/>
                </a:cubicBezTo>
                <a:cubicBezTo>
                  <a:pt x="153" y="158"/>
                  <a:pt x="154" y="157"/>
                  <a:pt x="154" y="158"/>
                </a:cubicBezTo>
                <a:close/>
                <a:moveTo>
                  <a:pt x="33" y="129"/>
                </a:moveTo>
                <a:cubicBezTo>
                  <a:pt x="33" y="124"/>
                  <a:pt x="31" y="120"/>
                  <a:pt x="32" y="114"/>
                </a:cubicBezTo>
                <a:cubicBezTo>
                  <a:pt x="31" y="115"/>
                  <a:pt x="30" y="115"/>
                  <a:pt x="30" y="116"/>
                </a:cubicBezTo>
                <a:cubicBezTo>
                  <a:pt x="31" y="120"/>
                  <a:pt x="32" y="124"/>
                  <a:pt x="33" y="129"/>
                </a:cubicBezTo>
                <a:cubicBezTo>
                  <a:pt x="33" y="129"/>
                  <a:pt x="33" y="130"/>
                  <a:pt x="33" y="129"/>
                </a:cubicBezTo>
                <a:close/>
                <a:moveTo>
                  <a:pt x="24" y="26"/>
                </a:moveTo>
                <a:cubicBezTo>
                  <a:pt x="24" y="27"/>
                  <a:pt x="24" y="27"/>
                  <a:pt x="24" y="27"/>
                </a:cubicBezTo>
                <a:cubicBezTo>
                  <a:pt x="24" y="27"/>
                  <a:pt x="24" y="27"/>
                  <a:pt x="24" y="27"/>
                </a:cubicBezTo>
                <a:cubicBezTo>
                  <a:pt x="23" y="27"/>
                  <a:pt x="23" y="27"/>
                  <a:pt x="23" y="28"/>
                </a:cubicBezTo>
                <a:cubicBezTo>
                  <a:pt x="23" y="28"/>
                  <a:pt x="23" y="28"/>
                  <a:pt x="23" y="28"/>
                </a:cubicBezTo>
                <a:cubicBezTo>
                  <a:pt x="19" y="31"/>
                  <a:pt x="16" y="34"/>
                  <a:pt x="12" y="38"/>
                </a:cubicBezTo>
                <a:cubicBezTo>
                  <a:pt x="12" y="38"/>
                  <a:pt x="12" y="39"/>
                  <a:pt x="12" y="40"/>
                </a:cubicBezTo>
                <a:cubicBezTo>
                  <a:pt x="13" y="41"/>
                  <a:pt x="13" y="40"/>
                  <a:pt x="13" y="40"/>
                </a:cubicBezTo>
                <a:cubicBezTo>
                  <a:pt x="16" y="35"/>
                  <a:pt x="19" y="32"/>
                  <a:pt x="23" y="28"/>
                </a:cubicBezTo>
                <a:cubicBezTo>
                  <a:pt x="23" y="28"/>
                  <a:pt x="23" y="28"/>
                  <a:pt x="23" y="28"/>
                </a:cubicBezTo>
                <a:cubicBezTo>
                  <a:pt x="23" y="28"/>
                  <a:pt x="24" y="27"/>
                  <a:pt x="24" y="27"/>
                </a:cubicBezTo>
                <a:cubicBezTo>
                  <a:pt x="24" y="27"/>
                  <a:pt x="24" y="27"/>
                  <a:pt x="24" y="27"/>
                </a:cubicBezTo>
                <a:lnTo>
                  <a:pt x="24" y="26"/>
                </a:lnTo>
                <a:close/>
                <a:moveTo>
                  <a:pt x="21" y="21"/>
                </a:moveTo>
                <a:cubicBezTo>
                  <a:pt x="21" y="21"/>
                  <a:pt x="20" y="21"/>
                  <a:pt x="20" y="21"/>
                </a:cubicBezTo>
                <a:cubicBezTo>
                  <a:pt x="17" y="25"/>
                  <a:pt x="14" y="28"/>
                  <a:pt x="12" y="32"/>
                </a:cubicBezTo>
                <a:cubicBezTo>
                  <a:pt x="23" y="22"/>
                  <a:pt x="23" y="22"/>
                  <a:pt x="23" y="22"/>
                </a:cubicBezTo>
                <a:cubicBezTo>
                  <a:pt x="22" y="22"/>
                  <a:pt x="22" y="21"/>
                  <a:pt x="21" y="21"/>
                </a:cubicBezTo>
                <a:close/>
                <a:moveTo>
                  <a:pt x="144" y="156"/>
                </a:moveTo>
                <a:cubicBezTo>
                  <a:pt x="143" y="156"/>
                  <a:pt x="142" y="156"/>
                  <a:pt x="142" y="156"/>
                </a:cubicBezTo>
                <a:cubicBezTo>
                  <a:pt x="141" y="156"/>
                  <a:pt x="141" y="156"/>
                  <a:pt x="141" y="156"/>
                </a:cubicBezTo>
                <a:cubicBezTo>
                  <a:pt x="140" y="159"/>
                  <a:pt x="139" y="161"/>
                  <a:pt x="137" y="163"/>
                </a:cubicBezTo>
                <a:cubicBezTo>
                  <a:pt x="137" y="163"/>
                  <a:pt x="138" y="163"/>
                  <a:pt x="138" y="163"/>
                </a:cubicBezTo>
                <a:cubicBezTo>
                  <a:pt x="140" y="161"/>
                  <a:pt x="142" y="159"/>
                  <a:pt x="144" y="156"/>
                </a:cubicBezTo>
                <a:cubicBezTo>
                  <a:pt x="144" y="156"/>
                  <a:pt x="144" y="156"/>
                  <a:pt x="144" y="156"/>
                </a:cubicBezTo>
                <a:close/>
                <a:moveTo>
                  <a:pt x="197" y="163"/>
                </a:moveTo>
                <a:cubicBezTo>
                  <a:pt x="201" y="161"/>
                  <a:pt x="205" y="158"/>
                  <a:pt x="208" y="155"/>
                </a:cubicBezTo>
                <a:cubicBezTo>
                  <a:pt x="207" y="155"/>
                  <a:pt x="205" y="155"/>
                  <a:pt x="205" y="155"/>
                </a:cubicBezTo>
                <a:cubicBezTo>
                  <a:pt x="202" y="158"/>
                  <a:pt x="199" y="160"/>
                  <a:pt x="197" y="163"/>
                </a:cubicBezTo>
                <a:close/>
                <a:moveTo>
                  <a:pt x="83" y="70"/>
                </a:moveTo>
                <a:cubicBezTo>
                  <a:pt x="83" y="66"/>
                  <a:pt x="82" y="61"/>
                  <a:pt x="81" y="57"/>
                </a:cubicBezTo>
                <a:cubicBezTo>
                  <a:pt x="81" y="58"/>
                  <a:pt x="80" y="58"/>
                  <a:pt x="80" y="59"/>
                </a:cubicBezTo>
                <a:cubicBezTo>
                  <a:pt x="81" y="63"/>
                  <a:pt x="82" y="67"/>
                  <a:pt x="83" y="71"/>
                </a:cubicBezTo>
                <a:cubicBezTo>
                  <a:pt x="84" y="71"/>
                  <a:pt x="83" y="70"/>
                  <a:pt x="83" y="70"/>
                </a:cubicBezTo>
                <a:close/>
                <a:moveTo>
                  <a:pt x="129" y="154"/>
                </a:moveTo>
                <a:cubicBezTo>
                  <a:pt x="128" y="156"/>
                  <a:pt x="127" y="158"/>
                  <a:pt x="125" y="160"/>
                </a:cubicBezTo>
                <a:cubicBezTo>
                  <a:pt x="126" y="160"/>
                  <a:pt x="127" y="160"/>
                  <a:pt x="128" y="161"/>
                </a:cubicBezTo>
                <a:cubicBezTo>
                  <a:pt x="129" y="159"/>
                  <a:pt x="130" y="156"/>
                  <a:pt x="131" y="154"/>
                </a:cubicBezTo>
                <a:cubicBezTo>
                  <a:pt x="131" y="154"/>
                  <a:pt x="130" y="153"/>
                  <a:pt x="129" y="154"/>
                </a:cubicBezTo>
                <a:close/>
                <a:moveTo>
                  <a:pt x="14" y="33"/>
                </a:moveTo>
                <a:cubicBezTo>
                  <a:pt x="14" y="33"/>
                  <a:pt x="15" y="34"/>
                  <a:pt x="15" y="33"/>
                </a:cubicBezTo>
                <a:cubicBezTo>
                  <a:pt x="27" y="22"/>
                  <a:pt x="27" y="22"/>
                  <a:pt x="27" y="22"/>
                </a:cubicBezTo>
                <a:cubicBezTo>
                  <a:pt x="26" y="22"/>
                  <a:pt x="26" y="22"/>
                  <a:pt x="25" y="21"/>
                </a:cubicBezTo>
                <a:cubicBezTo>
                  <a:pt x="21" y="25"/>
                  <a:pt x="18" y="29"/>
                  <a:pt x="14" y="33"/>
                </a:cubicBezTo>
                <a:close/>
                <a:moveTo>
                  <a:pt x="173" y="159"/>
                </a:moveTo>
                <a:cubicBezTo>
                  <a:pt x="171" y="159"/>
                  <a:pt x="170" y="158"/>
                  <a:pt x="169" y="159"/>
                </a:cubicBezTo>
                <a:cubicBezTo>
                  <a:pt x="162" y="167"/>
                  <a:pt x="162" y="167"/>
                  <a:pt x="162" y="167"/>
                </a:cubicBezTo>
                <a:lnTo>
                  <a:pt x="173" y="159"/>
                </a:lnTo>
                <a:close/>
                <a:moveTo>
                  <a:pt x="39" y="123"/>
                </a:moveTo>
                <a:cubicBezTo>
                  <a:pt x="38" y="118"/>
                  <a:pt x="37" y="114"/>
                  <a:pt x="37" y="109"/>
                </a:cubicBezTo>
                <a:cubicBezTo>
                  <a:pt x="36" y="109"/>
                  <a:pt x="35" y="110"/>
                  <a:pt x="35" y="111"/>
                </a:cubicBezTo>
                <a:cubicBezTo>
                  <a:pt x="39" y="126"/>
                  <a:pt x="39" y="126"/>
                  <a:pt x="39" y="126"/>
                </a:cubicBezTo>
                <a:cubicBezTo>
                  <a:pt x="39" y="124"/>
                  <a:pt x="39" y="123"/>
                  <a:pt x="39" y="123"/>
                </a:cubicBezTo>
                <a:close/>
                <a:moveTo>
                  <a:pt x="46" y="119"/>
                </a:moveTo>
                <a:cubicBezTo>
                  <a:pt x="45" y="113"/>
                  <a:pt x="45" y="113"/>
                  <a:pt x="45" y="113"/>
                </a:cubicBezTo>
                <a:cubicBezTo>
                  <a:pt x="45" y="113"/>
                  <a:pt x="44" y="112"/>
                  <a:pt x="44" y="112"/>
                </a:cubicBezTo>
                <a:cubicBezTo>
                  <a:pt x="43" y="112"/>
                  <a:pt x="43" y="111"/>
                  <a:pt x="43" y="111"/>
                </a:cubicBezTo>
                <a:cubicBezTo>
                  <a:pt x="43" y="115"/>
                  <a:pt x="44" y="118"/>
                  <a:pt x="44" y="123"/>
                </a:cubicBezTo>
                <a:cubicBezTo>
                  <a:pt x="44" y="122"/>
                  <a:pt x="45" y="122"/>
                  <a:pt x="45" y="122"/>
                </a:cubicBezTo>
                <a:cubicBezTo>
                  <a:pt x="45" y="121"/>
                  <a:pt x="46" y="120"/>
                  <a:pt x="46" y="119"/>
                </a:cubicBezTo>
                <a:close/>
                <a:moveTo>
                  <a:pt x="159" y="158"/>
                </a:moveTo>
                <a:cubicBezTo>
                  <a:pt x="158" y="158"/>
                  <a:pt x="158" y="158"/>
                  <a:pt x="157" y="158"/>
                </a:cubicBezTo>
                <a:cubicBezTo>
                  <a:pt x="157" y="158"/>
                  <a:pt x="155" y="157"/>
                  <a:pt x="155" y="158"/>
                </a:cubicBezTo>
                <a:cubicBezTo>
                  <a:pt x="154" y="160"/>
                  <a:pt x="153" y="162"/>
                  <a:pt x="152" y="163"/>
                </a:cubicBezTo>
                <a:cubicBezTo>
                  <a:pt x="152" y="164"/>
                  <a:pt x="151" y="166"/>
                  <a:pt x="151" y="166"/>
                </a:cubicBezTo>
                <a:cubicBezTo>
                  <a:pt x="159" y="159"/>
                  <a:pt x="159" y="159"/>
                  <a:pt x="159" y="159"/>
                </a:cubicBezTo>
                <a:cubicBezTo>
                  <a:pt x="159" y="159"/>
                  <a:pt x="160" y="158"/>
                  <a:pt x="159" y="158"/>
                </a:cubicBezTo>
                <a:close/>
                <a:moveTo>
                  <a:pt x="42" y="123"/>
                </a:moveTo>
                <a:cubicBezTo>
                  <a:pt x="42" y="123"/>
                  <a:pt x="42" y="123"/>
                  <a:pt x="42" y="123"/>
                </a:cubicBezTo>
                <a:cubicBezTo>
                  <a:pt x="40" y="118"/>
                  <a:pt x="39" y="114"/>
                  <a:pt x="38" y="109"/>
                </a:cubicBezTo>
                <a:cubicBezTo>
                  <a:pt x="39" y="114"/>
                  <a:pt x="39" y="120"/>
                  <a:pt x="40" y="125"/>
                </a:cubicBezTo>
                <a:cubicBezTo>
                  <a:pt x="40" y="125"/>
                  <a:pt x="41" y="124"/>
                  <a:pt x="42" y="123"/>
                </a:cubicBezTo>
                <a:close/>
                <a:moveTo>
                  <a:pt x="149" y="157"/>
                </a:moveTo>
                <a:cubicBezTo>
                  <a:pt x="149" y="157"/>
                  <a:pt x="148" y="157"/>
                  <a:pt x="148" y="157"/>
                </a:cubicBezTo>
                <a:cubicBezTo>
                  <a:pt x="144" y="164"/>
                  <a:pt x="144" y="164"/>
                  <a:pt x="144" y="164"/>
                </a:cubicBezTo>
                <a:cubicBezTo>
                  <a:pt x="143" y="164"/>
                  <a:pt x="144" y="165"/>
                  <a:pt x="144" y="164"/>
                </a:cubicBezTo>
                <a:cubicBezTo>
                  <a:pt x="147" y="162"/>
                  <a:pt x="149" y="160"/>
                  <a:pt x="152" y="157"/>
                </a:cubicBezTo>
                <a:cubicBezTo>
                  <a:pt x="151" y="157"/>
                  <a:pt x="150" y="157"/>
                  <a:pt x="149" y="157"/>
                </a:cubicBezTo>
                <a:close/>
                <a:moveTo>
                  <a:pt x="200" y="156"/>
                </a:moveTo>
                <a:cubicBezTo>
                  <a:pt x="195" y="156"/>
                  <a:pt x="193" y="159"/>
                  <a:pt x="191" y="162"/>
                </a:cubicBezTo>
                <a:cubicBezTo>
                  <a:pt x="186" y="167"/>
                  <a:pt x="186" y="167"/>
                  <a:pt x="186" y="167"/>
                </a:cubicBezTo>
                <a:cubicBezTo>
                  <a:pt x="190" y="163"/>
                  <a:pt x="195" y="160"/>
                  <a:pt x="200" y="156"/>
                </a:cubicBezTo>
                <a:close/>
                <a:moveTo>
                  <a:pt x="157" y="166"/>
                </a:moveTo>
                <a:cubicBezTo>
                  <a:pt x="157" y="167"/>
                  <a:pt x="158" y="167"/>
                  <a:pt x="158" y="167"/>
                </a:cubicBezTo>
                <a:cubicBezTo>
                  <a:pt x="161" y="164"/>
                  <a:pt x="164" y="162"/>
                  <a:pt x="167" y="159"/>
                </a:cubicBezTo>
                <a:cubicBezTo>
                  <a:pt x="166" y="159"/>
                  <a:pt x="165" y="158"/>
                  <a:pt x="163" y="159"/>
                </a:cubicBezTo>
                <a:lnTo>
                  <a:pt x="157" y="166"/>
                </a:lnTo>
                <a:close/>
                <a:moveTo>
                  <a:pt x="87" y="144"/>
                </a:moveTo>
                <a:cubicBezTo>
                  <a:pt x="87" y="140"/>
                  <a:pt x="86" y="137"/>
                  <a:pt x="86" y="134"/>
                </a:cubicBezTo>
                <a:cubicBezTo>
                  <a:pt x="86" y="134"/>
                  <a:pt x="85" y="133"/>
                  <a:pt x="85" y="133"/>
                </a:cubicBezTo>
                <a:cubicBezTo>
                  <a:pt x="84" y="137"/>
                  <a:pt x="83" y="140"/>
                  <a:pt x="83" y="143"/>
                </a:cubicBezTo>
                <a:cubicBezTo>
                  <a:pt x="84" y="143"/>
                  <a:pt x="85" y="144"/>
                  <a:pt x="86" y="145"/>
                </a:cubicBezTo>
                <a:cubicBezTo>
                  <a:pt x="86" y="145"/>
                  <a:pt x="87" y="144"/>
                  <a:pt x="87" y="144"/>
                </a:cubicBezTo>
                <a:close/>
                <a:moveTo>
                  <a:pt x="182" y="158"/>
                </a:moveTo>
                <a:cubicBezTo>
                  <a:pt x="180" y="159"/>
                  <a:pt x="179" y="159"/>
                  <a:pt x="177" y="159"/>
                </a:cubicBezTo>
                <a:cubicBezTo>
                  <a:pt x="169" y="168"/>
                  <a:pt x="169" y="168"/>
                  <a:pt x="169" y="168"/>
                </a:cubicBezTo>
                <a:cubicBezTo>
                  <a:pt x="169" y="168"/>
                  <a:pt x="170" y="168"/>
                  <a:pt x="170" y="168"/>
                </a:cubicBezTo>
                <a:cubicBezTo>
                  <a:pt x="174" y="165"/>
                  <a:pt x="178" y="162"/>
                  <a:pt x="181" y="159"/>
                </a:cubicBezTo>
                <a:cubicBezTo>
                  <a:pt x="182" y="159"/>
                  <a:pt x="183" y="158"/>
                  <a:pt x="182" y="158"/>
                </a:cubicBezTo>
                <a:close/>
                <a:moveTo>
                  <a:pt x="30" y="23"/>
                </a:moveTo>
                <a:cubicBezTo>
                  <a:pt x="30" y="23"/>
                  <a:pt x="29" y="23"/>
                  <a:pt x="29" y="23"/>
                </a:cubicBezTo>
                <a:cubicBezTo>
                  <a:pt x="24" y="29"/>
                  <a:pt x="18" y="34"/>
                  <a:pt x="14" y="41"/>
                </a:cubicBezTo>
                <a:cubicBezTo>
                  <a:pt x="14" y="41"/>
                  <a:pt x="15" y="41"/>
                  <a:pt x="15" y="41"/>
                </a:cubicBezTo>
                <a:cubicBezTo>
                  <a:pt x="20" y="35"/>
                  <a:pt x="26" y="29"/>
                  <a:pt x="32" y="23"/>
                </a:cubicBezTo>
                <a:cubicBezTo>
                  <a:pt x="31" y="23"/>
                  <a:pt x="30" y="23"/>
                  <a:pt x="30" y="23"/>
                </a:cubicBezTo>
                <a:close/>
                <a:moveTo>
                  <a:pt x="44" y="112"/>
                </a:moveTo>
                <a:cubicBezTo>
                  <a:pt x="44" y="109"/>
                  <a:pt x="44" y="107"/>
                  <a:pt x="43" y="104"/>
                </a:cubicBezTo>
                <a:cubicBezTo>
                  <a:pt x="39" y="107"/>
                  <a:pt x="39" y="107"/>
                  <a:pt x="39" y="107"/>
                </a:cubicBezTo>
                <a:cubicBezTo>
                  <a:pt x="40" y="112"/>
                  <a:pt x="41" y="118"/>
                  <a:pt x="43" y="122"/>
                </a:cubicBezTo>
                <a:cubicBezTo>
                  <a:pt x="43" y="117"/>
                  <a:pt x="42" y="112"/>
                  <a:pt x="42" y="108"/>
                </a:cubicBezTo>
                <a:cubicBezTo>
                  <a:pt x="42" y="107"/>
                  <a:pt x="42" y="107"/>
                  <a:pt x="42" y="107"/>
                </a:cubicBezTo>
                <a:cubicBezTo>
                  <a:pt x="44" y="112"/>
                  <a:pt x="44" y="112"/>
                  <a:pt x="44" y="112"/>
                </a:cubicBezTo>
                <a:cubicBezTo>
                  <a:pt x="44" y="112"/>
                  <a:pt x="44" y="112"/>
                  <a:pt x="44" y="112"/>
                </a:cubicBezTo>
                <a:close/>
                <a:moveTo>
                  <a:pt x="17" y="49"/>
                </a:moveTo>
                <a:cubicBezTo>
                  <a:pt x="25" y="41"/>
                  <a:pt x="32" y="32"/>
                  <a:pt x="41" y="25"/>
                </a:cubicBezTo>
                <a:cubicBezTo>
                  <a:pt x="41" y="25"/>
                  <a:pt x="39" y="25"/>
                  <a:pt x="38" y="25"/>
                </a:cubicBezTo>
                <a:cubicBezTo>
                  <a:pt x="38" y="25"/>
                  <a:pt x="37" y="25"/>
                  <a:pt x="37" y="26"/>
                </a:cubicBezTo>
                <a:cubicBezTo>
                  <a:pt x="30" y="33"/>
                  <a:pt x="24" y="41"/>
                  <a:pt x="17" y="49"/>
                </a:cubicBezTo>
                <a:close/>
                <a:moveTo>
                  <a:pt x="82" y="140"/>
                </a:moveTo>
                <a:cubicBezTo>
                  <a:pt x="82" y="137"/>
                  <a:pt x="81" y="136"/>
                  <a:pt x="81" y="134"/>
                </a:cubicBezTo>
                <a:cubicBezTo>
                  <a:pt x="81" y="133"/>
                  <a:pt x="80" y="131"/>
                  <a:pt x="80" y="132"/>
                </a:cubicBezTo>
                <a:cubicBezTo>
                  <a:pt x="79" y="134"/>
                  <a:pt x="78" y="136"/>
                  <a:pt x="77" y="139"/>
                </a:cubicBezTo>
                <a:cubicBezTo>
                  <a:pt x="77" y="139"/>
                  <a:pt x="77" y="139"/>
                  <a:pt x="77" y="138"/>
                </a:cubicBezTo>
                <a:cubicBezTo>
                  <a:pt x="76" y="136"/>
                  <a:pt x="76" y="134"/>
                  <a:pt x="75" y="132"/>
                </a:cubicBezTo>
                <a:cubicBezTo>
                  <a:pt x="75" y="134"/>
                  <a:pt x="75" y="136"/>
                  <a:pt x="75" y="139"/>
                </a:cubicBezTo>
                <a:cubicBezTo>
                  <a:pt x="77" y="140"/>
                  <a:pt x="80" y="141"/>
                  <a:pt x="82" y="142"/>
                </a:cubicBezTo>
                <a:cubicBezTo>
                  <a:pt x="82" y="141"/>
                  <a:pt x="82" y="140"/>
                  <a:pt x="82" y="140"/>
                </a:cubicBezTo>
                <a:close/>
                <a:moveTo>
                  <a:pt x="89" y="64"/>
                </a:moveTo>
                <a:cubicBezTo>
                  <a:pt x="89" y="64"/>
                  <a:pt x="89" y="63"/>
                  <a:pt x="89" y="63"/>
                </a:cubicBezTo>
                <a:cubicBezTo>
                  <a:pt x="89" y="59"/>
                  <a:pt x="89" y="55"/>
                  <a:pt x="89" y="51"/>
                </a:cubicBezTo>
                <a:cubicBezTo>
                  <a:pt x="85" y="55"/>
                  <a:pt x="85" y="55"/>
                  <a:pt x="85" y="55"/>
                </a:cubicBezTo>
                <a:cubicBezTo>
                  <a:pt x="86" y="58"/>
                  <a:pt x="87" y="62"/>
                  <a:pt x="88" y="67"/>
                </a:cubicBezTo>
                <a:cubicBezTo>
                  <a:pt x="88" y="67"/>
                  <a:pt x="89" y="67"/>
                  <a:pt x="89" y="66"/>
                </a:cubicBezTo>
                <a:cubicBezTo>
                  <a:pt x="89" y="66"/>
                  <a:pt x="89" y="65"/>
                  <a:pt x="89" y="64"/>
                </a:cubicBezTo>
                <a:close/>
                <a:moveTo>
                  <a:pt x="92" y="145"/>
                </a:moveTo>
                <a:cubicBezTo>
                  <a:pt x="92" y="137"/>
                  <a:pt x="92" y="137"/>
                  <a:pt x="92" y="137"/>
                </a:cubicBezTo>
                <a:cubicBezTo>
                  <a:pt x="91" y="137"/>
                  <a:pt x="89" y="136"/>
                  <a:pt x="88" y="135"/>
                </a:cubicBezTo>
                <a:cubicBezTo>
                  <a:pt x="87" y="135"/>
                  <a:pt x="87" y="133"/>
                  <a:pt x="87" y="135"/>
                </a:cubicBezTo>
                <a:cubicBezTo>
                  <a:pt x="88" y="142"/>
                  <a:pt x="88" y="142"/>
                  <a:pt x="88" y="142"/>
                </a:cubicBezTo>
                <a:cubicBezTo>
                  <a:pt x="88" y="140"/>
                  <a:pt x="89" y="139"/>
                  <a:pt x="89" y="137"/>
                </a:cubicBezTo>
                <a:cubicBezTo>
                  <a:pt x="89" y="136"/>
                  <a:pt x="90" y="136"/>
                  <a:pt x="90" y="137"/>
                </a:cubicBezTo>
                <a:cubicBezTo>
                  <a:pt x="89" y="140"/>
                  <a:pt x="89" y="143"/>
                  <a:pt x="88" y="146"/>
                </a:cubicBezTo>
                <a:cubicBezTo>
                  <a:pt x="90" y="146"/>
                  <a:pt x="91" y="147"/>
                  <a:pt x="92" y="148"/>
                </a:cubicBezTo>
                <a:cubicBezTo>
                  <a:pt x="92" y="146"/>
                  <a:pt x="92" y="145"/>
                  <a:pt x="92" y="145"/>
                </a:cubicBezTo>
                <a:close/>
                <a:moveTo>
                  <a:pt x="34" y="24"/>
                </a:moveTo>
                <a:cubicBezTo>
                  <a:pt x="27" y="30"/>
                  <a:pt x="20" y="37"/>
                  <a:pt x="14" y="45"/>
                </a:cubicBezTo>
                <a:cubicBezTo>
                  <a:pt x="13" y="46"/>
                  <a:pt x="12" y="47"/>
                  <a:pt x="13" y="49"/>
                </a:cubicBezTo>
                <a:cubicBezTo>
                  <a:pt x="13" y="50"/>
                  <a:pt x="13" y="50"/>
                  <a:pt x="13" y="50"/>
                </a:cubicBezTo>
                <a:cubicBezTo>
                  <a:pt x="21" y="41"/>
                  <a:pt x="28" y="32"/>
                  <a:pt x="37" y="24"/>
                </a:cubicBezTo>
                <a:cubicBezTo>
                  <a:pt x="36" y="24"/>
                  <a:pt x="34" y="23"/>
                  <a:pt x="34" y="24"/>
                </a:cubicBezTo>
                <a:close/>
                <a:moveTo>
                  <a:pt x="103" y="54"/>
                </a:moveTo>
                <a:cubicBezTo>
                  <a:pt x="102" y="53"/>
                  <a:pt x="101" y="53"/>
                  <a:pt x="101" y="53"/>
                </a:cubicBezTo>
                <a:cubicBezTo>
                  <a:pt x="101" y="48"/>
                  <a:pt x="101" y="43"/>
                  <a:pt x="101" y="38"/>
                </a:cubicBezTo>
                <a:cubicBezTo>
                  <a:pt x="97" y="42"/>
                  <a:pt x="94" y="46"/>
                  <a:pt x="91" y="50"/>
                </a:cubicBezTo>
                <a:cubicBezTo>
                  <a:pt x="92" y="52"/>
                  <a:pt x="92" y="55"/>
                  <a:pt x="93" y="59"/>
                </a:cubicBezTo>
                <a:cubicBezTo>
                  <a:pt x="93" y="59"/>
                  <a:pt x="94" y="59"/>
                  <a:pt x="94" y="59"/>
                </a:cubicBezTo>
                <a:cubicBezTo>
                  <a:pt x="96" y="50"/>
                  <a:pt x="96" y="50"/>
                  <a:pt x="96" y="50"/>
                </a:cubicBezTo>
                <a:cubicBezTo>
                  <a:pt x="96" y="49"/>
                  <a:pt x="96" y="49"/>
                  <a:pt x="97" y="48"/>
                </a:cubicBezTo>
                <a:cubicBezTo>
                  <a:pt x="96" y="59"/>
                  <a:pt x="96" y="59"/>
                  <a:pt x="96" y="59"/>
                </a:cubicBezTo>
                <a:cubicBezTo>
                  <a:pt x="96" y="60"/>
                  <a:pt x="95" y="60"/>
                  <a:pt x="94" y="60"/>
                </a:cubicBezTo>
                <a:cubicBezTo>
                  <a:pt x="93" y="60"/>
                  <a:pt x="93" y="60"/>
                  <a:pt x="92" y="59"/>
                </a:cubicBezTo>
                <a:cubicBezTo>
                  <a:pt x="91" y="56"/>
                  <a:pt x="91" y="53"/>
                  <a:pt x="90" y="50"/>
                </a:cubicBezTo>
                <a:cubicBezTo>
                  <a:pt x="90" y="56"/>
                  <a:pt x="90" y="60"/>
                  <a:pt x="90" y="66"/>
                </a:cubicBezTo>
                <a:cubicBezTo>
                  <a:pt x="95" y="62"/>
                  <a:pt x="98" y="58"/>
                  <a:pt x="103" y="54"/>
                </a:cubicBezTo>
                <a:close/>
                <a:moveTo>
                  <a:pt x="73" y="136"/>
                </a:moveTo>
                <a:cubicBezTo>
                  <a:pt x="73" y="137"/>
                  <a:pt x="74" y="137"/>
                  <a:pt x="74" y="138"/>
                </a:cubicBezTo>
                <a:cubicBezTo>
                  <a:pt x="74" y="135"/>
                  <a:pt x="74" y="132"/>
                  <a:pt x="75" y="130"/>
                </a:cubicBezTo>
                <a:cubicBezTo>
                  <a:pt x="75" y="129"/>
                  <a:pt x="76" y="130"/>
                  <a:pt x="76" y="130"/>
                </a:cubicBezTo>
                <a:cubicBezTo>
                  <a:pt x="77" y="137"/>
                  <a:pt x="77" y="137"/>
                  <a:pt x="77" y="137"/>
                </a:cubicBezTo>
                <a:cubicBezTo>
                  <a:pt x="78" y="136"/>
                  <a:pt x="78" y="133"/>
                  <a:pt x="79" y="131"/>
                </a:cubicBezTo>
                <a:cubicBezTo>
                  <a:pt x="80" y="131"/>
                  <a:pt x="80" y="130"/>
                  <a:pt x="81" y="131"/>
                </a:cubicBezTo>
                <a:cubicBezTo>
                  <a:pt x="73" y="126"/>
                  <a:pt x="67" y="121"/>
                  <a:pt x="60" y="115"/>
                </a:cubicBezTo>
                <a:cubicBezTo>
                  <a:pt x="60" y="115"/>
                  <a:pt x="59" y="115"/>
                  <a:pt x="60" y="115"/>
                </a:cubicBezTo>
                <a:cubicBezTo>
                  <a:pt x="60" y="114"/>
                  <a:pt x="60" y="115"/>
                  <a:pt x="59" y="114"/>
                </a:cubicBezTo>
                <a:cubicBezTo>
                  <a:pt x="58" y="114"/>
                  <a:pt x="58" y="113"/>
                  <a:pt x="57" y="112"/>
                </a:cubicBezTo>
                <a:cubicBezTo>
                  <a:pt x="50" y="105"/>
                  <a:pt x="50" y="105"/>
                  <a:pt x="50" y="105"/>
                </a:cubicBezTo>
                <a:cubicBezTo>
                  <a:pt x="50" y="111"/>
                  <a:pt x="51" y="116"/>
                  <a:pt x="52" y="121"/>
                </a:cubicBezTo>
                <a:cubicBezTo>
                  <a:pt x="58" y="127"/>
                  <a:pt x="65" y="132"/>
                  <a:pt x="73" y="137"/>
                </a:cubicBezTo>
                <a:cubicBezTo>
                  <a:pt x="72" y="137"/>
                  <a:pt x="72" y="136"/>
                  <a:pt x="73" y="136"/>
                </a:cubicBezTo>
                <a:close/>
                <a:moveTo>
                  <a:pt x="33" y="51"/>
                </a:moveTo>
                <a:cubicBezTo>
                  <a:pt x="33" y="51"/>
                  <a:pt x="33" y="51"/>
                  <a:pt x="33" y="51"/>
                </a:cubicBezTo>
                <a:cubicBezTo>
                  <a:pt x="33" y="51"/>
                  <a:pt x="33" y="51"/>
                  <a:pt x="33" y="51"/>
                </a:cubicBezTo>
                <a:cubicBezTo>
                  <a:pt x="31" y="53"/>
                  <a:pt x="30" y="54"/>
                  <a:pt x="28" y="56"/>
                </a:cubicBezTo>
                <a:cubicBezTo>
                  <a:pt x="25" y="58"/>
                  <a:pt x="23" y="61"/>
                  <a:pt x="20" y="63"/>
                </a:cubicBezTo>
                <a:cubicBezTo>
                  <a:pt x="19" y="64"/>
                  <a:pt x="18" y="62"/>
                  <a:pt x="18" y="62"/>
                </a:cubicBezTo>
                <a:cubicBezTo>
                  <a:pt x="20" y="59"/>
                  <a:pt x="22" y="57"/>
                  <a:pt x="24" y="54"/>
                </a:cubicBezTo>
                <a:cubicBezTo>
                  <a:pt x="24" y="54"/>
                  <a:pt x="24" y="54"/>
                  <a:pt x="24" y="54"/>
                </a:cubicBezTo>
                <a:cubicBezTo>
                  <a:pt x="24" y="54"/>
                  <a:pt x="24" y="54"/>
                  <a:pt x="24" y="54"/>
                </a:cubicBezTo>
                <a:cubicBezTo>
                  <a:pt x="24" y="54"/>
                  <a:pt x="23" y="54"/>
                  <a:pt x="23" y="54"/>
                </a:cubicBezTo>
                <a:cubicBezTo>
                  <a:pt x="21" y="56"/>
                  <a:pt x="19" y="59"/>
                  <a:pt x="17" y="61"/>
                </a:cubicBezTo>
                <a:cubicBezTo>
                  <a:pt x="16" y="61"/>
                  <a:pt x="15" y="62"/>
                  <a:pt x="14" y="61"/>
                </a:cubicBezTo>
                <a:cubicBezTo>
                  <a:pt x="13" y="61"/>
                  <a:pt x="13" y="60"/>
                  <a:pt x="14" y="59"/>
                </a:cubicBezTo>
                <a:cubicBezTo>
                  <a:pt x="16" y="54"/>
                  <a:pt x="19" y="50"/>
                  <a:pt x="23" y="46"/>
                </a:cubicBezTo>
                <a:cubicBezTo>
                  <a:pt x="28" y="39"/>
                  <a:pt x="35" y="34"/>
                  <a:pt x="42" y="27"/>
                </a:cubicBezTo>
                <a:cubicBezTo>
                  <a:pt x="39" y="29"/>
                  <a:pt x="37" y="30"/>
                  <a:pt x="35" y="32"/>
                </a:cubicBezTo>
                <a:cubicBezTo>
                  <a:pt x="27" y="39"/>
                  <a:pt x="20" y="48"/>
                  <a:pt x="13" y="56"/>
                </a:cubicBezTo>
                <a:cubicBezTo>
                  <a:pt x="13" y="66"/>
                  <a:pt x="12" y="78"/>
                  <a:pt x="13" y="88"/>
                </a:cubicBezTo>
                <a:cubicBezTo>
                  <a:pt x="13" y="93"/>
                  <a:pt x="13" y="97"/>
                  <a:pt x="14" y="101"/>
                </a:cubicBezTo>
                <a:cubicBezTo>
                  <a:pt x="14" y="101"/>
                  <a:pt x="14" y="102"/>
                  <a:pt x="13" y="102"/>
                </a:cubicBezTo>
                <a:cubicBezTo>
                  <a:pt x="14" y="109"/>
                  <a:pt x="14" y="116"/>
                  <a:pt x="16" y="121"/>
                </a:cubicBezTo>
                <a:cubicBezTo>
                  <a:pt x="16" y="122"/>
                  <a:pt x="17" y="122"/>
                  <a:pt x="17" y="122"/>
                </a:cubicBezTo>
                <a:cubicBezTo>
                  <a:pt x="18" y="122"/>
                  <a:pt x="19" y="121"/>
                  <a:pt x="19" y="120"/>
                </a:cubicBezTo>
                <a:cubicBezTo>
                  <a:pt x="21" y="119"/>
                  <a:pt x="23" y="117"/>
                  <a:pt x="24" y="115"/>
                </a:cubicBezTo>
                <a:cubicBezTo>
                  <a:pt x="24" y="115"/>
                  <a:pt x="25" y="115"/>
                  <a:pt x="25" y="115"/>
                </a:cubicBezTo>
                <a:cubicBezTo>
                  <a:pt x="25" y="114"/>
                  <a:pt x="25" y="113"/>
                  <a:pt x="26" y="112"/>
                </a:cubicBezTo>
                <a:cubicBezTo>
                  <a:pt x="26" y="112"/>
                  <a:pt x="26" y="113"/>
                  <a:pt x="27" y="114"/>
                </a:cubicBezTo>
                <a:cubicBezTo>
                  <a:pt x="33" y="108"/>
                  <a:pt x="38" y="103"/>
                  <a:pt x="45" y="99"/>
                </a:cubicBezTo>
                <a:cubicBezTo>
                  <a:pt x="45" y="97"/>
                  <a:pt x="46" y="97"/>
                  <a:pt x="47" y="97"/>
                </a:cubicBezTo>
                <a:cubicBezTo>
                  <a:pt x="48" y="98"/>
                  <a:pt x="48" y="99"/>
                  <a:pt x="49" y="100"/>
                </a:cubicBezTo>
                <a:cubicBezTo>
                  <a:pt x="49" y="100"/>
                  <a:pt x="50" y="100"/>
                  <a:pt x="51" y="100"/>
                </a:cubicBezTo>
                <a:cubicBezTo>
                  <a:pt x="60" y="107"/>
                  <a:pt x="68" y="113"/>
                  <a:pt x="77" y="120"/>
                </a:cubicBezTo>
                <a:cubicBezTo>
                  <a:pt x="81" y="122"/>
                  <a:pt x="85" y="125"/>
                  <a:pt x="89" y="127"/>
                </a:cubicBezTo>
                <a:cubicBezTo>
                  <a:pt x="98" y="132"/>
                  <a:pt x="107" y="136"/>
                  <a:pt x="117" y="140"/>
                </a:cubicBezTo>
                <a:cubicBezTo>
                  <a:pt x="123" y="142"/>
                  <a:pt x="129" y="143"/>
                  <a:pt x="135" y="144"/>
                </a:cubicBezTo>
                <a:cubicBezTo>
                  <a:pt x="141" y="146"/>
                  <a:pt x="146" y="146"/>
                  <a:pt x="152" y="147"/>
                </a:cubicBezTo>
                <a:cubicBezTo>
                  <a:pt x="153" y="146"/>
                  <a:pt x="153" y="147"/>
                  <a:pt x="153" y="147"/>
                </a:cubicBezTo>
                <a:cubicBezTo>
                  <a:pt x="154" y="147"/>
                  <a:pt x="155" y="147"/>
                  <a:pt x="155" y="146"/>
                </a:cubicBezTo>
                <a:cubicBezTo>
                  <a:pt x="155" y="147"/>
                  <a:pt x="155" y="147"/>
                  <a:pt x="155" y="147"/>
                </a:cubicBezTo>
                <a:cubicBezTo>
                  <a:pt x="155" y="148"/>
                  <a:pt x="156" y="148"/>
                  <a:pt x="156" y="148"/>
                </a:cubicBezTo>
                <a:cubicBezTo>
                  <a:pt x="177" y="150"/>
                  <a:pt x="196" y="148"/>
                  <a:pt x="215" y="146"/>
                </a:cubicBezTo>
                <a:cubicBezTo>
                  <a:pt x="212" y="134"/>
                  <a:pt x="212" y="134"/>
                  <a:pt x="212" y="134"/>
                </a:cubicBezTo>
                <a:cubicBezTo>
                  <a:pt x="211" y="130"/>
                  <a:pt x="209" y="127"/>
                  <a:pt x="208" y="123"/>
                </a:cubicBezTo>
                <a:cubicBezTo>
                  <a:pt x="209" y="127"/>
                  <a:pt x="210" y="131"/>
                  <a:pt x="211" y="134"/>
                </a:cubicBezTo>
                <a:cubicBezTo>
                  <a:pt x="211" y="134"/>
                  <a:pt x="211" y="134"/>
                  <a:pt x="212" y="134"/>
                </a:cubicBezTo>
                <a:cubicBezTo>
                  <a:pt x="212" y="135"/>
                  <a:pt x="212" y="135"/>
                  <a:pt x="211" y="136"/>
                </a:cubicBezTo>
                <a:cubicBezTo>
                  <a:pt x="210" y="136"/>
                  <a:pt x="210" y="135"/>
                  <a:pt x="210" y="135"/>
                </a:cubicBezTo>
                <a:cubicBezTo>
                  <a:pt x="207" y="126"/>
                  <a:pt x="205" y="116"/>
                  <a:pt x="201" y="106"/>
                </a:cubicBezTo>
                <a:cubicBezTo>
                  <a:pt x="203" y="114"/>
                  <a:pt x="203" y="122"/>
                  <a:pt x="206" y="129"/>
                </a:cubicBezTo>
                <a:cubicBezTo>
                  <a:pt x="206" y="130"/>
                  <a:pt x="205" y="130"/>
                  <a:pt x="205" y="130"/>
                </a:cubicBezTo>
                <a:cubicBezTo>
                  <a:pt x="205" y="130"/>
                  <a:pt x="204" y="130"/>
                  <a:pt x="204" y="129"/>
                </a:cubicBezTo>
                <a:cubicBezTo>
                  <a:pt x="202" y="123"/>
                  <a:pt x="201" y="117"/>
                  <a:pt x="199" y="111"/>
                </a:cubicBezTo>
                <a:cubicBezTo>
                  <a:pt x="198" y="110"/>
                  <a:pt x="198" y="109"/>
                  <a:pt x="198" y="109"/>
                </a:cubicBezTo>
                <a:cubicBezTo>
                  <a:pt x="198" y="110"/>
                  <a:pt x="198" y="110"/>
                  <a:pt x="198" y="111"/>
                </a:cubicBezTo>
                <a:cubicBezTo>
                  <a:pt x="198" y="111"/>
                  <a:pt x="198" y="111"/>
                  <a:pt x="199" y="111"/>
                </a:cubicBezTo>
                <a:cubicBezTo>
                  <a:pt x="198" y="111"/>
                  <a:pt x="198" y="111"/>
                  <a:pt x="198" y="111"/>
                </a:cubicBezTo>
                <a:cubicBezTo>
                  <a:pt x="199" y="119"/>
                  <a:pt x="200" y="126"/>
                  <a:pt x="201" y="134"/>
                </a:cubicBezTo>
                <a:cubicBezTo>
                  <a:pt x="201" y="134"/>
                  <a:pt x="200" y="134"/>
                  <a:pt x="200" y="134"/>
                </a:cubicBezTo>
                <a:cubicBezTo>
                  <a:pt x="198" y="126"/>
                  <a:pt x="195" y="118"/>
                  <a:pt x="193" y="110"/>
                </a:cubicBezTo>
                <a:cubicBezTo>
                  <a:pt x="193" y="117"/>
                  <a:pt x="194" y="124"/>
                  <a:pt x="194" y="131"/>
                </a:cubicBezTo>
                <a:cubicBezTo>
                  <a:pt x="194" y="132"/>
                  <a:pt x="193" y="132"/>
                  <a:pt x="193" y="131"/>
                </a:cubicBezTo>
                <a:cubicBezTo>
                  <a:pt x="191" y="125"/>
                  <a:pt x="190" y="119"/>
                  <a:pt x="188" y="113"/>
                </a:cubicBezTo>
                <a:cubicBezTo>
                  <a:pt x="188" y="120"/>
                  <a:pt x="188" y="120"/>
                  <a:pt x="188" y="120"/>
                </a:cubicBezTo>
                <a:cubicBezTo>
                  <a:pt x="188" y="124"/>
                  <a:pt x="188" y="128"/>
                  <a:pt x="187" y="133"/>
                </a:cubicBezTo>
                <a:cubicBezTo>
                  <a:pt x="187" y="132"/>
                  <a:pt x="186" y="133"/>
                  <a:pt x="186" y="132"/>
                </a:cubicBezTo>
                <a:cubicBezTo>
                  <a:pt x="185" y="127"/>
                  <a:pt x="183" y="121"/>
                  <a:pt x="182" y="115"/>
                </a:cubicBezTo>
                <a:cubicBezTo>
                  <a:pt x="180" y="128"/>
                  <a:pt x="180" y="128"/>
                  <a:pt x="180" y="128"/>
                </a:cubicBezTo>
                <a:cubicBezTo>
                  <a:pt x="180" y="128"/>
                  <a:pt x="179" y="128"/>
                  <a:pt x="179" y="128"/>
                </a:cubicBezTo>
                <a:cubicBezTo>
                  <a:pt x="178" y="124"/>
                  <a:pt x="178" y="120"/>
                  <a:pt x="177" y="116"/>
                </a:cubicBezTo>
                <a:cubicBezTo>
                  <a:pt x="176" y="120"/>
                  <a:pt x="175" y="123"/>
                  <a:pt x="175" y="126"/>
                </a:cubicBezTo>
                <a:cubicBezTo>
                  <a:pt x="174" y="127"/>
                  <a:pt x="173" y="126"/>
                  <a:pt x="173" y="126"/>
                </a:cubicBezTo>
                <a:cubicBezTo>
                  <a:pt x="171" y="124"/>
                  <a:pt x="171" y="121"/>
                  <a:pt x="170" y="119"/>
                </a:cubicBezTo>
                <a:cubicBezTo>
                  <a:pt x="170" y="118"/>
                  <a:pt x="169" y="118"/>
                  <a:pt x="168" y="118"/>
                </a:cubicBezTo>
                <a:cubicBezTo>
                  <a:pt x="166" y="121"/>
                  <a:pt x="164" y="123"/>
                  <a:pt x="162" y="126"/>
                </a:cubicBezTo>
                <a:cubicBezTo>
                  <a:pt x="161" y="127"/>
                  <a:pt x="160" y="128"/>
                  <a:pt x="158" y="128"/>
                </a:cubicBezTo>
                <a:cubicBezTo>
                  <a:pt x="155" y="127"/>
                  <a:pt x="154" y="125"/>
                  <a:pt x="153" y="123"/>
                </a:cubicBezTo>
                <a:cubicBezTo>
                  <a:pt x="155" y="125"/>
                  <a:pt x="156" y="127"/>
                  <a:pt x="159" y="127"/>
                </a:cubicBezTo>
                <a:cubicBezTo>
                  <a:pt x="161" y="125"/>
                  <a:pt x="162" y="124"/>
                  <a:pt x="164" y="122"/>
                </a:cubicBezTo>
                <a:cubicBezTo>
                  <a:pt x="165" y="120"/>
                  <a:pt x="166" y="118"/>
                  <a:pt x="168" y="117"/>
                </a:cubicBezTo>
                <a:cubicBezTo>
                  <a:pt x="169" y="117"/>
                  <a:pt x="170" y="117"/>
                  <a:pt x="170" y="118"/>
                </a:cubicBezTo>
                <a:cubicBezTo>
                  <a:pt x="172" y="119"/>
                  <a:pt x="172" y="122"/>
                  <a:pt x="174" y="125"/>
                </a:cubicBezTo>
                <a:cubicBezTo>
                  <a:pt x="176" y="115"/>
                  <a:pt x="176" y="115"/>
                  <a:pt x="176" y="115"/>
                </a:cubicBezTo>
                <a:cubicBezTo>
                  <a:pt x="176" y="114"/>
                  <a:pt x="177" y="114"/>
                  <a:pt x="177" y="115"/>
                </a:cubicBezTo>
                <a:cubicBezTo>
                  <a:pt x="178" y="117"/>
                  <a:pt x="179" y="120"/>
                  <a:pt x="179" y="123"/>
                </a:cubicBezTo>
                <a:cubicBezTo>
                  <a:pt x="180" y="121"/>
                  <a:pt x="180" y="118"/>
                  <a:pt x="181" y="114"/>
                </a:cubicBezTo>
                <a:cubicBezTo>
                  <a:pt x="181" y="113"/>
                  <a:pt x="183" y="114"/>
                  <a:pt x="183" y="115"/>
                </a:cubicBezTo>
                <a:cubicBezTo>
                  <a:pt x="185" y="119"/>
                  <a:pt x="185" y="124"/>
                  <a:pt x="186" y="128"/>
                </a:cubicBezTo>
                <a:cubicBezTo>
                  <a:pt x="187" y="123"/>
                  <a:pt x="187" y="119"/>
                  <a:pt x="187" y="114"/>
                </a:cubicBezTo>
                <a:cubicBezTo>
                  <a:pt x="187" y="113"/>
                  <a:pt x="186" y="111"/>
                  <a:pt x="187" y="110"/>
                </a:cubicBezTo>
                <a:cubicBezTo>
                  <a:pt x="188" y="110"/>
                  <a:pt x="188" y="110"/>
                  <a:pt x="189" y="111"/>
                </a:cubicBezTo>
                <a:cubicBezTo>
                  <a:pt x="190" y="113"/>
                  <a:pt x="191" y="117"/>
                  <a:pt x="192" y="120"/>
                </a:cubicBezTo>
                <a:cubicBezTo>
                  <a:pt x="191" y="112"/>
                  <a:pt x="191" y="112"/>
                  <a:pt x="191" y="112"/>
                </a:cubicBezTo>
                <a:cubicBezTo>
                  <a:pt x="191" y="111"/>
                  <a:pt x="191" y="109"/>
                  <a:pt x="192" y="108"/>
                </a:cubicBezTo>
                <a:cubicBezTo>
                  <a:pt x="192" y="108"/>
                  <a:pt x="193" y="108"/>
                  <a:pt x="193" y="109"/>
                </a:cubicBezTo>
                <a:cubicBezTo>
                  <a:pt x="198" y="121"/>
                  <a:pt x="198" y="121"/>
                  <a:pt x="198" y="121"/>
                </a:cubicBezTo>
                <a:cubicBezTo>
                  <a:pt x="198" y="122"/>
                  <a:pt x="198" y="122"/>
                  <a:pt x="198" y="122"/>
                </a:cubicBezTo>
                <a:cubicBezTo>
                  <a:pt x="198" y="121"/>
                  <a:pt x="198" y="121"/>
                  <a:pt x="198" y="121"/>
                </a:cubicBezTo>
                <a:cubicBezTo>
                  <a:pt x="196" y="107"/>
                  <a:pt x="196" y="107"/>
                  <a:pt x="196" y="107"/>
                </a:cubicBezTo>
                <a:cubicBezTo>
                  <a:pt x="196" y="106"/>
                  <a:pt x="195" y="104"/>
                  <a:pt x="196" y="102"/>
                </a:cubicBezTo>
                <a:cubicBezTo>
                  <a:pt x="196" y="102"/>
                  <a:pt x="197" y="103"/>
                  <a:pt x="197" y="103"/>
                </a:cubicBezTo>
                <a:cubicBezTo>
                  <a:pt x="199" y="106"/>
                  <a:pt x="200" y="108"/>
                  <a:pt x="200" y="111"/>
                </a:cubicBezTo>
                <a:cubicBezTo>
                  <a:pt x="200" y="107"/>
                  <a:pt x="199" y="102"/>
                  <a:pt x="198" y="98"/>
                </a:cubicBezTo>
                <a:cubicBezTo>
                  <a:pt x="198" y="97"/>
                  <a:pt x="198" y="96"/>
                  <a:pt x="199" y="95"/>
                </a:cubicBezTo>
                <a:cubicBezTo>
                  <a:pt x="198" y="92"/>
                  <a:pt x="197" y="89"/>
                  <a:pt x="196" y="86"/>
                </a:cubicBezTo>
                <a:cubicBezTo>
                  <a:pt x="182" y="91"/>
                  <a:pt x="168" y="94"/>
                  <a:pt x="153" y="96"/>
                </a:cubicBezTo>
                <a:cubicBezTo>
                  <a:pt x="133" y="98"/>
                  <a:pt x="105" y="94"/>
                  <a:pt x="87" y="85"/>
                </a:cubicBezTo>
                <a:cubicBezTo>
                  <a:pt x="77" y="80"/>
                  <a:pt x="69" y="74"/>
                  <a:pt x="64" y="66"/>
                </a:cubicBezTo>
                <a:cubicBezTo>
                  <a:pt x="62" y="61"/>
                  <a:pt x="62" y="61"/>
                  <a:pt x="62" y="61"/>
                </a:cubicBezTo>
                <a:cubicBezTo>
                  <a:pt x="61" y="61"/>
                  <a:pt x="63" y="59"/>
                  <a:pt x="64" y="60"/>
                </a:cubicBezTo>
                <a:cubicBezTo>
                  <a:pt x="68" y="63"/>
                  <a:pt x="68" y="63"/>
                  <a:pt x="68" y="63"/>
                </a:cubicBezTo>
                <a:cubicBezTo>
                  <a:pt x="77" y="55"/>
                  <a:pt x="77" y="55"/>
                  <a:pt x="77" y="55"/>
                </a:cubicBezTo>
                <a:cubicBezTo>
                  <a:pt x="85" y="49"/>
                  <a:pt x="93" y="43"/>
                  <a:pt x="99" y="35"/>
                </a:cubicBezTo>
                <a:cubicBezTo>
                  <a:pt x="94" y="35"/>
                  <a:pt x="90" y="35"/>
                  <a:pt x="85" y="34"/>
                </a:cubicBezTo>
                <a:cubicBezTo>
                  <a:pt x="75" y="32"/>
                  <a:pt x="66" y="31"/>
                  <a:pt x="58" y="29"/>
                </a:cubicBezTo>
                <a:cubicBezTo>
                  <a:pt x="53" y="27"/>
                  <a:pt x="49" y="27"/>
                  <a:pt x="44" y="26"/>
                </a:cubicBezTo>
                <a:cubicBezTo>
                  <a:pt x="43" y="29"/>
                  <a:pt x="40" y="30"/>
                  <a:pt x="38" y="32"/>
                </a:cubicBezTo>
                <a:cubicBezTo>
                  <a:pt x="30" y="41"/>
                  <a:pt x="22" y="48"/>
                  <a:pt x="15" y="59"/>
                </a:cubicBezTo>
                <a:cubicBezTo>
                  <a:pt x="16" y="59"/>
                  <a:pt x="14" y="60"/>
                  <a:pt x="15" y="60"/>
                </a:cubicBezTo>
                <a:cubicBezTo>
                  <a:pt x="16" y="60"/>
                  <a:pt x="17" y="58"/>
                  <a:pt x="18" y="58"/>
                </a:cubicBezTo>
                <a:cubicBezTo>
                  <a:pt x="22" y="53"/>
                  <a:pt x="27" y="49"/>
                  <a:pt x="32" y="44"/>
                </a:cubicBezTo>
                <a:cubicBezTo>
                  <a:pt x="36" y="39"/>
                  <a:pt x="41" y="35"/>
                  <a:pt x="47" y="31"/>
                </a:cubicBezTo>
                <a:cubicBezTo>
                  <a:pt x="47" y="30"/>
                  <a:pt x="48" y="31"/>
                  <a:pt x="48" y="32"/>
                </a:cubicBezTo>
                <a:cubicBezTo>
                  <a:pt x="46" y="34"/>
                  <a:pt x="45" y="35"/>
                  <a:pt x="43" y="37"/>
                </a:cubicBezTo>
                <a:cubicBezTo>
                  <a:pt x="36" y="44"/>
                  <a:pt x="28" y="51"/>
                  <a:pt x="22" y="60"/>
                </a:cubicBezTo>
                <a:cubicBezTo>
                  <a:pt x="21" y="60"/>
                  <a:pt x="21" y="60"/>
                  <a:pt x="21" y="61"/>
                </a:cubicBezTo>
                <a:cubicBezTo>
                  <a:pt x="21" y="60"/>
                  <a:pt x="22" y="60"/>
                  <a:pt x="22" y="60"/>
                </a:cubicBezTo>
                <a:cubicBezTo>
                  <a:pt x="22" y="60"/>
                  <a:pt x="22" y="60"/>
                  <a:pt x="22" y="60"/>
                </a:cubicBezTo>
                <a:cubicBezTo>
                  <a:pt x="24" y="58"/>
                  <a:pt x="25" y="57"/>
                  <a:pt x="26" y="55"/>
                </a:cubicBezTo>
                <a:cubicBezTo>
                  <a:pt x="32" y="51"/>
                  <a:pt x="36" y="46"/>
                  <a:pt x="41" y="43"/>
                </a:cubicBezTo>
                <a:cubicBezTo>
                  <a:pt x="42" y="42"/>
                  <a:pt x="42" y="44"/>
                  <a:pt x="42" y="44"/>
                </a:cubicBezTo>
                <a:cubicBezTo>
                  <a:pt x="37" y="49"/>
                  <a:pt x="33" y="54"/>
                  <a:pt x="29" y="60"/>
                </a:cubicBezTo>
                <a:cubicBezTo>
                  <a:pt x="43" y="50"/>
                  <a:pt x="43" y="50"/>
                  <a:pt x="43" y="50"/>
                </a:cubicBezTo>
                <a:cubicBezTo>
                  <a:pt x="44" y="49"/>
                  <a:pt x="44" y="51"/>
                  <a:pt x="44" y="51"/>
                </a:cubicBezTo>
                <a:cubicBezTo>
                  <a:pt x="42" y="55"/>
                  <a:pt x="39" y="58"/>
                  <a:pt x="36" y="62"/>
                </a:cubicBezTo>
                <a:cubicBezTo>
                  <a:pt x="38" y="61"/>
                  <a:pt x="39" y="60"/>
                  <a:pt x="40" y="59"/>
                </a:cubicBezTo>
                <a:cubicBezTo>
                  <a:pt x="41" y="59"/>
                  <a:pt x="42" y="59"/>
                  <a:pt x="42" y="60"/>
                </a:cubicBezTo>
                <a:cubicBezTo>
                  <a:pt x="42" y="62"/>
                  <a:pt x="41" y="64"/>
                  <a:pt x="41" y="66"/>
                </a:cubicBezTo>
                <a:cubicBezTo>
                  <a:pt x="41" y="66"/>
                  <a:pt x="41" y="67"/>
                  <a:pt x="42" y="67"/>
                </a:cubicBezTo>
                <a:cubicBezTo>
                  <a:pt x="43" y="67"/>
                  <a:pt x="45" y="67"/>
                  <a:pt x="46" y="67"/>
                </a:cubicBezTo>
                <a:cubicBezTo>
                  <a:pt x="46" y="67"/>
                  <a:pt x="46" y="68"/>
                  <a:pt x="45" y="68"/>
                </a:cubicBezTo>
                <a:cubicBezTo>
                  <a:pt x="45" y="68"/>
                  <a:pt x="44" y="68"/>
                  <a:pt x="43" y="69"/>
                </a:cubicBezTo>
                <a:cubicBezTo>
                  <a:pt x="41" y="69"/>
                  <a:pt x="40" y="68"/>
                  <a:pt x="39" y="66"/>
                </a:cubicBezTo>
                <a:cubicBezTo>
                  <a:pt x="39" y="65"/>
                  <a:pt x="39" y="63"/>
                  <a:pt x="40" y="61"/>
                </a:cubicBezTo>
                <a:cubicBezTo>
                  <a:pt x="39" y="62"/>
                  <a:pt x="38" y="62"/>
                  <a:pt x="37" y="63"/>
                </a:cubicBezTo>
                <a:cubicBezTo>
                  <a:pt x="37" y="64"/>
                  <a:pt x="36" y="64"/>
                  <a:pt x="35" y="63"/>
                </a:cubicBezTo>
                <a:cubicBezTo>
                  <a:pt x="34" y="62"/>
                  <a:pt x="35" y="61"/>
                  <a:pt x="36" y="60"/>
                </a:cubicBezTo>
                <a:cubicBezTo>
                  <a:pt x="41" y="53"/>
                  <a:pt x="41" y="53"/>
                  <a:pt x="41" y="53"/>
                </a:cubicBezTo>
                <a:cubicBezTo>
                  <a:pt x="32" y="60"/>
                  <a:pt x="32" y="60"/>
                  <a:pt x="32" y="60"/>
                </a:cubicBezTo>
                <a:cubicBezTo>
                  <a:pt x="31" y="61"/>
                  <a:pt x="30" y="62"/>
                  <a:pt x="28" y="61"/>
                </a:cubicBezTo>
                <a:cubicBezTo>
                  <a:pt x="28" y="61"/>
                  <a:pt x="27" y="60"/>
                  <a:pt x="28" y="59"/>
                </a:cubicBezTo>
                <a:cubicBezTo>
                  <a:pt x="29" y="56"/>
                  <a:pt x="31" y="54"/>
                  <a:pt x="33" y="51"/>
                </a:cubicBezTo>
                <a:close/>
                <a:moveTo>
                  <a:pt x="232" y="140"/>
                </a:moveTo>
                <a:cubicBezTo>
                  <a:pt x="230" y="143"/>
                  <a:pt x="228" y="146"/>
                  <a:pt x="226" y="148"/>
                </a:cubicBezTo>
                <a:cubicBezTo>
                  <a:pt x="228" y="154"/>
                  <a:pt x="228" y="154"/>
                  <a:pt x="228" y="154"/>
                </a:cubicBezTo>
                <a:cubicBezTo>
                  <a:pt x="228" y="154"/>
                  <a:pt x="227" y="155"/>
                  <a:pt x="228" y="156"/>
                </a:cubicBezTo>
                <a:cubicBezTo>
                  <a:pt x="227" y="156"/>
                  <a:pt x="225" y="156"/>
                  <a:pt x="224" y="156"/>
                </a:cubicBezTo>
                <a:cubicBezTo>
                  <a:pt x="223" y="156"/>
                  <a:pt x="222" y="154"/>
                  <a:pt x="222" y="153"/>
                </a:cubicBezTo>
                <a:cubicBezTo>
                  <a:pt x="216" y="158"/>
                  <a:pt x="211" y="163"/>
                  <a:pt x="206" y="169"/>
                </a:cubicBezTo>
                <a:cubicBezTo>
                  <a:pt x="206" y="169"/>
                  <a:pt x="206" y="170"/>
                  <a:pt x="205" y="170"/>
                </a:cubicBezTo>
                <a:cubicBezTo>
                  <a:pt x="207" y="170"/>
                  <a:pt x="207" y="170"/>
                  <a:pt x="207" y="170"/>
                </a:cubicBezTo>
                <a:cubicBezTo>
                  <a:pt x="207" y="170"/>
                  <a:pt x="207" y="169"/>
                  <a:pt x="207" y="169"/>
                </a:cubicBezTo>
                <a:cubicBezTo>
                  <a:pt x="207" y="169"/>
                  <a:pt x="209" y="169"/>
                  <a:pt x="209" y="170"/>
                </a:cubicBezTo>
                <a:cubicBezTo>
                  <a:pt x="210" y="170"/>
                  <a:pt x="210" y="172"/>
                  <a:pt x="209" y="172"/>
                </a:cubicBezTo>
                <a:cubicBezTo>
                  <a:pt x="208" y="173"/>
                  <a:pt x="207" y="174"/>
                  <a:pt x="206" y="174"/>
                </a:cubicBezTo>
                <a:cubicBezTo>
                  <a:pt x="207" y="176"/>
                  <a:pt x="207" y="178"/>
                  <a:pt x="208" y="180"/>
                </a:cubicBezTo>
                <a:cubicBezTo>
                  <a:pt x="209" y="181"/>
                  <a:pt x="209" y="181"/>
                  <a:pt x="209" y="182"/>
                </a:cubicBezTo>
                <a:cubicBezTo>
                  <a:pt x="208" y="183"/>
                  <a:pt x="207" y="184"/>
                  <a:pt x="205" y="183"/>
                </a:cubicBezTo>
                <a:cubicBezTo>
                  <a:pt x="205" y="183"/>
                  <a:pt x="205" y="183"/>
                  <a:pt x="205" y="182"/>
                </a:cubicBezTo>
                <a:cubicBezTo>
                  <a:pt x="205" y="182"/>
                  <a:pt x="204" y="183"/>
                  <a:pt x="204" y="182"/>
                </a:cubicBezTo>
                <a:cubicBezTo>
                  <a:pt x="203" y="180"/>
                  <a:pt x="203" y="177"/>
                  <a:pt x="202" y="175"/>
                </a:cubicBezTo>
                <a:cubicBezTo>
                  <a:pt x="198" y="175"/>
                  <a:pt x="195" y="177"/>
                  <a:pt x="193" y="180"/>
                </a:cubicBezTo>
                <a:cubicBezTo>
                  <a:pt x="193" y="181"/>
                  <a:pt x="192" y="182"/>
                  <a:pt x="191" y="182"/>
                </a:cubicBezTo>
                <a:cubicBezTo>
                  <a:pt x="191" y="183"/>
                  <a:pt x="190" y="183"/>
                  <a:pt x="190" y="183"/>
                </a:cubicBezTo>
                <a:cubicBezTo>
                  <a:pt x="189" y="182"/>
                  <a:pt x="189" y="182"/>
                  <a:pt x="189" y="181"/>
                </a:cubicBezTo>
                <a:cubicBezTo>
                  <a:pt x="189" y="181"/>
                  <a:pt x="189" y="180"/>
                  <a:pt x="188" y="181"/>
                </a:cubicBezTo>
                <a:cubicBezTo>
                  <a:pt x="187" y="179"/>
                  <a:pt x="187" y="177"/>
                  <a:pt x="189" y="176"/>
                </a:cubicBezTo>
                <a:cubicBezTo>
                  <a:pt x="180" y="175"/>
                  <a:pt x="172" y="177"/>
                  <a:pt x="162" y="176"/>
                </a:cubicBezTo>
                <a:cubicBezTo>
                  <a:pt x="162" y="176"/>
                  <a:pt x="161" y="177"/>
                  <a:pt x="161" y="176"/>
                </a:cubicBezTo>
                <a:cubicBezTo>
                  <a:pt x="161" y="175"/>
                  <a:pt x="159" y="175"/>
                  <a:pt x="159" y="175"/>
                </a:cubicBezTo>
                <a:cubicBezTo>
                  <a:pt x="153" y="175"/>
                  <a:pt x="150" y="174"/>
                  <a:pt x="145" y="173"/>
                </a:cubicBezTo>
                <a:cubicBezTo>
                  <a:pt x="145" y="173"/>
                  <a:pt x="145" y="174"/>
                  <a:pt x="144" y="174"/>
                </a:cubicBezTo>
                <a:cubicBezTo>
                  <a:pt x="143" y="174"/>
                  <a:pt x="143" y="173"/>
                  <a:pt x="143" y="173"/>
                </a:cubicBezTo>
                <a:cubicBezTo>
                  <a:pt x="129" y="170"/>
                  <a:pt x="113" y="168"/>
                  <a:pt x="102" y="162"/>
                </a:cubicBezTo>
                <a:cubicBezTo>
                  <a:pt x="94" y="159"/>
                  <a:pt x="87" y="155"/>
                  <a:pt x="80" y="151"/>
                </a:cubicBezTo>
                <a:cubicBezTo>
                  <a:pt x="71" y="146"/>
                  <a:pt x="62" y="139"/>
                  <a:pt x="55" y="133"/>
                </a:cubicBezTo>
                <a:cubicBezTo>
                  <a:pt x="54" y="132"/>
                  <a:pt x="53" y="131"/>
                  <a:pt x="52" y="130"/>
                </a:cubicBezTo>
                <a:cubicBezTo>
                  <a:pt x="51" y="129"/>
                  <a:pt x="52" y="130"/>
                  <a:pt x="52" y="130"/>
                </a:cubicBezTo>
                <a:cubicBezTo>
                  <a:pt x="51" y="132"/>
                  <a:pt x="52" y="133"/>
                  <a:pt x="52" y="135"/>
                </a:cubicBezTo>
                <a:cubicBezTo>
                  <a:pt x="52" y="136"/>
                  <a:pt x="51" y="136"/>
                  <a:pt x="51" y="136"/>
                </a:cubicBezTo>
                <a:cubicBezTo>
                  <a:pt x="50" y="136"/>
                  <a:pt x="48" y="137"/>
                  <a:pt x="48" y="136"/>
                </a:cubicBezTo>
                <a:cubicBezTo>
                  <a:pt x="47" y="132"/>
                  <a:pt x="47" y="129"/>
                  <a:pt x="47" y="126"/>
                </a:cubicBezTo>
                <a:cubicBezTo>
                  <a:pt x="46" y="126"/>
                  <a:pt x="44" y="127"/>
                  <a:pt x="43" y="127"/>
                </a:cubicBezTo>
                <a:cubicBezTo>
                  <a:pt x="36" y="131"/>
                  <a:pt x="31" y="136"/>
                  <a:pt x="26" y="142"/>
                </a:cubicBezTo>
                <a:cubicBezTo>
                  <a:pt x="25" y="143"/>
                  <a:pt x="24" y="144"/>
                  <a:pt x="23" y="144"/>
                </a:cubicBezTo>
                <a:cubicBezTo>
                  <a:pt x="23" y="144"/>
                  <a:pt x="22" y="143"/>
                  <a:pt x="21" y="142"/>
                </a:cubicBezTo>
                <a:cubicBezTo>
                  <a:pt x="22" y="145"/>
                  <a:pt x="24" y="147"/>
                  <a:pt x="24" y="149"/>
                </a:cubicBezTo>
                <a:cubicBezTo>
                  <a:pt x="24" y="150"/>
                  <a:pt x="24" y="152"/>
                  <a:pt x="24" y="152"/>
                </a:cubicBezTo>
                <a:cubicBezTo>
                  <a:pt x="23" y="151"/>
                  <a:pt x="21" y="153"/>
                  <a:pt x="21" y="152"/>
                </a:cubicBezTo>
                <a:cubicBezTo>
                  <a:pt x="19" y="146"/>
                  <a:pt x="17" y="139"/>
                  <a:pt x="15" y="133"/>
                </a:cubicBezTo>
                <a:cubicBezTo>
                  <a:pt x="14" y="133"/>
                  <a:pt x="14" y="133"/>
                  <a:pt x="14" y="133"/>
                </a:cubicBezTo>
                <a:cubicBezTo>
                  <a:pt x="14" y="134"/>
                  <a:pt x="15" y="135"/>
                  <a:pt x="14" y="136"/>
                </a:cubicBezTo>
                <a:cubicBezTo>
                  <a:pt x="14" y="136"/>
                  <a:pt x="12" y="136"/>
                  <a:pt x="11" y="136"/>
                </a:cubicBezTo>
                <a:cubicBezTo>
                  <a:pt x="11" y="135"/>
                  <a:pt x="10" y="133"/>
                  <a:pt x="10" y="133"/>
                </a:cubicBezTo>
                <a:cubicBezTo>
                  <a:pt x="8" y="119"/>
                  <a:pt x="7" y="105"/>
                  <a:pt x="7" y="90"/>
                </a:cubicBezTo>
                <a:cubicBezTo>
                  <a:pt x="7" y="85"/>
                  <a:pt x="7" y="79"/>
                  <a:pt x="6" y="74"/>
                </a:cubicBezTo>
                <a:cubicBezTo>
                  <a:pt x="6" y="70"/>
                  <a:pt x="5" y="65"/>
                  <a:pt x="5" y="60"/>
                </a:cubicBezTo>
                <a:cubicBezTo>
                  <a:pt x="4" y="60"/>
                  <a:pt x="4" y="60"/>
                  <a:pt x="4" y="59"/>
                </a:cubicBezTo>
                <a:cubicBezTo>
                  <a:pt x="5" y="60"/>
                  <a:pt x="5" y="59"/>
                  <a:pt x="5" y="59"/>
                </a:cubicBezTo>
                <a:cubicBezTo>
                  <a:pt x="4" y="59"/>
                  <a:pt x="4" y="58"/>
                  <a:pt x="4" y="58"/>
                </a:cubicBezTo>
                <a:cubicBezTo>
                  <a:pt x="5" y="57"/>
                  <a:pt x="4" y="56"/>
                  <a:pt x="4" y="54"/>
                </a:cubicBezTo>
                <a:cubicBezTo>
                  <a:pt x="4" y="55"/>
                  <a:pt x="4" y="56"/>
                  <a:pt x="4" y="57"/>
                </a:cubicBezTo>
                <a:cubicBezTo>
                  <a:pt x="4" y="58"/>
                  <a:pt x="4" y="60"/>
                  <a:pt x="4" y="61"/>
                </a:cubicBezTo>
                <a:cubicBezTo>
                  <a:pt x="4" y="60"/>
                  <a:pt x="5" y="61"/>
                  <a:pt x="4" y="62"/>
                </a:cubicBezTo>
                <a:cubicBezTo>
                  <a:pt x="4" y="62"/>
                  <a:pt x="4" y="61"/>
                  <a:pt x="4" y="61"/>
                </a:cubicBezTo>
                <a:cubicBezTo>
                  <a:pt x="4" y="62"/>
                  <a:pt x="4" y="64"/>
                  <a:pt x="4" y="65"/>
                </a:cubicBezTo>
                <a:cubicBezTo>
                  <a:pt x="4" y="66"/>
                  <a:pt x="5" y="66"/>
                  <a:pt x="4" y="66"/>
                </a:cubicBezTo>
                <a:cubicBezTo>
                  <a:pt x="3" y="70"/>
                  <a:pt x="4" y="75"/>
                  <a:pt x="4" y="79"/>
                </a:cubicBezTo>
                <a:cubicBezTo>
                  <a:pt x="4" y="79"/>
                  <a:pt x="5" y="80"/>
                  <a:pt x="4" y="81"/>
                </a:cubicBezTo>
                <a:cubicBezTo>
                  <a:pt x="3" y="81"/>
                  <a:pt x="4" y="81"/>
                  <a:pt x="4" y="81"/>
                </a:cubicBezTo>
                <a:cubicBezTo>
                  <a:pt x="4" y="82"/>
                  <a:pt x="4" y="84"/>
                  <a:pt x="5" y="85"/>
                </a:cubicBezTo>
                <a:cubicBezTo>
                  <a:pt x="5" y="85"/>
                  <a:pt x="5" y="85"/>
                  <a:pt x="4" y="85"/>
                </a:cubicBezTo>
                <a:cubicBezTo>
                  <a:pt x="5" y="86"/>
                  <a:pt x="5" y="87"/>
                  <a:pt x="4" y="87"/>
                </a:cubicBezTo>
                <a:cubicBezTo>
                  <a:pt x="4" y="87"/>
                  <a:pt x="4" y="86"/>
                  <a:pt x="4" y="86"/>
                </a:cubicBezTo>
                <a:cubicBezTo>
                  <a:pt x="5" y="98"/>
                  <a:pt x="5" y="98"/>
                  <a:pt x="5" y="98"/>
                </a:cubicBezTo>
                <a:cubicBezTo>
                  <a:pt x="5" y="98"/>
                  <a:pt x="5" y="99"/>
                  <a:pt x="5" y="100"/>
                </a:cubicBezTo>
                <a:cubicBezTo>
                  <a:pt x="4" y="96"/>
                  <a:pt x="4" y="93"/>
                  <a:pt x="3" y="90"/>
                </a:cubicBezTo>
                <a:cubicBezTo>
                  <a:pt x="3" y="87"/>
                  <a:pt x="3" y="84"/>
                  <a:pt x="2" y="81"/>
                </a:cubicBezTo>
                <a:cubicBezTo>
                  <a:pt x="2" y="80"/>
                  <a:pt x="2" y="80"/>
                  <a:pt x="3" y="80"/>
                </a:cubicBezTo>
                <a:cubicBezTo>
                  <a:pt x="3" y="80"/>
                  <a:pt x="2" y="79"/>
                  <a:pt x="2" y="79"/>
                </a:cubicBezTo>
                <a:cubicBezTo>
                  <a:pt x="2" y="76"/>
                  <a:pt x="2" y="73"/>
                  <a:pt x="2" y="70"/>
                </a:cubicBezTo>
                <a:cubicBezTo>
                  <a:pt x="2" y="70"/>
                  <a:pt x="2" y="70"/>
                  <a:pt x="2" y="69"/>
                </a:cubicBezTo>
                <a:cubicBezTo>
                  <a:pt x="2" y="69"/>
                  <a:pt x="2" y="68"/>
                  <a:pt x="2" y="68"/>
                </a:cubicBezTo>
                <a:cubicBezTo>
                  <a:pt x="1" y="58"/>
                  <a:pt x="2" y="48"/>
                  <a:pt x="2" y="38"/>
                </a:cubicBezTo>
                <a:cubicBezTo>
                  <a:pt x="2" y="36"/>
                  <a:pt x="3" y="35"/>
                  <a:pt x="3" y="33"/>
                </a:cubicBezTo>
                <a:cubicBezTo>
                  <a:pt x="3" y="33"/>
                  <a:pt x="3" y="33"/>
                  <a:pt x="3" y="33"/>
                </a:cubicBezTo>
                <a:cubicBezTo>
                  <a:pt x="3" y="18"/>
                  <a:pt x="3" y="18"/>
                  <a:pt x="3" y="18"/>
                </a:cubicBezTo>
                <a:cubicBezTo>
                  <a:pt x="3" y="17"/>
                  <a:pt x="2" y="16"/>
                  <a:pt x="3" y="15"/>
                </a:cubicBezTo>
                <a:cubicBezTo>
                  <a:pt x="3" y="16"/>
                  <a:pt x="4" y="15"/>
                  <a:pt x="3" y="15"/>
                </a:cubicBezTo>
                <a:cubicBezTo>
                  <a:pt x="3" y="15"/>
                  <a:pt x="2" y="15"/>
                  <a:pt x="2" y="14"/>
                </a:cubicBezTo>
                <a:cubicBezTo>
                  <a:pt x="3" y="15"/>
                  <a:pt x="4" y="14"/>
                  <a:pt x="3" y="14"/>
                </a:cubicBezTo>
                <a:cubicBezTo>
                  <a:pt x="3" y="13"/>
                  <a:pt x="2" y="13"/>
                  <a:pt x="1" y="13"/>
                </a:cubicBezTo>
                <a:cubicBezTo>
                  <a:pt x="0" y="12"/>
                  <a:pt x="0" y="11"/>
                  <a:pt x="0" y="11"/>
                </a:cubicBezTo>
                <a:cubicBezTo>
                  <a:pt x="1" y="9"/>
                  <a:pt x="1" y="8"/>
                  <a:pt x="2" y="7"/>
                </a:cubicBezTo>
                <a:cubicBezTo>
                  <a:pt x="3" y="7"/>
                  <a:pt x="3" y="7"/>
                  <a:pt x="4" y="7"/>
                </a:cubicBezTo>
                <a:cubicBezTo>
                  <a:pt x="4" y="1"/>
                  <a:pt x="4" y="1"/>
                  <a:pt x="4" y="1"/>
                </a:cubicBezTo>
                <a:cubicBezTo>
                  <a:pt x="5" y="0"/>
                  <a:pt x="6" y="0"/>
                  <a:pt x="7" y="0"/>
                </a:cubicBezTo>
                <a:cubicBezTo>
                  <a:pt x="7" y="2"/>
                  <a:pt x="7" y="4"/>
                  <a:pt x="7" y="6"/>
                </a:cubicBezTo>
                <a:cubicBezTo>
                  <a:pt x="7" y="6"/>
                  <a:pt x="8" y="7"/>
                  <a:pt x="8" y="8"/>
                </a:cubicBezTo>
                <a:cubicBezTo>
                  <a:pt x="8" y="8"/>
                  <a:pt x="8" y="9"/>
                  <a:pt x="8" y="9"/>
                </a:cubicBezTo>
                <a:cubicBezTo>
                  <a:pt x="9" y="9"/>
                  <a:pt x="10" y="8"/>
                  <a:pt x="11" y="9"/>
                </a:cubicBezTo>
                <a:cubicBezTo>
                  <a:pt x="11" y="10"/>
                  <a:pt x="11" y="11"/>
                  <a:pt x="12" y="11"/>
                </a:cubicBezTo>
                <a:cubicBezTo>
                  <a:pt x="17" y="11"/>
                  <a:pt x="21" y="12"/>
                  <a:pt x="26" y="13"/>
                </a:cubicBezTo>
                <a:cubicBezTo>
                  <a:pt x="27" y="13"/>
                  <a:pt x="28" y="13"/>
                  <a:pt x="28" y="13"/>
                </a:cubicBezTo>
                <a:cubicBezTo>
                  <a:pt x="29" y="13"/>
                  <a:pt x="31" y="14"/>
                  <a:pt x="32" y="14"/>
                </a:cubicBezTo>
                <a:cubicBezTo>
                  <a:pt x="32" y="14"/>
                  <a:pt x="33" y="15"/>
                  <a:pt x="33" y="15"/>
                </a:cubicBezTo>
                <a:cubicBezTo>
                  <a:pt x="52" y="17"/>
                  <a:pt x="72" y="21"/>
                  <a:pt x="90" y="26"/>
                </a:cubicBezTo>
                <a:cubicBezTo>
                  <a:pt x="93" y="27"/>
                  <a:pt x="97" y="27"/>
                  <a:pt x="100" y="28"/>
                </a:cubicBezTo>
                <a:cubicBezTo>
                  <a:pt x="100" y="27"/>
                  <a:pt x="99" y="27"/>
                  <a:pt x="100" y="26"/>
                </a:cubicBezTo>
                <a:cubicBezTo>
                  <a:pt x="101" y="26"/>
                  <a:pt x="102" y="25"/>
                  <a:pt x="103" y="25"/>
                </a:cubicBezTo>
                <a:cubicBezTo>
                  <a:pt x="104" y="26"/>
                  <a:pt x="103" y="26"/>
                  <a:pt x="103" y="27"/>
                </a:cubicBezTo>
                <a:cubicBezTo>
                  <a:pt x="103" y="28"/>
                  <a:pt x="104" y="30"/>
                  <a:pt x="104" y="31"/>
                </a:cubicBezTo>
                <a:cubicBezTo>
                  <a:pt x="104" y="31"/>
                  <a:pt x="105" y="31"/>
                  <a:pt x="105" y="31"/>
                </a:cubicBezTo>
                <a:cubicBezTo>
                  <a:pt x="105" y="32"/>
                  <a:pt x="105" y="33"/>
                  <a:pt x="106" y="33"/>
                </a:cubicBezTo>
                <a:cubicBezTo>
                  <a:pt x="106" y="34"/>
                  <a:pt x="104" y="35"/>
                  <a:pt x="104" y="36"/>
                </a:cubicBezTo>
                <a:cubicBezTo>
                  <a:pt x="105" y="42"/>
                  <a:pt x="107" y="47"/>
                  <a:pt x="108" y="53"/>
                </a:cubicBezTo>
                <a:cubicBezTo>
                  <a:pt x="110" y="59"/>
                  <a:pt x="110" y="59"/>
                  <a:pt x="110" y="59"/>
                </a:cubicBezTo>
                <a:cubicBezTo>
                  <a:pt x="110" y="60"/>
                  <a:pt x="108" y="60"/>
                  <a:pt x="107" y="61"/>
                </a:cubicBezTo>
                <a:cubicBezTo>
                  <a:pt x="108" y="63"/>
                  <a:pt x="108" y="64"/>
                  <a:pt x="109" y="65"/>
                </a:cubicBezTo>
                <a:cubicBezTo>
                  <a:pt x="109" y="65"/>
                  <a:pt x="109" y="67"/>
                  <a:pt x="108" y="67"/>
                </a:cubicBezTo>
                <a:cubicBezTo>
                  <a:pt x="107" y="67"/>
                  <a:pt x="106" y="67"/>
                  <a:pt x="105" y="66"/>
                </a:cubicBezTo>
                <a:cubicBezTo>
                  <a:pt x="104" y="64"/>
                  <a:pt x="104" y="61"/>
                  <a:pt x="104" y="58"/>
                </a:cubicBezTo>
                <a:cubicBezTo>
                  <a:pt x="95" y="67"/>
                  <a:pt x="95" y="67"/>
                  <a:pt x="95" y="67"/>
                </a:cubicBezTo>
                <a:cubicBezTo>
                  <a:pt x="92" y="69"/>
                  <a:pt x="88" y="71"/>
                  <a:pt x="85" y="74"/>
                </a:cubicBezTo>
                <a:cubicBezTo>
                  <a:pt x="104" y="83"/>
                  <a:pt x="133" y="91"/>
                  <a:pt x="155" y="89"/>
                </a:cubicBezTo>
                <a:cubicBezTo>
                  <a:pt x="167" y="89"/>
                  <a:pt x="176" y="85"/>
                  <a:pt x="186" y="83"/>
                </a:cubicBezTo>
                <a:cubicBezTo>
                  <a:pt x="188" y="82"/>
                  <a:pt x="191" y="81"/>
                  <a:pt x="193" y="81"/>
                </a:cubicBezTo>
                <a:cubicBezTo>
                  <a:pt x="194" y="81"/>
                  <a:pt x="194" y="81"/>
                  <a:pt x="194" y="80"/>
                </a:cubicBezTo>
                <a:cubicBezTo>
                  <a:pt x="193" y="78"/>
                  <a:pt x="193" y="76"/>
                  <a:pt x="193" y="74"/>
                </a:cubicBezTo>
                <a:cubicBezTo>
                  <a:pt x="193" y="73"/>
                  <a:pt x="193" y="73"/>
                  <a:pt x="193" y="72"/>
                </a:cubicBezTo>
                <a:cubicBezTo>
                  <a:pt x="194" y="72"/>
                  <a:pt x="195" y="72"/>
                  <a:pt x="196" y="72"/>
                </a:cubicBezTo>
                <a:cubicBezTo>
                  <a:pt x="196" y="75"/>
                  <a:pt x="197" y="77"/>
                  <a:pt x="198" y="79"/>
                </a:cubicBezTo>
                <a:cubicBezTo>
                  <a:pt x="198" y="80"/>
                  <a:pt x="199" y="79"/>
                  <a:pt x="199" y="79"/>
                </a:cubicBezTo>
                <a:cubicBezTo>
                  <a:pt x="198" y="77"/>
                  <a:pt x="197" y="76"/>
                  <a:pt x="197" y="74"/>
                </a:cubicBezTo>
                <a:cubicBezTo>
                  <a:pt x="197" y="73"/>
                  <a:pt x="197" y="73"/>
                  <a:pt x="198" y="73"/>
                </a:cubicBezTo>
                <a:cubicBezTo>
                  <a:pt x="198" y="73"/>
                  <a:pt x="199" y="72"/>
                  <a:pt x="200" y="72"/>
                </a:cubicBezTo>
                <a:cubicBezTo>
                  <a:pt x="200" y="72"/>
                  <a:pt x="201" y="73"/>
                  <a:pt x="201" y="74"/>
                </a:cubicBezTo>
                <a:cubicBezTo>
                  <a:pt x="207" y="96"/>
                  <a:pt x="215" y="117"/>
                  <a:pt x="222" y="138"/>
                </a:cubicBezTo>
                <a:cubicBezTo>
                  <a:pt x="222" y="139"/>
                  <a:pt x="223" y="140"/>
                  <a:pt x="224" y="141"/>
                </a:cubicBezTo>
                <a:cubicBezTo>
                  <a:pt x="224" y="141"/>
                  <a:pt x="224" y="140"/>
                  <a:pt x="224" y="140"/>
                </a:cubicBezTo>
                <a:cubicBezTo>
                  <a:pt x="225" y="140"/>
                  <a:pt x="226" y="140"/>
                  <a:pt x="226" y="140"/>
                </a:cubicBezTo>
                <a:cubicBezTo>
                  <a:pt x="226" y="141"/>
                  <a:pt x="227" y="142"/>
                  <a:pt x="226" y="142"/>
                </a:cubicBezTo>
                <a:cubicBezTo>
                  <a:pt x="227" y="143"/>
                  <a:pt x="227" y="142"/>
                  <a:pt x="227" y="142"/>
                </a:cubicBezTo>
                <a:cubicBezTo>
                  <a:pt x="229" y="138"/>
                  <a:pt x="229" y="138"/>
                  <a:pt x="229" y="138"/>
                </a:cubicBezTo>
                <a:cubicBezTo>
                  <a:pt x="230" y="138"/>
                  <a:pt x="231" y="138"/>
                  <a:pt x="232" y="139"/>
                </a:cubicBezTo>
                <a:cubicBezTo>
                  <a:pt x="232" y="139"/>
                  <a:pt x="232" y="140"/>
                  <a:pt x="232" y="140"/>
                </a:cubicBezTo>
                <a:close/>
              </a:path>
            </a:pathLst>
          </a:custGeom>
          <a:solidFill>
            <a:schemeClr val="accent6"/>
          </a:solidFill>
          <a:ln>
            <a:noFill/>
          </a:ln>
        </p:spPr>
        <p:txBody>
          <a:bodyPr vert="horz" wrap="square" lIns="0" tIns="0" rIns="0" bIns="0" numCol="1" anchor="ctr" anchorCtr="0" compatLnSpc="1">
            <a:normAutofit/>
          </a:bodyPr>
          <a:lstStyle/>
          <a:p>
            <a:endParaRPr lang="zh-CN" altLang="en-US" sz="1600" dirty="0">
              <a:solidFill>
                <a:schemeClr val="accent1">
                  <a:lumMod val="50000"/>
                </a:schemeClr>
              </a:solidFill>
            </a:endParaRPr>
          </a:p>
        </p:txBody>
      </p:sp>
      <p:sp>
        <p:nvSpPr>
          <p:cNvPr id="11" name="Freeform 13"/>
          <p:cNvSpPr>
            <a:spLocks noEditPoints="1"/>
          </p:cNvSpPr>
          <p:nvPr>
            <p:custDataLst>
              <p:tags r:id="rId4"/>
            </p:custDataLst>
          </p:nvPr>
        </p:nvSpPr>
        <p:spPr bwMode="auto">
          <a:xfrm rot="15674002" flipH="1">
            <a:off x="11717399" y="6435563"/>
            <a:ext cx="423021" cy="337247"/>
          </a:xfrm>
          <a:custGeom>
            <a:avLst/>
            <a:gdLst>
              <a:gd name="T0" fmla="*/ 202 w 232"/>
              <a:gd name="T1" fmla="*/ 90 h 184"/>
              <a:gd name="T2" fmla="*/ 21 w 232"/>
              <a:gd name="T3" fmla="*/ 128 h 184"/>
              <a:gd name="T4" fmla="*/ 108 w 232"/>
              <a:gd name="T5" fmla="*/ 145 h 184"/>
              <a:gd name="T6" fmla="*/ 208 w 232"/>
              <a:gd name="T7" fmla="*/ 117 h 184"/>
              <a:gd name="T8" fmla="*/ 4 w 232"/>
              <a:gd name="T9" fmla="*/ 84 h 184"/>
              <a:gd name="T10" fmla="*/ 110 w 232"/>
              <a:gd name="T11" fmla="*/ 159 h 184"/>
              <a:gd name="T12" fmla="*/ 116 w 232"/>
              <a:gd name="T13" fmla="*/ 162 h 184"/>
              <a:gd name="T14" fmla="*/ 28 w 232"/>
              <a:gd name="T15" fmla="*/ 120 h 184"/>
              <a:gd name="T16" fmla="*/ 28 w 232"/>
              <a:gd name="T17" fmla="*/ 120 h 184"/>
              <a:gd name="T18" fmla="*/ 93 w 232"/>
              <a:gd name="T19" fmla="*/ 153 h 184"/>
              <a:gd name="T20" fmla="*/ 25 w 232"/>
              <a:gd name="T21" fmla="*/ 129 h 184"/>
              <a:gd name="T22" fmla="*/ 160 w 232"/>
              <a:gd name="T23" fmla="*/ 171 h 184"/>
              <a:gd name="T24" fmla="*/ 111 w 232"/>
              <a:gd name="T25" fmla="*/ 151 h 184"/>
              <a:gd name="T26" fmla="*/ 134 w 232"/>
              <a:gd name="T27" fmla="*/ 157 h 184"/>
              <a:gd name="T28" fmla="*/ 37 w 232"/>
              <a:gd name="T29" fmla="*/ 126 h 184"/>
              <a:gd name="T30" fmla="*/ 127 w 232"/>
              <a:gd name="T31" fmla="*/ 153 h 184"/>
              <a:gd name="T32" fmla="*/ 100 w 232"/>
              <a:gd name="T33" fmla="*/ 148 h 184"/>
              <a:gd name="T34" fmla="*/ 105 w 232"/>
              <a:gd name="T35" fmla="*/ 151 h 184"/>
              <a:gd name="T36" fmla="*/ 134 w 232"/>
              <a:gd name="T37" fmla="*/ 154 h 184"/>
              <a:gd name="T38" fmla="*/ 174 w 232"/>
              <a:gd name="T39" fmla="*/ 168 h 184"/>
              <a:gd name="T40" fmla="*/ 84 w 232"/>
              <a:gd name="T41" fmla="*/ 133 h 184"/>
              <a:gd name="T42" fmla="*/ 103 w 232"/>
              <a:gd name="T43" fmla="*/ 157 h 184"/>
              <a:gd name="T44" fmla="*/ 180 w 232"/>
              <a:gd name="T45" fmla="*/ 164 h 184"/>
              <a:gd name="T46" fmla="*/ 145 w 232"/>
              <a:gd name="T47" fmla="*/ 158 h 184"/>
              <a:gd name="T48" fmla="*/ 140 w 232"/>
              <a:gd name="T49" fmla="*/ 156 h 184"/>
              <a:gd name="T50" fmla="*/ 96 w 232"/>
              <a:gd name="T51" fmla="*/ 146 h 184"/>
              <a:gd name="T52" fmla="*/ 98 w 232"/>
              <a:gd name="T53" fmla="*/ 140 h 184"/>
              <a:gd name="T54" fmla="*/ 155 w 232"/>
              <a:gd name="T55" fmla="*/ 166 h 184"/>
              <a:gd name="T56" fmla="*/ 147 w 232"/>
              <a:gd name="T57" fmla="*/ 164 h 184"/>
              <a:gd name="T58" fmla="*/ 12 w 232"/>
              <a:gd name="T59" fmla="*/ 38 h 184"/>
              <a:gd name="T60" fmla="*/ 142 w 232"/>
              <a:gd name="T61" fmla="*/ 156 h 184"/>
              <a:gd name="T62" fmla="*/ 83 w 232"/>
              <a:gd name="T63" fmla="*/ 70 h 184"/>
              <a:gd name="T64" fmla="*/ 173 w 232"/>
              <a:gd name="T65" fmla="*/ 159 h 184"/>
              <a:gd name="T66" fmla="*/ 157 w 232"/>
              <a:gd name="T67" fmla="*/ 158 h 184"/>
              <a:gd name="T68" fmla="*/ 144 w 232"/>
              <a:gd name="T69" fmla="*/ 164 h 184"/>
              <a:gd name="T70" fmla="*/ 85 w 232"/>
              <a:gd name="T71" fmla="*/ 133 h 184"/>
              <a:gd name="T72" fmla="*/ 32 w 232"/>
              <a:gd name="T73" fmla="*/ 23 h 184"/>
              <a:gd name="T74" fmla="*/ 17 w 232"/>
              <a:gd name="T75" fmla="*/ 49 h 184"/>
              <a:gd name="T76" fmla="*/ 88 w 232"/>
              <a:gd name="T77" fmla="*/ 67 h 184"/>
              <a:gd name="T78" fmla="*/ 14 w 232"/>
              <a:gd name="T79" fmla="*/ 45 h 184"/>
              <a:gd name="T80" fmla="*/ 94 w 232"/>
              <a:gd name="T81" fmla="*/ 60 h 184"/>
              <a:gd name="T82" fmla="*/ 59 w 232"/>
              <a:gd name="T83" fmla="*/ 114 h 184"/>
              <a:gd name="T84" fmla="*/ 24 w 232"/>
              <a:gd name="T85" fmla="*/ 54 h 184"/>
              <a:gd name="T86" fmla="*/ 19 w 232"/>
              <a:gd name="T87" fmla="*/ 120 h 184"/>
              <a:gd name="T88" fmla="*/ 153 w 232"/>
              <a:gd name="T89" fmla="*/ 147 h 184"/>
              <a:gd name="T90" fmla="*/ 204 w 232"/>
              <a:gd name="T91" fmla="*/ 129 h 184"/>
              <a:gd name="T92" fmla="*/ 186 w 232"/>
              <a:gd name="T93" fmla="*/ 132 h 184"/>
              <a:gd name="T94" fmla="*/ 168 w 232"/>
              <a:gd name="T95" fmla="*/ 117 h 184"/>
              <a:gd name="T96" fmla="*/ 192 w 232"/>
              <a:gd name="T97" fmla="*/ 108 h 184"/>
              <a:gd name="T98" fmla="*/ 64 w 232"/>
              <a:gd name="T99" fmla="*/ 66 h 184"/>
              <a:gd name="T100" fmla="*/ 47 w 232"/>
              <a:gd name="T101" fmla="*/ 31 h 184"/>
              <a:gd name="T102" fmla="*/ 40 w 232"/>
              <a:gd name="T103" fmla="*/ 59 h 184"/>
              <a:gd name="T104" fmla="*/ 28 w 232"/>
              <a:gd name="T105" fmla="*/ 61 h 184"/>
              <a:gd name="T106" fmla="*/ 209 w 232"/>
              <a:gd name="T107" fmla="*/ 172 h 184"/>
              <a:gd name="T108" fmla="*/ 162 w 232"/>
              <a:gd name="T109" fmla="*/ 176 h 184"/>
              <a:gd name="T110" fmla="*/ 47 w 232"/>
              <a:gd name="T111" fmla="*/ 126 h 184"/>
              <a:gd name="T112" fmla="*/ 6 w 232"/>
              <a:gd name="T113" fmla="*/ 74 h 184"/>
              <a:gd name="T114" fmla="*/ 4 w 232"/>
              <a:gd name="T115" fmla="*/ 81 h 184"/>
              <a:gd name="T116" fmla="*/ 2 w 232"/>
              <a:gd name="T117" fmla="*/ 38 h 184"/>
              <a:gd name="T118" fmla="*/ 7 w 232"/>
              <a:gd name="T119" fmla="*/ 6 h 184"/>
              <a:gd name="T120" fmla="*/ 104 w 232"/>
              <a:gd name="T121" fmla="*/ 31 h 184"/>
              <a:gd name="T122" fmla="*/ 186 w 232"/>
              <a:gd name="T123" fmla="*/ 83 h 184"/>
              <a:gd name="T124" fmla="*/ 224 w 232"/>
              <a:gd name="T125" fmla="*/ 14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 h="184">
                <a:moveTo>
                  <a:pt x="191" y="61"/>
                </a:moveTo>
                <a:cubicBezTo>
                  <a:pt x="191" y="61"/>
                  <a:pt x="191" y="62"/>
                  <a:pt x="191" y="62"/>
                </a:cubicBezTo>
                <a:cubicBezTo>
                  <a:pt x="190" y="62"/>
                  <a:pt x="191" y="61"/>
                  <a:pt x="191" y="61"/>
                </a:cubicBezTo>
                <a:cubicBezTo>
                  <a:pt x="191" y="61"/>
                  <a:pt x="191" y="61"/>
                  <a:pt x="191" y="61"/>
                </a:cubicBezTo>
                <a:close/>
                <a:moveTo>
                  <a:pt x="16" y="50"/>
                </a:moveTo>
                <a:cubicBezTo>
                  <a:pt x="16" y="50"/>
                  <a:pt x="16" y="50"/>
                  <a:pt x="16" y="50"/>
                </a:cubicBezTo>
                <a:cubicBezTo>
                  <a:pt x="16" y="50"/>
                  <a:pt x="16" y="50"/>
                  <a:pt x="16" y="49"/>
                </a:cubicBezTo>
                <a:cubicBezTo>
                  <a:pt x="16" y="51"/>
                  <a:pt x="16" y="51"/>
                  <a:pt x="16" y="51"/>
                </a:cubicBezTo>
                <a:cubicBezTo>
                  <a:pt x="15" y="51"/>
                  <a:pt x="15" y="51"/>
                  <a:pt x="15" y="51"/>
                </a:cubicBezTo>
                <a:cubicBezTo>
                  <a:pt x="16" y="51"/>
                  <a:pt x="16" y="51"/>
                  <a:pt x="16" y="51"/>
                </a:cubicBezTo>
                <a:cubicBezTo>
                  <a:pt x="16" y="50"/>
                  <a:pt x="16" y="50"/>
                  <a:pt x="16" y="50"/>
                </a:cubicBezTo>
                <a:close/>
                <a:moveTo>
                  <a:pt x="201" y="88"/>
                </a:moveTo>
                <a:cubicBezTo>
                  <a:pt x="201" y="89"/>
                  <a:pt x="201" y="89"/>
                  <a:pt x="201" y="89"/>
                </a:cubicBezTo>
                <a:cubicBezTo>
                  <a:pt x="201" y="90"/>
                  <a:pt x="201" y="90"/>
                  <a:pt x="202" y="90"/>
                </a:cubicBezTo>
                <a:cubicBezTo>
                  <a:pt x="201" y="90"/>
                  <a:pt x="201" y="89"/>
                  <a:pt x="201" y="89"/>
                </a:cubicBezTo>
                <a:lnTo>
                  <a:pt x="201" y="88"/>
                </a:lnTo>
                <a:close/>
                <a:moveTo>
                  <a:pt x="81" y="71"/>
                </a:moveTo>
                <a:cubicBezTo>
                  <a:pt x="81" y="69"/>
                  <a:pt x="81" y="69"/>
                  <a:pt x="81" y="69"/>
                </a:cubicBezTo>
                <a:cubicBezTo>
                  <a:pt x="80" y="69"/>
                  <a:pt x="81" y="70"/>
                  <a:pt x="81" y="70"/>
                </a:cubicBezTo>
                <a:cubicBezTo>
                  <a:pt x="81" y="71"/>
                  <a:pt x="81" y="71"/>
                  <a:pt x="81" y="71"/>
                </a:cubicBezTo>
                <a:close/>
                <a:moveTo>
                  <a:pt x="91" y="82"/>
                </a:moveTo>
                <a:cubicBezTo>
                  <a:pt x="91" y="81"/>
                  <a:pt x="90" y="81"/>
                  <a:pt x="89" y="81"/>
                </a:cubicBezTo>
                <a:cubicBezTo>
                  <a:pt x="89" y="82"/>
                  <a:pt x="90" y="82"/>
                  <a:pt x="91" y="82"/>
                </a:cubicBezTo>
                <a:close/>
                <a:moveTo>
                  <a:pt x="21" y="128"/>
                </a:moveTo>
                <a:cubicBezTo>
                  <a:pt x="21" y="128"/>
                  <a:pt x="21" y="129"/>
                  <a:pt x="21" y="129"/>
                </a:cubicBezTo>
                <a:cubicBezTo>
                  <a:pt x="21" y="130"/>
                  <a:pt x="21" y="130"/>
                  <a:pt x="21" y="130"/>
                </a:cubicBezTo>
                <a:cubicBezTo>
                  <a:pt x="21" y="129"/>
                  <a:pt x="21" y="129"/>
                  <a:pt x="21" y="129"/>
                </a:cubicBezTo>
                <a:cubicBezTo>
                  <a:pt x="21" y="129"/>
                  <a:pt x="21" y="128"/>
                  <a:pt x="21" y="128"/>
                </a:cubicBezTo>
                <a:close/>
                <a:moveTo>
                  <a:pt x="143" y="168"/>
                </a:moveTo>
                <a:cubicBezTo>
                  <a:pt x="143" y="168"/>
                  <a:pt x="143" y="168"/>
                  <a:pt x="143" y="169"/>
                </a:cubicBezTo>
                <a:cubicBezTo>
                  <a:pt x="143" y="169"/>
                  <a:pt x="144" y="169"/>
                  <a:pt x="145" y="168"/>
                </a:cubicBezTo>
                <a:cubicBezTo>
                  <a:pt x="144" y="168"/>
                  <a:pt x="144" y="168"/>
                  <a:pt x="143" y="168"/>
                </a:cubicBezTo>
                <a:close/>
                <a:moveTo>
                  <a:pt x="4" y="52"/>
                </a:moveTo>
                <a:cubicBezTo>
                  <a:pt x="4" y="52"/>
                  <a:pt x="4" y="52"/>
                  <a:pt x="4" y="52"/>
                </a:cubicBezTo>
                <a:cubicBezTo>
                  <a:pt x="4" y="53"/>
                  <a:pt x="4" y="54"/>
                  <a:pt x="4" y="54"/>
                </a:cubicBezTo>
                <a:lnTo>
                  <a:pt x="4" y="52"/>
                </a:lnTo>
                <a:close/>
                <a:moveTo>
                  <a:pt x="185" y="153"/>
                </a:moveTo>
                <a:cubicBezTo>
                  <a:pt x="185" y="154"/>
                  <a:pt x="185" y="153"/>
                  <a:pt x="185" y="153"/>
                </a:cubicBezTo>
                <a:cubicBezTo>
                  <a:pt x="184" y="153"/>
                  <a:pt x="184" y="154"/>
                  <a:pt x="185" y="154"/>
                </a:cubicBezTo>
                <a:cubicBezTo>
                  <a:pt x="185" y="154"/>
                  <a:pt x="186" y="154"/>
                  <a:pt x="185" y="153"/>
                </a:cubicBezTo>
                <a:close/>
                <a:moveTo>
                  <a:pt x="108" y="145"/>
                </a:moveTo>
                <a:cubicBezTo>
                  <a:pt x="108" y="145"/>
                  <a:pt x="108" y="145"/>
                  <a:pt x="108" y="145"/>
                </a:cubicBezTo>
                <a:cubicBezTo>
                  <a:pt x="108" y="146"/>
                  <a:pt x="108" y="147"/>
                  <a:pt x="108" y="147"/>
                </a:cubicBezTo>
                <a:cubicBezTo>
                  <a:pt x="108" y="146"/>
                  <a:pt x="109" y="146"/>
                  <a:pt x="108" y="145"/>
                </a:cubicBezTo>
                <a:close/>
                <a:moveTo>
                  <a:pt x="25" y="136"/>
                </a:moveTo>
                <a:cubicBezTo>
                  <a:pt x="25" y="136"/>
                  <a:pt x="26" y="135"/>
                  <a:pt x="25" y="135"/>
                </a:cubicBezTo>
                <a:cubicBezTo>
                  <a:pt x="25" y="135"/>
                  <a:pt x="26" y="137"/>
                  <a:pt x="25" y="136"/>
                </a:cubicBezTo>
                <a:close/>
                <a:moveTo>
                  <a:pt x="175" y="171"/>
                </a:moveTo>
                <a:cubicBezTo>
                  <a:pt x="174" y="171"/>
                  <a:pt x="173" y="171"/>
                  <a:pt x="173" y="172"/>
                </a:cubicBezTo>
                <a:cubicBezTo>
                  <a:pt x="174" y="172"/>
                  <a:pt x="175" y="172"/>
                  <a:pt x="176" y="172"/>
                </a:cubicBezTo>
                <a:cubicBezTo>
                  <a:pt x="175" y="171"/>
                  <a:pt x="175" y="171"/>
                  <a:pt x="175" y="171"/>
                </a:cubicBezTo>
                <a:close/>
                <a:moveTo>
                  <a:pt x="14" y="33"/>
                </a:moveTo>
                <a:cubicBezTo>
                  <a:pt x="14" y="34"/>
                  <a:pt x="13" y="34"/>
                  <a:pt x="13" y="35"/>
                </a:cubicBezTo>
                <a:cubicBezTo>
                  <a:pt x="13" y="35"/>
                  <a:pt x="14" y="34"/>
                  <a:pt x="14" y="33"/>
                </a:cubicBezTo>
                <a:close/>
                <a:moveTo>
                  <a:pt x="209" y="119"/>
                </a:moveTo>
                <a:cubicBezTo>
                  <a:pt x="209" y="119"/>
                  <a:pt x="208" y="118"/>
                  <a:pt x="208" y="117"/>
                </a:cubicBezTo>
                <a:cubicBezTo>
                  <a:pt x="208" y="118"/>
                  <a:pt x="208" y="119"/>
                  <a:pt x="209" y="119"/>
                </a:cubicBezTo>
                <a:close/>
                <a:moveTo>
                  <a:pt x="5" y="87"/>
                </a:moveTo>
                <a:cubicBezTo>
                  <a:pt x="5" y="88"/>
                  <a:pt x="5" y="89"/>
                  <a:pt x="5" y="89"/>
                </a:cubicBezTo>
                <a:cubicBezTo>
                  <a:pt x="4" y="88"/>
                  <a:pt x="4" y="88"/>
                  <a:pt x="4" y="87"/>
                </a:cubicBezTo>
                <a:lnTo>
                  <a:pt x="5" y="87"/>
                </a:lnTo>
                <a:close/>
                <a:moveTo>
                  <a:pt x="24" y="123"/>
                </a:moveTo>
                <a:cubicBezTo>
                  <a:pt x="24" y="121"/>
                  <a:pt x="24" y="121"/>
                  <a:pt x="24" y="121"/>
                </a:cubicBezTo>
                <a:cubicBezTo>
                  <a:pt x="23" y="121"/>
                  <a:pt x="24" y="122"/>
                  <a:pt x="24" y="123"/>
                </a:cubicBezTo>
                <a:cubicBezTo>
                  <a:pt x="24" y="123"/>
                  <a:pt x="24" y="123"/>
                  <a:pt x="24" y="123"/>
                </a:cubicBezTo>
                <a:close/>
                <a:moveTo>
                  <a:pt x="21" y="128"/>
                </a:moveTo>
                <a:cubicBezTo>
                  <a:pt x="21" y="127"/>
                  <a:pt x="21" y="126"/>
                  <a:pt x="20" y="126"/>
                </a:cubicBezTo>
                <a:cubicBezTo>
                  <a:pt x="20" y="126"/>
                  <a:pt x="20" y="127"/>
                  <a:pt x="21" y="128"/>
                </a:cubicBezTo>
                <a:close/>
                <a:moveTo>
                  <a:pt x="4" y="84"/>
                </a:moveTo>
                <a:cubicBezTo>
                  <a:pt x="4" y="83"/>
                  <a:pt x="3" y="84"/>
                  <a:pt x="4" y="84"/>
                </a:cubicBezTo>
                <a:cubicBezTo>
                  <a:pt x="4" y="84"/>
                  <a:pt x="3" y="86"/>
                  <a:pt x="4" y="85"/>
                </a:cubicBezTo>
                <a:cubicBezTo>
                  <a:pt x="4" y="85"/>
                  <a:pt x="4" y="84"/>
                  <a:pt x="4" y="84"/>
                </a:cubicBezTo>
                <a:close/>
                <a:moveTo>
                  <a:pt x="103" y="139"/>
                </a:moveTo>
                <a:cubicBezTo>
                  <a:pt x="102" y="139"/>
                  <a:pt x="102" y="139"/>
                  <a:pt x="102" y="139"/>
                </a:cubicBezTo>
                <a:cubicBezTo>
                  <a:pt x="102" y="139"/>
                  <a:pt x="103" y="140"/>
                  <a:pt x="104" y="139"/>
                </a:cubicBezTo>
                <a:cubicBezTo>
                  <a:pt x="104" y="139"/>
                  <a:pt x="103" y="139"/>
                  <a:pt x="103" y="139"/>
                </a:cubicBezTo>
                <a:close/>
                <a:moveTo>
                  <a:pt x="87" y="67"/>
                </a:moveTo>
                <a:cubicBezTo>
                  <a:pt x="87" y="66"/>
                  <a:pt x="86" y="66"/>
                  <a:pt x="86" y="67"/>
                </a:cubicBezTo>
                <a:cubicBezTo>
                  <a:pt x="86" y="67"/>
                  <a:pt x="86" y="69"/>
                  <a:pt x="87" y="68"/>
                </a:cubicBezTo>
                <a:cubicBezTo>
                  <a:pt x="87" y="68"/>
                  <a:pt x="87" y="67"/>
                  <a:pt x="87" y="67"/>
                </a:cubicBezTo>
                <a:close/>
                <a:moveTo>
                  <a:pt x="191" y="170"/>
                </a:moveTo>
                <a:cubicBezTo>
                  <a:pt x="191" y="170"/>
                  <a:pt x="190" y="171"/>
                  <a:pt x="189" y="172"/>
                </a:cubicBezTo>
                <a:cubicBezTo>
                  <a:pt x="190" y="171"/>
                  <a:pt x="191" y="171"/>
                  <a:pt x="191" y="170"/>
                </a:cubicBezTo>
                <a:close/>
                <a:moveTo>
                  <a:pt x="110" y="159"/>
                </a:moveTo>
                <a:cubicBezTo>
                  <a:pt x="109" y="159"/>
                  <a:pt x="111" y="160"/>
                  <a:pt x="109" y="160"/>
                </a:cubicBezTo>
                <a:cubicBezTo>
                  <a:pt x="110" y="161"/>
                  <a:pt x="110" y="161"/>
                  <a:pt x="110" y="161"/>
                </a:cubicBezTo>
                <a:cubicBezTo>
                  <a:pt x="110" y="160"/>
                  <a:pt x="111" y="160"/>
                  <a:pt x="110" y="159"/>
                </a:cubicBezTo>
                <a:close/>
                <a:moveTo>
                  <a:pt x="27" y="122"/>
                </a:moveTo>
                <a:cubicBezTo>
                  <a:pt x="28" y="121"/>
                  <a:pt x="27" y="120"/>
                  <a:pt x="27" y="118"/>
                </a:cubicBezTo>
                <a:cubicBezTo>
                  <a:pt x="27" y="120"/>
                  <a:pt x="27" y="121"/>
                  <a:pt x="27" y="122"/>
                </a:cubicBezTo>
                <a:cubicBezTo>
                  <a:pt x="27" y="122"/>
                  <a:pt x="27" y="122"/>
                  <a:pt x="27" y="122"/>
                </a:cubicBezTo>
                <a:close/>
                <a:moveTo>
                  <a:pt x="195" y="170"/>
                </a:moveTo>
                <a:cubicBezTo>
                  <a:pt x="194" y="170"/>
                  <a:pt x="193" y="171"/>
                  <a:pt x="193" y="172"/>
                </a:cubicBezTo>
                <a:cubicBezTo>
                  <a:pt x="194" y="172"/>
                  <a:pt x="195" y="171"/>
                  <a:pt x="195" y="170"/>
                </a:cubicBezTo>
                <a:close/>
                <a:moveTo>
                  <a:pt x="116" y="162"/>
                </a:moveTo>
                <a:cubicBezTo>
                  <a:pt x="116" y="162"/>
                  <a:pt x="116" y="162"/>
                  <a:pt x="115" y="162"/>
                </a:cubicBezTo>
                <a:cubicBezTo>
                  <a:pt x="115" y="162"/>
                  <a:pt x="116" y="163"/>
                  <a:pt x="116" y="163"/>
                </a:cubicBezTo>
                <a:cubicBezTo>
                  <a:pt x="116" y="163"/>
                  <a:pt x="117" y="162"/>
                  <a:pt x="116" y="162"/>
                </a:cubicBezTo>
                <a:close/>
                <a:moveTo>
                  <a:pt x="92" y="152"/>
                </a:moveTo>
                <a:cubicBezTo>
                  <a:pt x="91" y="151"/>
                  <a:pt x="90" y="151"/>
                  <a:pt x="89" y="150"/>
                </a:cubicBezTo>
                <a:cubicBezTo>
                  <a:pt x="90" y="151"/>
                  <a:pt x="91" y="152"/>
                  <a:pt x="92" y="152"/>
                </a:cubicBezTo>
                <a:cubicBezTo>
                  <a:pt x="92" y="152"/>
                  <a:pt x="92" y="152"/>
                  <a:pt x="92" y="152"/>
                </a:cubicBezTo>
                <a:close/>
                <a:moveTo>
                  <a:pt x="98" y="155"/>
                </a:moveTo>
                <a:cubicBezTo>
                  <a:pt x="98" y="155"/>
                  <a:pt x="98" y="154"/>
                  <a:pt x="98" y="154"/>
                </a:cubicBezTo>
                <a:cubicBezTo>
                  <a:pt x="97" y="155"/>
                  <a:pt x="98" y="156"/>
                  <a:pt x="99" y="156"/>
                </a:cubicBezTo>
                <a:cubicBezTo>
                  <a:pt x="99" y="156"/>
                  <a:pt x="99" y="155"/>
                  <a:pt x="99" y="155"/>
                </a:cubicBezTo>
                <a:cubicBezTo>
                  <a:pt x="99" y="155"/>
                  <a:pt x="98" y="155"/>
                  <a:pt x="98" y="155"/>
                </a:cubicBezTo>
                <a:close/>
                <a:moveTo>
                  <a:pt x="107" y="149"/>
                </a:moveTo>
                <a:cubicBezTo>
                  <a:pt x="106" y="149"/>
                  <a:pt x="106" y="149"/>
                  <a:pt x="106" y="149"/>
                </a:cubicBezTo>
                <a:cubicBezTo>
                  <a:pt x="106" y="150"/>
                  <a:pt x="106" y="153"/>
                  <a:pt x="106" y="153"/>
                </a:cubicBezTo>
                <a:cubicBezTo>
                  <a:pt x="106" y="152"/>
                  <a:pt x="106" y="151"/>
                  <a:pt x="107" y="149"/>
                </a:cubicBezTo>
                <a:close/>
                <a:moveTo>
                  <a:pt x="28" y="120"/>
                </a:moveTo>
                <a:cubicBezTo>
                  <a:pt x="28" y="119"/>
                  <a:pt x="29" y="118"/>
                  <a:pt x="29" y="117"/>
                </a:cubicBezTo>
                <a:cubicBezTo>
                  <a:pt x="28" y="117"/>
                  <a:pt x="28" y="118"/>
                  <a:pt x="28" y="118"/>
                </a:cubicBezTo>
                <a:cubicBezTo>
                  <a:pt x="28" y="119"/>
                  <a:pt x="28" y="119"/>
                  <a:pt x="28" y="120"/>
                </a:cubicBezTo>
                <a:close/>
                <a:moveTo>
                  <a:pt x="139" y="167"/>
                </a:moveTo>
                <a:cubicBezTo>
                  <a:pt x="138" y="168"/>
                  <a:pt x="137" y="167"/>
                  <a:pt x="136" y="168"/>
                </a:cubicBezTo>
                <a:cubicBezTo>
                  <a:pt x="137" y="168"/>
                  <a:pt x="139" y="168"/>
                  <a:pt x="139" y="168"/>
                </a:cubicBezTo>
                <a:cubicBezTo>
                  <a:pt x="140" y="168"/>
                  <a:pt x="140" y="167"/>
                  <a:pt x="139" y="167"/>
                </a:cubicBezTo>
                <a:close/>
                <a:moveTo>
                  <a:pt x="28" y="120"/>
                </a:moveTo>
                <a:cubicBezTo>
                  <a:pt x="28" y="121"/>
                  <a:pt x="29" y="122"/>
                  <a:pt x="29" y="124"/>
                </a:cubicBezTo>
                <a:cubicBezTo>
                  <a:pt x="29" y="124"/>
                  <a:pt x="29" y="124"/>
                  <a:pt x="29" y="124"/>
                </a:cubicBezTo>
                <a:cubicBezTo>
                  <a:pt x="29" y="125"/>
                  <a:pt x="29" y="125"/>
                  <a:pt x="29" y="125"/>
                </a:cubicBezTo>
                <a:cubicBezTo>
                  <a:pt x="29" y="124"/>
                  <a:pt x="29" y="124"/>
                  <a:pt x="29" y="124"/>
                </a:cubicBezTo>
                <a:cubicBezTo>
                  <a:pt x="29" y="123"/>
                  <a:pt x="29" y="121"/>
                  <a:pt x="29" y="120"/>
                </a:cubicBezTo>
                <a:cubicBezTo>
                  <a:pt x="29" y="120"/>
                  <a:pt x="28" y="120"/>
                  <a:pt x="28" y="120"/>
                </a:cubicBezTo>
                <a:close/>
                <a:moveTo>
                  <a:pt x="179" y="154"/>
                </a:moveTo>
                <a:cubicBezTo>
                  <a:pt x="180" y="154"/>
                  <a:pt x="182" y="154"/>
                  <a:pt x="183" y="154"/>
                </a:cubicBezTo>
                <a:cubicBezTo>
                  <a:pt x="182" y="154"/>
                  <a:pt x="181" y="154"/>
                  <a:pt x="181" y="153"/>
                </a:cubicBezTo>
                <a:cubicBezTo>
                  <a:pt x="180" y="154"/>
                  <a:pt x="180" y="154"/>
                  <a:pt x="179" y="154"/>
                </a:cubicBezTo>
                <a:close/>
                <a:moveTo>
                  <a:pt x="114" y="148"/>
                </a:moveTo>
                <a:cubicBezTo>
                  <a:pt x="114" y="149"/>
                  <a:pt x="114" y="150"/>
                  <a:pt x="114" y="151"/>
                </a:cubicBezTo>
                <a:cubicBezTo>
                  <a:pt x="114" y="150"/>
                  <a:pt x="114" y="149"/>
                  <a:pt x="115" y="149"/>
                </a:cubicBezTo>
                <a:cubicBezTo>
                  <a:pt x="115" y="148"/>
                  <a:pt x="115" y="148"/>
                  <a:pt x="114" y="148"/>
                </a:cubicBezTo>
                <a:close/>
                <a:moveTo>
                  <a:pt x="156" y="154"/>
                </a:moveTo>
                <a:cubicBezTo>
                  <a:pt x="156" y="154"/>
                  <a:pt x="156" y="153"/>
                  <a:pt x="156" y="153"/>
                </a:cubicBezTo>
                <a:cubicBezTo>
                  <a:pt x="155" y="153"/>
                  <a:pt x="153" y="153"/>
                  <a:pt x="152" y="153"/>
                </a:cubicBezTo>
                <a:lnTo>
                  <a:pt x="156" y="154"/>
                </a:lnTo>
                <a:close/>
                <a:moveTo>
                  <a:pt x="96" y="154"/>
                </a:moveTo>
                <a:cubicBezTo>
                  <a:pt x="95" y="153"/>
                  <a:pt x="94" y="153"/>
                  <a:pt x="93" y="153"/>
                </a:cubicBezTo>
                <a:cubicBezTo>
                  <a:pt x="94" y="154"/>
                  <a:pt x="95" y="154"/>
                  <a:pt x="96" y="155"/>
                </a:cubicBezTo>
                <a:cubicBezTo>
                  <a:pt x="96" y="155"/>
                  <a:pt x="96" y="154"/>
                  <a:pt x="96" y="154"/>
                </a:cubicBezTo>
                <a:close/>
                <a:moveTo>
                  <a:pt x="171" y="171"/>
                </a:moveTo>
                <a:cubicBezTo>
                  <a:pt x="170" y="172"/>
                  <a:pt x="169" y="171"/>
                  <a:pt x="168" y="171"/>
                </a:cubicBezTo>
                <a:cubicBezTo>
                  <a:pt x="168" y="171"/>
                  <a:pt x="168" y="172"/>
                  <a:pt x="168" y="172"/>
                </a:cubicBezTo>
                <a:cubicBezTo>
                  <a:pt x="169" y="172"/>
                  <a:pt x="170" y="172"/>
                  <a:pt x="170" y="172"/>
                </a:cubicBezTo>
                <a:cubicBezTo>
                  <a:pt x="171" y="172"/>
                  <a:pt x="172" y="172"/>
                  <a:pt x="171" y="171"/>
                </a:cubicBezTo>
                <a:close/>
                <a:moveTo>
                  <a:pt x="24" y="123"/>
                </a:moveTo>
                <a:cubicBezTo>
                  <a:pt x="24" y="123"/>
                  <a:pt x="24" y="124"/>
                  <a:pt x="24" y="125"/>
                </a:cubicBezTo>
                <a:cubicBezTo>
                  <a:pt x="24" y="125"/>
                  <a:pt x="25" y="125"/>
                  <a:pt x="25" y="125"/>
                </a:cubicBezTo>
                <a:cubicBezTo>
                  <a:pt x="25" y="125"/>
                  <a:pt x="25" y="126"/>
                  <a:pt x="25" y="126"/>
                </a:cubicBezTo>
                <a:cubicBezTo>
                  <a:pt x="25" y="127"/>
                  <a:pt x="25" y="127"/>
                  <a:pt x="25" y="127"/>
                </a:cubicBezTo>
                <a:cubicBezTo>
                  <a:pt x="25" y="128"/>
                  <a:pt x="25" y="128"/>
                  <a:pt x="25" y="128"/>
                </a:cubicBezTo>
                <a:cubicBezTo>
                  <a:pt x="25" y="129"/>
                  <a:pt x="25" y="129"/>
                  <a:pt x="25" y="129"/>
                </a:cubicBezTo>
                <a:cubicBezTo>
                  <a:pt x="25" y="130"/>
                  <a:pt x="25" y="130"/>
                  <a:pt x="25" y="130"/>
                </a:cubicBezTo>
                <a:cubicBezTo>
                  <a:pt x="25" y="129"/>
                  <a:pt x="25" y="129"/>
                  <a:pt x="25" y="129"/>
                </a:cubicBezTo>
                <a:cubicBezTo>
                  <a:pt x="25" y="128"/>
                  <a:pt x="25" y="128"/>
                  <a:pt x="25" y="128"/>
                </a:cubicBezTo>
                <a:cubicBezTo>
                  <a:pt x="25" y="127"/>
                  <a:pt x="25" y="127"/>
                  <a:pt x="25" y="127"/>
                </a:cubicBezTo>
                <a:cubicBezTo>
                  <a:pt x="25" y="126"/>
                  <a:pt x="25" y="126"/>
                  <a:pt x="25" y="126"/>
                </a:cubicBezTo>
                <a:cubicBezTo>
                  <a:pt x="25" y="126"/>
                  <a:pt x="25" y="125"/>
                  <a:pt x="25" y="125"/>
                </a:cubicBezTo>
                <a:cubicBezTo>
                  <a:pt x="25" y="124"/>
                  <a:pt x="25" y="124"/>
                  <a:pt x="25" y="123"/>
                </a:cubicBezTo>
                <a:cubicBezTo>
                  <a:pt x="24" y="123"/>
                  <a:pt x="24" y="123"/>
                  <a:pt x="24" y="123"/>
                </a:cubicBezTo>
                <a:close/>
                <a:moveTo>
                  <a:pt x="114" y="161"/>
                </a:moveTo>
                <a:cubicBezTo>
                  <a:pt x="113" y="161"/>
                  <a:pt x="112" y="160"/>
                  <a:pt x="112" y="160"/>
                </a:cubicBezTo>
                <a:cubicBezTo>
                  <a:pt x="111" y="161"/>
                  <a:pt x="112" y="161"/>
                  <a:pt x="113" y="162"/>
                </a:cubicBezTo>
                <a:cubicBezTo>
                  <a:pt x="113" y="162"/>
                  <a:pt x="114" y="161"/>
                  <a:pt x="114" y="161"/>
                </a:cubicBezTo>
                <a:close/>
                <a:moveTo>
                  <a:pt x="162" y="171"/>
                </a:moveTo>
                <a:cubicBezTo>
                  <a:pt x="161" y="171"/>
                  <a:pt x="161" y="170"/>
                  <a:pt x="160" y="171"/>
                </a:cubicBezTo>
                <a:cubicBezTo>
                  <a:pt x="161" y="171"/>
                  <a:pt x="162" y="171"/>
                  <a:pt x="163" y="171"/>
                </a:cubicBezTo>
                <a:cubicBezTo>
                  <a:pt x="163" y="171"/>
                  <a:pt x="164" y="171"/>
                  <a:pt x="164" y="171"/>
                </a:cubicBezTo>
                <a:cubicBezTo>
                  <a:pt x="163" y="171"/>
                  <a:pt x="163" y="171"/>
                  <a:pt x="162" y="171"/>
                </a:cubicBezTo>
                <a:close/>
                <a:moveTo>
                  <a:pt x="96" y="84"/>
                </a:moveTo>
                <a:cubicBezTo>
                  <a:pt x="95" y="83"/>
                  <a:pt x="93" y="82"/>
                  <a:pt x="91" y="82"/>
                </a:cubicBezTo>
                <a:cubicBezTo>
                  <a:pt x="93" y="82"/>
                  <a:pt x="94" y="83"/>
                  <a:pt x="96" y="84"/>
                </a:cubicBezTo>
                <a:close/>
                <a:moveTo>
                  <a:pt x="123" y="154"/>
                </a:moveTo>
                <a:cubicBezTo>
                  <a:pt x="124" y="153"/>
                  <a:pt x="124" y="152"/>
                  <a:pt x="125" y="152"/>
                </a:cubicBezTo>
                <a:cubicBezTo>
                  <a:pt x="124" y="151"/>
                  <a:pt x="124" y="151"/>
                  <a:pt x="124" y="152"/>
                </a:cubicBezTo>
                <a:cubicBezTo>
                  <a:pt x="123" y="153"/>
                  <a:pt x="123" y="154"/>
                  <a:pt x="123" y="155"/>
                </a:cubicBezTo>
                <a:cubicBezTo>
                  <a:pt x="123" y="155"/>
                  <a:pt x="123" y="154"/>
                  <a:pt x="123" y="154"/>
                </a:cubicBezTo>
                <a:close/>
                <a:moveTo>
                  <a:pt x="112" y="147"/>
                </a:moveTo>
                <a:cubicBezTo>
                  <a:pt x="112" y="147"/>
                  <a:pt x="111" y="147"/>
                  <a:pt x="111" y="147"/>
                </a:cubicBezTo>
                <a:cubicBezTo>
                  <a:pt x="111" y="148"/>
                  <a:pt x="111" y="150"/>
                  <a:pt x="111" y="151"/>
                </a:cubicBezTo>
                <a:cubicBezTo>
                  <a:pt x="111" y="149"/>
                  <a:pt x="112" y="148"/>
                  <a:pt x="112" y="147"/>
                </a:cubicBezTo>
                <a:close/>
                <a:moveTo>
                  <a:pt x="201" y="88"/>
                </a:moveTo>
                <a:cubicBezTo>
                  <a:pt x="201" y="87"/>
                  <a:pt x="200" y="85"/>
                  <a:pt x="200" y="83"/>
                </a:cubicBezTo>
                <a:cubicBezTo>
                  <a:pt x="200" y="84"/>
                  <a:pt x="199" y="84"/>
                  <a:pt x="199" y="84"/>
                </a:cubicBezTo>
                <a:cubicBezTo>
                  <a:pt x="200" y="86"/>
                  <a:pt x="200" y="87"/>
                  <a:pt x="201" y="88"/>
                </a:cubicBezTo>
                <a:close/>
                <a:moveTo>
                  <a:pt x="207" y="158"/>
                </a:moveTo>
                <a:cubicBezTo>
                  <a:pt x="206" y="159"/>
                  <a:pt x="204" y="160"/>
                  <a:pt x="203" y="162"/>
                </a:cubicBezTo>
                <a:cubicBezTo>
                  <a:pt x="203" y="162"/>
                  <a:pt x="203" y="162"/>
                  <a:pt x="203" y="162"/>
                </a:cubicBezTo>
                <a:cubicBezTo>
                  <a:pt x="204" y="161"/>
                  <a:pt x="206" y="160"/>
                  <a:pt x="207" y="158"/>
                </a:cubicBezTo>
                <a:cubicBezTo>
                  <a:pt x="207" y="158"/>
                  <a:pt x="207" y="158"/>
                  <a:pt x="207" y="158"/>
                </a:cubicBezTo>
                <a:close/>
                <a:moveTo>
                  <a:pt x="134" y="157"/>
                </a:moveTo>
                <a:cubicBezTo>
                  <a:pt x="133" y="159"/>
                  <a:pt x="132" y="160"/>
                  <a:pt x="131" y="162"/>
                </a:cubicBezTo>
                <a:cubicBezTo>
                  <a:pt x="131" y="162"/>
                  <a:pt x="131" y="162"/>
                  <a:pt x="132" y="162"/>
                </a:cubicBezTo>
                <a:lnTo>
                  <a:pt x="134" y="157"/>
                </a:lnTo>
                <a:close/>
                <a:moveTo>
                  <a:pt x="112" y="151"/>
                </a:moveTo>
                <a:cubicBezTo>
                  <a:pt x="112" y="152"/>
                  <a:pt x="111" y="154"/>
                  <a:pt x="111" y="155"/>
                </a:cubicBezTo>
                <a:cubicBezTo>
                  <a:pt x="112" y="155"/>
                  <a:pt x="112" y="155"/>
                  <a:pt x="112" y="155"/>
                </a:cubicBezTo>
                <a:cubicBezTo>
                  <a:pt x="112" y="154"/>
                  <a:pt x="112" y="153"/>
                  <a:pt x="112" y="152"/>
                </a:cubicBezTo>
                <a:cubicBezTo>
                  <a:pt x="112" y="151"/>
                  <a:pt x="113" y="151"/>
                  <a:pt x="112" y="151"/>
                </a:cubicBezTo>
                <a:close/>
                <a:moveTo>
                  <a:pt x="164" y="153"/>
                </a:moveTo>
                <a:cubicBezTo>
                  <a:pt x="164" y="153"/>
                  <a:pt x="164" y="154"/>
                  <a:pt x="164" y="154"/>
                </a:cubicBezTo>
                <a:cubicBezTo>
                  <a:pt x="157" y="153"/>
                  <a:pt x="157" y="153"/>
                  <a:pt x="157" y="153"/>
                </a:cubicBezTo>
                <a:cubicBezTo>
                  <a:pt x="159" y="154"/>
                  <a:pt x="161" y="154"/>
                  <a:pt x="162" y="154"/>
                </a:cubicBezTo>
                <a:cubicBezTo>
                  <a:pt x="163" y="154"/>
                  <a:pt x="164" y="154"/>
                  <a:pt x="164" y="153"/>
                </a:cubicBezTo>
                <a:close/>
                <a:moveTo>
                  <a:pt x="37" y="126"/>
                </a:moveTo>
                <a:cubicBezTo>
                  <a:pt x="37" y="124"/>
                  <a:pt x="37" y="122"/>
                  <a:pt x="36" y="120"/>
                </a:cubicBezTo>
                <a:cubicBezTo>
                  <a:pt x="37" y="120"/>
                  <a:pt x="36" y="119"/>
                  <a:pt x="36" y="120"/>
                </a:cubicBezTo>
                <a:cubicBezTo>
                  <a:pt x="37" y="126"/>
                  <a:pt x="37" y="126"/>
                  <a:pt x="37" y="126"/>
                </a:cubicBezTo>
                <a:cubicBezTo>
                  <a:pt x="37" y="126"/>
                  <a:pt x="38" y="127"/>
                  <a:pt x="37" y="126"/>
                </a:cubicBezTo>
                <a:close/>
                <a:moveTo>
                  <a:pt x="35" y="127"/>
                </a:moveTo>
                <a:cubicBezTo>
                  <a:pt x="33" y="120"/>
                  <a:pt x="33" y="120"/>
                  <a:pt x="33" y="120"/>
                </a:cubicBezTo>
                <a:cubicBezTo>
                  <a:pt x="33" y="123"/>
                  <a:pt x="34" y="126"/>
                  <a:pt x="34" y="129"/>
                </a:cubicBezTo>
                <a:cubicBezTo>
                  <a:pt x="34" y="128"/>
                  <a:pt x="35" y="128"/>
                  <a:pt x="35" y="127"/>
                </a:cubicBezTo>
                <a:close/>
                <a:moveTo>
                  <a:pt x="15" y="21"/>
                </a:moveTo>
                <a:cubicBezTo>
                  <a:pt x="13" y="21"/>
                  <a:pt x="12" y="23"/>
                  <a:pt x="11" y="25"/>
                </a:cubicBezTo>
                <a:cubicBezTo>
                  <a:pt x="13" y="24"/>
                  <a:pt x="14" y="22"/>
                  <a:pt x="15" y="21"/>
                </a:cubicBezTo>
                <a:close/>
                <a:moveTo>
                  <a:pt x="74" y="67"/>
                </a:moveTo>
                <a:cubicBezTo>
                  <a:pt x="74" y="67"/>
                  <a:pt x="73" y="64"/>
                  <a:pt x="73" y="63"/>
                </a:cubicBezTo>
                <a:cubicBezTo>
                  <a:pt x="73" y="64"/>
                  <a:pt x="72" y="64"/>
                  <a:pt x="72" y="65"/>
                </a:cubicBezTo>
                <a:cubicBezTo>
                  <a:pt x="73" y="66"/>
                  <a:pt x="73" y="67"/>
                  <a:pt x="74" y="68"/>
                </a:cubicBezTo>
                <a:cubicBezTo>
                  <a:pt x="74" y="68"/>
                  <a:pt x="74" y="68"/>
                  <a:pt x="74" y="67"/>
                </a:cubicBezTo>
                <a:close/>
                <a:moveTo>
                  <a:pt x="127" y="153"/>
                </a:moveTo>
                <a:cubicBezTo>
                  <a:pt x="126" y="154"/>
                  <a:pt x="126" y="156"/>
                  <a:pt x="126" y="157"/>
                </a:cubicBezTo>
                <a:cubicBezTo>
                  <a:pt x="127" y="156"/>
                  <a:pt x="128" y="154"/>
                  <a:pt x="128" y="153"/>
                </a:cubicBezTo>
                <a:lnTo>
                  <a:pt x="127" y="153"/>
                </a:lnTo>
                <a:close/>
                <a:moveTo>
                  <a:pt x="125" y="154"/>
                </a:moveTo>
                <a:cubicBezTo>
                  <a:pt x="124" y="155"/>
                  <a:pt x="123" y="157"/>
                  <a:pt x="122" y="159"/>
                </a:cubicBezTo>
                <a:cubicBezTo>
                  <a:pt x="122" y="159"/>
                  <a:pt x="123" y="160"/>
                  <a:pt x="123" y="159"/>
                </a:cubicBezTo>
                <a:lnTo>
                  <a:pt x="125" y="154"/>
                </a:lnTo>
                <a:close/>
                <a:moveTo>
                  <a:pt x="30" y="123"/>
                </a:moveTo>
                <a:cubicBezTo>
                  <a:pt x="30" y="124"/>
                  <a:pt x="30" y="124"/>
                  <a:pt x="30" y="124"/>
                </a:cubicBezTo>
                <a:cubicBezTo>
                  <a:pt x="31" y="131"/>
                  <a:pt x="31" y="131"/>
                  <a:pt x="31" y="131"/>
                </a:cubicBezTo>
                <a:cubicBezTo>
                  <a:pt x="31" y="131"/>
                  <a:pt x="32" y="131"/>
                  <a:pt x="32" y="130"/>
                </a:cubicBezTo>
                <a:cubicBezTo>
                  <a:pt x="30" y="124"/>
                  <a:pt x="30" y="124"/>
                  <a:pt x="30" y="124"/>
                </a:cubicBezTo>
                <a:lnTo>
                  <a:pt x="30" y="123"/>
                </a:lnTo>
                <a:close/>
                <a:moveTo>
                  <a:pt x="100" y="148"/>
                </a:moveTo>
                <a:cubicBezTo>
                  <a:pt x="99" y="147"/>
                  <a:pt x="100" y="146"/>
                  <a:pt x="99" y="145"/>
                </a:cubicBezTo>
                <a:cubicBezTo>
                  <a:pt x="98" y="150"/>
                  <a:pt x="98" y="150"/>
                  <a:pt x="98" y="150"/>
                </a:cubicBezTo>
                <a:cubicBezTo>
                  <a:pt x="100" y="151"/>
                  <a:pt x="100" y="151"/>
                  <a:pt x="100" y="151"/>
                </a:cubicBezTo>
                <a:cubicBezTo>
                  <a:pt x="100" y="150"/>
                  <a:pt x="100" y="149"/>
                  <a:pt x="100" y="148"/>
                </a:cubicBezTo>
                <a:close/>
                <a:moveTo>
                  <a:pt x="134" y="160"/>
                </a:moveTo>
                <a:cubicBezTo>
                  <a:pt x="135" y="158"/>
                  <a:pt x="137" y="157"/>
                  <a:pt x="138" y="155"/>
                </a:cubicBezTo>
                <a:cubicBezTo>
                  <a:pt x="137" y="155"/>
                  <a:pt x="136" y="154"/>
                  <a:pt x="136" y="155"/>
                </a:cubicBezTo>
                <a:cubicBezTo>
                  <a:pt x="136" y="157"/>
                  <a:pt x="135" y="158"/>
                  <a:pt x="134" y="160"/>
                </a:cubicBezTo>
                <a:close/>
                <a:moveTo>
                  <a:pt x="27" y="122"/>
                </a:moveTo>
                <a:cubicBezTo>
                  <a:pt x="29" y="133"/>
                  <a:pt x="29" y="133"/>
                  <a:pt x="29" y="133"/>
                </a:cubicBezTo>
                <a:cubicBezTo>
                  <a:pt x="29" y="133"/>
                  <a:pt x="30" y="133"/>
                  <a:pt x="29" y="132"/>
                </a:cubicBezTo>
                <a:lnTo>
                  <a:pt x="27" y="122"/>
                </a:lnTo>
                <a:close/>
                <a:moveTo>
                  <a:pt x="104" y="151"/>
                </a:moveTo>
                <a:cubicBezTo>
                  <a:pt x="105" y="151"/>
                  <a:pt x="105" y="151"/>
                  <a:pt x="105" y="151"/>
                </a:cubicBezTo>
                <a:cubicBezTo>
                  <a:pt x="105" y="149"/>
                  <a:pt x="106" y="146"/>
                  <a:pt x="106" y="144"/>
                </a:cubicBezTo>
                <a:cubicBezTo>
                  <a:pt x="105" y="144"/>
                  <a:pt x="105" y="144"/>
                  <a:pt x="105" y="144"/>
                </a:cubicBezTo>
                <a:cubicBezTo>
                  <a:pt x="105" y="146"/>
                  <a:pt x="105" y="148"/>
                  <a:pt x="104" y="151"/>
                </a:cubicBezTo>
                <a:close/>
                <a:moveTo>
                  <a:pt x="179" y="154"/>
                </a:moveTo>
                <a:cubicBezTo>
                  <a:pt x="175" y="154"/>
                  <a:pt x="171" y="154"/>
                  <a:pt x="166" y="154"/>
                </a:cubicBezTo>
                <a:cubicBezTo>
                  <a:pt x="166" y="155"/>
                  <a:pt x="167" y="154"/>
                  <a:pt x="167" y="154"/>
                </a:cubicBezTo>
                <a:cubicBezTo>
                  <a:pt x="172" y="154"/>
                  <a:pt x="175" y="154"/>
                  <a:pt x="179" y="154"/>
                </a:cubicBezTo>
                <a:close/>
                <a:moveTo>
                  <a:pt x="77" y="69"/>
                </a:moveTo>
                <a:cubicBezTo>
                  <a:pt x="76" y="62"/>
                  <a:pt x="76" y="62"/>
                  <a:pt x="76" y="62"/>
                </a:cubicBezTo>
                <a:cubicBezTo>
                  <a:pt x="76" y="62"/>
                  <a:pt x="75" y="62"/>
                  <a:pt x="75" y="62"/>
                </a:cubicBezTo>
                <a:cubicBezTo>
                  <a:pt x="76" y="65"/>
                  <a:pt x="76" y="68"/>
                  <a:pt x="77" y="71"/>
                </a:cubicBezTo>
                <a:cubicBezTo>
                  <a:pt x="77" y="70"/>
                  <a:pt x="77" y="69"/>
                  <a:pt x="77" y="69"/>
                </a:cubicBezTo>
                <a:close/>
                <a:moveTo>
                  <a:pt x="130" y="160"/>
                </a:moveTo>
                <a:cubicBezTo>
                  <a:pt x="132" y="158"/>
                  <a:pt x="133" y="156"/>
                  <a:pt x="134" y="154"/>
                </a:cubicBezTo>
                <a:cubicBezTo>
                  <a:pt x="133" y="155"/>
                  <a:pt x="133" y="154"/>
                  <a:pt x="132" y="154"/>
                </a:cubicBezTo>
                <a:lnTo>
                  <a:pt x="130" y="160"/>
                </a:lnTo>
                <a:close/>
                <a:moveTo>
                  <a:pt x="188" y="169"/>
                </a:moveTo>
                <a:cubicBezTo>
                  <a:pt x="187" y="170"/>
                  <a:pt x="186" y="171"/>
                  <a:pt x="184" y="171"/>
                </a:cubicBezTo>
                <a:cubicBezTo>
                  <a:pt x="184" y="171"/>
                  <a:pt x="183" y="171"/>
                  <a:pt x="183" y="172"/>
                </a:cubicBezTo>
                <a:cubicBezTo>
                  <a:pt x="188" y="172"/>
                  <a:pt x="188" y="172"/>
                  <a:pt x="188" y="172"/>
                </a:cubicBezTo>
                <a:cubicBezTo>
                  <a:pt x="187" y="171"/>
                  <a:pt x="189" y="170"/>
                  <a:pt x="188" y="169"/>
                </a:cubicBezTo>
                <a:close/>
                <a:moveTo>
                  <a:pt x="125" y="165"/>
                </a:moveTo>
                <a:cubicBezTo>
                  <a:pt x="118" y="162"/>
                  <a:pt x="118" y="162"/>
                  <a:pt x="118" y="162"/>
                </a:cubicBezTo>
                <a:cubicBezTo>
                  <a:pt x="118" y="162"/>
                  <a:pt x="118" y="163"/>
                  <a:pt x="117" y="163"/>
                </a:cubicBezTo>
                <a:cubicBezTo>
                  <a:pt x="120" y="164"/>
                  <a:pt x="122" y="164"/>
                  <a:pt x="125" y="165"/>
                </a:cubicBezTo>
                <a:close/>
                <a:moveTo>
                  <a:pt x="179" y="163"/>
                </a:moveTo>
                <a:cubicBezTo>
                  <a:pt x="177" y="164"/>
                  <a:pt x="175" y="166"/>
                  <a:pt x="173" y="168"/>
                </a:cubicBezTo>
                <a:cubicBezTo>
                  <a:pt x="173" y="168"/>
                  <a:pt x="174" y="168"/>
                  <a:pt x="174" y="168"/>
                </a:cubicBezTo>
                <a:cubicBezTo>
                  <a:pt x="176" y="167"/>
                  <a:pt x="177" y="165"/>
                  <a:pt x="179" y="163"/>
                </a:cubicBezTo>
                <a:cubicBezTo>
                  <a:pt x="179" y="163"/>
                  <a:pt x="179" y="163"/>
                  <a:pt x="179" y="163"/>
                </a:cubicBezTo>
                <a:close/>
                <a:moveTo>
                  <a:pt x="122" y="151"/>
                </a:moveTo>
                <a:cubicBezTo>
                  <a:pt x="122" y="151"/>
                  <a:pt x="122" y="151"/>
                  <a:pt x="122" y="151"/>
                </a:cubicBezTo>
                <a:cubicBezTo>
                  <a:pt x="121" y="153"/>
                  <a:pt x="120" y="156"/>
                  <a:pt x="119" y="158"/>
                </a:cubicBezTo>
                <a:cubicBezTo>
                  <a:pt x="120" y="158"/>
                  <a:pt x="120" y="159"/>
                  <a:pt x="121" y="158"/>
                </a:cubicBezTo>
                <a:cubicBezTo>
                  <a:pt x="123" y="152"/>
                  <a:pt x="123" y="152"/>
                  <a:pt x="123" y="152"/>
                </a:cubicBezTo>
                <a:cubicBezTo>
                  <a:pt x="123" y="152"/>
                  <a:pt x="122" y="151"/>
                  <a:pt x="122" y="151"/>
                </a:cubicBezTo>
                <a:close/>
                <a:moveTo>
                  <a:pt x="84" y="133"/>
                </a:moveTo>
                <a:cubicBezTo>
                  <a:pt x="84" y="133"/>
                  <a:pt x="84" y="132"/>
                  <a:pt x="84" y="132"/>
                </a:cubicBezTo>
                <a:cubicBezTo>
                  <a:pt x="83" y="132"/>
                  <a:pt x="82" y="131"/>
                  <a:pt x="82" y="131"/>
                </a:cubicBezTo>
                <a:cubicBezTo>
                  <a:pt x="81" y="131"/>
                  <a:pt x="81" y="131"/>
                  <a:pt x="81" y="132"/>
                </a:cubicBezTo>
                <a:cubicBezTo>
                  <a:pt x="82" y="133"/>
                  <a:pt x="82" y="136"/>
                  <a:pt x="83" y="138"/>
                </a:cubicBezTo>
                <a:lnTo>
                  <a:pt x="84" y="133"/>
                </a:lnTo>
                <a:close/>
                <a:moveTo>
                  <a:pt x="94" y="138"/>
                </a:moveTo>
                <a:cubicBezTo>
                  <a:pt x="94" y="138"/>
                  <a:pt x="94" y="138"/>
                  <a:pt x="93" y="138"/>
                </a:cubicBezTo>
                <a:cubicBezTo>
                  <a:pt x="93" y="140"/>
                  <a:pt x="93" y="143"/>
                  <a:pt x="94" y="146"/>
                </a:cubicBezTo>
                <a:cubicBezTo>
                  <a:pt x="94" y="143"/>
                  <a:pt x="95" y="141"/>
                  <a:pt x="95" y="139"/>
                </a:cubicBezTo>
                <a:cubicBezTo>
                  <a:pt x="95" y="139"/>
                  <a:pt x="94" y="139"/>
                  <a:pt x="94" y="138"/>
                </a:cubicBezTo>
                <a:close/>
                <a:moveTo>
                  <a:pt x="119" y="150"/>
                </a:moveTo>
                <a:cubicBezTo>
                  <a:pt x="119" y="150"/>
                  <a:pt x="118" y="150"/>
                  <a:pt x="118" y="149"/>
                </a:cubicBezTo>
                <a:cubicBezTo>
                  <a:pt x="118" y="152"/>
                  <a:pt x="117" y="155"/>
                  <a:pt x="116" y="157"/>
                </a:cubicBezTo>
                <a:cubicBezTo>
                  <a:pt x="117" y="155"/>
                  <a:pt x="118" y="152"/>
                  <a:pt x="119" y="150"/>
                </a:cubicBezTo>
                <a:close/>
                <a:moveTo>
                  <a:pt x="108" y="159"/>
                </a:moveTo>
                <a:cubicBezTo>
                  <a:pt x="107" y="158"/>
                  <a:pt x="107" y="158"/>
                  <a:pt x="106" y="158"/>
                </a:cubicBezTo>
                <a:cubicBezTo>
                  <a:pt x="106" y="158"/>
                  <a:pt x="105" y="158"/>
                  <a:pt x="105" y="157"/>
                </a:cubicBezTo>
                <a:cubicBezTo>
                  <a:pt x="104" y="157"/>
                  <a:pt x="104" y="157"/>
                  <a:pt x="103" y="158"/>
                </a:cubicBezTo>
                <a:cubicBezTo>
                  <a:pt x="103" y="158"/>
                  <a:pt x="103" y="157"/>
                  <a:pt x="103" y="157"/>
                </a:cubicBezTo>
                <a:cubicBezTo>
                  <a:pt x="103" y="156"/>
                  <a:pt x="102" y="156"/>
                  <a:pt x="101" y="156"/>
                </a:cubicBezTo>
                <a:cubicBezTo>
                  <a:pt x="100" y="155"/>
                  <a:pt x="100" y="156"/>
                  <a:pt x="100" y="156"/>
                </a:cubicBezTo>
                <a:cubicBezTo>
                  <a:pt x="103" y="158"/>
                  <a:pt x="105" y="159"/>
                  <a:pt x="108" y="160"/>
                </a:cubicBezTo>
                <a:cubicBezTo>
                  <a:pt x="108" y="159"/>
                  <a:pt x="108" y="159"/>
                  <a:pt x="108" y="159"/>
                </a:cubicBezTo>
                <a:close/>
                <a:moveTo>
                  <a:pt x="17" y="21"/>
                </a:moveTo>
                <a:cubicBezTo>
                  <a:pt x="17" y="21"/>
                  <a:pt x="17" y="21"/>
                  <a:pt x="17" y="21"/>
                </a:cubicBezTo>
                <a:cubicBezTo>
                  <a:pt x="15" y="23"/>
                  <a:pt x="13" y="25"/>
                  <a:pt x="12" y="27"/>
                </a:cubicBezTo>
                <a:cubicBezTo>
                  <a:pt x="12" y="27"/>
                  <a:pt x="12" y="28"/>
                  <a:pt x="12" y="28"/>
                </a:cubicBezTo>
                <a:cubicBezTo>
                  <a:pt x="14" y="26"/>
                  <a:pt x="16" y="24"/>
                  <a:pt x="17" y="22"/>
                </a:cubicBezTo>
                <a:cubicBezTo>
                  <a:pt x="18" y="22"/>
                  <a:pt x="18" y="21"/>
                  <a:pt x="17" y="21"/>
                </a:cubicBezTo>
                <a:close/>
                <a:moveTo>
                  <a:pt x="180" y="164"/>
                </a:moveTo>
                <a:cubicBezTo>
                  <a:pt x="183" y="162"/>
                  <a:pt x="185" y="160"/>
                  <a:pt x="188" y="158"/>
                </a:cubicBezTo>
                <a:cubicBezTo>
                  <a:pt x="187" y="158"/>
                  <a:pt x="186" y="158"/>
                  <a:pt x="186" y="158"/>
                </a:cubicBezTo>
                <a:cubicBezTo>
                  <a:pt x="184" y="160"/>
                  <a:pt x="182" y="162"/>
                  <a:pt x="180" y="164"/>
                </a:cubicBezTo>
                <a:close/>
                <a:moveTo>
                  <a:pt x="198" y="152"/>
                </a:moveTo>
                <a:cubicBezTo>
                  <a:pt x="194" y="152"/>
                  <a:pt x="190" y="152"/>
                  <a:pt x="187" y="153"/>
                </a:cubicBezTo>
                <a:cubicBezTo>
                  <a:pt x="186" y="153"/>
                  <a:pt x="186" y="154"/>
                  <a:pt x="186" y="153"/>
                </a:cubicBezTo>
                <a:cubicBezTo>
                  <a:pt x="190" y="153"/>
                  <a:pt x="195" y="153"/>
                  <a:pt x="198" y="152"/>
                </a:cubicBezTo>
                <a:close/>
                <a:moveTo>
                  <a:pt x="116" y="149"/>
                </a:moveTo>
                <a:cubicBezTo>
                  <a:pt x="116" y="149"/>
                  <a:pt x="116" y="149"/>
                  <a:pt x="116" y="149"/>
                </a:cubicBezTo>
                <a:cubicBezTo>
                  <a:pt x="113" y="156"/>
                  <a:pt x="113" y="156"/>
                  <a:pt x="113" y="156"/>
                </a:cubicBezTo>
                <a:cubicBezTo>
                  <a:pt x="114" y="156"/>
                  <a:pt x="115" y="157"/>
                  <a:pt x="115" y="156"/>
                </a:cubicBezTo>
                <a:cubicBezTo>
                  <a:pt x="116" y="154"/>
                  <a:pt x="116" y="151"/>
                  <a:pt x="116" y="149"/>
                </a:cubicBezTo>
                <a:close/>
                <a:moveTo>
                  <a:pt x="145" y="158"/>
                </a:moveTo>
                <a:cubicBezTo>
                  <a:pt x="143" y="160"/>
                  <a:pt x="142" y="162"/>
                  <a:pt x="140" y="164"/>
                </a:cubicBezTo>
                <a:cubicBezTo>
                  <a:pt x="142" y="164"/>
                  <a:pt x="142" y="164"/>
                  <a:pt x="142" y="164"/>
                </a:cubicBezTo>
                <a:cubicBezTo>
                  <a:pt x="143" y="162"/>
                  <a:pt x="144" y="160"/>
                  <a:pt x="145" y="159"/>
                </a:cubicBezTo>
                <a:cubicBezTo>
                  <a:pt x="145" y="159"/>
                  <a:pt x="145" y="158"/>
                  <a:pt x="145" y="158"/>
                </a:cubicBezTo>
                <a:close/>
                <a:moveTo>
                  <a:pt x="109" y="153"/>
                </a:moveTo>
                <a:cubicBezTo>
                  <a:pt x="110" y="149"/>
                  <a:pt x="110" y="149"/>
                  <a:pt x="110" y="149"/>
                </a:cubicBezTo>
                <a:cubicBezTo>
                  <a:pt x="110" y="148"/>
                  <a:pt x="110" y="146"/>
                  <a:pt x="109" y="147"/>
                </a:cubicBezTo>
                <a:cubicBezTo>
                  <a:pt x="108" y="154"/>
                  <a:pt x="108" y="154"/>
                  <a:pt x="108" y="154"/>
                </a:cubicBezTo>
                <a:cubicBezTo>
                  <a:pt x="107" y="154"/>
                  <a:pt x="109" y="155"/>
                  <a:pt x="109" y="155"/>
                </a:cubicBezTo>
                <a:cubicBezTo>
                  <a:pt x="109" y="154"/>
                  <a:pt x="109" y="153"/>
                  <a:pt x="109" y="153"/>
                </a:cubicBezTo>
                <a:close/>
                <a:moveTo>
                  <a:pt x="173" y="161"/>
                </a:moveTo>
                <a:cubicBezTo>
                  <a:pt x="170" y="163"/>
                  <a:pt x="167" y="165"/>
                  <a:pt x="165" y="167"/>
                </a:cubicBezTo>
                <a:cubicBezTo>
                  <a:pt x="166" y="167"/>
                  <a:pt x="167" y="168"/>
                  <a:pt x="168" y="167"/>
                </a:cubicBezTo>
                <a:lnTo>
                  <a:pt x="173" y="161"/>
                </a:lnTo>
                <a:close/>
                <a:moveTo>
                  <a:pt x="140" y="156"/>
                </a:moveTo>
                <a:cubicBezTo>
                  <a:pt x="137" y="158"/>
                  <a:pt x="136" y="160"/>
                  <a:pt x="134" y="163"/>
                </a:cubicBezTo>
                <a:cubicBezTo>
                  <a:pt x="135" y="163"/>
                  <a:pt x="136" y="163"/>
                  <a:pt x="136" y="163"/>
                </a:cubicBezTo>
                <a:cubicBezTo>
                  <a:pt x="137" y="161"/>
                  <a:pt x="139" y="158"/>
                  <a:pt x="140" y="156"/>
                </a:cubicBezTo>
                <a:close/>
                <a:moveTo>
                  <a:pt x="80" y="72"/>
                </a:moveTo>
                <a:cubicBezTo>
                  <a:pt x="80" y="68"/>
                  <a:pt x="79" y="64"/>
                  <a:pt x="78" y="60"/>
                </a:cubicBezTo>
                <a:cubicBezTo>
                  <a:pt x="78" y="59"/>
                  <a:pt x="77" y="60"/>
                  <a:pt x="77" y="61"/>
                </a:cubicBezTo>
                <a:cubicBezTo>
                  <a:pt x="78" y="64"/>
                  <a:pt x="78" y="67"/>
                  <a:pt x="79" y="70"/>
                </a:cubicBezTo>
                <a:cubicBezTo>
                  <a:pt x="79" y="70"/>
                  <a:pt x="79" y="72"/>
                  <a:pt x="80" y="72"/>
                </a:cubicBezTo>
                <a:close/>
                <a:moveTo>
                  <a:pt x="199" y="159"/>
                </a:moveTo>
                <a:cubicBezTo>
                  <a:pt x="195" y="161"/>
                  <a:pt x="192" y="164"/>
                  <a:pt x="189" y="166"/>
                </a:cubicBezTo>
                <a:cubicBezTo>
                  <a:pt x="191" y="167"/>
                  <a:pt x="193" y="166"/>
                  <a:pt x="194" y="164"/>
                </a:cubicBezTo>
                <a:cubicBezTo>
                  <a:pt x="195" y="163"/>
                  <a:pt x="197" y="161"/>
                  <a:pt x="199" y="159"/>
                </a:cubicBezTo>
                <a:close/>
                <a:moveTo>
                  <a:pt x="96" y="146"/>
                </a:moveTo>
                <a:cubicBezTo>
                  <a:pt x="96" y="140"/>
                  <a:pt x="96" y="140"/>
                  <a:pt x="96" y="140"/>
                </a:cubicBezTo>
                <a:cubicBezTo>
                  <a:pt x="96" y="143"/>
                  <a:pt x="95" y="145"/>
                  <a:pt x="94" y="149"/>
                </a:cubicBezTo>
                <a:cubicBezTo>
                  <a:pt x="96" y="149"/>
                  <a:pt x="96" y="149"/>
                  <a:pt x="96" y="149"/>
                </a:cubicBezTo>
                <a:cubicBezTo>
                  <a:pt x="97" y="148"/>
                  <a:pt x="97" y="147"/>
                  <a:pt x="96" y="146"/>
                </a:cubicBezTo>
                <a:close/>
                <a:moveTo>
                  <a:pt x="86" y="69"/>
                </a:moveTo>
                <a:cubicBezTo>
                  <a:pt x="84" y="56"/>
                  <a:pt x="84" y="56"/>
                  <a:pt x="84" y="56"/>
                </a:cubicBezTo>
                <a:cubicBezTo>
                  <a:pt x="84" y="56"/>
                  <a:pt x="82" y="56"/>
                  <a:pt x="83" y="56"/>
                </a:cubicBezTo>
                <a:cubicBezTo>
                  <a:pt x="85" y="68"/>
                  <a:pt x="85" y="68"/>
                  <a:pt x="85" y="68"/>
                </a:cubicBezTo>
                <a:cubicBezTo>
                  <a:pt x="85" y="69"/>
                  <a:pt x="86" y="69"/>
                  <a:pt x="86" y="69"/>
                </a:cubicBezTo>
                <a:close/>
                <a:moveTo>
                  <a:pt x="104" y="150"/>
                </a:moveTo>
                <a:cubicBezTo>
                  <a:pt x="104" y="146"/>
                  <a:pt x="104" y="146"/>
                  <a:pt x="104" y="146"/>
                </a:cubicBezTo>
                <a:cubicBezTo>
                  <a:pt x="104" y="145"/>
                  <a:pt x="104" y="144"/>
                  <a:pt x="103" y="143"/>
                </a:cubicBezTo>
                <a:cubicBezTo>
                  <a:pt x="101" y="151"/>
                  <a:pt x="101" y="151"/>
                  <a:pt x="101" y="151"/>
                </a:cubicBezTo>
                <a:cubicBezTo>
                  <a:pt x="101" y="152"/>
                  <a:pt x="102" y="152"/>
                  <a:pt x="103" y="152"/>
                </a:cubicBezTo>
                <a:cubicBezTo>
                  <a:pt x="103" y="152"/>
                  <a:pt x="104" y="150"/>
                  <a:pt x="104" y="150"/>
                </a:cubicBezTo>
                <a:close/>
                <a:moveTo>
                  <a:pt x="102" y="143"/>
                </a:moveTo>
                <a:cubicBezTo>
                  <a:pt x="102" y="143"/>
                  <a:pt x="102" y="142"/>
                  <a:pt x="102" y="142"/>
                </a:cubicBezTo>
                <a:cubicBezTo>
                  <a:pt x="100" y="142"/>
                  <a:pt x="99" y="141"/>
                  <a:pt x="98" y="140"/>
                </a:cubicBezTo>
                <a:cubicBezTo>
                  <a:pt x="97" y="142"/>
                  <a:pt x="98" y="144"/>
                  <a:pt x="98" y="146"/>
                </a:cubicBezTo>
                <a:cubicBezTo>
                  <a:pt x="98" y="145"/>
                  <a:pt x="98" y="144"/>
                  <a:pt x="99" y="143"/>
                </a:cubicBezTo>
                <a:cubicBezTo>
                  <a:pt x="99" y="142"/>
                  <a:pt x="100" y="142"/>
                  <a:pt x="100" y="142"/>
                </a:cubicBezTo>
                <a:cubicBezTo>
                  <a:pt x="100" y="143"/>
                  <a:pt x="101" y="145"/>
                  <a:pt x="101" y="147"/>
                </a:cubicBezTo>
                <a:cubicBezTo>
                  <a:pt x="101" y="145"/>
                  <a:pt x="102" y="144"/>
                  <a:pt x="102" y="143"/>
                </a:cubicBezTo>
                <a:close/>
                <a:moveTo>
                  <a:pt x="36" y="127"/>
                </a:moveTo>
                <a:cubicBezTo>
                  <a:pt x="35" y="122"/>
                  <a:pt x="34" y="117"/>
                  <a:pt x="34" y="112"/>
                </a:cubicBezTo>
                <a:cubicBezTo>
                  <a:pt x="33" y="113"/>
                  <a:pt x="33" y="113"/>
                  <a:pt x="33" y="113"/>
                </a:cubicBezTo>
                <a:cubicBezTo>
                  <a:pt x="35" y="126"/>
                  <a:pt x="35" y="126"/>
                  <a:pt x="35" y="126"/>
                </a:cubicBezTo>
                <a:cubicBezTo>
                  <a:pt x="35" y="126"/>
                  <a:pt x="36" y="128"/>
                  <a:pt x="36" y="127"/>
                </a:cubicBezTo>
                <a:close/>
                <a:moveTo>
                  <a:pt x="162" y="158"/>
                </a:moveTo>
                <a:cubicBezTo>
                  <a:pt x="161" y="158"/>
                  <a:pt x="161" y="159"/>
                  <a:pt x="161" y="159"/>
                </a:cubicBezTo>
                <a:cubicBezTo>
                  <a:pt x="158" y="161"/>
                  <a:pt x="156" y="163"/>
                  <a:pt x="153" y="166"/>
                </a:cubicBezTo>
                <a:cubicBezTo>
                  <a:pt x="154" y="166"/>
                  <a:pt x="155" y="166"/>
                  <a:pt x="155" y="166"/>
                </a:cubicBezTo>
                <a:cubicBezTo>
                  <a:pt x="158" y="164"/>
                  <a:pt x="159" y="161"/>
                  <a:pt x="162" y="158"/>
                </a:cubicBezTo>
                <a:close/>
                <a:moveTo>
                  <a:pt x="218" y="145"/>
                </a:moveTo>
                <a:cubicBezTo>
                  <a:pt x="217" y="141"/>
                  <a:pt x="217" y="141"/>
                  <a:pt x="217" y="141"/>
                </a:cubicBezTo>
                <a:cubicBezTo>
                  <a:pt x="216" y="139"/>
                  <a:pt x="216" y="137"/>
                  <a:pt x="215" y="137"/>
                </a:cubicBezTo>
                <a:cubicBezTo>
                  <a:pt x="215" y="140"/>
                  <a:pt x="216" y="143"/>
                  <a:pt x="217" y="145"/>
                </a:cubicBezTo>
                <a:cubicBezTo>
                  <a:pt x="217" y="146"/>
                  <a:pt x="217" y="145"/>
                  <a:pt x="218" y="145"/>
                </a:cubicBezTo>
                <a:cubicBezTo>
                  <a:pt x="218" y="145"/>
                  <a:pt x="218" y="146"/>
                  <a:pt x="218" y="145"/>
                </a:cubicBezTo>
                <a:close/>
                <a:moveTo>
                  <a:pt x="191" y="160"/>
                </a:moveTo>
                <a:cubicBezTo>
                  <a:pt x="187" y="162"/>
                  <a:pt x="184" y="164"/>
                  <a:pt x="181" y="167"/>
                </a:cubicBezTo>
                <a:cubicBezTo>
                  <a:pt x="180" y="168"/>
                  <a:pt x="181" y="168"/>
                  <a:pt x="181" y="168"/>
                </a:cubicBezTo>
                <a:cubicBezTo>
                  <a:pt x="182" y="167"/>
                  <a:pt x="183" y="168"/>
                  <a:pt x="183" y="168"/>
                </a:cubicBezTo>
                <a:cubicBezTo>
                  <a:pt x="186" y="164"/>
                  <a:pt x="188" y="162"/>
                  <a:pt x="191" y="160"/>
                </a:cubicBezTo>
                <a:close/>
                <a:moveTo>
                  <a:pt x="154" y="158"/>
                </a:moveTo>
                <a:cubicBezTo>
                  <a:pt x="152" y="160"/>
                  <a:pt x="149" y="162"/>
                  <a:pt x="147" y="164"/>
                </a:cubicBezTo>
                <a:cubicBezTo>
                  <a:pt x="147" y="165"/>
                  <a:pt x="149" y="166"/>
                  <a:pt x="149" y="165"/>
                </a:cubicBezTo>
                <a:cubicBezTo>
                  <a:pt x="154" y="159"/>
                  <a:pt x="154" y="159"/>
                  <a:pt x="154" y="159"/>
                </a:cubicBezTo>
                <a:cubicBezTo>
                  <a:pt x="153" y="158"/>
                  <a:pt x="154" y="157"/>
                  <a:pt x="154" y="158"/>
                </a:cubicBezTo>
                <a:close/>
                <a:moveTo>
                  <a:pt x="33" y="129"/>
                </a:moveTo>
                <a:cubicBezTo>
                  <a:pt x="33" y="124"/>
                  <a:pt x="31" y="120"/>
                  <a:pt x="32" y="114"/>
                </a:cubicBezTo>
                <a:cubicBezTo>
                  <a:pt x="31" y="115"/>
                  <a:pt x="30" y="115"/>
                  <a:pt x="30" y="116"/>
                </a:cubicBezTo>
                <a:cubicBezTo>
                  <a:pt x="31" y="120"/>
                  <a:pt x="32" y="124"/>
                  <a:pt x="33" y="129"/>
                </a:cubicBezTo>
                <a:cubicBezTo>
                  <a:pt x="33" y="129"/>
                  <a:pt x="33" y="130"/>
                  <a:pt x="33" y="129"/>
                </a:cubicBezTo>
                <a:close/>
                <a:moveTo>
                  <a:pt x="24" y="26"/>
                </a:moveTo>
                <a:cubicBezTo>
                  <a:pt x="24" y="27"/>
                  <a:pt x="24" y="27"/>
                  <a:pt x="24" y="27"/>
                </a:cubicBezTo>
                <a:cubicBezTo>
                  <a:pt x="24" y="27"/>
                  <a:pt x="24" y="27"/>
                  <a:pt x="24" y="27"/>
                </a:cubicBezTo>
                <a:cubicBezTo>
                  <a:pt x="23" y="27"/>
                  <a:pt x="23" y="27"/>
                  <a:pt x="23" y="28"/>
                </a:cubicBezTo>
                <a:cubicBezTo>
                  <a:pt x="23" y="28"/>
                  <a:pt x="23" y="28"/>
                  <a:pt x="23" y="28"/>
                </a:cubicBezTo>
                <a:cubicBezTo>
                  <a:pt x="19" y="31"/>
                  <a:pt x="16" y="34"/>
                  <a:pt x="12" y="38"/>
                </a:cubicBezTo>
                <a:cubicBezTo>
                  <a:pt x="12" y="38"/>
                  <a:pt x="12" y="39"/>
                  <a:pt x="12" y="40"/>
                </a:cubicBezTo>
                <a:cubicBezTo>
                  <a:pt x="13" y="41"/>
                  <a:pt x="13" y="40"/>
                  <a:pt x="13" y="40"/>
                </a:cubicBezTo>
                <a:cubicBezTo>
                  <a:pt x="16" y="35"/>
                  <a:pt x="19" y="32"/>
                  <a:pt x="23" y="28"/>
                </a:cubicBezTo>
                <a:cubicBezTo>
                  <a:pt x="23" y="28"/>
                  <a:pt x="23" y="28"/>
                  <a:pt x="23" y="28"/>
                </a:cubicBezTo>
                <a:cubicBezTo>
                  <a:pt x="23" y="28"/>
                  <a:pt x="24" y="27"/>
                  <a:pt x="24" y="27"/>
                </a:cubicBezTo>
                <a:cubicBezTo>
                  <a:pt x="24" y="27"/>
                  <a:pt x="24" y="27"/>
                  <a:pt x="24" y="27"/>
                </a:cubicBezTo>
                <a:lnTo>
                  <a:pt x="24" y="26"/>
                </a:lnTo>
                <a:close/>
                <a:moveTo>
                  <a:pt x="21" y="21"/>
                </a:moveTo>
                <a:cubicBezTo>
                  <a:pt x="21" y="21"/>
                  <a:pt x="20" y="21"/>
                  <a:pt x="20" y="21"/>
                </a:cubicBezTo>
                <a:cubicBezTo>
                  <a:pt x="17" y="25"/>
                  <a:pt x="14" y="28"/>
                  <a:pt x="12" y="32"/>
                </a:cubicBezTo>
                <a:cubicBezTo>
                  <a:pt x="23" y="22"/>
                  <a:pt x="23" y="22"/>
                  <a:pt x="23" y="22"/>
                </a:cubicBezTo>
                <a:cubicBezTo>
                  <a:pt x="22" y="22"/>
                  <a:pt x="22" y="21"/>
                  <a:pt x="21" y="21"/>
                </a:cubicBezTo>
                <a:close/>
                <a:moveTo>
                  <a:pt x="144" y="156"/>
                </a:moveTo>
                <a:cubicBezTo>
                  <a:pt x="143" y="156"/>
                  <a:pt x="142" y="156"/>
                  <a:pt x="142" y="156"/>
                </a:cubicBezTo>
                <a:cubicBezTo>
                  <a:pt x="141" y="156"/>
                  <a:pt x="141" y="156"/>
                  <a:pt x="141" y="156"/>
                </a:cubicBezTo>
                <a:cubicBezTo>
                  <a:pt x="140" y="159"/>
                  <a:pt x="139" y="161"/>
                  <a:pt x="137" y="163"/>
                </a:cubicBezTo>
                <a:cubicBezTo>
                  <a:pt x="137" y="163"/>
                  <a:pt x="138" y="163"/>
                  <a:pt x="138" y="163"/>
                </a:cubicBezTo>
                <a:cubicBezTo>
                  <a:pt x="140" y="161"/>
                  <a:pt x="142" y="159"/>
                  <a:pt x="144" y="156"/>
                </a:cubicBezTo>
                <a:cubicBezTo>
                  <a:pt x="144" y="156"/>
                  <a:pt x="144" y="156"/>
                  <a:pt x="144" y="156"/>
                </a:cubicBezTo>
                <a:close/>
                <a:moveTo>
                  <a:pt x="197" y="163"/>
                </a:moveTo>
                <a:cubicBezTo>
                  <a:pt x="201" y="161"/>
                  <a:pt x="205" y="158"/>
                  <a:pt x="208" y="155"/>
                </a:cubicBezTo>
                <a:cubicBezTo>
                  <a:pt x="207" y="155"/>
                  <a:pt x="205" y="155"/>
                  <a:pt x="205" y="155"/>
                </a:cubicBezTo>
                <a:cubicBezTo>
                  <a:pt x="202" y="158"/>
                  <a:pt x="199" y="160"/>
                  <a:pt x="197" y="163"/>
                </a:cubicBezTo>
                <a:close/>
                <a:moveTo>
                  <a:pt x="83" y="70"/>
                </a:moveTo>
                <a:cubicBezTo>
                  <a:pt x="83" y="66"/>
                  <a:pt x="82" y="61"/>
                  <a:pt x="81" y="57"/>
                </a:cubicBezTo>
                <a:cubicBezTo>
                  <a:pt x="81" y="58"/>
                  <a:pt x="80" y="58"/>
                  <a:pt x="80" y="59"/>
                </a:cubicBezTo>
                <a:cubicBezTo>
                  <a:pt x="81" y="63"/>
                  <a:pt x="82" y="67"/>
                  <a:pt x="83" y="71"/>
                </a:cubicBezTo>
                <a:cubicBezTo>
                  <a:pt x="84" y="71"/>
                  <a:pt x="83" y="70"/>
                  <a:pt x="83" y="70"/>
                </a:cubicBezTo>
                <a:close/>
                <a:moveTo>
                  <a:pt x="129" y="154"/>
                </a:moveTo>
                <a:cubicBezTo>
                  <a:pt x="128" y="156"/>
                  <a:pt x="127" y="158"/>
                  <a:pt x="125" y="160"/>
                </a:cubicBezTo>
                <a:cubicBezTo>
                  <a:pt x="126" y="160"/>
                  <a:pt x="127" y="160"/>
                  <a:pt x="128" y="161"/>
                </a:cubicBezTo>
                <a:cubicBezTo>
                  <a:pt x="129" y="159"/>
                  <a:pt x="130" y="156"/>
                  <a:pt x="131" y="154"/>
                </a:cubicBezTo>
                <a:cubicBezTo>
                  <a:pt x="131" y="154"/>
                  <a:pt x="130" y="153"/>
                  <a:pt x="129" y="154"/>
                </a:cubicBezTo>
                <a:close/>
                <a:moveTo>
                  <a:pt x="14" y="33"/>
                </a:moveTo>
                <a:cubicBezTo>
                  <a:pt x="14" y="33"/>
                  <a:pt x="15" y="34"/>
                  <a:pt x="15" y="33"/>
                </a:cubicBezTo>
                <a:cubicBezTo>
                  <a:pt x="27" y="22"/>
                  <a:pt x="27" y="22"/>
                  <a:pt x="27" y="22"/>
                </a:cubicBezTo>
                <a:cubicBezTo>
                  <a:pt x="26" y="22"/>
                  <a:pt x="26" y="22"/>
                  <a:pt x="25" y="21"/>
                </a:cubicBezTo>
                <a:cubicBezTo>
                  <a:pt x="21" y="25"/>
                  <a:pt x="18" y="29"/>
                  <a:pt x="14" y="33"/>
                </a:cubicBezTo>
                <a:close/>
                <a:moveTo>
                  <a:pt x="173" y="159"/>
                </a:moveTo>
                <a:cubicBezTo>
                  <a:pt x="171" y="159"/>
                  <a:pt x="170" y="158"/>
                  <a:pt x="169" y="159"/>
                </a:cubicBezTo>
                <a:cubicBezTo>
                  <a:pt x="162" y="167"/>
                  <a:pt x="162" y="167"/>
                  <a:pt x="162" y="167"/>
                </a:cubicBezTo>
                <a:lnTo>
                  <a:pt x="173" y="159"/>
                </a:lnTo>
                <a:close/>
                <a:moveTo>
                  <a:pt x="39" y="123"/>
                </a:moveTo>
                <a:cubicBezTo>
                  <a:pt x="38" y="118"/>
                  <a:pt x="37" y="114"/>
                  <a:pt x="37" y="109"/>
                </a:cubicBezTo>
                <a:cubicBezTo>
                  <a:pt x="36" y="109"/>
                  <a:pt x="35" y="110"/>
                  <a:pt x="35" y="111"/>
                </a:cubicBezTo>
                <a:cubicBezTo>
                  <a:pt x="39" y="126"/>
                  <a:pt x="39" y="126"/>
                  <a:pt x="39" y="126"/>
                </a:cubicBezTo>
                <a:cubicBezTo>
                  <a:pt x="39" y="124"/>
                  <a:pt x="39" y="123"/>
                  <a:pt x="39" y="123"/>
                </a:cubicBezTo>
                <a:close/>
                <a:moveTo>
                  <a:pt x="46" y="119"/>
                </a:moveTo>
                <a:cubicBezTo>
                  <a:pt x="45" y="113"/>
                  <a:pt x="45" y="113"/>
                  <a:pt x="45" y="113"/>
                </a:cubicBezTo>
                <a:cubicBezTo>
                  <a:pt x="45" y="113"/>
                  <a:pt x="44" y="112"/>
                  <a:pt x="44" y="112"/>
                </a:cubicBezTo>
                <a:cubicBezTo>
                  <a:pt x="43" y="112"/>
                  <a:pt x="43" y="111"/>
                  <a:pt x="43" y="111"/>
                </a:cubicBezTo>
                <a:cubicBezTo>
                  <a:pt x="43" y="115"/>
                  <a:pt x="44" y="118"/>
                  <a:pt x="44" y="123"/>
                </a:cubicBezTo>
                <a:cubicBezTo>
                  <a:pt x="44" y="122"/>
                  <a:pt x="45" y="122"/>
                  <a:pt x="45" y="122"/>
                </a:cubicBezTo>
                <a:cubicBezTo>
                  <a:pt x="45" y="121"/>
                  <a:pt x="46" y="120"/>
                  <a:pt x="46" y="119"/>
                </a:cubicBezTo>
                <a:close/>
                <a:moveTo>
                  <a:pt x="159" y="158"/>
                </a:moveTo>
                <a:cubicBezTo>
                  <a:pt x="158" y="158"/>
                  <a:pt x="158" y="158"/>
                  <a:pt x="157" y="158"/>
                </a:cubicBezTo>
                <a:cubicBezTo>
                  <a:pt x="157" y="158"/>
                  <a:pt x="155" y="157"/>
                  <a:pt x="155" y="158"/>
                </a:cubicBezTo>
                <a:cubicBezTo>
                  <a:pt x="154" y="160"/>
                  <a:pt x="153" y="162"/>
                  <a:pt x="152" y="163"/>
                </a:cubicBezTo>
                <a:cubicBezTo>
                  <a:pt x="152" y="164"/>
                  <a:pt x="151" y="166"/>
                  <a:pt x="151" y="166"/>
                </a:cubicBezTo>
                <a:cubicBezTo>
                  <a:pt x="159" y="159"/>
                  <a:pt x="159" y="159"/>
                  <a:pt x="159" y="159"/>
                </a:cubicBezTo>
                <a:cubicBezTo>
                  <a:pt x="159" y="159"/>
                  <a:pt x="160" y="158"/>
                  <a:pt x="159" y="158"/>
                </a:cubicBezTo>
                <a:close/>
                <a:moveTo>
                  <a:pt x="42" y="123"/>
                </a:moveTo>
                <a:cubicBezTo>
                  <a:pt x="42" y="123"/>
                  <a:pt x="42" y="123"/>
                  <a:pt x="42" y="123"/>
                </a:cubicBezTo>
                <a:cubicBezTo>
                  <a:pt x="40" y="118"/>
                  <a:pt x="39" y="114"/>
                  <a:pt x="38" y="109"/>
                </a:cubicBezTo>
                <a:cubicBezTo>
                  <a:pt x="39" y="114"/>
                  <a:pt x="39" y="120"/>
                  <a:pt x="40" y="125"/>
                </a:cubicBezTo>
                <a:cubicBezTo>
                  <a:pt x="40" y="125"/>
                  <a:pt x="41" y="124"/>
                  <a:pt x="42" y="123"/>
                </a:cubicBezTo>
                <a:close/>
                <a:moveTo>
                  <a:pt x="149" y="157"/>
                </a:moveTo>
                <a:cubicBezTo>
                  <a:pt x="149" y="157"/>
                  <a:pt x="148" y="157"/>
                  <a:pt x="148" y="157"/>
                </a:cubicBezTo>
                <a:cubicBezTo>
                  <a:pt x="144" y="164"/>
                  <a:pt x="144" y="164"/>
                  <a:pt x="144" y="164"/>
                </a:cubicBezTo>
                <a:cubicBezTo>
                  <a:pt x="143" y="164"/>
                  <a:pt x="144" y="165"/>
                  <a:pt x="144" y="164"/>
                </a:cubicBezTo>
                <a:cubicBezTo>
                  <a:pt x="147" y="162"/>
                  <a:pt x="149" y="160"/>
                  <a:pt x="152" y="157"/>
                </a:cubicBezTo>
                <a:cubicBezTo>
                  <a:pt x="151" y="157"/>
                  <a:pt x="150" y="157"/>
                  <a:pt x="149" y="157"/>
                </a:cubicBezTo>
                <a:close/>
                <a:moveTo>
                  <a:pt x="200" y="156"/>
                </a:moveTo>
                <a:cubicBezTo>
                  <a:pt x="195" y="156"/>
                  <a:pt x="193" y="159"/>
                  <a:pt x="191" y="162"/>
                </a:cubicBezTo>
                <a:cubicBezTo>
                  <a:pt x="186" y="167"/>
                  <a:pt x="186" y="167"/>
                  <a:pt x="186" y="167"/>
                </a:cubicBezTo>
                <a:cubicBezTo>
                  <a:pt x="190" y="163"/>
                  <a:pt x="195" y="160"/>
                  <a:pt x="200" y="156"/>
                </a:cubicBezTo>
                <a:close/>
                <a:moveTo>
                  <a:pt x="157" y="166"/>
                </a:moveTo>
                <a:cubicBezTo>
                  <a:pt x="157" y="167"/>
                  <a:pt x="158" y="167"/>
                  <a:pt x="158" y="167"/>
                </a:cubicBezTo>
                <a:cubicBezTo>
                  <a:pt x="161" y="164"/>
                  <a:pt x="164" y="162"/>
                  <a:pt x="167" y="159"/>
                </a:cubicBezTo>
                <a:cubicBezTo>
                  <a:pt x="166" y="159"/>
                  <a:pt x="165" y="158"/>
                  <a:pt x="163" y="159"/>
                </a:cubicBezTo>
                <a:lnTo>
                  <a:pt x="157" y="166"/>
                </a:lnTo>
                <a:close/>
                <a:moveTo>
                  <a:pt x="87" y="144"/>
                </a:moveTo>
                <a:cubicBezTo>
                  <a:pt x="87" y="140"/>
                  <a:pt x="86" y="137"/>
                  <a:pt x="86" y="134"/>
                </a:cubicBezTo>
                <a:cubicBezTo>
                  <a:pt x="86" y="134"/>
                  <a:pt x="85" y="133"/>
                  <a:pt x="85" y="133"/>
                </a:cubicBezTo>
                <a:cubicBezTo>
                  <a:pt x="84" y="137"/>
                  <a:pt x="83" y="140"/>
                  <a:pt x="83" y="143"/>
                </a:cubicBezTo>
                <a:cubicBezTo>
                  <a:pt x="84" y="143"/>
                  <a:pt x="85" y="144"/>
                  <a:pt x="86" y="145"/>
                </a:cubicBezTo>
                <a:cubicBezTo>
                  <a:pt x="86" y="145"/>
                  <a:pt x="87" y="144"/>
                  <a:pt x="87" y="144"/>
                </a:cubicBezTo>
                <a:close/>
                <a:moveTo>
                  <a:pt x="182" y="158"/>
                </a:moveTo>
                <a:cubicBezTo>
                  <a:pt x="180" y="159"/>
                  <a:pt x="179" y="159"/>
                  <a:pt x="177" y="159"/>
                </a:cubicBezTo>
                <a:cubicBezTo>
                  <a:pt x="169" y="168"/>
                  <a:pt x="169" y="168"/>
                  <a:pt x="169" y="168"/>
                </a:cubicBezTo>
                <a:cubicBezTo>
                  <a:pt x="169" y="168"/>
                  <a:pt x="170" y="168"/>
                  <a:pt x="170" y="168"/>
                </a:cubicBezTo>
                <a:cubicBezTo>
                  <a:pt x="174" y="165"/>
                  <a:pt x="178" y="162"/>
                  <a:pt x="181" y="159"/>
                </a:cubicBezTo>
                <a:cubicBezTo>
                  <a:pt x="182" y="159"/>
                  <a:pt x="183" y="158"/>
                  <a:pt x="182" y="158"/>
                </a:cubicBezTo>
                <a:close/>
                <a:moveTo>
                  <a:pt x="30" y="23"/>
                </a:moveTo>
                <a:cubicBezTo>
                  <a:pt x="30" y="23"/>
                  <a:pt x="29" y="23"/>
                  <a:pt x="29" y="23"/>
                </a:cubicBezTo>
                <a:cubicBezTo>
                  <a:pt x="24" y="29"/>
                  <a:pt x="18" y="34"/>
                  <a:pt x="14" y="41"/>
                </a:cubicBezTo>
                <a:cubicBezTo>
                  <a:pt x="14" y="41"/>
                  <a:pt x="15" y="41"/>
                  <a:pt x="15" y="41"/>
                </a:cubicBezTo>
                <a:cubicBezTo>
                  <a:pt x="20" y="35"/>
                  <a:pt x="26" y="29"/>
                  <a:pt x="32" y="23"/>
                </a:cubicBezTo>
                <a:cubicBezTo>
                  <a:pt x="31" y="23"/>
                  <a:pt x="30" y="23"/>
                  <a:pt x="30" y="23"/>
                </a:cubicBezTo>
                <a:close/>
                <a:moveTo>
                  <a:pt x="44" y="112"/>
                </a:moveTo>
                <a:cubicBezTo>
                  <a:pt x="44" y="109"/>
                  <a:pt x="44" y="107"/>
                  <a:pt x="43" y="104"/>
                </a:cubicBezTo>
                <a:cubicBezTo>
                  <a:pt x="39" y="107"/>
                  <a:pt x="39" y="107"/>
                  <a:pt x="39" y="107"/>
                </a:cubicBezTo>
                <a:cubicBezTo>
                  <a:pt x="40" y="112"/>
                  <a:pt x="41" y="118"/>
                  <a:pt x="43" y="122"/>
                </a:cubicBezTo>
                <a:cubicBezTo>
                  <a:pt x="43" y="117"/>
                  <a:pt x="42" y="112"/>
                  <a:pt x="42" y="108"/>
                </a:cubicBezTo>
                <a:cubicBezTo>
                  <a:pt x="42" y="107"/>
                  <a:pt x="42" y="107"/>
                  <a:pt x="42" y="107"/>
                </a:cubicBezTo>
                <a:cubicBezTo>
                  <a:pt x="44" y="112"/>
                  <a:pt x="44" y="112"/>
                  <a:pt x="44" y="112"/>
                </a:cubicBezTo>
                <a:cubicBezTo>
                  <a:pt x="44" y="112"/>
                  <a:pt x="44" y="112"/>
                  <a:pt x="44" y="112"/>
                </a:cubicBezTo>
                <a:close/>
                <a:moveTo>
                  <a:pt x="17" y="49"/>
                </a:moveTo>
                <a:cubicBezTo>
                  <a:pt x="25" y="41"/>
                  <a:pt x="32" y="32"/>
                  <a:pt x="41" y="25"/>
                </a:cubicBezTo>
                <a:cubicBezTo>
                  <a:pt x="41" y="25"/>
                  <a:pt x="39" y="25"/>
                  <a:pt x="38" y="25"/>
                </a:cubicBezTo>
                <a:cubicBezTo>
                  <a:pt x="38" y="25"/>
                  <a:pt x="37" y="25"/>
                  <a:pt x="37" y="26"/>
                </a:cubicBezTo>
                <a:cubicBezTo>
                  <a:pt x="30" y="33"/>
                  <a:pt x="24" y="41"/>
                  <a:pt x="17" y="49"/>
                </a:cubicBezTo>
                <a:close/>
                <a:moveTo>
                  <a:pt x="82" y="140"/>
                </a:moveTo>
                <a:cubicBezTo>
                  <a:pt x="82" y="137"/>
                  <a:pt x="81" y="136"/>
                  <a:pt x="81" y="134"/>
                </a:cubicBezTo>
                <a:cubicBezTo>
                  <a:pt x="81" y="133"/>
                  <a:pt x="80" y="131"/>
                  <a:pt x="80" y="132"/>
                </a:cubicBezTo>
                <a:cubicBezTo>
                  <a:pt x="79" y="134"/>
                  <a:pt x="78" y="136"/>
                  <a:pt x="77" y="139"/>
                </a:cubicBezTo>
                <a:cubicBezTo>
                  <a:pt x="77" y="139"/>
                  <a:pt x="77" y="139"/>
                  <a:pt x="77" y="138"/>
                </a:cubicBezTo>
                <a:cubicBezTo>
                  <a:pt x="76" y="136"/>
                  <a:pt x="76" y="134"/>
                  <a:pt x="75" y="132"/>
                </a:cubicBezTo>
                <a:cubicBezTo>
                  <a:pt x="75" y="134"/>
                  <a:pt x="75" y="136"/>
                  <a:pt x="75" y="139"/>
                </a:cubicBezTo>
                <a:cubicBezTo>
                  <a:pt x="77" y="140"/>
                  <a:pt x="80" y="141"/>
                  <a:pt x="82" y="142"/>
                </a:cubicBezTo>
                <a:cubicBezTo>
                  <a:pt x="82" y="141"/>
                  <a:pt x="82" y="140"/>
                  <a:pt x="82" y="140"/>
                </a:cubicBezTo>
                <a:close/>
                <a:moveTo>
                  <a:pt x="89" y="64"/>
                </a:moveTo>
                <a:cubicBezTo>
                  <a:pt x="89" y="64"/>
                  <a:pt x="89" y="63"/>
                  <a:pt x="89" y="63"/>
                </a:cubicBezTo>
                <a:cubicBezTo>
                  <a:pt x="89" y="59"/>
                  <a:pt x="89" y="55"/>
                  <a:pt x="89" y="51"/>
                </a:cubicBezTo>
                <a:cubicBezTo>
                  <a:pt x="85" y="55"/>
                  <a:pt x="85" y="55"/>
                  <a:pt x="85" y="55"/>
                </a:cubicBezTo>
                <a:cubicBezTo>
                  <a:pt x="86" y="58"/>
                  <a:pt x="87" y="62"/>
                  <a:pt x="88" y="67"/>
                </a:cubicBezTo>
                <a:cubicBezTo>
                  <a:pt x="88" y="67"/>
                  <a:pt x="89" y="67"/>
                  <a:pt x="89" y="66"/>
                </a:cubicBezTo>
                <a:cubicBezTo>
                  <a:pt x="89" y="66"/>
                  <a:pt x="89" y="65"/>
                  <a:pt x="89" y="64"/>
                </a:cubicBezTo>
                <a:close/>
                <a:moveTo>
                  <a:pt x="92" y="145"/>
                </a:moveTo>
                <a:cubicBezTo>
                  <a:pt x="92" y="137"/>
                  <a:pt x="92" y="137"/>
                  <a:pt x="92" y="137"/>
                </a:cubicBezTo>
                <a:cubicBezTo>
                  <a:pt x="91" y="137"/>
                  <a:pt x="89" y="136"/>
                  <a:pt x="88" y="135"/>
                </a:cubicBezTo>
                <a:cubicBezTo>
                  <a:pt x="87" y="135"/>
                  <a:pt x="87" y="133"/>
                  <a:pt x="87" y="135"/>
                </a:cubicBezTo>
                <a:cubicBezTo>
                  <a:pt x="88" y="142"/>
                  <a:pt x="88" y="142"/>
                  <a:pt x="88" y="142"/>
                </a:cubicBezTo>
                <a:cubicBezTo>
                  <a:pt x="88" y="140"/>
                  <a:pt x="89" y="139"/>
                  <a:pt x="89" y="137"/>
                </a:cubicBezTo>
                <a:cubicBezTo>
                  <a:pt x="89" y="136"/>
                  <a:pt x="90" y="136"/>
                  <a:pt x="90" y="137"/>
                </a:cubicBezTo>
                <a:cubicBezTo>
                  <a:pt x="89" y="140"/>
                  <a:pt x="89" y="143"/>
                  <a:pt x="88" y="146"/>
                </a:cubicBezTo>
                <a:cubicBezTo>
                  <a:pt x="90" y="146"/>
                  <a:pt x="91" y="147"/>
                  <a:pt x="92" y="148"/>
                </a:cubicBezTo>
                <a:cubicBezTo>
                  <a:pt x="92" y="146"/>
                  <a:pt x="92" y="145"/>
                  <a:pt x="92" y="145"/>
                </a:cubicBezTo>
                <a:close/>
                <a:moveTo>
                  <a:pt x="34" y="24"/>
                </a:moveTo>
                <a:cubicBezTo>
                  <a:pt x="27" y="30"/>
                  <a:pt x="20" y="37"/>
                  <a:pt x="14" y="45"/>
                </a:cubicBezTo>
                <a:cubicBezTo>
                  <a:pt x="13" y="46"/>
                  <a:pt x="12" y="47"/>
                  <a:pt x="13" y="49"/>
                </a:cubicBezTo>
                <a:cubicBezTo>
                  <a:pt x="13" y="50"/>
                  <a:pt x="13" y="50"/>
                  <a:pt x="13" y="50"/>
                </a:cubicBezTo>
                <a:cubicBezTo>
                  <a:pt x="21" y="41"/>
                  <a:pt x="28" y="32"/>
                  <a:pt x="37" y="24"/>
                </a:cubicBezTo>
                <a:cubicBezTo>
                  <a:pt x="36" y="24"/>
                  <a:pt x="34" y="23"/>
                  <a:pt x="34" y="24"/>
                </a:cubicBezTo>
                <a:close/>
                <a:moveTo>
                  <a:pt x="103" y="54"/>
                </a:moveTo>
                <a:cubicBezTo>
                  <a:pt x="102" y="53"/>
                  <a:pt x="101" y="53"/>
                  <a:pt x="101" y="53"/>
                </a:cubicBezTo>
                <a:cubicBezTo>
                  <a:pt x="101" y="48"/>
                  <a:pt x="101" y="43"/>
                  <a:pt x="101" y="38"/>
                </a:cubicBezTo>
                <a:cubicBezTo>
                  <a:pt x="97" y="42"/>
                  <a:pt x="94" y="46"/>
                  <a:pt x="91" y="50"/>
                </a:cubicBezTo>
                <a:cubicBezTo>
                  <a:pt x="92" y="52"/>
                  <a:pt x="92" y="55"/>
                  <a:pt x="93" y="59"/>
                </a:cubicBezTo>
                <a:cubicBezTo>
                  <a:pt x="93" y="59"/>
                  <a:pt x="94" y="59"/>
                  <a:pt x="94" y="59"/>
                </a:cubicBezTo>
                <a:cubicBezTo>
                  <a:pt x="96" y="50"/>
                  <a:pt x="96" y="50"/>
                  <a:pt x="96" y="50"/>
                </a:cubicBezTo>
                <a:cubicBezTo>
                  <a:pt x="96" y="49"/>
                  <a:pt x="96" y="49"/>
                  <a:pt x="97" y="48"/>
                </a:cubicBezTo>
                <a:cubicBezTo>
                  <a:pt x="96" y="59"/>
                  <a:pt x="96" y="59"/>
                  <a:pt x="96" y="59"/>
                </a:cubicBezTo>
                <a:cubicBezTo>
                  <a:pt x="96" y="60"/>
                  <a:pt x="95" y="60"/>
                  <a:pt x="94" y="60"/>
                </a:cubicBezTo>
                <a:cubicBezTo>
                  <a:pt x="93" y="60"/>
                  <a:pt x="93" y="60"/>
                  <a:pt x="92" y="59"/>
                </a:cubicBezTo>
                <a:cubicBezTo>
                  <a:pt x="91" y="56"/>
                  <a:pt x="91" y="53"/>
                  <a:pt x="90" y="50"/>
                </a:cubicBezTo>
                <a:cubicBezTo>
                  <a:pt x="90" y="56"/>
                  <a:pt x="90" y="60"/>
                  <a:pt x="90" y="66"/>
                </a:cubicBezTo>
                <a:cubicBezTo>
                  <a:pt x="95" y="62"/>
                  <a:pt x="98" y="58"/>
                  <a:pt x="103" y="54"/>
                </a:cubicBezTo>
                <a:close/>
                <a:moveTo>
                  <a:pt x="73" y="136"/>
                </a:moveTo>
                <a:cubicBezTo>
                  <a:pt x="73" y="137"/>
                  <a:pt x="74" y="137"/>
                  <a:pt x="74" y="138"/>
                </a:cubicBezTo>
                <a:cubicBezTo>
                  <a:pt x="74" y="135"/>
                  <a:pt x="74" y="132"/>
                  <a:pt x="75" y="130"/>
                </a:cubicBezTo>
                <a:cubicBezTo>
                  <a:pt x="75" y="129"/>
                  <a:pt x="76" y="130"/>
                  <a:pt x="76" y="130"/>
                </a:cubicBezTo>
                <a:cubicBezTo>
                  <a:pt x="77" y="137"/>
                  <a:pt x="77" y="137"/>
                  <a:pt x="77" y="137"/>
                </a:cubicBezTo>
                <a:cubicBezTo>
                  <a:pt x="78" y="136"/>
                  <a:pt x="78" y="133"/>
                  <a:pt x="79" y="131"/>
                </a:cubicBezTo>
                <a:cubicBezTo>
                  <a:pt x="80" y="131"/>
                  <a:pt x="80" y="130"/>
                  <a:pt x="81" y="131"/>
                </a:cubicBezTo>
                <a:cubicBezTo>
                  <a:pt x="73" y="126"/>
                  <a:pt x="67" y="121"/>
                  <a:pt x="60" y="115"/>
                </a:cubicBezTo>
                <a:cubicBezTo>
                  <a:pt x="60" y="115"/>
                  <a:pt x="59" y="115"/>
                  <a:pt x="60" y="115"/>
                </a:cubicBezTo>
                <a:cubicBezTo>
                  <a:pt x="60" y="114"/>
                  <a:pt x="60" y="115"/>
                  <a:pt x="59" y="114"/>
                </a:cubicBezTo>
                <a:cubicBezTo>
                  <a:pt x="58" y="114"/>
                  <a:pt x="58" y="113"/>
                  <a:pt x="57" y="112"/>
                </a:cubicBezTo>
                <a:cubicBezTo>
                  <a:pt x="50" y="105"/>
                  <a:pt x="50" y="105"/>
                  <a:pt x="50" y="105"/>
                </a:cubicBezTo>
                <a:cubicBezTo>
                  <a:pt x="50" y="111"/>
                  <a:pt x="51" y="116"/>
                  <a:pt x="52" y="121"/>
                </a:cubicBezTo>
                <a:cubicBezTo>
                  <a:pt x="58" y="127"/>
                  <a:pt x="65" y="132"/>
                  <a:pt x="73" y="137"/>
                </a:cubicBezTo>
                <a:cubicBezTo>
                  <a:pt x="72" y="137"/>
                  <a:pt x="72" y="136"/>
                  <a:pt x="73" y="136"/>
                </a:cubicBezTo>
                <a:close/>
                <a:moveTo>
                  <a:pt x="33" y="51"/>
                </a:moveTo>
                <a:cubicBezTo>
                  <a:pt x="33" y="51"/>
                  <a:pt x="33" y="51"/>
                  <a:pt x="33" y="51"/>
                </a:cubicBezTo>
                <a:cubicBezTo>
                  <a:pt x="33" y="51"/>
                  <a:pt x="33" y="51"/>
                  <a:pt x="33" y="51"/>
                </a:cubicBezTo>
                <a:cubicBezTo>
                  <a:pt x="31" y="53"/>
                  <a:pt x="30" y="54"/>
                  <a:pt x="28" y="56"/>
                </a:cubicBezTo>
                <a:cubicBezTo>
                  <a:pt x="25" y="58"/>
                  <a:pt x="23" y="61"/>
                  <a:pt x="20" y="63"/>
                </a:cubicBezTo>
                <a:cubicBezTo>
                  <a:pt x="19" y="64"/>
                  <a:pt x="18" y="62"/>
                  <a:pt x="18" y="62"/>
                </a:cubicBezTo>
                <a:cubicBezTo>
                  <a:pt x="20" y="59"/>
                  <a:pt x="22" y="57"/>
                  <a:pt x="24" y="54"/>
                </a:cubicBezTo>
                <a:cubicBezTo>
                  <a:pt x="24" y="54"/>
                  <a:pt x="24" y="54"/>
                  <a:pt x="24" y="54"/>
                </a:cubicBezTo>
                <a:cubicBezTo>
                  <a:pt x="24" y="54"/>
                  <a:pt x="24" y="54"/>
                  <a:pt x="24" y="54"/>
                </a:cubicBezTo>
                <a:cubicBezTo>
                  <a:pt x="24" y="54"/>
                  <a:pt x="23" y="54"/>
                  <a:pt x="23" y="54"/>
                </a:cubicBezTo>
                <a:cubicBezTo>
                  <a:pt x="21" y="56"/>
                  <a:pt x="19" y="59"/>
                  <a:pt x="17" y="61"/>
                </a:cubicBezTo>
                <a:cubicBezTo>
                  <a:pt x="16" y="61"/>
                  <a:pt x="15" y="62"/>
                  <a:pt x="14" y="61"/>
                </a:cubicBezTo>
                <a:cubicBezTo>
                  <a:pt x="13" y="61"/>
                  <a:pt x="13" y="60"/>
                  <a:pt x="14" y="59"/>
                </a:cubicBezTo>
                <a:cubicBezTo>
                  <a:pt x="16" y="54"/>
                  <a:pt x="19" y="50"/>
                  <a:pt x="23" y="46"/>
                </a:cubicBezTo>
                <a:cubicBezTo>
                  <a:pt x="28" y="39"/>
                  <a:pt x="35" y="34"/>
                  <a:pt x="42" y="27"/>
                </a:cubicBezTo>
                <a:cubicBezTo>
                  <a:pt x="39" y="29"/>
                  <a:pt x="37" y="30"/>
                  <a:pt x="35" y="32"/>
                </a:cubicBezTo>
                <a:cubicBezTo>
                  <a:pt x="27" y="39"/>
                  <a:pt x="20" y="48"/>
                  <a:pt x="13" y="56"/>
                </a:cubicBezTo>
                <a:cubicBezTo>
                  <a:pt x="13" y="66"/>
                  <a:pt x="12" y="78"/>
                  <a:pt x="13" y="88"/>
                </a:cubicBezTo>
                <a:cubicBezTo>
                  <a:pt x="13" y="93"/>
                  <a:pt x="13" y="97"/>
                  <a:pt x="14" y="101"/>
                </a:cubicBezTo>
                <a:cubicBezTo>
                  <a:pt x="14" y="101"/>
                  <a:pt x="14" y="102"/>
                  <a:pt x="13" y="102"/>
                </a:cubicBezTo>
                <a:cubicBezTo>
                  <a:pt x="14" y="109"/>
                  <a:pt x="14" y="116"/>
                  <a:pt x="16" y="121"/>
                </a:cubicBezTo>
                <a:cubicBezTo>
                  <a:pt x="16" y="122"/>
                  <a:pt x="17" y="122"/>
                  <a:pt x="17" y="122"/>
                </a:cubicBezTo>
                <a:cubicBezTo>
                  <a:pt x="18" y="122"/>
                  <a:pt x="19" y="121"/>
                  <a:pt x="19" y="120"/>
                </a:cubicBezTo>
                <a:cubicBezTo>
                  <a:pt x="21" y="119"/>
                  <a:pt x="23" y="117"/>
                  <a:pt x="24" y="115"/>
                </a:cubicBezTo>
                <a:cubicBezTo>
                  <a:pt x="24" y="115"/>
                  <a:pt x="25" y="115"/>
                  <a:pt x="25" y="115"/>
                </a:cubicBezTo>
                <a:cubicBezTo>
                  <a:pt x="25" y="114"/>
                  <a:pt x="25" y="113"/>
                  <a:pt x="26" y="112"/>
                </a:cubicBezTo>
                <a:cubicBezTo>
                  <a:pt x="26" y="112"/>
                  <a:pt x="26" y="113"/>
                  <a:pt x="27" y="114"/>
                </a:cubicBezTo>
                <a:cubicBezTo>
                  <a:pt x="33" y="108"/>
                  <a:pt x="38" y="103"/>
                  <a:pt x="45" y="99"/>
                </a:cubicBezTo>
                <a:cubicBezTo>
                  <a:pt x="45" y="97"/>
                  <a:pt x="46" y="97"/>
                  <a:pt x="47" y="97"/>
                </a:cubicBezTo>
                <a:cubicBezTo>
                  <a:pt x="48" y="98"/>
                  <a:pt x="48" y="99"/>
                  <a:pt x="49" y="100"/>
                </a:cubicBezTo>
                <a:cubicBezTo>
                  <a:pt x="49" y="100"/>
                  <a:pt x="50" y="100"/>
                  <a:pt x="51" y="100"/>
                </a:cubicBezTo>
                <a:cubicBezTo>
                  <a:pt x="60" y="107"/>
                  <a:pt x="68" y="113"/>
                  <a:pt x="77" y="120"/>
                </a:cubicBezTo>
                <a:cubicBezTo>
                  <a:pt x="81" y="122"/>
                  <a:pt x="85" y="125"/>
                  <a:pt x="89" y="127"/>
                </a:cubicBezTo>
                <a:cubicBezTo>
                  <a:pt x="98" y="132"/>
                  <a:pt x="107" y="136"/>
                  <a:pt x="117" y="140"/>
                </a:cubicBezTo>
                <a:cubicBezTo>
                  <a:pt x="123" y="142"/>
                  <a:pt x="129" y="143"/>
                  <a:pt x="135" y="144"/>
                </a:cubicBezTo>
                <a:cubicBezTo>
                  <a:pt x="141" y="146"/>
                  <a:pt x="146" y="146"/>
                  <a:pt x="152" y="147"/>
                </a:cubicBezTo>
                <a:cubicBezTo>
                  <a:pt x="153" y="146"/>
                  <a:pt x="153" y="147"/>
                  <a:pt x="153" y="147"/>
                </a:cubicBezTo>
                <a:cubicBezTo>
                  <a:pt x="154" y="147"/>
                  <a:pt x="155" y="147"/>
                  <a:pt x="155" y="146"/>
                </a:cubicBezTo>
                <a:cubicBezTo>
                  <a:pt x="155" y="147"/>
                  <a:pt x="155" y="147"/>
                  <a:pt x="155" y="147"/>
                </a:cubicBezTo>
                <a:cubicBezTo>
                  <a:pt x="155" y="148"/>
                  <a:pt x="156" y="148"/>
                  <a:pt x="156" y="148"/>
                </a:cubicBezTo>
                <a:cubicBezTo>
                  <a:pt x="177" y="150"/>
                  <a:pt x="196" y="148"/>
                  <a:pt x="215" y="146"/>
                </a:cubicBezTo>
                <a:cubicBezTo>
                  <a:pt x="212" y="134"/>
                  <a:pt x="212" y="134"/>
                  <a:pt x="212" y="134"/>
                </a:cubicBezTo>
                <a:cubicBezTo>
                  <a:pt x="211" y="130"/>
                  <a:pt x="209" y="127"/>
                  <a:pt x="208" y="123"/>
                </a:cubicBezTo>
                <a:cubicBezTo>
                  <a:pt x="209" y="127"/>
                  <a:pt x="210" y="131"/>
                  <a:pt x="211" y="134"/>
                </a:cubicBezTo>
                <a:cubicBezTo>
                  <a:pt x="211" y="134"/>
                  <a:pt x="211" y="134"/>
                  <a:pt x="212" y="134"/>
                </a:cubicBezTo>
                <a:cubicBezTo>
                  <a:pt x="212" y="135"/>
                  <a:pt x="212" y="135"/>
                  <a:pt x="211" y="136"/>
                </a:cubicBezTo>
                <a:cubicBezTo>
                  <a:pt x="210" y="136"/>
                  <a:pt x="210" y="135"/>
                  <a:pt x="210" y="135"/>
                </a:cubicBezTo>
                <a:cubicBezTo>
                  <a:pt x="207" y="126"/>
                  <a:pt x="205" y="116"/>
                  <a:pt x="201" y="106"/>
                </a:cubicBezTo>
                <a:cubicBezTo>
                  <a:pt x="203" y="114"/>
                  <a:pt x="203" y="122"/>
                  <a:pt x="206" y="129"/>
                </a:cubicBezTo>
                <a:cubicBezTo>
                  <a:pt x="206" y="130"/>
                  <a:pt x="205" y="130"/>
                  <a:pt x="205" y="130"/>
                </a:cubicBezTo>
                <a:cubicBezTo>
                  <a:pt x="205" y="130"/>
                  <a:pt x="204" y="130"/>
                  <a:pt x="204" y="129"/>
                </a:cubicBezTo>
                <a:cubicBezTo>
                  <a:pt x="202" y="123"/>
                  <a:pt x="201" y="117"/>
                  <a:pt x="199" y="111"/>
                </a:cubicBezTo>
                <a:cubicBezTo>
                  <a:pt x="198" y="110"/>
                  <a:pt x="198" y="109"/>
                  <a:pt x="198" y="109"/>
                </a:cubicBezTo>
                <a:cubicBezTo>
                  <a:pt x="198" y="110"/>
                  <a:pt x="198" y="110"/>
                  <a:pt x="198" y="111"/>
                </a:cubicBezTo>
                <a:cubicBezTo>
                  <a:pt x="198" y="111"/>
                  <a:pt x="198" y="111"/>
                  <a:pt x="199" y="111"/>
                </a:cubicBezTo>
                <a:cubicBezTo>
                  <a:pt x="198" y="111"/>
                  <a:pt x="198" y="111"/>
                  <a:pt x="198" y="111"/>
                </a:cubicBezTo>
                <a:cubicBezTo>
                  <a:pt x="199" y="119"/>
                  <a:pt x="200" y="126"/>
                  <a:pt x="201" y="134"/>
                </a:cubicBezTo>
                <a:cubicBezTo>
                  <a:pt x="201" y="134"/>
                  <a:pt x="200" y="134"/>
                  <a:pt x="200" y="134"/>
                </a:cubicBezTo>
                <a:cubicBezTo>
                  <a:pt x="198" y="126"/>
                  <a:pt x="195" y="118"/>
                  <a:pt x="193" y="110"/>
                </a:cubicBezTo>
                <a:cubicBezTo>
                  <a:pt x="193" y="117"/>
                  <a:pt x="194" y="124"/>
                  <a:pt x="194" y="131"/>
                </a:cubicBezTo>
                <a:cubicBezTo>
                  <a:pt x="194" y="132"/>
                  <a:pt x="193" y="132"/>
                  <a:pt x="193" y="131"/>
                </a:cubicBezTo>
                <a:cubicBezTo>
                  <a:pt x="191" y="125"/>
                  <a:pt x="190" y="119"/>
                  <a:pt x="188" y="113"/>
                </a:cubicBezTo>
                <a:cubicBezTo>
                  <a:pt x="188" y="120"/>
                  <a:pt x="188" y="120"/>
                  <a:pt x="188" y="120"/>
                </a:cubicBezTo>
                <a:cubicBezTo>
                  <a:pt x="188" y="124"/>
                  <a:pt x="188" y="128"/>
                  <a:pt x="187" y="133"/>
                </a:cubicBezTo>
                <a:cubicBezTo>
                  <a:pt x="187" y="132"/>
                  <a:pt x="186" y="133"/>
                  <a:pt x="186" y="132"/>
                </a:cubicBezTo>
                <a:cubicBezTo>
                  <a:pt x="185" y="127"/>
                  <a:pt x="183" y="121"/>
                  <a:pt x="182" y="115"/>
                </a:cubicBezTo>
                <a:cubicBezTo>
                  <a:pt x="180" y="128"/>
                  <a:pt x="180" y="128"/>
                  <a:pt x="180" y="128"/>
                </a:cubicBezTo>
                <a:cubicBezTo>
                  <a:pt x="180" y="128"/>
                  <a:pt x="179" y="128"/>
                  <a:pt x="179" y="128"/>
                </a:cubicBezTo>
                <a:cubicBezTo>
                  <a:pt x="178" y="124"/>
                  <a:pt x="178" y="120"/>
                  <a:pt x="177" y="116"/>
                </a:cubicBezTo>
                <a:cubicBezTo>
                  <a:pt x="176" y="120"/>
                  <a:pt x="175" y="123"/>
                  <a:pt x="175" y="126"/>
                </a:cubicBezTo>
                <a:cubicBezTo>
                  <a:pt x="174" y="127"/>
                  <a:pt x="173" y="126"/>
                  <a:pt x="173" y="126"/>
                </a:cubicBezTo>
                <a:cubicBezTo>
                  <a:pt x="171" y="124"/>
                  <a:pt x="171" y="121"/>
                  <a:pt x="170" y="119"/>
                </a:cubicBezTo>
                <a:cubicBezTo>
                  <a:pt x="170" y="118"/>
                  <a:pt x="169" y="118"/>
                  <a:pt x="168" y="118"/>
                </a:cubicBezTo>
                <a:cubicBezTo>
                  <a:pt x="166" y="121"/>
                  <a:pt x="164" y="123"/>
                  <a:pt x="162" y="126"/>
                </a:cubicBezTo>
                <a:cubicBezTo>
                  <a:pt x="161" y="127"/>
                  <a:pt x="160" y="128"/>
                  <a:pt x="158" y="128"/>
                </a:cubicBezTo>
                <a:cubicBezTo>
                  <a:pt x="155" y="127"/>
                  <a:pt x="154" y="125"/>
                  <a:pt x="153" y="123"/>
                </a:cubicBezTo>
                <a:cubicBezTo>
                  <a:pt x="155" y="125"/>
                  <a:pt x="156" y="127"/>
                  <a:pt x="159" y="127"/>
                </a:cubicBezTo>
                <a:cubicBezTo>
                  <a:pt x="161" y="125"/>
                  <a:pt x="162" y="124"/>
                  <a:pt x="164" y="122"/>
                </a:cubicBezTo>
                <a:cubicBezTo>
                  <a:pt x="165" y="120"/>
                  <a:pt x="166" y="118"/>
                  <a:pt x="168" y="117"/>
                </a:cubicBezTo>
                <a:cubicBezTo>
                  <a:pt x="169" y="117"/>
                  <a:pt x="170" y="117"/>
                  <a:pt x="170" y="118"/>
                </a:cubicBezTo>
                <a:cubicBezTo>
                  <a:pt x="172" y="119"/>
                  <a:pt x="172" y="122"/>
                  <a:pt x="174" y="125"/>
                </a:cubicBezTo>
                <a:cubicBezTo>
                  <a:pt x="176" y="115"/>
                  <a:pt x="176" y="115"/>
                  <a:pt x="176" y="115"/>
                </a:cubicBezTo>
                <a:cubicBezTo>
                  <a:pt x="176" y="114"/>
                  <a:pt x="177" y="114"/>
                  <a:pt x="177" y="115"/>
                </a:cubicBezTo>
                <a:cubicBezTo>
                  <a:pt x="178" y="117"/>
                  <a:pt x="179" y="120"/>
                  <a:pt x="179" y="123"/>
                </a:cubicBezTo>
                <a:cubicBezTo>
                  <a:pt x="180" y="121"/>
                  <a:pt x="180" y="118"/>
                  <a:pt x="181" y="114"/>
                </a:cubicBezTo>
                <a:cubicBezTo>
                  <a:pt x="181" y="113"/>
                  <a:pt x="183" y="114"/>
                  <a:pt x="183" y="115"/>
                </a:cubicBezTo>
                <a:cubicBezTo>
                  <a:pt x="185" y="119"/>
                  <a:pt x="185" y="124"/>
                  <a:pt x="186" y="128"/>
                </a:cubicBezTo>
                <a:cubicBezTo>
                  <a:pt x="187" y="123"/>
                  <a:pt x="187" y="119"/>
                  <a:pt x="187" y="114"/>
                </a:cubicBezTo>
                <a:cubicBezTo>
                  <a:pt x="187" y="113"/>
                  <a:pt x="186" y="111"/>
                  <a:pt x="187" y="110"/>
                </a:cubicBezTo>
                <a:cubicBezTo>
                  <a:pt x="188" y="110"/>
                  <a:pt x="188" y="110"/>
                  <a:pt x="189" y="111"/>
                </a:cubicBezTo>
                <a:cubicBezTo>
                  <a:pt x="190" y="113"/>
                  <a:pt x="191" y="117"/>
                  <a:pt x="192" y="120"/>
                </a:cubicBezTo>
                <a:cubicBezTo>
                  <a:pt x="191" y="112"/>
                  <a:pt x="191" y="112"/>
                  <a:pt x="191" y="112"/>
                </a:cubicBezTo>
                <a:cubicBezTo>
                  <a:pt x="191" y="111"/>
                  <a:pt x="191" y="109"/>
                  <a:pt x="192" y="108"/>
                </a:cubicBezTo>
                <a:cubicBezTo>
                  <a:pt x="192" y="108"/>
                  <a:pt x="193" y="108"/>
                  <a:pt x="193" y="109"/>
                </a:cubicBezTo>
                <a:cubicBezTo>
                  <a:pt x="198" y="121"/>
                  <a:pt x="198" y="121"/>
                  <a:pt x="198" y="121"/>
                </a:cubicBezTo>
                <a:cubicBezTo>
                  <a:pt x="198" y="122"/>
                  <a:pt x="198" y="122"/>
                  <a:pt x="198" y="122"/>
                </a:cubicBezTo>
                <a:cubicBezTo>
                  <a:pt x="198" y="121"/>
                  <a:pt x="198" y="121"/>
                  <a:pt x="198" y="121"/>
                </a:cubicBezTo>
                <a:cubicBezTo>
                  <a:pt x="196" y="107"/>
                  <a:pt x="196" y="107"/>
                  <a:pt x="196" y="107"/>
                </a:cubicBezTo>
                <a:cubicBezTo>
                  <a:pt x="196" y="106"/>
                  <a:pt x="195" y="104"/>
                  <a:pt x="196" y="102"/>
                </a:cubicBezTo>
                <a:cubicBezTo>
                  <a:pt x="196" y="102"/>
                  <a:pt x="197" y="103"/>
                  <a:pt x="197" y="103"/>
                </a:cubicBezTo>
                <a:cubicBezTo>
                  <a:pt x="199" y="106"/>
                  <a:pt x="200" y="108"/>
                  <a:pt x="200" y="111"/>
                </a:cubicBezTo>
                <a:cubicBezTo>
                  <a:pt x="200" y="107"/>
                  <a:pt x="199" y="102"/>
                  <a:pt x="198" y="98"/>
                </a:cubicBezTo>
                <a:cubicBezTo>
                  <a:pt x="198" y="97"/>
                  <a:pt x="198" y="96"/>
                  <a:pt x="199" y="95"/>
                </a:cubicBezTo>
                <a:cubicBezTo>
                  <a:pt x="198" y="92"/>
                  <a:pt x="197" y="89"/>
                  <a:pt x="196" y="86"/>
                </a:cubicBezTo>
                <a:cubicBezTo>
                  <a:pt x="182" y="91"/>
                  <a:pt x="168" y="94"/>
                  <a:pt x="153" y="96"/>
                </a:cubicBezTo>
                <a:cubicBezTo>
                  <a:pt x="133" y="98"/>
                  <a:pt x="105" y="94"/>
                  <a:pt x="87" y="85"/>
                </a:cubicBezTo>
                <a:cubicBezTo>
                  <a:pt x="77" y="80"/>
                  <a:pt x="69" y="74"/>
                  <a:pt x="64" y="66"/>
                </a:cubicBezTo>
                <a:cubicBezTo>
                  <a:pt x="62" y="61"/>
                  <a:pt x="62" y="61"/>
                  <a:pt x="62" y="61"/>
                </a:cubicBezTo>
                <a:cubicBezTo>
                  <a:pt x="61" y="61"/>
                  <a:pt x="63" y="59"/>
                  <a:pt x="64" y="60"/>
                </a:cubicBezTo>
                <a:cubicBezTo>
                  <a:pt x="68" y="63"/>
                  <a:pt x="68" y="63"/>
                  <a:pt x="68" y="63"/>
                </a:cubicBezTo>
                <a:cubicBezTo>
                  <a:pt x="77" y="55"/>
                  <a:pt x="77" y="55"/>
                  <a:pt x="77" y="55"/>
                </a:cubicBezTo>
                <a:cubicBezTo>
                  <a:pt x="85" y="49"/>
                  <a:pt x="93" y="43"/>
                  <a:pt x="99" y="35"/>
                </a:cubicBezTo>
                <a:cubicBezTo>
                  <a:pt x="94" y="35"/>
                  <a:pt x="90" y="35"/>
                  <a:pt x="85" y="34"/>
                </a:cubicBezTo>
                <a:cubicBezTo>
                  <a:pt x="75" y="32"/>
                  <a:pt x="66" y="31"/>
                  <a:pt x="58" y="29"/>
                </a:cubicBezTo>
                <a:cubicBezTo>
                  <a:pt x="53" y="27"/>
                  <a:pt x="49" y="27"/>
                  <a:pt x="44" y="26"/>
                </a:cubicBezTo>
                <a:cubicBezTo>
                  <a:pt x="43" y="29"/>
                  <a:pt x="40" y="30"/>
                  <a:pt x="38" y="32"/>
                </a:cubicBezTo>
                <a:cubicBezTo>
                  <a:pt x="30" y="41"/>
                  <a:pt x="22" y="48"/>
                  <a:pt x="15" y="59"/>
                </a:cubicBezTo>
                <a:cubicBezTo>
                  <a:pt x="16" y="59"/>
                  <a:pt x="14" y="60"/>
                  <a:pt x="15" y="60"/>
                </a:cubicBezTo>
                <a:cubicBezTo>
                  <a:pt x="16" y="60"/>
                  <a:pt x="17" y="58"/>
                  <a:pt x="18" y="58"/>
                </a:cubicBezTo>
                <a:cubicBezTo>
                  <a:pt x="22" y="53"/>
                  <a:pt x="27" y="49"/>
                  <a:pt x="32" y="44"/>
                </a:cubicBezTo>
                <a:cubicBezTo>
                  <a:pt x="36" y="39"/>
                  <a:pt x="41" y="35"/>
                  <a:pt x="47" y="31"/>
                </a:cubicBezTo>
                <a:cubicBezTo>
                  <a:pt x="47" y="30"/>
                  <a:pt x="48" y="31"/>
                  <a:pt x="48" y="32"/>
                </a:cubicBezTo>
                <a:cubicBezTo>
                  <a:pt x="46" y="34"/>
                  <a:pt x="45" y="35"/>
                  <a:pt x="43" y="37"/>
                </a:cubicBezTo>
                <a:cubicBezTo>
                  <a:pt x="36" y="44"/>
                  <a:pt x="28" y="51"/>
                  <a:pt x="22" y="60"/>
                </a:cubicBezTo>
                <a:cubicBezTo>
                  <a:pt x="21" y="60"/>
                  <a:pt x="21" y="60"/>
                  <a:pt x="21" y="61"/>
                </a:cubicBezTo>
                <a:cubicBezTo>
                  <a:pt x="21" y="60"/>
                  <a:pt x="22" y="60"/>
                  <a:pt x="22" y="60"/>
                </a:cubicBezTo>
                <a:cubicBezTo>
                  <a:pt x="22" y="60"/>
                  <a:pt x="22" y="60"/>
                  <a:pt x="22" y="60"/>
                </a:cubicBezTo>
                <a:cubicBezTo>
                  <a:pt x="24" y="58"/>
                  <a:pt x="25" y="57"/>
                  <a:pt x="26" y="55"/>
                </a:cubicBezTo>
                <a:cubicBezTo>
                  <a:pt x="32" y="51"/>
                  <a:pt x="36" y="46"/>
                  <a:pt x="41" y="43"/>
                </a:cubicBezTo>
                <a:cubicBezTo>
                  <a:pt x="42" y="42"/>
                  <a:pt x="42" y="44"/>
                  <a:pt x="42" y="44"/>
                </a:cubicBezTo>
                <a:cubicBezTo>
                  <a:pt x="37" y="49"/>
                  <a:pt x="33" y="54"/>
                  <a:pt x="29" y="60"/>
                </a:cubicBezTo>
                <a:cubicBezTo>
                  <a:pt x="43" y="50"/>
                  <a:pt x="43" y="50"/>
                  <a:pt x="43" y="50"/>
                </a:cubicBezTo>
                <a:cubicBezTo>
                  <a:pt x="44" y="49"/>
                  <a:pt x="44" y="51"/>
                  <a:pt x="44" y="51"/>
                </a:cubicBezTo>
                <a:cubicBezTo>
                  <a:pt x="42" y="55"/>
                  <a:pt x="39" y="58"/>
                  <a:pt x="36" y="62"/>
                </a:cubicBezTo>
                <a:cubicBezTo>
                  <a:pt x="38" y="61"/>
                  <a:pt x="39" y="60"/>
                  <a:pt x="40" y="59"/>
                </a:cubicBezTo>
                <a:cubicBezTo>
                  <a:pt x="41" y="59"/>
                  <a:pt x="42" y="59"/>
                  <a:pt x="42" y="60"/>
                </a:cubicBezTo>
                <a:cubicBezTo>
                  <a:pt x="42" y="62"/>
                  <a:pt x="41" y="64"/>
                  <a:pt x="41" y="66"/>
                </a:cubicBezTo>
                <a:cubicBezTo>
                  <a:pt x="41" y="66"/>
                  <a:pt x="41" y="67"/>
                  <a:pt x="42" y="67"/>
                </a:cubicBezTo>
                <a:cubicBezTo>
                  <a:pt x="43" y="67"/>
                  <a:pt x="45" y="67"/>
                  <a:pt x="46" y="67"/>
                </a:cubicBezTo>
                <a:cubicBezTo>
                  <a:pt x="46" y="67"/>
                  <a:pt x="46" y="68"/>
                  <a:pt x="45" y="68"/>
                </a:cubicBezTo>
                <a:cubicBezTo>
                  <a:pt x="45" y="68"/>
                  <a:pt x="44" y="68"/>
                  <a:pt x="43" y="69"/>
                </a:cubicBezTo>
                <a:cubicBezTo>
                  <a:pt x="41" y="69"/>
                  <a:pt x="40" y="68"/>
                  <a:pt x="39" y="66"/>
                </a:cubicBezTo>
                <a:cubicBezTo>
                  <a:pt x="39" y="65"/>
                  <a:pt x="39" y="63"/>
                  <a:pt x="40" y="61"/>
                </a:cubicBezTo>
                <a:cubicBezTo>
                  <a:pt x="39" y="62"/>
                  <a:pt x="38" y="62"/>
                  <a:pt x="37" y="63"/>
                </a:cubicBezTo>
                <a:cubicBezTo>
                  <a:pt x="37" y="64"/>
                  <a:pt x="36" y="64"/>
                  <a:pt x="35" y="63"/>
                </a:cubicBezTo>
                <a:cubicBezTo>
                  <a:pt x="34" y="62"/>
                  <a:pt x="35" y="61"/>
                  <a:pt x="36" y="60"/>
                </a:cubicBezTo>
                <a:cubicBezTo>
                  <a:pt x="41" y="53"/>
                  <a:pt x="41" y="53"/>
                  <a:pt x="41" y="53"/>
                </a:cubicBezTo>
                <a:cubicBezTo>
                  <a:pt x="32" y="60"/>
                  <a:pt x="32" y="60"/>
                  <a:pt x="32" y="60"/>
                </a:cubicBezTo>
                <a:cubicBezTo>
                  <a:pt x="31" y="61"/>
                  <a:pt x="30" y="62"/>
                  <a:pt x="28" y="61"/>
                </a:cubicBezTo>
                <a:cubicBezTo>
                  <a:pt x="28" y="61"/>
                  <a:pt x="27" y="60"/>
                  <a:pt x="28" y="59"/>
                </a:cubicBezTo>
                <a:cubicBezTo>
                  <a:pt x="29" y="56"/>
                  <a:pt x="31" y="54"/>
                  <a:pt x="33" y="51"/>
                </a:cubicBezTo>
                <a:close/>
                <a:moveTo>
                  <a:pt x="232" y="140"/>
                </a:moveTo>
                <a:cubicBezTo>
                  <a:pt x="230" y="143"/>
                  <a:pt x="228" y="146"/>
                  <a:pt x="226" y="148"/>
                </a:cubicBezTo>
                <a:cubicBezTo>
                  <a:pt x="228" y="154"/>
                  <a:pt x="228" y="154"/>
                  <a:pt x="228" y="154"/>
                </a:cubicBezTo>
                <a:cubicBezTo>
                  <a:pt x="228" y="154"/>
                  <a:pt x="227" y="155"/>
                  <a:pt x="228" y="156"/>
                </a:cubicBezTo>
                <a:cubicBezTo>
                  <a:pt x="227" y="156"/>
                  <a:pt x="225" y="156"/>
                  <a:pt x="224" y="156"/>
                </a:cubicBezTo>
                <a:cubicBezTo>
                  <a:pt x="223" y="156"/>
                  <a:pt x="222" y="154"/>
                  <a:pt x="222" y="153"/>
                </a:cubicBezTo>
                <a:cubicBezTo>
                  <a:pt x="216" y="158"/>
                  <a:pt x="211" y="163"/>
                  <a:pt x="206" y="169"/>
                </a:cubicBezTo>
                <a:cubicBezTo>
                  <a:pt x="206" y="169"/>
                  <a:pt x="206" y="170"/>
                  <a:pt x="205" y="170"/>
                </a:cubicBezTo>
                <a:cubicBezTo>
                  <a:pt x="207" y="170"/>
                  <a:pt x="207" y="170"/>
                  <a:pt x="207" y="170"/>
                </a:cubicBezTo>
                <a:cubicBezTo>
                  <a:pt x="207" y="170"/>
                  <a:pt x="207" y="169"/>
                  <a:pt x="207" y="169"/>
                </a:cubicBezTo>
                <a:cubicBezTo>
                  <a:pt x="207" y="169"/>
                  <a:pt x="209" y="169"/>
                  <a:pt x="209" y="170"/>
                </a:cubicBezTo>
                <a:cubicBezTo>
                  <a:pt x="210" y="170"/>
                  <a:pt x="210" y="172"/>
                  <a:pt x="209" y="172"/>
                </a:cubicBezTo>
                <a:cubicBezTo>
                  <a:pt x="208" y="173"/>
                  <a:pt x="207" y="174"/>
                  <a:pt x="206" y="174"/>
                </a:cubicBezTo>
                <a:cubicBezTo>
                  <a:pt x="207" y="176"/>
                  <a:pt x="207" y="178"/>
                  <a:pt x="208" y="180"/>
                </a:cubicBezTo>
                <a:cubicBezTo>
                  <a:pt x="209" y="181"/>
                  <a:pt x="209" y="181"/>
                  <a:pt x="209" y="182"/>
                </a:cubicBezTo>
                <a:cubicBezTo>
                  <a:pt x="208" y="183"/>
                  <a:pt x="207" y="184"/>
                  <a:pt x="205" y="183"/>
                </a:cubicBezTo>
                <a:cubicBezTo>
                  <a:pt x="205" y="183"/>
                  <a:pt x="205" y="183"/>
                  <a:pt x="205" y="182"/>
                </a:cubicBezTo>
                <a:cubicBezTo>
                  <a:pt x="205" y="182"/>
                  <a:pt x="204" y="183"/>
                  <a:pt x="204" y="182"/>
                </a:cubicBezTo>
                <a:cubicBezTo>
                  <a:pt x="203" y="180"/>
                  <a:pt x="203" y="177"/>
                  <a:pt x="202" y="175"/>
                </a:cubicBezTo>
                <a:cubicBezTo>
                  <a:pt x="198" y="175"/>
                  <a:pt x="195" y="177"/>
                  <a:pt x="193" y="180"/>
                </a:cubicBezTo>
                <a:cubicBezTo>
                  <a:pt x="193" y="181"/>
                  <a:pt x="192" y="182"/>
                  <a:pt x="191" y="182"/>
                </a:cubicBezTo>
                <a:cubicBezTo>
                  <a:pt x="191" y="183"/>
                  <a:pt x="190" y="183"/>
                  <a:pt x="190" y="183"/>
                </a:cubicBezTo>
                <a:cubicBezTo>
                  <a:pt x="189" y="182"/>
                  <a:pt x="189" y="182"/>
                  <a:pt x="189" y="181"/>
                </a:cubicBezTo>
                <a:cubicBezTo>
                  <a:pt x="189" y="181"/>
                  <a:pt x="189" y="180"/>
                  <a:pt x="188" y="181"/>
                </a:cubicBezTo>
                <a:cubicBezTo>
                  <a:pt x="187" y="179"/>
                  <a:pt x="187" y="177"/>
                  <a:pt x="189" y="176"/>
                </a:cubicBezTo>
                <a:cubicBezTo>
                  <a:pt x="180" y="175"/>
                  <a:pt x="172" y="177"/>
                  <a:pt x="162" y="176"/>
                </a:cubicBezTo>
                <a:cubicBezTo>
                  <a:pt x="162" y="176"/>
                  <a:pt x="161" y="177"/>
                  <a:pt x="161" y="176"/>
                </a:cubicBezTo>
                <a:cubicBezTo>
                  <a:pt x="161" y="175"/>
                  <a:pt x="159" y="175"/>
                  <a:pt x="159" y="175"/>
                </a:cubicBezTo>
                <a:cubicBezTo>
                  <a:pt x="153" y="175"/>
                  <a:pt x="150" y="174"/>
                  <a:pt x="145" y="173"/>
                </a:cubicBezTo>
                <a:cubicBezTo>
                  <a:pt x="145" y="173"/>
                  <a:pt x="145" y="174"/>
                  <a:pt x="144" y="174"/>
                </a:cubicBezTo>
                <a:cubicBezTo>
                  <a:pt x="143" y="174"/>
                  <a:pt x="143" y="173"/>
                  <a:pt x="143" y="173"/>
                </a:cubicBezTo>
                <a:cubicBezTo>
                  <a:pt x="129" y="170"/>
                  <a:pt x="113" y="168"/>
                  <a:pt x="102" y="162"/>
                </a:cubicBezTo>
                <a:cubicBezTo>
                  <a:pt x="94" y="159"/>
                  <a:pt x="87" y="155"/>
                  <a:pt x="80" y="151"/>
                </a:cubicBezTo>
                <a:cubicBezTo>
                  <a:pt x="71" y="146"/>
                  <a:pt x="62" y="139"/>
                  <a:pt x="55" y="133"/>
                </a:cubicBezTo>
                <a:cubicBezTo>
                  <a:pt x="54" y="132"/>
                  <a:pt x="53" y="131"/>
                  <a:pt x="52" y="130"/>
                </a:cubicBezTo>
                <a:cubicBezTo>
                  <a:pt x="51" y="129"/>
                  <a:pt x="52" y="130"/>
                  <a:pt x="52" y="130"/>
                </a:cubicBezTo>
                <a:cubicBezTo>
                  <a:pt x="51" y="132"/>
                  <a:pt x="52" y="133"/>
                  <a:pt x="52" y="135"/>
                </a:cubicBezTo>
                <a:cubicBezTo>
                  <a:pt x="52" y="136"/>
                  <a:pt x="51" y="136"/>
                  <a:pt x="51" y="136"/>
                </a:cubicBezTo>
                <a:cubicBezTo>
                  <a:pt x="50" y="136"/>
                  <a:pt x="48" y="137"/>
                  <a:pt x="48" y="136"/>
                </a:cubicBezTo>
                <a:cubicBezTo>
                  <a:pt x="47" y="132"/>
                  <a:pt x="47" y="129"/>
                  <a:pt x="47" y="126"/>
                </a:cubicBezTo>
                <a:cubicBezTo>
                  <a:pt x="46" y="126"/>
                  <a:pt x="44" y="127"/>
                  <a:pt x="43" y="127"/>
                </a:cubicBezTo>
                <a:cubicBezTo>
                  <a:pt x="36" y="131"/>
                  <a:pt x="31" y="136"/>
                  <a:pt x="26" y="142"/>
                </a:cubicBezTo>
                <a:cubicBezTo>
                  <a:pt x="25" y="143"/>
                  <a:pt x="24" y="144"/>
                  <a:pt x="23" y="144"/>
                </a:cubicBezTo>
                <a:cubicBezTo>
                  <a:pt x="23" y="144"/>
                  <a:pt x="22" y="143"/>
                  <a:pt x="21" y="142"/>
                </a:cubicBezTo>
                <a:cubicBezTo>
                  <a:pt x="22" y="145"/>
                  <a:pt x="24" y="147"/>
                  <a:pt x="24" y="149"/>
                </a:cubicBezTo>
                <a:cubicBezTo>
                  <a:pt x="24" y="150"/>
                  <a:pt x="24" y="152"/>
                  <a:pt x="24" y="152"/>
                </a:cubicBezTo>
                <a:cubicBezTo>
                  <a:pt x="23" y="151"/>
                  <a:pt x="21" y="153"/>
                  <a:pt x="21" y="152"/>
                </a:cubicBezTo>
                <a:cubicBezTo>
                  <a:pt x="19" y="146"/>
                  <a:pt x="17" y="139"/>
                  <a:pt x="15" y="133"/>
                </a:cubicBezTo>
                <a:cubicBezTo>
                  <a:pt x="14" y="133"/>
                  <a:pt x="14" y="133"/>
                  <a:pt x="14" y="133"/>
                </a:cubicBezTo>
                <a:cubicBezTo>
                  <a:pt x="14" y="134"/>
                  <a:pt x="15" y="135"/>
                  <a:pt x="14" y="136"/>
                </a:cubicBezTo>
                <a:cubicBezTo>
                  <a:pt x="14" y="136"/>
                  <a:pt x="12" y="136"/>
                  <a:pt x="11" y="136"/>
                </a:cubicBezTo>
                <a:cubicBezTo>
                  <a:pt x="11" y="135"/>
                  <a:pt x="10" y="133"/>
                  <a:pt x="10" y="133"/>
                </a:cubicBezTo>
                <a:cubicBezTo>
                  <a:pt x="8" y="119"/>
                  <a:pt x="7" y="105"/>
                  <a:pt x="7" y="90"/>
                </a:cubicBezTo>
                <a:cubicBezTo>
                  <a:pt x="7" y="85"/>
                  <a:pt x="7" y="79"/>
                  <a:pt x="6" y="74"/>
                </a:cubicBezTo>
                <a:cubicBezTo>
                  <a:pt x="6" y="70"/>
                  <a:pt x="5" y="65"/>
                  <a:pt x="5" y="60"/>
                </a:cubicBezTo>
                <a:cubicBezTo>
                  <a:pt x="4" y="60"/>
                  <a:pt x="4" y="60"/>
                  <a:pt x="4" y="59"/>
                </a:cubicBezTo>
                <a:cubicBezTo>
                  <a:pt x="5" y="60"/>
                  <a:pt x="5" y="59"/>
                  <a:pt x="5" y="59"/>
                </a:cubicBezTo>
                <a:cubicBezTo>
                  <a:pt x="4" y="59"/>
                  <a:pt x="4" y="58"/>
                  <a:pt x="4" y="58"/>
                </a:cubicBezTo>
                <a:cubicBezTo>
                  <a:pt x="5" y="57"/>
                  <a:pt x="4" y="56"/>
                  <a:pt x="4" y="54"/>
                </a:cubicBezTo>
                <a:cubicBezTo>
                  <a:pt x="4" y="55"/>
                  <a:pt x="4" y="56"/>
                  <a:pt x="4" y="57"/>
                </a:cubicBezTo>
                <a:cubicBezTo>
                  <a:pt x="4" y="58"/>
                  <a:pt x="4" y="60"/>
                  <a:pt x="4" y="61"/>
                </a:cubicBezTo>
                <a:cubicBezTo>
                  <a:pt x="4" y="60"/>
                  <a:pt x="5" y="61"/>
                  <a:pt x="4" y="62"/>
                </a:cubicBezTo>
                <a:cubicBezTo>
                  <a:pt x="4" y="62"/>
                  <a:pt x="4" y="61"/>
                  <a:pt x="4" y="61"/>
                </a:cubicBezTo>
                <a:cubicBezTo>
                  <a:pt x="4" y="62"/>
                  <a:pt x="4" y="64"/>
                  <a:pt x="4" y="65"/>
                </a:cubicBezTo>
                <a:cubicBezTo>
                  <a:pt x="4" y="66"/>
                  <a:pt x="5" y="66"/>
                  <a:pt x="4" y="66"/>
                </a:cubicBezTo>
                <a:cubicBezTo>
                  <a:pt x="3" y="70"/>
                  <a:pt x="4" y="75"/>
                  <a:pt x="4" y="79"/>
                </a:cubicBezTo>
                <a:cubicBezTo>
                  <a:pt x="4" y="79"/>
                  <a:pt x="5" y="80"/>
                  <a:pt x="4" y="81"/>
                </a:cubicBezTo>
                <a:cubicBezTo>
                  <a:pt x="3" y="81"/>
                  <a:pt x="4" y="81"/>
                  <a:pt x="4" y="81"/>
                </a:cubicBezTo>
                <a:cubicBezTo>
                  <a:pt x="4" y="82"/>
                  <a:pt x="4" y="84"/>
                  <a:pt x="5" y="85"/>
                </a:cubicBezTo>
                <a:cubicBezTo>
                  <a:pt x="5" y="85"/>
                  <a:pt x="5" y="85"/>
                  <a:pt x="4" y="85"/>
                </a:cubicBezTo>
                <a:cubicBezTo>
                  <a:pt x="5" y="86"/>
                  <a:pt x="5" y="87"/>
                  <a:pt x="4" y="87"/>
                </a:cubicBezTo>
                <a:cubicBezTo>
                  <a:pt x="4" y="87"/>
                  <a:pt x="4" y="86"/>
                  <a:pt x="4" y="86"/>
                </a:cubicBezTo>
                <a:cubicBezTo>
                  <a:pt x="5" y="98"/>
                  <a:pt x="5" y="98"/>
                  <a:pt x="5" y="98"/>
                </a:cubicBezTo>
                <a:cubicBezTo>
                  <a:pt x="5" y="98"/>
                  <a:pt x="5" y="99"/>
                  <a:pt x="5" y="100"/>
                </a:cubicBezTo>
                <a:cubicBezTo>
                  <a:pt x="4" y="96"/>
                  <a:pt x="4" y="93"/>
                  <a:pt x="3" y="90"/>
                </a:cubicBezTo>
                <a:cubicBezTo>
                  <a:pt x="3" y="87"/>
                  <a:pt x="3" y="84"/>
                  <a:pt x="2" y="81"/>
                </a:cubicBezTo>
                <a:cubicBezTo>
                  <a:pt x="2" y="80"/>
                  <a:pt x="2" y="80"/>
                  <a:pt x="3" y="80"/>
                </a:cubicBezTo>
                <a:cubicBezTo>
                  <a:pt x="3" y="80"/>
                  <a:pt x="2" y="79"/>
                  <a:pt x="2" y="79"/>
                </a:cubicBezTo>
                <a:cubicBezTo>
                  <a:pt x="2" y="76"/>
                  <a:pt x="2" y="73"/>
                  <a:pt x="2" y="70"/>
                </a:cubicBezTo>
                <a:cubicBezTo>
                  <a:pt x="2" y="70"/>
                  <a:pt x="2" y="70"/>
                  <a:pt x="2" y="69"/>
                </a:cubicBezTo>
                <a:cubicBezTo>
                  <a:pt x="2" y="69"/>
                  <a:pt x="2" y="68"/>
                  <a:pt x="2" y="68"/>
                </a:cubicBezTo>
                <a:cubicBezTo>
                  <a:pt x="1" y="58"/>
                  <a:pt x="2" y="48"/>
                  <a:pt x="2" y="38"/>
                </a:cubicBezTo>
                <a:cubicBezTo>
                  <a:pt x="2" y="36"/>
                  <a:pt x="3" y="35"/>
                  <a:pt x="3" y="33"/>
                </a:cubicBezTo>
                <a:cubicBezTo>
                  <a:pt x="3" y="33"/>
                  <a:pt x="3" y="33"/>
                  <a:pt x="3" y="33"/>
                </a:cubicBezTo>
                <a:cubicBezTo>
                  <a:pt x="3" y="18"/>
                  <a:pt x="3" y="18"/>
                  <a:pt x="3" y="18"/>
                </a:cubicBezTo>
                <a:cubicBezTo>
                  <a:pt x="3" y="17"/>
                  <a:pt x="2" y="16"/>
                  <a:pt x="3" y="15"/>
                </a:cubicBezTo>
                <a:cubicBezTo>
                  <a:pt x="3" y="16"/>
                  <a:pt x="4" y="15"/>
                  <a:pt x="3" y="15"/>
                </a:cubicBezTo>
                <a:cubicBezTo>
                  <a:pt x="3" y="15"/>
                  <a:pt x="2" y="15"/>
                  <a:pt x="2" y="14"/>
                </a:cubicBezTo>
                <a:cubicBezTo>
                  <a:pt x="3" y="15"/>
                  <a:pt x="4" y="14"/>
                  <a:pt x="3" y="14"/>
                </a:cubicBezTo>
                <a:cubicBezTo>
                  <a:pt x="3" y="13"/>
                  <a:pt x="2" y="13"/>
                  <a:pt x="1" y="13"/>
                </a:cubicBezTo>
                <a:cubicBezTo>
                  <a:pt x="0" y="12"/>
                  <a:pt x="0" y="11"/>
                  <a:pt x="0" y="11"/>
                </a:cubicBezTo>
                <a:cubicBezTo>
                  <a:pt x="1" y="9"/>
                  <a:pt x="1" y="8"/>
                  <a:pt x="2" y="7"/>
                </a:cubicBezTo>
                <a:cubicBezTo>
                  <a:pt x="3" y="7"/>
                  <a:pt x="3" y="7"/>
                  <a:pt x="4" y="7"/>
                </a:cubicBezTo>
                <a:cubicBezTo>
                  <a:pt x="4" y="1"/>
                  <a:pt x="4" y="1"/>
                  <a:pt x="4" y="1"/>
                </a:cubicBezTo>
                <a:cubicBezTo>
                  <a:pt x="5" y="0"/>
                  <a:pt x="6" y="0"/>
                  <a:pt x="7" y="0"/>
                </a:cubicBezTo>
                <a:cubicBezTo>
                  <a:pt x="7" y="2"/>
                  <a:pt x="7" y="4"/>
                  <a:pt x="7" y="6"/>
                </a:cubicBezTo>
                <a:cubicBezTo>
                  <a:pt x="7" y="6"/>
                  <a:pt x="8" y="7"/>
                  <a:pt x="8" y="8"/>
                </a:cubicBezTo>
                <a:cubicBezTo>
                  <a:pt x="8" y="8"/>
                  <a:pt x="8" y="9"/>
                  <a:pt x="8" y="9"/>
                </a:cubicBezTo>
                <a:cubicBezTo>
                  <a:pt x="9" y="9"/>
                  <a:pt x="10" y="8"/>
                  <a:pt x="11" y="9"/>
                </a:cubicBezTo>
                <a:cubicBezTo>
                  <a:pt x="11" y="10"/>
                  <a:pt x="11" y="11"/>
                  <a:pt x="12" y="11"/>
                </a:cubicBezTo>
                <a:cubicBezTo>
                  <a:pt x="17" y="11"/>
                  <a:pt x="21" y="12"/>
                  <a:pt x="26" y="13"/>
                </a:cubicBezTo>
                <a:cubicBezTo>
                  <a:pt x="27" y="13"/>
                  <a:pt x="28" y="13"/>
                  <a:pt x="28" y="13"/>
                </a:cubicBezTo>
                <a:cubicBezTo>
                  <a:pt x="29" y="13"/>
                  <a:pt x="31" y="14"/>
                  <a:pt x="32" y="14"/>
                </a:cubicBezTo>
                <a:cubicBezTo>
                  <a:pt x="32" y="14"/>
                  <a:pt x="33" y="15"/>
                  <a:pt x="33" y="15"/>
                </a:cubicBezTo>
                <a:cubicBezTo>
                  <a:pt x="52" y="17"/>
                  <a:pt x="72" y="21"/>
                  <a:pt x="90" y="26"/>
                </a:cubicBezTo>
                <a:cubicBezTo>
                  <a:pt x="93" y="27"/>
                  <a:pt x="97" y="27"/>
                  <a:pt x="100" y="28"/>
                </a:cubicBezTo>
                <a:cubicBezTo>
                  <a:pt x="100" y="27"/>
                  <a:pt x="99" y="27"/>
                  <a:pt x="100" y="26"/>
                </a:cubicBezTo>
                <a:cubicBezTo>
                  <a:pt x="101" y="26"/>
                  <a:pt x="102" y="25"/>
                  <a:pt x="103" y="25"/>
                </a:cubicBezTo>
                <a:cubicBezTo>
                  <a:pt x="104" y="26"/>
                  <a:pt x="103" y="26"/>
                  <a:pt x="103" y="27"/>
                </a:cubicBezTo>
                <a:cubicBezTo>
                  <a:pt x="103" y="28"/>
                  <a:pt x="104" y="30"/>
                  <a:pt x="104" y="31"/>
                </a:cubicBezTo>
                <a:cubicBezTo>
                  <a:pt x="104" y="31"/>
                  <a:pt x="105" y="31"/>
                  <a:pt x="105" y="31"/>
                </a:cubicBezTo>
                <a:cubicBezTo>
                  <a:pt x="105" y="32"/>
                  <a:pt x="105" y="33"/>
                  <a:pt x="106" y="33"/>
                </a:cubicBezTo>
                <a:cubicBezTo>
                  <a:pt x="106" y="34"/>
                  <a:pt x="104" y="35"/>
                  <a:pt x="104" y="36"/>
                </a:cubicBezTo>
                <a:cubicBezTo>
                  <a:pt x="105" y="42"/>
                  <a:pt x="107" y="47"/>
                  <a:pt x="108" y="53"/>
                </a:cubicBezTo>
                <a:cubicBezTo>
                  <a:pt x="110" y="59"/>
                  <a:pt x="110" y="59"/>
                  <a:pt x="110" y="59"/>
                </a:cubicBezTo>
                <a:cubicBezTo>
                  <a:pt x="110" y="60"/>
                  <a:pt x="108" y="60"/>
                  <a:pt x="107" y="61"/>
                </a:cubicBezTo>
                <a:cubicBezTo>
                  <a:pt x="108" y="63"/>
                  <a:pt x="108" y="64"/>
                  <a:pt x="109" y="65"/>
                </a:cubicBezTo>
                <a:cubicBezTo>
                  <a:pt x="109" y="65"/>
                  <a:pt x="109" y="67"/>
                  <a:pt x="108" y="67"/>
                </a:cubicBezTo>
                <a:cubicBezTo>
                  <a:pt x="107" y="67"/>
                  <a:pt x="106" y="67"/>
                  <a:pt x="105" y="66"/>
                </a:cubicBezTo>
                <a:cubicBezTo>
                  <a:pt x="104" y="64"/>
                  <a:pt x="104" y="61"/>
                  <a:pt x="104" y="58"/>
                </a:cubicBezTo>
                <a:cubicBezTo>
                  <a:pt x="95" y="67"/>
                  <a:pt x="95" y="67"/>
                  <a:pt x="95" y="67"/>
                </a:cubicBezTo>
                <a:cubicBezTo>
                  <a:pt x="92" y="69"/>
                  <a:pt x="88" y="71"/>
                  <a:pt x="85" y="74"/>
                </a:cubicBezTo>
                <a:cubicBezTo>
                  <a:pt x="104" y="83"/>
                  <a:pt x="133" y="91"/>
                  <a:pt x="155" y="89"/>
                </a:cubicBezTo>
                <a:cubicBezTo>
                  <a:pt x="167" y="89"/>
                  <a:pt x="176" y="85"/>
                  <a:pt x="186" y="83"/>
                </a:cubicBezTo>
                <a:cubicBezTo>
                  <a:pt x="188" y="82"/>
                  <a:pt x="191" y="81"/>
                  <a:pt x="193" y="81"/>
                </a:cubicBezTo>
                <a:cubicBezTo>
                  <a:pt x="194" y="81"/>
                  <a:pt x="194" y="81"/>
                  <a:pt x="194" y="80"/>
                </a:cubicBezTo>
                <a:cubicBezTo>
                  <a:pt x="193" y="78"/>
                  <a:pt x="193" y="76"/>
                  <a:pt x="193" y="74"/>
                </a:cubicBezTo>
                <a:cubicBezTo>
                  <a:pt x="193" y="73"/>
                  <a:pt x="193" y="73"/>
                  <a:pt x="193" y="72"/>
                </a:cubicBezTo>
                <a:cubicBezTo>
                  <a:pt x="194" y="72"/>
                  <a:pt x="195" y="72"/>
                  <a:pt x="196" y="72"/>
                </a:cubicBezTo>
                <a:cubicBezTo>
                  <a:pt x="196" y="75"/>
                  <a:pt x="197" y="77"/>
                  <a:pt x="198" y="79"/>
                </a:cubicBezTo>
                <a:cubicBezTo>
                  <a:pt x="198" y="80"/>
                  <a:pt x="199" y="79"/>
                  <a:pt x="199" y="79"/>
                </a:cubicBezTo>
                <a:cubicBezTo>
                  <a:pt x="198" y="77"/>
                  <a:pt x="197" y="76"/>
                  <a:pt x="197" y="74"/>
                </a:cubicBezTo>
                <a:cubicBezTo>
                  <a:pt x="197" y="73"/>
                  <a:pt x="197" y="73"/>
                  <a:pt x="198" y="73"/>
                </a:cubicBezTo>
                <a:cubicBezTo>
                  <a:pt x="198" y="73"/>
                  <a:pt x="199" y="72"/>
                  <a:pt x="200" y="72"/>
                </a:cubicBezTo>
                <a:cubicBezTo>
                  <a:pt x="200" y="72"/>
                  <a:pt x="201" y="73"/>
                  <a:pt x="201" y="74"/>
                </a:cubicBezTo>
                <a:cubicBezTo>
                  <a:pt x="207" y="96"/>
                  <a:pt x="215" y="117"/>
                  <a:pt x="222" y="138"/>
                </a:cubicBezTo>
                <a:cubicBezTo>
                  <a:pt x="222" y="139"/>
                  <a:pt x="223" y="140"/>
                  <a:pt x="224" y="141"/>
                </a:cubicBezTo>
                <a:cubicBezTo>
                  <a:pt x="224" y="141"/>
                  <a:pt x="224" y="140"/>
                  <a:pt x="224" y="140"/>
                </a:cubicBezTo>
                <a:cubicBezTo>
                  <a:pt x="225" y="140"/>
                  <a:pt x="226" y="140"/>
                  <a:pt x="226" y="140"/>
                </a:cubicBezTo>
                <a:cubicBezTo>
                  <a:pt x="226" y="141"/>
                  <a:pt x="227" y="142"/>
                  <a:pt x="226" y="142"/>
                </a:cubicBezTo>
                <a:cubicBezTo>
                  <a:pt x="227" y="143"/>
                  <a:pt x="227" y="142"/>
                  <a:pt x="227" y="142"/>
                </a:cubicBezTo>
                <a:cubicBezTo>
                  <a:pt x="229" y="138"/>
                  <a:pt x="229" y="138"/>
                  <a:pt x="229" y="138"/>
                </a:cubicBezTo>
                <a:cubicBezTo>
                  <a:pt x="230" y="138"/>
                  <a:pt x="231" y="138"/>
                  <a:pt x="232" y="139"/>
                </a:cubicBezTo>
                <a:cubicBezTo>
                  <a:pt x="232" y="139"/>
                  <a:pt x="232" y="140"/>
                  <a:pt x="232" y="140"/>
                </a:cubicBezTo>
                <a:close/>
              </a:path>
            </a:pathLst>
          </a:custGeom>
          <a:solidFill>
            <a:schemeClr val="accent6"/>
          </a:solidFill>
          <a:ln>
            <a:noFill/>
          </a:ln>
        </p:spPr>
        <p:txBody>
          <a:bodyPr vert="horz" wrap="square" lIns="0" tIns="0" rIns="0" bIns="0" numCol="1" anchor="ctr" anchorCtr="0" compatLnSpc="1">
            <a:normAutofit/>
          </a:bodyPr>
          <a:lstStyle/>
          <a:p>
            <a:endParaRPr lang="zh-CN" altLang="en-US" sz="1600" dirty="0">
              <a:solidFill>
                <a:schemeClr val="accent1">
                  <a:lumMod val="50000"/>
                </a:schemeClr>
              </a:solidFill>
            </a:endParaRPr>
          </a:p>
        </p:txBody>
      </p:sp>
      <p:sp>
        <p:nvSpPr>
          <p:cNvPr id="2" name="标题 1"/>
          <p:cNvSpPr>
            <a:spLocks noGrp="1"/>
          </p:cNvSpPr>
          <p:nvPr>
            <p:ph type="title" hasCustomPrompt="1"/>
            <p:custDataLst>
              <p:tags r:id="rId5"/>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6"/>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10" name="Freeform 5"/>
          <p:cNvSpPr>
            <a:spLocks noEditPoints="1"/>
          </p:cNvSpPr>
          <p:nvPr>
            <p:custDataLst>
              <p:tags r:id="rId3"/>
            </p:custDataLst>
          </p:nvPr>
        </p:nvSpPr>
        <p:spPr bwMode="auto">
          <a:xfrm>
            <a:off x="57085" y="50807"/>
            <a:ext cx="935374" cy="940036"/>
          </a:xfrm>
          <a:custGeom>
            <a:avLst/>
            <a:gdLst>
              <a:gd name="T0" fmla="*/ 209 w 252"/>
              <a:gd name="T1" fmla="*/ 213 h 253"/>
              <a:gd name="T2" fmla="*/ 14 w 252"/>
              <a:gd name="T3" fmla="*/ 121 h 253"/>
              <a:gd name="T4" fmla="*/ 231 w 252"/>
              <a:gd name="T5" fmla="*/ 154 h 253"/>
              <a:gd name="T6" fmla="*/ 25 w 252"/>
              <a:gd name="T7" fmla="*/ 68 h 253"/>
              <a:gd name="T8" fmla="*/ 193 w 252"/>
              <a:gd name="T9" fmla="*/ 42 h 253"/>
              <a:gd name="T10" fmla="*/ 119 w 252"/>
              <a:gd name="T11" fmla="*/ 214 h 253"/>
              <a:gd name="T12" fmla="*/ 25 w 252"/>
              <a:gd name="T13" fmla="*/ 88 h 253"/>
              <a:gd name="T14" fmla="*/ 119 w 252"/>
              <a:gd name="T15" fmla="*/ 206 h 253"/>
              <a:gd name="T16" fmla="*/ 34 w 252"/>
              <a:gd name="T17" fmla="*/ 86 h 253"/>
              <a:gd name="T18" fmla="*/ 112 w 252"/>
              <a:gd name="T19" fmla="*/ 36 h 253"/>
              <a:gd name="T20" fmla="*/ 195 w 252"/>
              <a:gd name="T21" fmla="*/ 164 h 253"/>
              <a:gd name="T22" fmla="*/ 115 w 252"/>
              <a:gd name="T23" fmla="*/ 73 h 253"/>
              <a:gd name="T24" fmla="*/ 138 w 252"/>
              <a:gd name="T25" fmla="*/ 148 h 253"/>
              <a:gd name="T26" fmla="*/ 174 w 252"/>
              <a:gd name="T27" fmla="*/ 120 h 253"/>
              <a:gd name="T28" fmla="*/ 172 w 252"/>
              <a:gd name="T29" fmla="*/ 97 h 253"/>
              <a:gd name="T30" fmla="*/ 184 w 252"/>
              <a:gd name="T31" fmla="*/ 97 h 253"/>
              <a:gd name="T32" fmla="*/ 98 w 252"/>
              <a:gd name="T33" fmla="*/ 131 h 253"/>
              <a:gd name="T34" fmla="*/ 150 w 252"/>
              <a:gd name="T35" fmla="*/ 160 h 253"/>
              <a:gd name="T36" fmla="*/ 193 w 252"/>
              <a:gd name="T37" fmla="*/ 106 h 253"/>
              <a:gd name="T38" fmla="*/ 163 w 252"/>
              <a:gd name="T39" fmla="*/ 82 h 253"/>
              <a:gd name="T40" fmla="*/ 55 w 252"/>
              <a:gd name="T41" fmla="*/ 122 h 253"/>
              <a:gd name="T42" fmla="*/ 55 w 252"/>
              <a:gd name="T43" fmla="*/ 83 h 253"/>
              <a:gd name="T44" fmla="*/ 86 w 252"/>
              <a:gd name="T45" fmla="*/ 66 h 253"/>
              <a:gd name="T46" fmla="*/ 66 w 252"/>
              <a:gd name="T47" fmla="*/ 112 h 253"/>
              <a:gd name="T48" fmla="*/ 93 w 252"/>
              <a:gd name="T49" fmla="*/ 90 h 253"/>
              <a:gd name="T50" fmla="*/ 45 w 252"/>
              <a:gd name="T51" fmla="*/ 101 h 253"/>
              <a:gd name="T52" fmla="*/ 59 w 252"/>
              <a:gd name="T53" fmla="*/ 92 h 253"/>
              <a:gd name="T54" fmla="*/ 77 w 252"/>
              <a:gd name="T55" fmla="*/ 125 h 253"/>
              <a:gd name="T56" fmla="*/ 118 w 252"/>
              <a:gd name="T57" fmla="*/ 159 h 253"/>
              <a:gd name="T58" fmla="*/ 159 w 252"/>
              <a:gd name="T59" fmla="*/ 173 h 253"/>
              <a:gd name="T60" fmla="*/ 200 w 252"/>
              <a:gd name="T61" fmla="*/ 94 h 253"/>
              <a:gd name="T62" fmla="*/ 142 w 252"/>
              <a:gd name="T63" fmla="*/ 49 h 253"/>
              <a:gd name="T64" fmla="*/ 104 w 252"/>
              <a:gd name="T65" fmla="*/ 36 h 253"/>
              <a:gd name="T66" fmla="*/ 37 w 252"/>
              <a:gd name="T67" fmla="*/ 111 h 253"/>
              <a:gd name="T68" fmla="*/ 49 w 252"/>
              <a:gd name="T69" fmla="*/ 162 h 253"/>
              <a:gd name="T70" fmla="*/ 80 w 252"/>
              <a:gd name="T71" fmla="*/ 140 h 253"/>
              <a:gd name="T72" fmla="*/ 103 w 252"/>
              <a:gd name="T73" fmla="*/ 196 h 253"/>
              <a:gd name="T74" fmla="*/ 158 w 252"/>
              <a:gd name="T75" fmla="*/ 184 h 253"/>
              <a:gd name="T76" fmla="*/ 217 w 252"/>
              <a:gd name="T77" fmla="*/ 158 h 253"/>
              <a:gd name="T78" fmla="*/ 203 w 252"/>
              <a:gd name="T79" fmla="*/ 62 h 253"/>
              <a:gd name="T80" fmla="*/ 143 w 252"/>
              <a:gd name="T81" fmla="*/ 15 h 253"/>
              <a:gd name="T82" fmla="*/ 103 w 252"/>
              <a:gd name="T83" fmla="*/ 32 h 253"/>
              <a:gd name="T84" fmla="*/ 30 w 252"/>
              <a:gd name="T85" fmla="*/ 94 h 253"/>
              <a:gd name="T86" fmla="*/ 67 w 252"/>
              <a:gd name="T87" fmla="*/ 201 h 253"/>
              <a:gd name="T88" fmla="*/ 92 w 252"/>
              <a:gd name="T89" fmla="*/ 183 h 253"/>
              <a:gd name="T90" fmla="*/ 125 w 252"/>
              <a:gd name="T91" fmla="*/ 225 h 253"/>
              <a:gd name="T92" fmla="*/ 183 w 252"/>
              <a:gd name="T93" fmla="*/ 199 h 253"/>
              <a:gd name="T94" fmla="*/ 218 w 252"/>
              <a:gd name="T95" fmla="*/ 77 h 253"/>
              <a:gd name="T96" fmla="*/ 160 w 252"/>
              <a:gd name="T97" fmla="*/ 8 h 253"/>
              <a:gd name="T98" fmla="*/ 41 w 252"/>
              <a:gd name="T99" fmla="*/ 38 h 253"/>
              <a:gd name="T100" fmla="*/ 29 w 252"/>
              <a:gd name="T101" fmla="*/ 148 h 253"/>
              <a:gd name="T102" fmla="*/ 70 w 252"/>
              <a:gd name="T103" fmla="*/ 228 h 253"/>
              <a:gd name="T104" fmla="*/ 95 w 252"/>
              <a:gd name="T105" fmla="*/ 221 h 253"/>
              <a:gd name="T106" fmla="*/ 147 w 252"/>
              <a:gd name="T107" fmla="*/ 229 h 253"/>
              <a:gd name="T108" fmla="*/ 226 w 252"/>
              <a:gd name="T109" fmla="*/ 151 h 253"/>
              <a:gd name="T110" fmla="*/ 225 w 252"/>
              <a:gd name="T111" fmla="*/ 66 h 253"/>
              <a:gd name="T112" fmla="*/ 185 w 252"/>
              <a:gd name="T113" fmla="*/ 26 h 253"/>
              <a:gd name="T114" fmla="*/ 18 w 252"/>
              <a:gd name="T115" fmla="*/ 95 h 253"/>
              <a:gd name="T116" fmla="*/ 8 w 252"/>
              <a:gd name="T117" fmla="*/ 116 h 253"/>
              <a:gd name="T118" fmla="*/ 81 w 252"/>
              <a:gd name="T119" fmla="*/ 225 h 253"/>
              <a:gd name="T120" fmla="*/ 181 w 252"/>
              <a:gd name="T121" fmla="*/ 229 h 253"/>
              <a:gd name="T122" fmla="*/ 213 w 252"/>
              <a:gd name="T123" fmla="*/ 39 h 253"/>
              <a:gd name="T124" fmla="*/ 126 w 252"/>
              <a:gd name="T125" fmla="*/ 24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2" h="253">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chemeClr val="accent1"/>
          </a:solidFill>
          <a:ln>
            <a:noFill/>
          </a:ln>
        </p:spPr>
        <p:txBody>
          <a:bodyPr vert="horz" wrap="square" lIns="0" tIns="0" rIns="0" bIns="0" numCol="1" anchor="ctr" anchorCtr="0" compatLnSpc="1">
            <a:normAutofit/>
          </a:bodyPr>
          <a:lstStyle/>
          <a:p>
            <a:pPr lvl="0" algn="ctr"/>
            <a:endParaRPr lang="en-US" altLang="zh-CN" dirty="0">
              <a:solidFill>
                <a:schemeClr val="accent1">
                  <a:lumMod val="50000"/>
                </a:schemeClr>
              </a:solidFill>
              <a:latin typeface="+mj-lt"/>
              <a:ea typeface="+mj-ea"/>
              <a:cs typeface="+mj-cs"/>
            </a:endParaRPr>
          </a:p>
        </p:txBody>
      </p:sp>
      <p:sp>
        <p:nvSpPr>
          <p:cNvPr id="2" name="标题 1"/>
          <p:cNvSpPr>
            <a:spLocks noGrp="1"/>
          </p:cNvSpPr>
          <p:nvPr>
            <p:ph type="title" hasCustomPrompt="1"/>
            <p:custDataLst>
              <p:tags r:id="rId4"/>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8"/>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9"/>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6" name="组合 5"/>
          <p:cNvGrpSpPr/>
          <p:nvPr>
            <p:custDataLst>
              <p:tags r:id="rId3"/>
            </p:custDataLst>
          </p:nvPr>
        </p:nvGrpSpPr>
        <p:grpSpPr>
          <a:xfrm>
            <a:off x="135913" y="154990"/>
            <a:ext cx="1073447" cy="1024228"/>
            <a:chOff x="135913" y="154990"/>
            <a:chExt cx="1073447" cy="1024228"/>
          </a:xfrm>
        </p:grpSpPr>
        <p:sp>
          <p:nvSpPr>
            <p:cNvPr id="11" name="Freeform 5"/>
            <p:cNvSpPr>
              <a:spLocks noEditPoints="1"/>
            </p:cNvSpPr>
            <p:nvPr userDrawn="1">
              <p:custDataLst>
                <p:tags r:id="rId4"/>
              </p:custDataLst>
            </p:nvPr>
          </p:nvSpPr>
          <p:spPr bwMode="auto">
            <a:xfrm>
              <a:off x="135913" y="239182"/>
              <a:ext cx="935374" cy="940036"/>
            </a:xfrm>
            <a:custGeom>
              <a:avLst/>
              <a:gdLst>
                <a:gd name="T0" fmla="*/ 209 w 252"/>
                <a:gd name="T1" fmla="*/ 213 h 253"/>
                <a:gd name="T2" fmla="*/ 14 w 252"/>
                <a:gd name="T3" fmla="*/ 121 h 253"/>
                <a:gd name="T4" fmla="*/ 231 w 252"/>
                <a:gd name="T5" fmla="*/ 154 h 253"/>
                <a:gd name="T6" fmla="*/ 25 w 252"/>
                <a:gd name="T7" fmla="*/ 68 h 253"/>
                <a:gd name="T8" fmla="*/ 193 w 252"/>
                <a:gd name="T9" fmla="*/ 42 h 253"/>
                <a:gd name="T10" fmla="*/ 119 w 252"/>
                <a:gd name="T11" fmla="*/ 214 h 253"/>
                <a:gd name="T12" fmla="*/ 25 w 252"/>
                <a:gd name="T13" fmla="*/ 88 h 253"/>
                <a:gd name="T14" fmla="*/ 119 w 252"/>
                <a:gd name="T15" fmla="*/ 206 h 253"/>
                <a:gd name="T16" fmla="*/ 34 w 252"/>
                <a:gd name="T17" fmla="*/ 86 h 253"/>
                <a:gd name="T18" fmla="*/ 112 w 252"/>
                <a:gd name="T19" fmla="*/ 36 h 253"/>
                <a:gd name="T20" fmla="*/ 195 w 252"/>
                <a:gd name="T21" fmla="*/ 164 h 253"/>
                <a:gd name="T22" fmla="*/ 115 w 252"/>
                <a:gd name="T23" fmla="*/ 73 h 253"/>
                <a:gd name="T24" fmla="*/ 138 w 252"/>
                <a:gd name="T25" fmla="*/ 148 h 253"/>
                <a:gd name="T26" fmla="*/ 174 w 252"/>
                <a:gd name="T27" fmla="*/ 120 h 253"/>
                <a:gd name="T28" fmla="*/ 172 w 252"/>
                <a:gd name="T29" fmla="*/ 97 h 253"/>
                <a:gd name="T30" fmla="*/ 184 w 252"/>
                <a:gd name="T31" fmla="*/ 97 h 253"/>
                <a:gd name="T32" fmla="*/ 98 w 252"/>
                <a:gd name="T33" fmla="*/ 131 h 253"/>
                <a:gd name="T34" fmla="*/ 150 w 252"/>
                <a:gd name="T35" fmla="*/ 160 h 253"/>
                <a:gd name="T36" fmla="*/ 193 w 252"/>
                <a:gd name="T37" fmla="*/ 106 h 253"/>
                <a:gd name="T38" fmla="*/ 163 w 252"/>
                <a:gd name="T39" fmla="*/ 82 h 253"/>
                <a:gd name="T40" fmla="*/ 55 w 252"/>
                <a:gd name="T41" fmla="*/ 122 h 253"/>
                <a:gd name="T42" fmla="*/ 55 w 252"/>
                <a:gd name="T43" fmla="*/ 83 h 253"/>
                <a:gd name="T44" fmla="*/ 86 w 252"/>
                <a:gd name="T45" fmla="*/ 66 h 253"/>
                <a:gd name="T46" fmla="*/ 66 w 252"/>
                <a:gd name="T47" fmla="*/ 112 h 253"/>
                <a:gd name="T48" fmla="*/ 93 w 252"/>
                <a:gd name="T49" fmla="*/ 90 h 253"/>
                <a:gd name="T50" fmla="*/ 45 w 252"/>
                <a:gd name="T51" fmla="*/ 101 h 253"/>
                <a:gd name="T52" fmla="*/ 59 w 252"/>
                <a:gd name="T53" fmla="*/ 92 h 253"/>
                <a:gd name="T54" fmla="*/ 77 w 252"/>
                <a:gd name="T55" fmla="*/ 125 h 253"/>
                <a:gd name="T56" fmla="*/ 118 w 252"/>
                <a:gd name="T57" fmla="*/ 159 h 253"/>
                <a:gd name="T58" fmla="*/ 159 w 252"/>
                <a:gd name="T59" fmla="*/ 173 h 253"/>
                <a:gd name="T60" fmla="*/ 200 w 252"/>
                <a:gd name="T61" fmla="*/ 94 h 253"/>
                <a:gd name="T62" fmla="*/ 142 w 252"/>
                <a:gd name="T63" fmla="*/ 49 h 253"/>
                <a:gd name="T64" fmla="*/ 104 w 252"/>
                <a:gd name="T65" fmla="*/ 36 h 253"/>
                <a:gd name="T66" fmla="*/ 37 w 252"/>
                <a:gd name="T67" fmla="*/ 111 h 253"/>
                <a:gd name="T68" fmla="*/ 49 w 252"/>
                <a:gd name="T69" fmla="*/ 162 h 253"/>
                <a:gd name="T70" fmla="*/ 80 w 252"/>
                <a:gd name="T71" fmla="*/ 140 h 253"/>
                <a:gd name="T72" fmla="*/ 103 w 252"/>
                <a:gd name="T73" fmla="*/ 196 h 253"/>
                <a:gd name="T74" fmla="*/ 158 w 252"/>
                <a:gd name="T75" fmla="*/ 184 h 253"/>
                <a:gd name="T76" fmla="*/ 217 w 252"/>
                <a:gd name="T77" fmla="*/ 158 h 253"/>
                <a:gd name="T78" fmla="*/ 203 w 252"/>
                <a:gd name="T79" fmla="*/ 62 h 253"/>
                <a:gd name="T80" fmla="*/ 143 w 252"/>
                <a:gd name="T81" fmla="*/ 15 h 253"/>
                <a:gd name="T82" fmla="*/ 103 w 252"/>
                <a:gd name="T83" fmla="*/ 32 h 253"/>
                <a:gd name="T84" fmla="*/ 30 w 252"/>
                <a:gd name="T85" fmla="*/ 94 h 253"/>
                <a:gd name="T86" fmla="*/ 67 w 252"/>
                <a:gd name="T87" fmla="*/ 201 h 253"/>
                <a:gd name="T88" fmla="*/ 92 w 252"/>
                <a:gd name="T89" fmla="*/ 183 h 253"/>
                <a:gd name="T90" fmla="*/ 125 w 252"/>
                <a:gd name="T91" fmla="*/ 225 h 253"/>
                <a:gd name="T92" fmla="*/ 183 w 252"/>
                <a:gd name="T93" fmla="*/ 199 h 253"/>
                <a:gd name="T94" fmla="*/ 218 w 252"/>
                <a:gd name="T95" fmla="*/ 77 h 253"/>
                <a:gd name="T96" fmla="*/ 160 w 252"/>
                <a:gd name="T97" fmla="*/ 8 h 253"/>
                <a:gd name="T98" fmla="*/ 41 w 252"/>
                <a:gd name="T99" fmla="*/ 38 h 253"/>
                <a:gd name="T100" fmla="*/ 29 w 252"/>
                <a:gd name="T101" fmla="*/ 148 h 253"/>
                <a:gd name="T102" fmla="*/ 70 w 252"/>
                <a:gd name="T103" fmla="*/ 228 h 253"/>
                <a:gd name="T104" fmla="*/ 95 w 252"/>
                <a:gd name="T105" fmla="*/ 221 h 253"/>
                <a:gd name="T106" fmla="*/ 147 w 252"/>
                <a:gd name="T107" fmla="*/ 229 h 253"/>
                <a:gd name="T108" fmla="*/ 226 w 252"/>
                <a:gd name="T109" fmla="*/ 151 h 253"/>
                <a:gd name="T110" fmla="*/ 225 w 252"/>
                <a:gd name="T111" fmla="*/ 66 h 253"/>
                <a:gd name="T112" fmla="*/ 185 w 252"/>
                <a:gd name="T113" fmla="*/ 26 h 253"/>
                <a:gd name="T114" fmla="*/ 18 w 252"/>
                <a:gd name="T115" fmla="*/ 95 h 253"/>
                <a:gd name="T116" fmla="*/ 8 w 252"/>
                <a:gd name="T117" fmla="*/ 116 h 253"/>
                <a:gd name="T118" fmla="*/ 81 w 252"/>
                <a:gd name="T119" fmla="*/ 225 h 253"/>
                <a:gd name="T120" fmla="*/ 181 w 252"/>
                <a:gd name="T121" fmla="*/ 229 h 253"/>
                <a:gd name="T122" fmla="*/ 213 w 252"/>
                <a:gd name="T123" fmla="*/ 39 h 253"/>
                <a:gd name="T124" fmla="*/ 126 w 252"/>
                <a:gd name="T125" fmla="*/ 24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2" h="253">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chemeClr val="accent1"/>
            </a:solidFill>
            <a:ln>
              <a:noFill/>
            </a:ln>
          </p:spPr>
          <p:txBody>
            <a:bodyPr vert="horz" wrap="square" lIns="0" tIns="0" rIns="0" bIns="0" numCol="1" anchor="ctr" anchorCtr="0" compatLnSpc="1">
              <a:normAutofit/>
            </a:bodyPr>
            <a:lstStyle/>
            <a:p>
              <a:pPr lvl="0" algn="ctr"/>
              <a:endParaRPr lang="en-US" altLang="zh-CN" dirty="0">
                <a:solidFill>
                  <a:schemeClr val="accent1">
                    <a:lumMod val="50000"/>
                  </a:schemeClr>
                </a:solidFill>
                <a:latin typeface="+mj-lt"/>
                <a:ea typeface="+mj-ea"/>
                <a:cs typeface="+mj-cs"/>
              </a:endParaRPr>
            </a:p>
          </p:txBody>
        </p:sp>
        <p:sp>
          <p:nvSpPr>
            <p:cNvPr id="12" name="Freeform 5"/>
            <p:cNvSpPr>
              <a:spLocks noEditPoints="1"/>
            </p:cNvSpPr>
            <p:nvPr userDrawn="1">
              <p:custDataLst>
                <p:tags r:id="rId5"/>
              </p:custDataLst>
            </p:nvPr>
          </p:nvSpPr>
          <p:spPr bwMode="auto">
            <a:xfrm>
              <a:off x="933213" y="154990"/>
              <a:ext cx="276147" cy="277523"/>
            </a:xfrm>
            <a:custGeom>
              <a:avLst/>
              <a:gdLst>
                <a:gd name="T0" fmla="*/ 209 w 252"/>
                <a:gd name="T1" fmla="*/ 213 h 253"/>
                <a:gd name="T2" fmla="*/ 14 w 252"/>
                <a:gd name="T3" fmla="*/ 121 h 253"/>
                <a:gd name="T4" fmla="*/ 231 w 252"/>
                <a:gd name="T5" fmla="*/ 154 h 253"/>
                <a:gd name="T6" fmla="*/ 25 w 252"/>
                <a:gd name="T7" fmla="*/ 68 h 253"/>
                <a:gd name="T8" fmla="*/ 193 w 252"/>
                <a:gd name="T9" fmla="*/ 42 h 253"/>
                <a:gd name="T10" fmla="*/ 119 w 252"/>
                <a:gd name="T11" fmla="*/ 214 h 253"/>
                <a:gd name="T12" fmla="*/ 25 w 252"/>
                <a:gd name="T13" fmla="*/ 88 h 253"/>
                <a:gd name="T14" fmla="*/ 119 w 252"/>
                <a:gd name="T15" fmla="*/ 206 h 253"/>
                <a:gd name="T16" fmla="*/ 34 w 252"/>
                <a:gd name="T17" fmla="*/ 86 h 253"/>
                <a:gd name="T18" fmla="*/ 112 w 252"/>
                <a:gd name="T19" fmla="*/ 36 h 253"/>
                <a:gd name="T20" fmla="*/ 195 w 252"/>
                <a:gd name="T21" fmla="*/ 164 h 253"/>
                <a:gd name="T22" fmla="*/ 115 w 252"/>
                <a:gd name="T23" fmla="*/ 73 h 253"/>
                <a:gd name="T24" fmla="*/ 138 w 252"/>
                <a:gd name="T25" fmla="*/ 148 h 253"/>
                <a:gd name="T26" fmla="*/ 174 w 252"/>
                <a:gd name="T27" fmla="*/ 120 h 253"/>
                <a:gd name="T28" fmla="*/ 172 w 252"/>
                <a:gd name="T29" fmla="*/ 97 h 253"/>
                <a:gd name="T30" fmla="*/ 184 w 252"/>
                <a:gd name="T31" fmla="*/ 97 h 253"/>
                <a:gd name="T32" fmla="*/ 98 w 252"/>
                <a:gd name="T33" fmla="*/ 131 h 253"/>
                <a:gd name="T34" fmla="*/ 150 w 252"/>
                <a:gd name="T35" fmla="*/ 160 h 253"/>
                <a:gd name="T36" fmla="*/ 193 w 252"/>
                <a:gd name="T37" fmla="*/ 106 h 253"/>
                <a:gd name="T38" fmla="*/ 163 w 252"/>
                <a:gd name="T39" fmla="*/ 82 h 253"/>
                <a:gd name="T40" fmla="*/ 55 w 252"/>
                <a:gd name="T41" fmla="*/ 122 h 253"/>
                <a:gd name="T42" fmla="*/ 55 w 252"/>
                <a:gd name="T43" fmla="*/ 83 h 253"/>
                <a:gd name="T44" fmla="*/ 86 w 252"/>
                <a:gd name="T45" fmla="*/ 66 h 253"/>
                <a:gd name="T46" fmla="*/ 66 w 252"/>
                <a:gd name="T47" fmla="*/ 112 h 253"/>
                <a:gd name="T48" fmla="*/ 93 w 252"/>
                <a:gd name="T49" fmla="*/ 90 h 253"/>
                <a:gd name="T50" fmla="*/ 45 w 252"/>
                <a:gd name="T51" fmla="*/ 101 h 253"/>
                <a:gd name="T52" fmla="*/ 59 w 252"/>
                <a:gd name="T53" fmla="*/ 92 h 253"/>
                <a:gd name="T54" fmla="*/ 77 w 252"/>
                <a:gd name="T55" fmla="*/ 125 h 253"/>
                <a:gd name="T56" fmla="*/ 118 w 252"/>
                <a:gd name="T57" fmla="*/ 159 h 253"/>
                <a:gd name="T58" fmla="*/ 159 w 252"/>
                <a:gd name="T59" fmla="*/ 173 h 253"/>
                <a:gd name="T60" fmla="*/ 200 w 252"/>
                <a:gd name="T61" fmla="*/ 94 h 253"/>
                <a:gd name="T62" fmla="*/ 142 w 252"/>
                <a:gd name="T63" fmla="*/ 49 h 253"/>
                <a:gd name="T64" fmla="*/ 104 w 252"/>
                <a:gd name="T65" fmla="*/ 36 h 253"/>
                <a:gd name="T66" fmla="*/ 37 w 252"/>
                <a:gd name="T67" fmla="*/ 111 h 253"/>
                <a:gd name="T68" fmla="*/ 49 w 252"/>
                <a:gd name="T69" fmla="*/ 162 h 253"/>
                <a:gd name="T70" fmla="*/ 80 w 252"/>
                <a:gd name="T71" fmla="*/ 140 h 253"/>
                <a:gd name="T72" fmla="*/ 103 w 252"/>
                <a:gd name="T73" fmla="*/ 196 h 253"/>
                <a:gd name="T74" fmla="*/ 158 w 252"/>
                <a:gd name="T75" fmla="*/ 184 h 253"/>
                <a:gd name="T76" fmla="*/ 217 w 252"/>
                <a:gd name="T77" fmla="*/ 158 h 253"/>
                <a:gd name="T78" fmla="*/ 203 w 252"/>
                <a:gd name="T79" fmla="*/ 62 h 253"/>
                <a:gd name="T80" fmla="*/ 143 w 252"/>
                <a:gd name="T81" fmla="*/ 15 h 253"/>
                <a:gd name="T82" fmla="*/ 103 w 252"/>
                <a:gd name="T83" fmla="*/ 32 h 253"/>
                <a:gd name="T84" fmla="*/ 30 w 252"/>
                <a:gd name="T85" fmla="*/ 94 h 253"/>
                <a:gd name="T86" fmla="*/ 67 w 252"/>
                <a:gd name="T87" fmla="*/ 201 h 253"/>
                <a:gd name="T88" fmla="*/ 92 w 252"/>
                <a:gd name="T89" fmla="*/ 183 h 253"/>
                <a:gd name="T90" fmla="*/ 125 w 252"/>
                <a:gd name="T91" fmla="*/ 225 h 253"/>
                <a:gd name="T92" fmla="*/ 183 w 252"/>
                <a:gd name="T93" fmla="*/ 199 h 253"/>
                <a:gd name="T94" fmla="*/ 218 w 252"/>
                <a:gd name="T95" fmla="*/ 77 h 253"/>
                <a:gd name="T96" fmla="*/ 160 w 252"/>
                <a:gd name="T97" fmla="*/ 8 h 253"/>
                <a:gd name="T98" fmla="*/ 41 w 252"/>
                <a:gd name="T99" fmla="*/ 38 h 253"/>
                <a:gd name="T100" fmla="*/ 29 w 252"/>
                <a:gd name="T101" fmla="*/ 148 h 253"/>
                <a:gd name="T102" fmla="*/ 70 w 252"/>
                <a:gd name="T103" fmla="*/ 228 h 253"/>
                <a:gd name="T104" fmla="*/ 95 w 252"/>
                <a:gd name="T105" fmla="*/ 221 h 253"/>
                <a:gd name="T106" fmla="*/ 147 w 252"/>
                <a:gd name="T107" fmla="*/ 229 h 253"/>
                <a:gd name="T108" fmla="*/ 226 w 252"/>
                <a:gd name="T109" fmla="*/ 151 h 253"/>
                <a:gd name="T110" fmla="*/ 225 w 252"/>
                <a:gd name="T111" fmla="*/ 66 h 253"/>
                <a:gd name="T112" fmla="*/ 185 w 252"/>
                <a:gd name="T113" fmla="*/ 26 h 253"/>
                <a:gd name="T114" fmla="*/ 18 w 252"/>
                <a:gd name="T115" fmla="*/ 95 h 253"/>
                <a:gd name="T116" fmla="*/ 8 w 252"/>
                <a:gd name="T117" fmla="*/ 116 h 253"/>
                <a:gd name="T118" fmla="*/ 81 w 252"/>
                <a:gd name="T119" fmla="*/ 225 h 253"/>
                <a:gd name="T120" fmla="*/ 181 w 252"/>
                <a:gd name="T121" fmla="*/ 229 h 253"/>
                <a:gd name="T122" fmla="*/ 213 w 252"/>
                <a:gd name="T123" fmla="*/ 39 h 253"/>
                <a:gd name="T124" fmla="*/ 126 w 252"/>
                <a:gd name="T125" fmla="*/ 24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2" h="253">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chemeClr val="accent1"/>
            </a:solidFill>
            <a:ln>
              <a:noFill/>
            </a:ln>
          </p:spPr>
          <p:txBody>
            <a:bodyPr vert="horz" wrap="square" lIns="0" tIns="0" rIns="0" bIns="0" numCol="1" anchor="ctr" anchorCtr="0" compatLnSpc="1">
              <a:normAutofit/>
            </a:bodyPr>
            <a:lstStyle/>
            <a:p>
              <a:pPr lvl="0" algn="ctr"/>
              <a:endParaRPr lang="en-US" altLang="zh-CN" dirty="0">
                <a:solidFill>
                  <a:schemeClr val="accent1">
                    <a:lumMod val="50000"/>
                  </a:schemeClr>
                </a:solidFill>
                <a:latin typeface="+mj-lt"/>
                <a:ea typeface="+mj-ea"/>
                <a:cs typeface="+mj-cs"/>
              </a:endParaRPr>
            </a:p>
          </p:txBody>
        </p:sp>
      </p:grpSp>
      <p:sp>
        <p:nvSpPr>
          <p:cNvPr id="2" name="标题 1"/>
          <p:cNvSpPr>
            <a:spLocks noGrp="1"/>
          </p:cNvSpPr>
          <p:nvPr>
            <p:ph type="title"/>
            <p:custDataLst>
              <p:tags r:id="rId6"/>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10" name="Freeform 13"/>
          <p:cNvSpPr>
            <a:spLocks noEditPoints="1"/>
          </p:cNvSpPr>
          <p:nvPr>
            <p:custDataLst>
              <p:tags r:id="rId3"/>
            </p:custDataLst>
          </p:nvPr>
        </p:nvSpPr>
        <p:spPr bwMode="auto">
          <a:xfrm rot="5925998">
            <a:off x="-8578" y="5428943"/>
            <a:ext cx="645374" cy="514515"/>
          </a:xfrm>
          <a:custGeom>
            <a:avLst/>
            <a:gdLst>
              <a:gd name="T0" fmla="*/ 202 w 232"/>
              <a:gd name="T1" fmla="*/ 90 h 184"/>
              <a:gd name="T2" fmla="*/ 21 w 232"/>
              <a:gd name="T3" fmla="*/ 128 h 184"/>
              <a:gd name="T4" fmla="*/ 108 w 232"/>
              <a:gd name="T5" fmla="*/ 145 h 184"/>
              <a:gd name="T6" fmla="*/ 208 w 232"/>
              <a:gd name="T7" fmla="*/ 117 h 184"/>
              <a:gd name="T8" fmla="*/ 4 w 232"/>
              <a:gd name="T9" fmla="*/ 84 h 184"/>
              <a:gd name="T10" fmla="*/ 110 w 232"/>
              <a:gd name="T11" fmla="*/ 159 h 184"/>
              <a:gd name="T12" fmla="*/ 116 w 232"/>
              <a:gd name="T13" fmla="*/ 162 h 184"/>
              <a:gd name="T14" fmla="*/ 28 w 232"/>
              <a:gd name="T15" fmla="*/ 120 h 184"/>
              <a:gd name="T16" fmla="*/ 28 w 232"/>
              <a:gd name="T17" fmla="*/ 120 h 184"/>
              <a:gd name="T18" fmla="*/ 93 w 232"/>
              <a:gd name="T19" fmla="*/ 153 h 184"/>
              <a:gd name="T20" fmla="*/ 25 w 232"/>
              <a:gd name="T21" fmla="*/ 129 h 184"/>
              <a:gd name="T22" fmla="*/ 160 w 232"/>
              <a:gd name="T23" fmla="*/ 171 h 184"/>
              <a:gd name="T24" fmla="*/ 111 w 232"/>
              <a:gd name="T25" fmla="*/ 151 h 184"/>
              <a:gd name="T26" fmla="*/ 134 w 232"/>
              <a:gd name="T27" fmla="*/ 157 h 184"/>
              <a:gd name="T28" fmla="*/ 37 w 232"/>
              <a:gd name="T29" fmla="*/ 126 h 184"/>
              <a:gd name="T30" fmla="*/ 127 w 232"/>
              <a:gd name="T31" fmla="*/ 153 h 184"/>
              <a:gd name="T32" fmla="*/ 100 w 232"/>
              <a:gd name="T33" fmla="*/ 148 h 184"/>
              <a:gd name="T34" fmla="*/ 105 w 232"/>
              <a:gd name="T35" fmla="*/ 151 h 184"/>
              <a:gd name="T36" fmla="*/ 134 w 232"/>
              <a:gd name="T37" fmla="*/ 154 h 184"/>
              <a:gd name="T38" fmla="*/ 174 w 232"/>
              <a:gd name="T39" fmla="*/ 168 h 184"/>
              <a:gd name="T40" fmla="*/ 84 w 232"/>
              <a:gd name="T41" fmla="*/ 133 h 184"/>
              <a:gd name="T42" fmla="*/ 103 w 232"/>
              <a:gd name="T43" fmla="*/ 157 h 184"/>
              <a:gd name="T44" fmla="*/ 180 w 232"/>
              <a:gd name="T45" fmla="*/ 164 h 184"/>
              <a:gd name="T46" fmla="*/ 145 w 232"/>
              <a:gd name="T47" fmla="*/ 158 h 184"/>
              <a:gd name="T48" fmla="*/ 140 w 232"/>
              <a:gd name="T49" fmla="*/ 156 h 184"/>
              <a:gd name="T50" fmla="*/ 96 w 232"/>
              <a:gd name="T51" fmla="*/ 146 h 184"/>
              <a:gd name="T52" fmla="*/ 98 w 232"/>
              <a:gd name="T53" fmla="*/ 140 h 184"/>
              <a:gd name="T54" fmla="*/ 155 w 232"/>
              <a:gd name="T55" fmla="*/ 166 h 184"/>
              <a:gd name="T56" fmla="*/ 147 w 232"/>
              <a:gd name="T57" fmla="*/ 164 h 184"/>
              <a:gd name="T58" fmla="*/ 12 w 232"/>
              <a:gd name="T59" fmla="*/ 38 h 184"/>
              <a:gd name="T60" fmla="*/ 142 w 232"/>
              <a:gd name="T61" fmla="*/ 156 h 184"/>
              <a:gd name="T62" fmla="*/ 83 w 232"/>
              <a:gd name="T63" fmla="*/ 70 h 184"/>
              <a:gd name="T64" fmla="*/ 173 w 232"/>
              <a:gd name="T65" fmla="*/ 159 h 184"/>
              <a:gd name="T66" fmla="*/ 157 w 232"/>
              <a:gd name="T67" fmla="*/ 158 h 184"/>
              <a:gd name="T68" fmla="*/ 144 w 232"/>
              <a:gd name="T69" fmla="*/ 164 h 184"/>
              <a:gd name="T70" fmla="*/ 85 w 232"/>
              <a:gd name="T71" fmla="*/ 133 h 184"/>
              <a:gd name="T72" fmla="*/ 32 w 232"/>
              <a:gd name="T73" fmla="*/ 23 h 184"/>
              <a:gd name="T74" fmla="*/ 17 w 232"/>
              <a:gd name="T75" fmla="*/ 49 h 184"/>
              <a:gd name="T76" fmla="*/ 88 w 232"/>
              <a:gd name="T77" fmla="*/ 67 h 184"/>
              <a:gd name="T78" fmla="*/ 14 w 232"/>
              <a:gd name="T79" fmla="*/ 45 h 184"/>
              <a:gd name="T80" fmla="*/ 94 w 232"/>
              <a:gd name="T81" fmla="*/ 60 h 184"/>
              <a:gd name="T82" fmla="*/ 59 w 232"/>
              <a:gd name="T83" fmla="*/ 114 h 184"/>
              <a:gd name="T84" fmla="*/ 24 w 232"/>
              <a:gd name="T85" fmla="*/ 54 h 184"/>
              <a:gd name="T86" fmla="*/ 19 w 232"/>
              <a:gd name="T87" fmla="*/ 120 h 184"/>
              <a:gd name="T88" fmla="*/ 153 w 232"/>
              <a:gd name="T89" fmla="*/ 147 h 184"/>
              <a:gd name="T90" fmla="*/ 204 w 232"/>
              <a:gd name="T91" fmla="*/ 129 h 184"/>
              <a:gd name="T92" fmla="*/ 186 w 232"/>
              <a:gd name="T93" fmla="*/ 132 h 184"/>
              <a:gd name="T94" fmla="*/ 168 w 232"/>
              <a:gd name="T95" fmla="*/ 117 h 184"/>
              <a:gd name="T96" fmla="*/ 192 w 232"/>
              <a:gd name="T97" fmla="*/ 108 h 184"/>
              <a:gd name="T98" fmla="*/ 64 w 232"/>
              <a:gd name="T99" fmla="*/ 66 h 184"/>
              <a:gd name="T100" fmla="*/ 47 w 232"/>
              <a:gd name="T101" fmla="*/ 31 h 184"/>
              <a:gd name="T102" fmla="*/ 40 w 232"/>
              <a:gd name="T103" fmla="*/ 59 h 184"/>
              <a:gd name="T104" fmla="*/ 28 w 232"/>
              <a:gd name="T105" fmla="*/ 61 h 184"/>
              <a:gd name="T106" fmla="*/ 209 w 232"/>
              <a:gd name="T107" fmla="*/ 172 h 184"/>
              <a:gd name="T108" fmla="*/ 162 w 232"/>
              <a:gd name="T109" fmla="*/ 176 h 184"/>
              <a:gd name="T110" fmla="*/ 47 w 232"/>
              <a:gd name="T111" fmla="*/ 126 h 184"/>
              <a:gd name="T112" fmla="*/ 6 w 232"/>
              <a:gd name="T113" fmla="*/ 74 h 184"/>
              <a:gd name="T114" fmla="*/ 4 w 232"/>
              <a:gd name="T115" fmla="*/ 81 h 184"/>
              <a:gd name="T116" fmla="*/ 2 w 232"/>
              <a:gd name="T117" fmla="*/ 38 h 184"/>
              <a:gd name="T118" fmla="*/ 7 w 232"/>
              <a:gd name="T119" fmla="*/ 6 h 184"/>
              <a:gd name="T120" fmla="*/ 104 w 232"/>
              <a:gd name="T121" fmla="*/ 31 h 184"/>
              <a:gd name="T122" fmla="*/ 186 w 232"/>
              <a:gd name="T123" fmla="*/ 83 h 184"/>
              <a:gd name="T124" fmla="*/ 224 w 232"/>
              <a:gd name="T125" fmla="*/ 14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 h="184">
                <a:moveTo>
                  <a:pt x="191" y="61"/>
                </a:moveTo>
                <a:cubicBezTo>
                  <a:pt x="191" y="61"/>
                  <a:pt x="191" y="62"/>
                  <a:pt x="191" y="62"/>
                </a:cubicBezTo>
                <a:cubicBezTo>
                  <a:pt x="190" y="62"/>
                  <a:pt x="191" y="61"/>
                  <a:pt x="191" y="61"/>
                </a:cubicBezTo>
                <a:cubicBezTo>
                  <a:pt x="191" y="61"/>
                  <a:pt x="191" y="61"/>
                  <a:pt x="191" y="61"/>
                </a:cubicBezTo>
                <a:close/>
                <a:moveTo>
                  <a:pt x="16" y="50"/>
                </a:moveTo>
                <a:cubicBezTo>
                  <a:pt x="16" y="50"/>
                  <a:pt x="16" y="50"/>
                  <a:pt x="16" y="50"/>
                </a:cubicBezTo>
                <a:cubicBezTo>
                  <a:pt x="16" y="50"/>
                  <a:pt x="16" y="50"/>
                  <a:pt x="16" y="49"/>
                </a:cubicBezTo>
                <a:cubicBezTo>
                  <a:pt x="16" y="51"/>
                  <a:pt x="16" y="51"/>
                  <a:pt x="16" y="51"/>
                </a:cubicBezTo>
                <a:cubicBezTo>
                  <a:pt x="15" y="51"/>
                  <a:pt x="15" y="51"/>
                  <a:pt x="15" y="51"/>
                </a:cubicBezTo>
                <a:cubicBezTo>
                  <a:pt x="16" y="51"/>
                  <a:pt x="16" y="51"/>
                  <a:pt x="16" y="51"/>
                </a:cubicBezTo>
                <a:cubicBezTo>
                  <a:pt x="16" y="50"/>
                  <a:pt x="16" y="50"/>
                  <a:pt x="16" y="50"/>
                </a:cubicBezTo>
                <a:close/>
                <a:moveTo>
                  <a:pt x="201" y="88"/>
                </a:moveTo>
                <a:cubicBezTo>
                  <a:pt x="201" y="89"/>
                  <a:pt x="201" y="89"/>
                  <a:pt x="201" y="89"/>
                </a:cubicBezTo>
                <a:cubicBezTo>
                  <a:pt x="201" y="90"/>
                  <a:pt x="201" y="90"/>
                  <a:pt x="202" y="90"/>
                </a:cubicBezTo>
                <a:cubicBezTo>
                  <a:pt x="201" y="90"/>
                  <a:pt x="201" y="89"/>
                  <a:pt x="201" y="89"/>
                </a:cubicBezTo>
                <a:lnTo>
                  <a:pt x="201" y="88"/>
                </a:lnTo>
                <a:close/>
                <a:moveTo>
                  <a:pt x="81" y="71"/>
                </a:moveTo>
                <a:cubicBezTo>
                  <a:pt x="81" y="69"/>
                  <a:pt x="81" y="69"/>
                  <a:pt x="81" y="69"/>
                </a:cubicBezTo>
                <a:cubicBezTo>
                  <a:pt x="80" y="69"/>
                  <a:pt x="81" y="70"/>
                  <a:pt x="81" y="70"/>
                </a:cubicBezTo>
                <a:cubicBezTo>
                  <a:pt x="81" y="71"/>
                  <a:pt x="81" y="71"/>
                  <a:pt x="81" y="71"/>
                </a:cubicBezTo>
                <a:close/>
                <a:moveTo>
                  <a:pt x="91" y="82"/>
                </a:moveTo>
                <a:cubicBezTo>
                  <a:pt x="91" y="81"/>
                  <a:pt x="90" y="81"/>
                  <a:pt x="89" y="81"/>
                </a:cubicBezTo>
                <a:cubicBezTo>
                  <a:pt x="89" y="82"/>
                  <a:pt x="90" y="82"/>
                  <a:pt x="91" y="82"/>
                </a:cubicBezTo>
                <a:close/>
                <a:moveTo>
                  <a:pt x="21" y="128"/>
                </a:moveTo>
                <a:cubicBezTo>
                  <a:pt x="21" y="128"/>
                  <a:pt x="21" y="129"/>
                  <a:pt x="21" y="129"/>
                </a:cubicBezTo>
                <a:cubicBezTo>
                  <a:pt x="21" y="130"/>
                  <a:pt x="21" y="130"/>
                  <a:pt x="21" y="130"/>
                </a:cubicBezTo>
                <a:cubicBezTo>
                  <a:pt x="21" y="129"/>
                  <a:pt x="21" y="129"/>
                  <a:pt x="21" y="129"/>
                </a:cubicBezTo>
                <a:cubicBezTo>
                  <a:pt x="21" y="129"/>
                  <a:pt x="21" y="128"/>
                  <a:pt x="21" y="128"/>
                </a:cubicBezTo>
                <a:close/>
                <a:moveTo>
                  <a:pt x="143" y="168"/>
                </a:moveTo>
                <a:cubicBezTo>
                  <a:pt x="143" y="168"/>
                  <a:pt x="143" y="168"/>
                  <a:pt x="143" y="169"/>
                </a:cubicBezTo>
                <a:cubicBezTo>
                  <a:pt x="143" y="169"/>
                  <a:pt x="144" y="169"/>
                  <a:pt x="145" y="168"/>
                </a:cubicBezTo>
                <a:cubicBezTo>
                  <a:pt x="144" y="168"/>
                  <a:pt x="144" y="168"/>
                  <a:pt x="143" y="168"/>
                </a:cubicBezTo>
                <a:close/>
                <a:moveTo>
                  <a:pt x="4" y="52"/>
                </a:moveTo>
                <a:cubicBezTo>
                  <a:pt x="4" y="52"/>
                  <a:pt x="4" y="52"/>
                  <a:pt x="4" y="52"/>
                </a:cubicBezTo>
                <a:cubicBezTo>
                  <a:pt x="4" y="53"/>
                  <a:pt x="4" y="54"/>
                  <a:pt x="4" y="54"/>
                </a:cubicBezTo>
                <a:lnTo>
                  <a:pt x="4" y="52"/>
                </a:lnTo>
                <a:close/>
                <a:moveTo>
                  <a:pt x="185" y="153"/>
                </a:moveTo>
                <a:cubicBezTo>
                  <a:pt x="185" y="154"/>
                  <a:pt x="185" y="153"/>
                  <a:pt x="185" y="153"/>
                </a:cubicBezTo>
                <a:cubicBezTo>
                  <a:pt x="184" y="153"/>
                  <a:pt x="184" y="154"/>
                  <a:pt x="185" y="154"/>
                </a:cubicBezTo>
                <a:cubicBezTo>
                  <a:pt x="185" y="154"/>
                  <a:pt x="186" y="154"/>
                  <a:pt x="185" y="153"/>
                </a:cubicBezTo>
                <a:close/>
                <a:moveTo>
                  <a:pt x="108" y="145"/>
                </a:moveTo>
                <a:cubicBezTo>
                  <a:pt x="108" y="145"/>
                  <a:pt x="108" y="145"/>
                  <a:pt x="108" y="145"/>
                </a:cubicBezTo>
                <a:cubicBezTo>
                  <a:pt x="108" y="146"/>
                  <a:pt x="108" y="147"/>
                  <a:pt x="108" y="147"/>
                </a:cubicBezTo>
                <a:cubicBezTo>
                  <a:pt x="108" y="146"/>
                  <a:pt x="109" y="146"/>
                  <a:pt x="108" y="145"/>
                </a:cubicBezTo>
                <a:close/>
                <a:moveTo>
                  <a:pt x="25" y="136"/>
                </a:moveTo>
                <a:cubicBezTo>
                  <a:pt x="25" y="136"/>
                  <a:pt x="26" y="135"/>
                  <a:pt x="25" y="135"/>
                </a:cubicBezTo>
                <a:cubicBezTo>
                  <a:pt x="25" y="135"/>
                  <a:pt x="26" y="137"/>
                  <a:pt x="25" y="136"/>
                </a:cubicBezTo>
                <a:close/>
                <a:moveTo>
                  <a:pt x="175" y="171"/>
                </a:moveTo>
                <a:cubicBezTo>
                  <a:pt x="174" y="171"/>
                  <a:pt x="173" y="171"/>
                  <a:pt x="173" y="172"/>
                </a:cubicBezTo>
                <a:cubicBezTo>
                  <a:pt x="174" y="172"/>
                  <a:pt x="175" y="172"/>
                  <a:pt x="176" y="172"/>
                </a:cubicBezTo>
                <a:cubicBezTo>
                  <a:pt x="175" y="171"/>
                  <a:pt x="175" y="171"/>
                  <a:pt x="175" y="171"/>
                </a:cubicBezTo>
                <a:close/>
                <a:moveTo>
                  <a:pt x="14" y="33"/>
                </a:moveTo>
                <a:cubicBezTo>
                  <a:pt x="14" y="34"/>
                  <a:pt x="13" y="34"/>
                  <a:pt x="13" y="35"/>
                </a:cubicBezTo>
                <a:cubicBezTo>
                  <a:pt x="13" y="35"/>
                  <a:pt x="14" y="34"/>
                  <a:pt x="14" y="33"/>
                </a:cubicBezTo>
                <a:close/>
                <a:moveTo>
                  <a:pt x="209" y="119"/>
                </a:moveTo>
                <a:cubicBezTo>
                  <a:pt x="209" y="119"/>
                  <a:pt x="208" y="118"/>
                  <a:pt x="208" y="117"/>
                </a:cubicBezTo>
                <a:cubicBezTo>
                  <a:pt x="208" y="118"/>
                  <a:pt x="208" y="119"/>
                  <a:pt x="209" y="119"/>
                </a:cubicBezTo>
                <a:close/>
                <a:moveTo>
                  <a:pt x="5" y="87"/>
                </a:moveTo>
                <a:cubicBezTo>
                  <a:pt x="5" y="88"/>
                  <a:pt x="5" y="89"/>
                  <a:pt x="5" y="89"/>
                </a:cubicBezTo>
                <a:cubicBezTo>
                  <a:pt x="4" y="88"/>
                  <a:pt x="4" y="88"/>
                  <a:pt x="4" y="87"/>
                </a:cubicBezTo>
                <a:lnTo>
                  <a:pt x="5" y="87"/>
                </a:lnTo>
                <a:close/>
                <a:moveTo>
                  <a:pt x="24" y="123"/>
                </a:moveTo>
                <a:cubicBezTo>
                  <a:pt x="24" y="121"/>
                  <a:pt x="24" y="121"/>
                  <a:pt x="24" y="121"/>
                </a:cubicBezTo>
                <a:cubicBezTo>
                  <a:pt x="23" y="121"/>
                  <a:pt x="24" y="122"/>
                  <a:pt x="24" y="123"/>
                </a:cubicBezTo>
                <a:cubicBezTo>
                  <a:pt x="24" y="123"/>
                  <a:pt x="24" y="123"/>
                  <a:pt x="24" y="123"/>
                </a:cubicBezTo>
                <a:close/>
                <a:moveTo>
                  <a:pt x="21" y="128"/>
                </a:moveTo>
                <a:cubicBezTo>
                  <a:pt x="21" y="127"/>
                  <a:pt x="21" y="126"/>
                  <a:pt x="20" y="126"/>
                </a:cubicBezTo>
                <a:cubicBezTo>
                  <a:pt x="20" y="126"/>
                  <a:pt x="20" y="127"/>
                  <a:pt x="21" y="128"/>
                </a:cubicBezTo>
                <a:close/>
                <a:moveTo>
                  <a:pt x="4" y="84"/>
                </a:moveTo>
                <a:cubicBezTo>
                  <a:pt x="4" y="83"/>
                  <a:pt x="3" y="84"/>
                  <a:pt x="4" y="84"/>
                </a:cubicBezTo>
                <a:cubicBezTo>
                  <a:pt x="4" y="84"/>
                  <a:pt x="3" y="86"/>
                  <a:pt x="4" y="85"/>
                </a:cubicBezTo>
                <a:cubicBezTo>
                  <a:pt x="4" y="85"/>
                  <a:pt x="4" y="84"/>
                  <a:pt x="4" y="84"/>
                </a:cubicBezTo>
                <a:close/>
                <a:moveTo>
                  <a:pt x="103" y="139"/>
                </a:moveTo>
                <a:cubicBezTo>
                  <a:pt x="102" y="139"/>
                  <a:pt x="102" y="139"/>
                  <a:pt x="102" y="139"/>
                </a:cubicBezTo>
                <a:cubicBezTo>
                  <a:pt x="102" y="139"/>
                  <a:pt x="103" y="140"/>
                  <a:pt x="104" y="139"/>
                </a:cubicBezTo>
                <a:cubicBezTo>
                  <a:pt x="104" y="139"/>
                  <a:pt x="103" y="139"/>
                  <a:pt x="103" y="139"/>
                </a:cubicBezTo>
                <a:close/>
                <a:moveTo>
                  <a:pt x="87" y="67"/>
                </a:moveTo>
                <a:cubicBezTo>
                  <a:pt x="87" y="66"/>
                  <a:pt x="86" y="66"/>
                  <a:pt x="86" y="67"/>
                </a:cubicBezTo>
                <a:cubicBezTo>
                  <a:pt x="86" y="67"/>
                  <a:pt x="86" y="69"/>
                  <a:pt x="87" y="68"/>
                </a:cubicBezTo>
                <a:cubicBezTo>
                  <a:pt x="87" y="68"/>
                  <a:pt x="87" y="67"/>
                  <a:pt x="87" y="67"/>
                </a:cubicBezTo>
                <a:close/>
                <a:moveTo>
                  <a:pt x="191" y="170"/>
                </a:moveTo>
                <a:cubicBezTo>
                  <a:pt x="191" y="170"/>
                  <a:pt x="190" y="171"/>
                  <a:pt x="189" y="172"/>
                </a:cubicBezTo>
                <a:cubicBezTo>
                  <a:pt x="190" y="171"/>
                  <a:pt x="191" y="171"/>
                  <a:pt x="191" y="170"/>
                </a:cubicBezTo>
                <a:close/>
                <a:moveTo>
                  <a:pt x="110" y="159"/>
                </a:moveTo>
                <a:cubicBezTo>
                  <a:pt x="109" y="159"/>
                  <a:pt x="111" y="160"/>
                  <a:pt x="109" y="160"/>
                </a:cubicBezTo>
                <a:cubicBezTo>
                  <a:pt x="110" y="161"/>
                  <a:pt x="110" y="161"/>
                  <a:pt x="110" y="161"/>
                </a:cubicBezTo>
                <a:cubicBezTo>
                  <a:pt x="110" y="160"/>
                  <a:pt x="111" y="160"/>
                  <a:pt x="110" y="159"/>
                </a:cubicBezTo>
                <a:close/>
                <a:moveTo>
                  <a:pt x="27" y="122"/>
                </a:moveTo>
                <a:cubicBezTo>
                  <a:pt x="28" y="121"/>
                  <a:pt x="27" y="120"/>
                  <a:pt x="27" y="118"/>
                </a:cubicBezTo>
                <a:cubicBezTo>
                  <a:pt x="27" y="120"/>
                  <a:pt x="27" y="121"/>
                  <a:pt x="27" y="122"/>
                </a:cubicBezTo>
                <a:cubicBezTo>
                  <a:pt x="27" y="122"/>
                  <a:pt x="27" y="122"/>
                  <a:pt x="27" y="122"/>
                </a:cubicBezTo>
                <a:close/>
                <a:moveTo>
                  <a:pt x="195" y="170"/>
                </a:moveTo>
                <a:cubicBezTo>
                  <a:pt x="194" y="170"/>
                  <a:pt x="193" y="171"/>
                  <a:pt x="193" y="172"/>
                </a:cubicBezTo>
                <a:cubicBezTo>
                  <a:pt x="194" y="172"/>
                  <a:pt x="195" y="171"/>
                  <a:pt x="195" y="170"/>
                </a:cubicBezTo>
                <a:close/>
                <a:moveTo>
                  <a:pt x="116" y="162"/>
                </a:moveTo>
                <a:cubicBezTo>
                  <a:pt x="116" y="162"/>
                  <a:pt x="116" y="162"/>
                  <a:pt x="115" y="162"/>
                </a:cubicBezTo>
                <a:cubicBezTo>
                  <a:pt x="115" y="162"/>
                  <a:pt x="116" y="163"/>
                  <a:pt x="116" y="163"/>
                </a:cubicBezTo>
                <a:cubicBezTo>
                  <a:pt x="116" y="163"/>
                  <a:pt x="117" y="162"/>
                  <a:pt x="116" y="162"/>
                </a:cubicBezTo>
                <a:close/>
                <a:moveTo>
                  <a:pt x="92" y="152"/>
                </a:moveTo>
                <a:cubicBezTo>
                  <a:pt x="91" y="151"/>
                  <a:pt x="90" y="151"/>
                  <a:pt x="89" y="150"/>
                </a:cubicBezTo>
                <a:cubicBezTo>
                  <a:pt x="90" y="151"/>
                  <a:pt x="91" y="152"/>
                  <a:pt x="92" y="152"/>
                </a:cubicBezTo>
                <a:cubicBezTo>
                  <a:pt x="92" y="152"/>
                  <a:pt x="92" y="152"/>
                  <a:pt x="92" y="152"/>
                </a:cubicBezTo>
                <a:close/>
                <a:moveTo>
                  <a:pt x="98" y="155"/>
                </a:moveTo>
                <a:cubicBezTo>
                  <a:pt x="98" y="155"/>
                  <a:pt x="98" y="154"/>
                  <a:pt x="98" y="154"/>
                </a:cubicBezTo>
                <a:cubicBezTo>
                  <a:pt x="97" y="155"/>
                  <a:pt x="98" y="156"/>
                  <a:pt x="99" y="156"/>
                </a:cubicBezTo>
                <a:cubicBezTo>
                  <a:pt x="99" y="156"/>
                  <a:pt x="99" y="155"/>
                  <a:pt x="99" y="155"/>
                </a:cubicBezTo>
                <a:cubicBezTo>
                  <a:pt x="99" y="155"/>
                  <a:pt x="98" y="155"/>
                  <a:pt x="98" y="155"/>
                </a:cubicBezTo>
                <a:close/>
                <a:moveTo>
                  <a:pt x="107" y="149"/>
                </a:moveTo>
                <a:cubicBezTo>
                  <a:pt x="106" y="149"/>
                  <a:pt x="106" y="149"/>
                  <a:pt x="106" y="149"/>
                </a:cubicBezTo>
                <a:cubicBezTo>
                  <a:pt x="106" y="150"/>
                  <a:pt x="106" y="153"/>
                  <a:pt x="106" y="153"/>
                </a:cubicBezTo>
                <a:cubicBezTo>
                  <a:pt x="106" y="152"/>
                  <a:pt x="106" y="151"/>
                  <a:pt x="107" y="149"/>
                </a:cubicBezTo>
                <a:close/>
                <a:moveTo>
                  <a:pt x="28" y="120"/>
                </a:moveTo>
                <a:cubicBezTo>
                  <a:pt x="28" y="119"/>
                  <a:pt x="29" y="118"/>
                  <a:pt x="29" y="117"/>
                </a:cubicBezTo>
                <a:cubicBezTo>
                  <a:pt x="28" y="117"/>
                  <a:pt x="28" y="118"/>
                  <a:pt x="28" y="118"/>
                </a:cubicBezTo>
                <a:cubicBezTo>
                  <a:pt x="28" y="119"/>
                  <a:pt x="28" y="119"/>
                  <a:pt x="28" y="120"/>
                </a:cubicBezTo>
                <a:close/>
                <a:moveTo>
                  <a:pt x="139" y="167"/>
                </a:moveTo>
                <a:cubicBezTo>
                  <a:pt x="138" y="168"/>
                  <a:pt x="137" y="167"/>
                  <a:pt x="136" y="168"/>
                </a:cubicBezTo>
                <a:cubicBezTo>
                  <a:pt x="137" y="168"/>
                  <a:pt x="139" y="168"/>
                  <a:pt x="139" y="168"/>
                </a:cubicBezTo>
                <a:cubicBezTo>
                  <a:pt x="140" y="168"/>
                  <a:pt x="140" y="167"/>
                  <a:pt x="139" y="167"/>
                </a:cubicBezTo>
                <a:close/>
                <a:moveTo>
                  <a:pt x="28" y="120"/>
                </a:moveTo>
                <a:cubicBezTo>
                  <a:pt x="28" y="121"/>
                  <a:pt x="29" y="122"/>
                  <a:pt x="29" y="124"/>
                </a:cubicBezTo>
                <a:cubicBezTo>
                  <a:pt x="29" y="124"/>
                  <a:pt x="29" y="124"/>
                  <a:pt x="29" y="124"/>
                </a:cubicBezTo>
                <a:cubicBezTo>
                  <a:pt x="29" y="125"/>
                  <a:pt x="29" y="125"/>
                  <a:pt x="29" y="125"/>
                </a:cubicBezTo>
                <a:cubicBezTo>
                  <a:pt x="29" y="124"/>
                  <a:pt x="29" y="124"/>
                  <a:pt x="29" y="124"/>
                </a:cubicBezTo>
                <a:cubicBezTo>
                  <a:pt x="29" y="123"/>
                  <a:pt x="29" y="121"/>
                  <a:pt x="29" y="120"/>
                </a:cubicBezTo>
                <a:cubicBezTo>
                  <a:pt x="29" y="120"/>
                  <a:pt x="28" y="120"/>
                  <a:pt x="28" y="120"/>
                </a:cubicBezTo>
                <a:close/>
                <a:moveTo>
                  <a:pt x="179" y="154"/>
                </a:moveTo>
                <a:cubicBezTo>
                  <a:pt x="180" y="154"/>
                  <a:pt x="182" y="154"/>
                  <a:pt x="183" y="154"/>
                </a:cubicBezTo>
                <a:cubicBezTo>
                  <a:pt x="182" y="154"/>
                  <a:pt x="181" y="154"/>
                  <a:pt x="181" y="153"/>
                </a:cubicBezTo>
                <a:cubicBezTo>
                  <a:pt x="180" y="154"/>
                  <a:pt x="180" y="154"/>
                  <a:pt x="179" y="154"/>
                </a:cubicBezTo>
                <a:close/>
                <a:moveTo>
                  <a:pt x="114" y="148"/>
                </a:moveTo>
                <a:cubicBezTo>
                  <a:pt x="114" y="149"/>
                  <a:pt x="114" y="150"/>
                  <a:pt x="114" y="151"/>
                </a:cubicBezTo>
                <a:cubicBezTo>
                  <a:pt x="114" y="150"/>
                  <a:pt x="114" y="149"/>
                  <a:pt x="115" y="149"/>
                </a:cubicBezTo>
                <a:cubicBezTo>
                  <a:pt x="115" y="148"/>
                  <a:pt x="115" y="148"/>
                  <a:pt x="114" y="148"/>
                </a:cubicBezTo>
                <a:close/>
                <a:moveTo>
                  <a:pt x="156" y="154"/>
                </a:moveTo>
                <a:cubicBezTo>
                  <a:pt x="156" y="154"/>
                  <a:pt x="156" y="153"/>
                  <a:pt x="156" y="153"/>
                </a:cubicBezTo>
                <a:cubicBezTo>
                  <a:pt x="155" y="153"/>
                  <a:pt x="153" y="153"/>
                  <a:pt x="152" y="153"/>
                </a:cubicBezTo>
                <a:lnTo>
                  <a:pt x="156" y="154"/>
                </a:lnTo>
                <a:close/>
                <a:moveTo>
                  <a:pt x="96" y="154"/>
                </a:moveTo>
                <a:cubicBezTo>
                  <a:pt x="95" y="153"/>
                  <a:pt x="94" y="153"/>
                  <a:pt x="93" y="153"/>
                </a:cubicBezTo>
                <a:cubicBezTo>
                  <a:pt x="94" y="154"/>
                  <a:pt x="95" y="154"/>
                  <a:pt x="96" y="155"/>
                </a:cubicBezTo>
                <a:cubicBezTo>
                  <a:pt x="96" y="155"/>
                  <a:pt x="96" y="154"/>
                  <a:pt x="96" y="154"/>
                </a:cubicBezTo>
                <a:close/>
                <a:moveTo>
                  <a:pt x="171" y="171"/>
                </a:moveTo>
                <a:cubicBezTo>
                  <a:pt x="170" y="172"/>
                  <a:pt x="169" y="171"/>
                  <a:pt x="168" y="171"/>
                </a:cubicBezTo>
                <a:cubicBezTo>
                  <a:pt x="168" y="171"/>
                  <a:pt x="168" y="172"/>
                  <a:pt x="168" y="172"/>
                </a:cubicBezTo>
                <a:cubicBezTo>
                  <a:pt x="169" y="172"/>
                  <a:pt x="170" y="172"/>
                  <a:pt x="170" y="172"/>
                </a:cubicBezTo>
                <a:cubicBezTo>
                  <a:pt x="171" y="172"/>
                  <a:pt x="172" y="172"/>
                  <a:pt x="171" y="171"/>
                </a:cubicBezTo>
                <a:close/>
                <a:moveTo>
                  <a:pt x="24" y="123"/>
                </a:moveTo>
                <a:cubicBezTo>
                  <a:pt x="24" y="123"/>
                  <a:pt x="24" y="124"/>
                  <a:pt x="24" y="125"/>
                </a:cubicBezTo>
                <a:cubicBezTo>
                  <a:pt x="24" y="125"/>
                  <a:pt x="25" y="125"/>
                  <a:pt x="25" y="125"/>
                </a:cubicBezTo>
                <a:cubicBezTo>
                  <a:pt x="25" y="125"/>
                  <a:pt x="25" y="126"/>
                  <a:pt x="25" y="126"/>
                </a:cubicBezTo>
                <a:cubicBezTo>
                  <a:pt x="25" y="127"/>
                  <a:pt x="25" y="127"/>
                  <a:pt x="25" y="127"/>
                </a:cubicBezTo>
                <a:cubicBezTo>
                  <a:pt x="25" y="128"/>
                  <a:pt x="25" y="128"/>
                  <a:pt x="25" y="128"/>
                </a:cubicBezTo>
                <a:cubicBezTo>
                  <a:pt x="25" y="129"/>
                  <a:pt x="25" y="129"/>
                  <a:pt x="25" y="129"/>
                </a:cubicBezTo>
                <a:cubicBezTo>
                  <a:pt x="25" y="130"/>
                  <a:pt x="25" y="130"/>
                  <a:pt x="25" y="130"/>
                </a:cubicBezTo>
                <a:cubicBezTo>
                  <a:pt x="25" y="129"/>
                  <a:pt x="25" y="129"/>
                  <a:pt x="25" y="129"/>
                </a:cubicBezTo>
                <a:cubicBezTo>
                  <a:pt x="25" y="128"/>
                  <a:pt x="25" y="128"/>
                  <a:pt x="25" y="128"/>
                </a:cubicBezTo>
                <a:cubicBezTo>
                  <a:pt x="25" y="127"/>
                  <a:pt x="25" y="127"/>
                  <a:pt x="25" y="127"/>
                </a:cubicBezTo>
                <a:cubicBezTo>
                  <a:pt x="25" y="126"/>
                  <a:pt x="25" y="126"/>
                  <a:pt x="25" y="126"/>
                </a:cubicBezTo>
                <a:cubicBezTo>
                  <a:pt x="25" y="126"/>
                  <a:pt x="25" y="125"/>
                  <a:pt x="25" y="125"/>
                </a:cubicBezTo>
                <a:cubicBezTo>
                  <a:pt x="25" y="124"/>
                  <a:pt x="25" y="124"/>
                  <a:pt x="25" y="123"/>
                </a:cubicBezTo>
                <a:cubicBezTo>
                  <a:pt x="24" y="123"/>
                  <a:pt x="24" y="123"/>
                  <a:pt x="24" y="123"/>
                </a:cubicBezTo>
                <a:close/>
                <a:moveTo>
                  <a:pt x="114" y="161"/>
                </a:moveTo>
                <a:cubicBezTo>
                  <a:pt x="113" y="161"/>
                  <a:pt x="112" y="160"/>
                  <a:pt x="112" y="160"/>
                </a:cubicBezTo>
                <a:cubicBezTo>
                  <a:pt x="111" y="161"/>
                  <a:pt x="112" y="161"/>
                  <a:pt x="113" y="162"/>
                </a:cubicBezTo>
                <a:cubicBezTo>
                  <a:pt x="113" y="162"/>
                  <a:pt x="114" y="161"/>
                  <a:pt x="114" y="161"/>
                </a:cubicBezTo>
                <a:close/>
                <a:moveTo>
                  <a:pt x="162" y="171"/>
                </a:moveTo>
                <a:cubicBezTo>
                  <a:pt x="161" y="171"/>
                  <a:pt x="161" y="170"/>
                  <a:pt x="160" y="171"/>
                </a:cubicBezTo>
                <a:cubicBezTo>
                  <a:pt x="161" y="171"/>
                  <a:pt x="162" y="171"/>
                  <a:pt x="163" y="171"/>
                </a:cubicBezTo>
                <a:cubicBezTo>
                  <a:pt x="163" y="171"/>
                  <a:pt x="164" y="171"/>
                  <a:pt x="164" y="171"/>
                </a:cubicBezTo>
                <a:cubicBezTo>
                  <a:pt x="163" y="171"/>
                  <a:pt x="163" y="171"/>
                  <a:pt x="162" y="171"/>
                </a:cubicBezTo>
                <a:close/>
                <a:moveTo>
                  <a:pt x="96" y="84"/>
                </a:moveTo>
                <a:cubicBezTo>
                  <a:pt x="95" y="83"/>
                  <a:pt x="93" y="82"/>
                  <a:pt x="91" y="82"/>
                </a:cubicBezTo>
                <a:cubicBezTo>
                  <a:pt x="93" y="82"/>
                  <a:pt x="94" y="83"/>
                  <a:pt x="96" y="84"/>
                </a:cubicBezTo>
                <a:close/>
                <a:moveTo>
                  <a:pt x="123" y="154"/>
                </a:moveTo>
                <a:cubicBezTo>
                  <a:pt x="124" y="153"/>
                  <a:pt x="124" y="152"/>
                  <a:pt x="125" y="152"/>
                </a:cubicBezTo>
                <a:cubicBezTo>
                  <a:pt x="124" y="151"/>
                  <a:pt x="124" y="151"/>
                  <a:pt x="124" y="152"/>
                </a:cubicBezTo>
                <a:cubicBezTo>
                  <a:pt x="123" y="153"/>
                  <a:pt x="123" y="154"/>
                  <a:pt x="123" y="155"/>
                </a:cubicBezTo>
                <a:cubicBezTo>
                  <a:pt x="123" y="155"/>
                  <a:pt x="123" y="154"/>
                  <a:pt x="123" y="154"/>
                </a:cubicBezTo>
                <a:close/>
                <a:moveTo>
                  <a:pt x="112" y="147"/>
                </a:moveTo>
                <a:cubicBezTo>
                  <a:pt x="112" y="147"/>
                  <a:pt x="111" y="147"/>
                  <a:pt x="111" y="147"/>
                </a:cubicBezTo>
                <a:cubicBezTo>
                  <a:pt x="111" y="148"/>
                  <a:pt x="111" y="150"/>
                  <a:pt x="111" y="151"/>
                </a:cubicBezTo>
                <a:cubicBezTo>
                  <a:pt x="111" y="149"/>
                  <a:pt x="112" y="148"/>
                  <a:pt x="112" y="147"/>
                </a:cubicBezTo>
                <a:close/>
                <a:moveTo>
                  <a:pt x="201" y="88"/>
                </a:moveTo>
                <a:cubicBezTo>
                  <a:pt x="201" y="87"/>
                  <a:pt x="200" y="85"/>
                  <a:pt x="200" y="83"/>
                </a:cubicBezTo>
                <a:cubicBezTo>
                  <a:pt x="200" y="84"/>
                  <a:pt x="199" y="84"/>
                  <a:pt x="199" y="84"/>
                </a:cubicBezTo>
                <a:cubicBezTo>
                  <a:pt x="200" y="86"/>
                  <a:pt x="200" y="87"/>
                  <a:pt x="201" y="88"/>
                </a:cubicBezTo>
                <a:close/>
                <a:moveTo>
                  <a:pt x="207" y="158"/>
                </a:moveTo>
                <a:cubicBezTo>
                  <a:pt x="206" y="159"/>
                  <a:pt x="204" y="160"/>
                  <a:pt x="203" y="162"/>
                </a:cubicBezTo>
                <a:cubicBezTo>
                  <a:pt x="203" y="162"/>
                  <a:pt x="203" y="162"/>
                  <a:pt x="203" y="162"/>
                </a:cubicBezTo>
                <a:cubicBezTo>
                  <a:pt x="204" y="161"/>
                  <a:pt x="206" y="160"/>
                  <a:pt x="207" y="158"/>
                </a:cubicBezTo>
                <a:cubicBezTo>
                  <a:pt x="207" y="158"/>
                  <a:pt x="207" y="158"/>
                  <a:pt x="207" y="158"/>
                </a:cubicBezTo>
                <a:close/>
                <a:moveTo>
                  <a:pt x="134" y="157"/>
                </a:moveTo>
                <a:cubicBezTo>
                  <a:pt x="133" y="159"/>
                  <a:pt x="132" y="160"/>
                  <a:pt x="131" y="162"/>
                </a:cubicBezTo>
                <a:cubicBezTo>
                  <a:pt x="131" y="162"/>
                  <a:pt x="131" y="162"/>
                  <a:pt x="132" y="162"/>
                </a:cubicBezTo>
                <a:lnTo>
                  <a:pt x="134" y="157"/>
                </a:lnTo>
                <a:close/>
                <a:moveTo>
                  <a:pt x="112" y="151"/>
                </a:moveTo>
                <a:cubicBezTo>
                  <a:pt x="112" y="152"/>
                  <a:pt x="111" y="154"/>
                  <a:pt x="111" y="155"/>
                </a:cubicBezTo>
                <a:cubicBezTo>
                  <a:pt x="112" y="155"/>
                  <a:pt x="112" y="155"/>
                  <a:pt x="112" y="155"/>
                </a:cubicBezTo>
                <a:cubicBezTo>
                  <a:pt x="112" y="154"/>
                  <a:pt x="112" y="153"/>
                  <a:pt x="112" y="152"/>
                </a:cubicBezTo>
                <a:cubicBezTo>
                  <a:pt x="112" y="151"/>
                  <a:pt x="113" y="151"/>
                  <a:pt x="112" y="151"/>
                </a:cubicBezTo>
                <a:close/>
                <a:moveTo>
                  <a:pt x="164" y="153"/>
                </a:moveTo>
                <a:cubicBezTo>
                  <a:pt x="164" y="153"/>
                  <a:pt x="164" y="154"/>
                  <a:pt x="164" y="154"/>
                </a:cubicBezTo>
                <a:cubicBezTo>
                  <a:pt x="157" y="153"/>
                  <a:pt x="157" y="153"/>
                  <a:pt x="157" y="153"/>
                </a:cubicBezTo>
                <a:cubicBezTo>
                  <a:pt x="159" y="154"/>
                  <a:pt x="161" y="154"/>
                  <a:pt x="162" y="154"/>
                </a:cubicBezTo>
                <a:cubicBezTo>
                  <a:pt x="163" y="154"/>
                  <a:pt x="164" y="154"/>
                  <a:pt x="164" y="153"/>
                </a:cubicBezTo>
                <a:close/>
                <a:moveTo>
                  <a:pt x="37" y="126"/>
                </a:moveTo>
                <a:cubicBezTo>
                  <a:pt x="37" y="124"/>
                  <a:pt x="37" y="122"/>
                  <a:pt x="36" y="120"/>
                </a:cubicBezTo>
                <a:cubicBezTo>
                  <a:pt x="37" y="120"/>
                  <a:pt x="36" y="119"/>
                  <a:pt x="36" y="120"/>
                </a:cubicBezTo>
                <a:cubicBezTo>
                  <a:pt x="37" y="126"/>
                  <a:pt x="37" y="126"/>
                  <a:pt x="37" y="126"/>
                </a:cubicBezTo>
                <a:cubicBezTo>
                  <a:pt x="37" y="126"/>
                  <a:pt x="38" y="127"/>
                  <a:pt x="37" y="126"/>
                </a:cubicBezTo>
                <a:close/>
                <a:moveTo>
                  <a:pt x="35" y="127"/>
                </a:moveTo>
                <a:cubicBezTo>
                  <a:pt x="33" y="120"/>
                  <a:pt x="33" y="120"/>
                  <a:pt x="33" y="120"/>
                </a:cubicBezTo>
                <a:cubicBezTo>
                  <a:pt x="33" y="123"/>
                  <a:pt x="34" y="126"/>
                  <a:pt x="34" y="129"/>
                </a:cubicBezTo>
                <a:cubicBezTo>
                  <a:pt x="34" y="128"/>
                  <a:pt x="35" y="128"/>
                  <a:pt x="35" y="127"/>
                </a:cubicBezTo>
                <a:close/>
                <a:moveTo>
                  <a:pt x="15" y="21"/>
                </a:moveTo>
                <a:cubicBezTo>
                  <a:pt x="13" y="21"/>
                  <a:pt x="12" y="23"/>
                  <a:pt x="11" y="25"/>
                </a:cubicBezTo>
                <a:cubicBezTo>
                  <a:pt x="13" y="24"/>
                  <a:pt x="14" y="22"/>
                  <a:pt x="15" y="21"/>
                </a:cubicBezTo>
                <a:close/>
                <a:moveTo>
                  <a:pt x="74" y="67"/>
                </a:moveTo>
                <a:cubicBezTo>
                  <a:pt x="74" y="67"/>
                  <a:pt x="73" y="64"/>
                  <a:pt x="73" y="63"/>
                </a:cubicBezTo>
                <a:cubicBezTo>
                  <a:pt x="73" y="64"/>
                  <a:pt x="72" y="64"/>
                  <a:pt x="72" y="65"/>
                </a:cubicBezTo>
                <a:cubicBezTo>
                  <a:pt x="73" y="66"/>
                  <a:pt x="73" y="67"/>
                  <a:pt x="74" y="68"/>
                </a:cubicBezTo>
                <a:cubicBezTo>
                  <a:pt x="74" y="68"/>
                  <a:pt x="74" y="68"/>
                  <a:pt x="74" y="67"/>
                </a:cubicBezTo>
                <a:close/>
                <a:moveTo>
                  <a:pt x="127" y="153"/>
                </a:moveTo>
                <a:cubicBezTo>
                  <a:pt x="126" y="154"/>
                  <a:pt x="126" y="156"/>
                  <a:pt x="126" y="157"/>
                </a:cubicBezTo>
                <a:cubicBezTo>
                  <a:pt x="127" y="156"/>
                  <a:pt x="128" y="154"/>
                  <a:pt x="128" y="153"/>
                </a:cubicBezTo>
                <a:lnTo>
                  <a:pt x="127" y="153"/>
                </a:lnTo>
                <a:close/>
                <a:moveTo>
                  <a:pt x="125" y="154"/>
                </a:moveTo>
                <a:cubicBezTo>
                  <a:pt x="124" y="155"/>
                  <a:pt x="123" y="157"/>
                  <a:pt x="122" y="159"/>
                </a:cubicBezTo>
                <a:cubicBezTo>
                  <a:pt x="122" y="159"/>
                  <a:pt x="123" y="160"/>
                  <a:pt x="123" y="159"/>
                </a:cubicBezTo>
                <a:lnTo>
                  <a:pt x="125" y="154"/>
                </a:lnTo>
                <a:close/>
                <a:moveTo>
                  <a:pt x="30" y="123"/>
                </a:moveTo>
                <a:cubicBezTo>
                  <a:pt x="30" y="124"/>
                  <a:pt x="30" y="124"/>
                  <a:pt x="30" y="124"/>
                </a:cubicBezTo>
                <a:cubicBezTo>
                  <a:pt x="31" y="131"/>
                  <a:pt x="31" y="131"/>
                  <a:pt x="31" y="131"/>
                </a:cubicBezTo>
                <a:cubicBezTo>
                  <a:pt x="31" y="131"/>
                  <a:pt x="32" y="131"/>
                  <a:pt x="32" y="130"/>
                </a:cubicBezTo>
                <a:cubicBezTo>
                  <a:pt x="30" y="124"/>
                  <a:pt x="30" y="124"/>
                  <a:pt x="30" y="124"/>
                </a:cubicBezTo>
                <a:lnTo>
                  <a:pt x="30" y="123"/>
                </a:lnTo>
                <a:close/>
                <a:moveTo>
                  <a:pt x="100" y="148"/>
                </a:moveTo>
                <a:cubicBezTo>
                  <a:pt x="99" y="147"/>
                  <a:pt x="100" y="146"/>
                  <a:pt x="99" y="145"/>
                </a:cubicBezTo>
                <a:cubicBezTo>
                  <a:pt x="98" y="150"/>
                  <a:pt x="98" y="150"/>
                  <a:pt x="98" y="150"/>
                </a:cubicBezTo>
                <a:cubicBezTo>
                  <a:pt x="100" y="151"/>
                  <a:pt x="100" y="151"/>
                  <a:pt x="100" y="151"/>
                </a:cubicBezTo>
                <a:cubicBezTo>
                  <a:pt x="100" y="150"/>
                  <a:pt x="100" y="149"/>
                  <a:pt x="100" y="148"/>
                </a:cubicBezTo>
                <a:close/>
                <a:moveTo>
                  <a:pt x="134" y="160"/>
                </a:moveTo>
                <a:cubicBezTo>
                  <a:pt x="135" y="158"/>
                  <a:pt x="137" y="157"/>
                  <a:pt x="138" y="155"/>
                </a:cubicBezTo>
                <a:cubicBezTo>
                  <a:pt x="137" y="155"/>
                  <a:pt x="136" y="154"/>
                  <a:pt x="136" y="155"/>
                </a:cubicBezTo>
                <a:cubicBezTo>
                  <a:pt x="136" y="157"/>
                  <a:pt x="135" y="158"/>
                  <a:pt x="134" y="160"/>
                </a:cubicBezTo>
                <a:close/>
                <a:moveTo>
                  <a:pt x="27" y="122"/>
                </a:moveTo>
                <a:cubicBezTo>
                  <a:pt x="29" y="133"/>
                  <a:pt x="29" y="133"/>
                  <a:pt x="29" y="133"/>
                </a:cubicBezTo>
                <a:cubicBezTo>
                  <a:pt x="29" y="133"/>
                  <a:pt x="30" y="133"/>
                  <a:pt x="29" y="132"/>
                </a:cubicBezTo>
                <a:lnTo>
                  <a:pt x="27" y="122"/>
                </a:lnTo>
                <a:close/>
                <a:moveTo>
                  <a:pt x="104" y="151"/>
                </a:moveTo>
                <a:cubicBezTo>
                  <a:pt x="105" y="151"/>
                  <a:pt x="105" y="151"/>
                  <a:pt x="105" y="151"/>
                </a:cubicBezTo>
                <a:cubicBezTo>
                  <a:pt x="105" y="149"/>
                  <a:pt x="106" y="146"/>
                  <a:pt x="106" y="144"/>
                </a:cubicBezTo>
                <a:cubicBezTo>
                  <a:pt x="105" y="144"/>
                  <a:pt x="105" y="144"/>
                  <a:pt x="105" y="144"/>
                </a:cubicBezTo>
                <a:cubicBezTo>
                  <a:pt x="105" y="146"/>
                  <a:pt x="105" y="148"/>
                  <a:pt x="104" y="151"/>
                </a:cubicBezTo>
                <a:close/>
                <a:moveTo>
                  <a:pt x="179" y="154"/>
                </a:moveTo>
                <a:cubicBezTo>
                  <a:pt x="175" y="154"/>
                  <a:pt x="171" y="154"/>
                  <a:pt x="166" y="154"/>
                </a:cubicBezTo>
                <a:cubicBezTo>
                  <a:pt x="166" y="155"/>
                  <a:pt x="167" y="154"/>
                  <a:pt x="167" y="154"/>
                </a:cubicBezTo>
                <a:cubicBezTo>
                  <a:pt x="172" y="154"/>
                  <a:pt x="175" y="154"/>
                  <a:pt x="179" y="154"/>
                </a:cubicBezTo>
                <a:close/>
                <a:moveTo>
                  <a:pt x="77" y="69"/>
                </a:moveTo>
                <a:cubicBezTo>
                  <a:pt x="76" y="62"/>
                  <a:pt x="76" y="62"/>
                  <a:pt x="76" y="62"/>
                </a:cubicBezTo>
                <a:cubicBezTo>
                  <a:pt x="76" y="62"/>
                  <a:pt x="75" y="62"/>
                  <a:pt x="75" y="62"/>
                </a:cubicBezTo>
                <a:cubicBezTo>
                  <a:pt x="76" y="65"/>
                  <a:pt x="76" y="68"/>
                  <a:pt x="77" y="71"/>
                </a:cubicBezTo>
                <a:cubicBezTo>
                  <a:pt x="77" y="70"/>
                  <a:pt x="77" y="69"/>
                  <a:pt x="77" y="69"/>
                </a:cubicBezTo>
                <a:close/>
                <a:moveTo>
                  <a:pt x="130" y="160"/>
                </a:moveTo>
                <a:cubicBezTo>
                  <a:pt x="132" y="158"/>
                  <a:pt x="133" y="156"/>
                  <a:pt x="134" y="154"/>
                </a:cubicBezTo>
                <a:cubicBezTo>
                  <a:pt x="133" y="155"/>
                  <a:pt x="133" y="154"/>
                  <a:pt x="132" y="154"/>
                </a:cubicBezTo>
                <a:lnTo>
                  <a:pt x="130" y="160"/>
                </a:lnTo>
                <a:close/>
                <a:moveTo>
                  <a:pt x="188" y="169"/>
                </a:moveTo>
                <a:cubicBezTo>
                  <a:pt x="187" y="170"/>
                  <a:pt x="186" y="171"/>
                  <a:pt x="184" y="171"/>
                </a:cubicBezTo>
                <a:cubicBezTo>
                  <a:pt x="184" y="171"/>
                  <a:pt x="183" y="171"/>
                  <a:pt x="183" y="172"/>
                </a:cubicBezTo>
                <a:cubicBezTo>
                  <a:pt x="188" y="172"/>
                  <a:pt x="188" y="172"/>
                  <a:pt x="188" y="172"/>
                </a:cubicBezTo>
                <a:cubicBezTo>
                  <a:pt x="187" y="171"/>
                  <a:pt x="189" y="170"/>
                  <a:pt x="188" y="169"/>
                </a:cubicBezTo>
                <a:close/>
                <a:moveTo>
                  <a:pt x="125" y="165"/>
                </a:moveTo>
                <a:cubicBezTo>
                  <a:pt x="118" y="162"/>
                  <a:pt x="118" y="162"/>
                  <a:pt x="118" y="162"/>
                </a:cubicBezTo>
                <a:cubicBezTo>
                  <a:pt x="118" y="162"/>
                  <a:pt x="118" y="163"/>
                  <a:pt x="117" y="163"/>
                </a:cubicBezTo>
                <a:cubicBezTo>
                  <a:pt x="120" y="164"/>
                  <a:pt x="122" y="164"/>
                  <a:pt x="125" y="165"/>
                </a:cubicBezTo>
                <a:close/>
                <a:moveTo>
                  <a:pt x="179" y="163"/>
                </a:moveTo>
                <a:cubicBezTo>
                  <a:pt x="177" y="164"/>
                  <a:pt x="175" y="166"/>
                  <a:pt x="173" y="168"/>
                </a:cubicBezTo>
                <a:cubicBezTo>
                  <a:pt x="173" y="168"/>
                  <a:pt x="174" y="168"/>
                  <a:pt x="174" y="168"/>
                </a:cubicBezTo>
                <a:cubicBezTo>
                  <a:pt x="176" y="167"/>
                  <a:pt x="177" y="165"/>
                  <a:pt x="179" y="163"/>
                </a:cubicBezTo>
                <a:cubicBezTo>
                  <a:pt x="179" y="163"/>
                  <a:pt x="179" y="163"/>
                  <a:pt x="179" y="163"/>
                </a:cubicBezTo>
                <a:close/>
                <a:moveTo>
                  <a:pt x="122" y="151"/>
                </a:moveTo>
                <a:cubicBezTo>
                  <a:pt x="122" y="151"/>
                  <a:pt x="122" y="151"/>
                  <a:pt x="122" y="151"/>
                </a:cubicBezTo>
                <a:cubicBezTo>
                  <a:pt x="121" y="153"/>
                  <a:pt x="120" y="156"/>
                  <a:pt x="119" y="158"/>
                </a:cubicBezTo>
                <a:cubicBezTo>
                  <a:pt x="120" y="158"/>
                  <a:pt x="120" y="159"/>
                  <a:pt x="121" y="158"/>
                </a:cubicBezTo>
                <a:cubicBezTo>
                  <a:pt x="123" y="152"/>
                  <a:pt x="123" y="152"/>
                  <a:pt x="123" y="152"/>
                </a:cubicBezTo>
                <a:cubicBezTo>
                  <a:pt x="123" y="152"/>
                  <a:pt x="122" y="151"/>
                  <a:pt x="122" y="151"/>
                </a:cubicBezTo>
                <a:close/>
                <a:moveTo>
                  <a:pt x="84" y="133"/>
                </a:moveTo>
                <a:cubicBezTo>
                  <a:pt x="84" y="133"/>
                  <a:pt x="84" y="132"/>
                  <a:pt x="84" y="132"/>
                </a:cubicBezTo>
                <a:cubicBezTo>
                  <a:pt x="83" y="132"/>
                  <a:pt x="82" y="131"/>
                  <a:pt x="82" y="131"/>
                </a:cubicBezTo>
                <a:cubicBezTo>
                  <a:pt x="81" y="131"/>
                  <a:pt x="81" y="131"/>
                  <a:pt x="81" y="132"/>
                </a:cubicBezTo>
                <a:cubicBezTo>
                  <a:pt x="82" y="133"/>
                  <a:pt x="82" y="136"/>
                  <a:pt x="83" y="138"/>
                </a:cubicBezTo>
                <a:lnTo>
                  <a:pt x="84" y="133"/>
                </a:lnTo>
                <a:close/>
                <a:moveTo>
                  <a:pt x="94" y="138"/>
                </a:moveTo>
                <a:cubicBezTo>
                  <a:pt x="94" y="138"/>
                  <a:pt x="94" y="138"/>
                  <a:pt x="93" y="138"/>
                </a:cubicBezTo>
                <a:cubicBezTo>
                  <a:pt x="93" y="140"/>
                  <a:pt x="93" y="143"/>
                  <a:pt x="94" y="146"/>
                </a:cubicBezTo>
                <a:cubicBezTo>
                  <a:pt x="94" y="143"/>
                  <a:pt x="95" y="141"/>
                  <a:pt x="95" y="139"/>
                </a:cubicBezTo>
                <a:cubicBezTo>
                  <a:pt x="95" y="139"/>
                  <a:pt x="94" y="139"/>
                  <a:pt x="94" y="138"/>
                </a:cubicBezTo>
                <a:close/>
                <a:moveTo>
                  <a:pt x="119" y="150"/>
                </a:moveTo>
                <a:cubicBezTo>
                  <a:pt x="119" y="150"/>
                  <a:pt x="118" y="150"/>
                  <a:pt x="118" y="149"/>
                </a:cubicBezTo>
                <a:cubicBezTo>
                  <a:pt x="118" y="152"/>
                  <a:pt x="117" y="155"/>
                  <a:pt x="116" y="157"/>
                </a:cubicBezTo>
                <a:cubicBezTo>
                  <a:pt x="117" y="155"/>
                  <a:pt x="118" y="152"/>
                  <a:pt x="119" y="150"/>
                </a:cubicBezTo>
                <a:close/>
                <a:moveTo>
                  <a:pt x="108" y="159"/>
                </a:moveTo>
                <a:cubicBezTo>
                  <a:pt x="107" y="158"/>
                  <a:pt x="107" y="158"/>
                  <a:pt x="106" y="158"/>
                </a:cubicBezTo>
                <a:cubicBezTo>
                  <a:pt x="106" y="158"/>
                  <a:pt x="105" y="158"/>
                  <a:pt x="105" y="157"/>
                </a:cubicBezTo>
                <a:cubicBezTo>
                  <a:pt x="104" y="157"/>
                  <a:pt x="104" y="157"/>
                  <a:pt x="103" y="158"/>
                </a:cubicBezTo>
                <a:cubicBezTo>
                  <a:pt x="103" y="158"/>
                  <a:pt x="103" y="157"/>
                  <a:pt x="103" y="157"/>
                </a:cubicBezTo>
                <a:cubicBezTo>
                  <a:pt x="103" y="156"/>
                  <a:pt x="102" y="156"/>
                  <a:pt x="101" y="156"/>
                </a:cubicBezTo>
                <a:cubicBezTo>
                  <a:pt x="100" y="155"/>
                  <a:pt x="100" y="156"/>
                  <a:pt x="100" y="156"/>
                </a:cubicBezTo>
                <a:cubicBezTo>
                  <a:pt x="103" y="158"/>
                  <a:pt x="105" y="159"/>
                  <a:pt x="108" y="160"/>
                </a:cubicBezTo>
                <a:cubicBezTo>
                  <a:pt x="108" y="159"/>
                  <a:pt x="108" y="159"/>
                  <a:pt x="108" y="159"/>
                </a:cubicBezTo>
                <a:close/>
                <a:moveTo>
                  <a:pt x="17" y="21"/>
                </a:moveTo>
                <a:cubicBezTo>
                  <a:pt x="17" y="21"/>
                  <a:pt x="17" y="21"/>
                  <a:pt x="17" y="21"/>
                </a:cubicBezTo>
                <a:cubicBezTo>
                  <a:pt x="15" y="23"/>
                  <a:pt x="13" y="25"/>
                  <a:pt x="12" y="27"/>
                </a:cubicBezTo>
                <a:cubicBezTo>
                  <a:pt x="12" y="27"/>
                  <a:pt x="12" y="28"/>
                  <a:pt x="12" y="28"/>
                </a:cubicBezTo>
                <a:cubicBezTo>
                  <a:pt x="14" y="26"/>
                  <a:pt x="16" y="24"/>
                  <a:pt x="17" y="22"/>
                </a:cubicBezTo>
                <a:cubicBezTo>
                  <a:pt x="18" y="22"/>
                  <a:pt x="18" y="21"/>
                  <a:pt x="17" y="21"/>
                </a:cubicBezTo>
                <a:close/>
                <a:moveTo>
                  <a:pt x="180" y="164"/>
                </a:moveTo>
                <a:cubicBezTo>
                  <a:pt x="183" y="162"/>
                  <a:pt x="185" y="160"/>
                  <a:pt x="188" y="158"/>
                </a:cubicBezTo>
                <a:cubicBezTo>
                  <a:pt x="187" y="158"/>
                  <a:pt x="186" y="158"/>
                  <a:pt x="186" y="158"/>
                </a:cubicBezTo>
                <a:cubicBezTo>
                  <a:pt x="184" y="160"/>
                  <a:pt x="182" y="162"/>
                  <a:pt x="180" y="164"/>
                </a:cubicBezTo>
                <a:close/>
                <a:moveTo>
                  <a:pt x="198" y="152"/>
                </a:moveTo>
                <a:cubicBezTo>
                  <a:pt x="194" y="152"/>
                  <a:pt x="190" y="152"/>
                  <a:pt x="187" y="153"/>
                </a:cubicBezTo>
                <a:cubicBezTo>
                  <a:pt x="186" y="153"/>
                  <a:pt x="186" y="154"/>
                  <a:pt x="186" y="153"/>
                </a:cubicBezTo>
                <a:cubicBezTo>
                  <a:pt x="190" y="153"/>
                  <a:pt x="195" y="153"/>
                  <a:pt x="198" y="152"/>
                </a:cubicBezTo>
                <a:close/>
                <a:moveTo>
                  <a:pt x="116" y="149"/>
                </a:moveTo>
                <a:cubicBezTo>
                  <a:pt x="116" y="149"/>
                  <a:pt x="116" y="149"/>
                  <a:pt x="116" y="149"/>
                </a:cubicBezTo>
                <a:cubicBezTo>
                  <a:pt x="113" y="156"/>
                  <a:pt x="113" y="156"/>
                  <a:pt x="113" y="156"/>
                </a:cubicBezTo>
                <a:cubicBezTo>
                  <a:pt x="114" y="156"/>
                  <a:pt x="115" y="157"/>
                  <a:pt x="115" y="156"/>
                </a:cubicBezTo>
                <a:cubicBezTo>
                  <a:pt x="116" y="154"/>
                  <a:pt x="116" y="151"/>
                  <a:pt x="116" y="149"/>
                </a:cubicBezTo>
                <a:close/>
                <a:moveTo>
                  <a:pt x="145" y="158"/>
                </a:moveTo>
                <a:cubicBezTo>
                  <a:pt x="143" y="160"/>
                  <a:pt x="142" y="162"/>
                  <a:pt x="140" y="164"/>
                </a:cubicBezTo>
                <a:cubicBezTo>
                  <a:pt x="142" y="164"/>
                  <a:pt x="142" y="164"/>
                  <a:pt x="142" y="164"/>
                </a:cubicBezTo>
                <a:cubicBezTo>
                  <a:pt x="143" y="162"/>
                  <a:pt x="144" y="160"/>
                  <a:pt x="145" y="159"/>
                </a:cubicBezTo>
                <a:cubicBezTo>
                  <a:pt x="145" y="159"/>
                  <a:pt x="145" y="158"/>
                  <a:pt x="145" y="158"/>
                </a:cubicBezTo>
                <a:close/>
                <a:moveTo>
                  <a:pt x="109" y="153"/>
                </a:moveTo>
                <a:cubicBezTo>
                  <a:pt x="110" y="149"/>
                  <a:pt x="110" y="149"/>
                  <a:pt x="110" y="149"/>
                </a:cubicBezTo>
                <a:cubicBezTo>
                  <a:pt x="110" y="148"/>
                  <a:pt x="110" y="146"/>
                  <a:pt x="109" y="147"/>
                </a:cubicBezTo>
                <a:cubicBezTo>
                  <a:pt x="108" y="154"/>
                  <a:pt x="108" y="154"/>
                  <a:pt x="108" y="154"/>
                </a:cubicBezTo>
                <a:cubicBezTo>
                  <a:pt x="107" y="154"/>
                  <a:pt x="109" y="155"/>
                  <a:pt x="109" y="155"/>
                </a:cubicBezTo>
                <a:cubicBezTo>
                  <a:pt x="109" y="154"/>
                  <a:pt x="109" y="153"/>
                  <a:pt x="109" y="153"/>
                </a:cubicBezTo>
                <a:close/>
                <a:moveTo>
                  <a:pt x="173" y="161"/>
                </a:moveTo>
                <a:cubicBezTo>
                  <a:pt x="170" y="163"/>
                  <a:pt x="167" y="165"/>
                  <a:pt x="165" y="167"/>
                </a:cubicBezTo>
                <a:cubicBezTo>
                  <a:pt x="166" y="167"/>
                  <a:pt x="167" y="168"/>
                  <a:pt x="168" y="167"/>
                </a:cubicBezTo>
                <a:lnTo>
                  <a:pt x="173" y="161"/>
                </a:lnTo>
                <a:close/>
                <a:moveTo>
                  <a:pt x="140" y="156"/>
                </a:moveTo>
                <a:cubicBezTo>
                  <a:pt x="137" y="158"/>
                  <a:pt x="136" y="160"/>
                  <a:pt x="134" y="163"/>
                </a:cubicBezTo>
                <a:cubicBezTo>
                  <a:pt x="135" y="163"/>
                  <a:pt x="136" y="163"/>
                  <a:pt x="136" y="163"/>
                </a:cubicBezTo>
                <a:cubicBezTo>
                  <a:pt x="137" y="161"/>
                  <a:pt x="139" y="158"/>
                  <a:pt x="140" y="156"/>
                </a:cubicBezTo>
                <a:close/>
                <a:moveTo>
                  <a:pt x="80" y="72"/>
                </a:moveTo>
                <a:cubicBezTo>
                  <a:pt x="80" y="68"/>
                  <a:pt x="79" y="64"/>
                  <a:pt x="78" y="60"/>
                </a:cubicBezTo>
                <a:cubicBezTo>
                  <a:pt x="78" y="59"/>
                  <a:pt x="77" y="60"/>
                  <a:pt x="77" y="61"/>
                </a:cubicBezTo>
                <a:cubicBezTo>
                  <a:pt x="78" y="64"/>
                  <a:pt x="78" y="67"/>
                  <a:pt x="79" y="70"/>
                </a:cubicBezTo>
                <a:cubicBezTo>
                  <a:pt x="79" y="70"/>
                  <a:pt x="79" y="72"/>
                  <a:pt x="80" y="72"/>
                </a:cubicBezTo>
                <a:close/>
                <a:moveTo>
                  <a:pt x="199" y="159"/>
                </a:moveTo>
                <a:cubicBezTo>
                  <a:pt x="195" y="161"/>
                  <a:pt x="192" y="164"/>
                  <a:pt x="189" y="166"/>
                </a:cubicBezTo>
                <a:cubicBezTo>
                  <a:pt x="191" y="167"/>
                  <a:pt x="193" y="166"/>
                  <a:pt x="194" y="164"/>
                </a:cubicBezTo>
                <a:cubicBezTo>
                  <a:pt x="195" y="163"/>
                  <a:pt x="197" y="161"/>
                  <a:pt x="199" y="159"/>
                </a:cubicBezTo>
                <a:close/>
                <a:moveTo>
                  <a:pt x="96" y="146"/>
                </a:moveTo>
                <a:cubicBezTo>
                  <a:pt x="96" y="140"/>
                  <a:pt x="96" y="140"/>
                  <a:pt x="96" y="140"/>
                </a:cubicBezTo>
                <a:cubicBezTo>
                  <a:pt x="96" y="143"/>
                  <a:pt x="95" y="145"/>
                  <a:pt x="94" y="149"/>
                </a:cubicBezTo>
                <a:cubicBezTo>
                  <a:pt x="96" y="149"/>
                  <a:pt x="96" y="149"/>
                  <a:pt x="96" y="149"/>
                </a:cubicBezTo>
                <a:cubicBezTo>
                  <a:pt x="97" y="148"/>
                  <a:pt x="97" y="147"/>
                  <a:pt x="96" y="146"/>
                </a:cubicBezTo>
                <a:close/>
                <a:moveTo>
                  <a:pt x="86" y="69"/>
                </a:moveTo>
                <a:cubicBezTo>
                  <a:pt x="84" y="56"/>
                  <a:pt x="84" y="56"/>
                  <a:pt x="84" y="56"/>
                </a:cubicBezTo>
                <a:cubicBezTo>
                  <a:pt x="84" y="56"/>
                  <a:pt x="82" y="56"/>
                  <a:pt x="83" y="56"/>
                </a:cubicBezTo>
                <a:cubicBezTo>
                  <a:pt x="85" y="68"/>
                  <a:pt x="85" y="68"/>
                  <a:pt x="85" y="68"/>
                </a:cubicBezTo>
                <a:cubicBezTo>
                  <a:pt x="85" y="69"/>
                  <a:pt x="86" y="69"/>
                  <a:pt x="86" y="69"/>
                </a:cubicBezTo>
                <a:close/>
                <a:moveTo>
                  <a:pt x="104" y="150"/>
                </a:moveTo>
                <a:cubicBezTo>
                  <a:pt x="104" y="146"/>
                  <a:pt x="104" y="146"/>
                  <a:pt x="104" y="146"/>
                </a:cubicBezTo>
                <a:cubicBezTo>
                  <a:pt x="104" y="145"/>
                  <a:pt x="104" y="144"/>
                  <a:pt x="103" y="143"/>
                </a:cubicBezTo>
                <a:cubicBezTo>
                  <a:pt x="101" y="151"/>
                  <a:pt x="101" y="151"/>
                  <a:pt x="101" y="151"/>
                </a:cubicBezTo>
                <a:cubicBezTo>
                  <a:pt x="101" y="152"/>
                  <a:pt x="102" y="152"/>
                  <a:pt x="103" y="152"/>
                </a:cubicBezTo>
                <a:cubicBezTo>
                  <a:pt x="103" y="152"/>
                  <a:pt x="104" y="150"/>
                  <a:pt x="104" y="150"/>
                </a:cubicBezTo>
                <a:close/>
                <a:moveTo>
                  <a:pt x="102" y="143"/>
                </a:moveTo>
                <a:cubicBezTo>
                  <a:pt x="102" y="143"/>
                  <a:pt x="102" y="142"/>
                  <a:pt x="102" y="142"/>
                </a:cubicBezTo>
                <a:cubicBezTo>
                  <a:pt x="100" y="142"/>
                  <a:pt x="99" y="141"/>
                  <a:pt x="98" y="140"/>
                </a:cubicBezTo>
                <a:cubicBezTo>
                  <a:pt x="97" y="142"/>
                  <a:pt x="98" y="144"/>
                  <a:pt x="98" y="146"/>
                </a:cubicBezTo>
                <a:cubicBezTo>
                  <a:pt x="98" y="145"/>
                  <a:pt x="98" y="144"/>
                  <a:pt x="99" y="143"/>
                </a:cubicBezTo>
                <a:cubicBezTo>
                  <a:pt x="99" y="142"/>
                  <a:pt x="100" y="142"/>
                  <a:pt x="100" y="142"/>
                </a:cubicBezTo>
                <a:cubicBezTo>
                  <a:pt x="100" y="143"/>
                  <a:pt x="101" y="145"/>
                  <a:pt x="101" y="147"/>
                </a:cubicBezTo>
                <a:cubicBezTo>
                  <a:pt x="101" y="145"/>
                  <a:pt x="102" y="144"/>
                  <a:pt x="102" y="143"/>
                </a:cubicBezTo>
                <a:close/>
                <a:moveTo>
                  <a:pt x="36" y="127"/>
                </a:moveTo>
                <a:cubicBezTo>
                  <a:pt x="35" y="122"/>
                  <a:pt x="34" y="117"/>
                  <a:pt x="34" y="112"/>
                </a:cubicBezTo>
                <a:cubicBezTo>
                  <a:pt x="33" y="113"/>
                  <a:pt x="33" y="113"/>
                  <a:pt x="33" y="113"/>
                </a:cubicBezTo>
                <a:cubicBezTo>
                  <a:pt x="35" y="126"/>
                  <a:pt x="35" y="126"/>
                  <a:pt x="35" y="126"/>
                </a:cubicBezTo>
                <a:cubicBezTo>
                  <a:pt x="35" y="126"/>
                  <a:pt x="36" y="128"/>
                  <a:pt x="36" y="127"/>
                </a:cubicBezTo>
                <a:close/>
                <a:moveTo>
                  <a:pt x="162" y="158"/>
                </a:moveTo>
                <a:cubicBezTo>
                  <a:pt x="161" y="158"/>
                  <a:pt x="161" y="159"/>
                  <a:pt x="161" y="159"/>
                </a:cubicBezTo>
                <a:cubicBezTo>
                  <a:pt x="158" y="161"/>
                  <a:pt x="156" y="163"/>
                  <a:pt x="153" y="166"/>
                </a:cubicBezTo>
                <a:cubicBezTo>
                  <a:pt x="154" y="166"/>
                  <a:pt x="155" y="166"/>
                  <a:pt x="155" y="166"/>
                </a:cubicBezTo>
                <a:cubicBezTo>
                  <a:pt x="158" y="164"/>
                  <a:pt x="159" y="161"/>
                  <a:pt x="162" y="158"/>
                </a:cubicBezTo>
                <a:close/>
                <a:moveTo>
                  <a:pt x="218" y="145"/>
                </a:moveTo>
                <a:cubicBezTo>
                  <a:pt x="217" y="141"/>
                  <a:pt x="217" y="141"/>
                  <a:pt x="217" y="141"/>
                </a:cubicBezTo>
                <a:cubicBezTo>
                  <a:pt x="216" y="139"/>
                  <a:pt x="216" y="137"/>
                  <a:pt x="215" y="137"/>
                </a:cubicBezTo>
                <a:cubicBezTo>
                  <a:pt x="215" y="140"/>
                  <a:pt x="216" y="143"/>
                  <a:pt x="217" y="145"/>
                </a:cubicBezTo>
                <a:cubicBezTo>
                  <a:pt x="217" y="146"/>
                  <a:pt x="217" y="145"/>
                  <a:pt x="218" y="145"/>
                </a:cubicBezTo>
                <a:cubicBezTo>
                  <a:pt x="218" y="145"/>
                  <a:pt x="218" y="146"/>
                  <a:pt x="218" y="145"/>
                </a:cubicBezTo>
                <a:close/>
                <a:moveTo>
                  <a:pt x="191" y="160"/>
                </a:moveTo>
                <a:cubicBezTo>
                  <a:pt x="187" y="162"/>
                  <a:pt x="184" y="164"/>
                  <a:pt x="181" y="167"/>
                </a:cubicBezTo>
                <a:cubicBezTo>
                  <a:pt x="180" y="168"/>
                  <a:pt x="181" y="168"/>
                  <a:pt x="181" y="168"/>
                </a:cubicBezTo>
                <a:cubicBezTo>
                  <a:pt x="182" y="167"/>
                  <a:pt x="183" y="168"/>
                  <a:pt x="183" y="168"/>
                </a:cubicBezTo>
                <a:cubicBezTo>
                  <a:pt x="186" y="164"/>
                  <a:pt x="188" y="162"/>
                  <a:pt x="191" y="160"/>
                </a:cubicBezTo>
                <a:close/>
                <a:moveTo>
                  <a:pt x="154" y="158"/>
                </a:moveTo>
                <a:cubicBezTo>
                  <a:pt x="152" y="160"/>
                  <a:pt x="149" y="162"/>
                  <a:pt x="147" y="164"/>
                </a:cubicBezTo>
                <a:cubicBezTo>
                  <a:pt x="147" y="165"/>
                  <a:pt x="149" y="166"/>
                  <a:pt x="149" y="165"/>
                </a:cubicBezTo>
                <a:cubicBezTo>
                  <a:pt x="154" y="159"/>
                  <a:pt x="154" y="159"/>
                  <a:pt x="154" y="159"/>
                </a:cubicBezTo>
                <a:cubicBezTo>
                  <a:pt x="153" y="158"/>
                  <a:pt x="154" y="157"/>
                  <a:pt x="154" y="158"/>
                </a:cubicBezTo>
                <a:close/>
                <a:moveTo>
                  <a:pt x="33" y="129"/>
                </a:moveTo>
                <a:cubicBezTo>
                  <a:pt x="33" y="124"/>
                  <a:pt x="31" y="120"/>
                  <a:pt x="32" y="114"/>
                </a:cubicBezTo>
                <a:cubicBezTo>
                  <a:pt x="31" y="115"/>
                  <a:pt x="30" y="115"/>
                  <a:pt x="30" y="116"/>
                </a:cubicBezTo>
                <a:cubicBezTo>
                  <a:pt x="31" y="120"/>
                  <a:pt x="32" y="124"/>
                  <a:pt x="33" y="129"/>
                </a:cubicBezTo>
                <a:cubicBezTo>
                  <a:pt x="33" y="129"/>
                  <a:pt x="33" y="130"/>
                  <a:pt x="33" y="129"/>
                </a:cubicBezTo>
                <a:close/>
                <a:moveTo>
                  <a:pt x="24" y="26"/>
                </a:moveTo>
                <a:cubicBezTo>
                  <a:pt x="24" y="27"/>
                  <a:pt x="24" y="27"/>
                  <a:pt x="24" y="27"/>
                </a:cubicBezTo>
                <a:cubicBezTo>
                  <a:pt x="24" y="27"/>
                  <a:pt x="24" y="27"/>
                  <a:pt x="24" y="27"/>
                </a:cubicBezTo>
                <a:cubicBezTo>
                  <a:pt x="23" y="27"/>
                  <a:pt x="23" y="27"/>
                  <a:pt x="23" y="28"/>
                </a:cubicBezTo>
                <a:cubicBezTo>
                  <a:pt x="23" y="28"/>
                  <a:pt x="23" y="28"/>
                  <a:pt x="23" y="28"/>
                </a:cubicBezTo>
                <a:cubicBezTo>
                  <a:pt x="19" y="31"/>
                  <a:pt x="16" y="34"/>
                  <a:pt x="12" y="38"/>
                </a:cubicBezTo>
                <a:cubicBezTo>
                  <a:pt x="12" y="38"/>
                  <a:pt x="12" y="39"/>
                  <a:pt x="12" y="40"/>
                </a:cubicBezTo>
                <a:cubicBezTo>
                  <a:pt x="13" y="41"/>
                  <a:pt x="13" y="40"/>
                  <a:pt x="13" y="40"/>
                </a:cubicBezTo>
                <a:cubicBezTo>
                  <a:pt x="16" y="35"/>
                  <a:pt x="19" y="32"/>
                  <a:pt x="23" y="28"/>
                </a:cubicBezTo>
                <a:cubicBezTo>
                  <a:pt x="23" y="28"/>
                  <a:pt x="23" y="28"/>
                  <a:pt x="23" y="28"/>
                </a:cubicBezTo>
                <a:cubicBezTo>
                  <a:pt x="23" y="28"/>
                  <a:pt x="24" y="27"/>
                  <a:pt x="24" y="27"/>
                </a:cubicBezTo>
                <a:cubicBezTo>
                  <a:pt x="24" y="27"/>
                  <a:pt x="24" y="27"/>
                  <a:pt x="24" y="27"/>
                </a:cubicBezTo>
                <a:lnTo>
                  <a:pt x="24" y="26"/>
                </a:lnTo>
                <a:close/>
                <a:moveTo>
                  <a:pt x="21" y="21"/>
                </a:moveTo>
                <a:cubicBezTo>
                  <a:pt x="21" y="21"/>
                  <a:pt x="20" y="21"/>
                  <a:pt x="20" y="21"/>
                </a:cubicBezTo>
                <a:cubicBezTo>
                  <a:pt x="17" y="25"/>
                  <a:pt x="14" y="28"/>
                  <a:pt x="12" y="32"/>
                </a:cubicBezTo>
                <a:cubicBezTo>
                  <a:pt x="23" y="22"/>
                  <a:pt x="23" y="22"/>
                  <a:pt x="23" y="22"/>
                </a:cubicBezTo>
                <a:cubicBezTo>
                  <a:pt x="22" y="22"/>
                  <a:pt x="22" y="21"/>
                  <a:pt x="21" y="21"/>
                </a:cubicBezTo>
                <a:close/>
                <a:moveTo>
                  <a:pt x="144" y="156"/>
                </a:moveTo>
                <a:cubicBezTo>
                  <a:pt x="143" y="156"/>
                  <a:pt x="142" y="156"/>
                  <a:pt x="142" y="156"/>
                </a:cubicBezTo>
                <a:cubicBezTo>
                  <a:pt x="141" y="156"/>
                  <a:pt x="141" y="156"/>
                  <a:pt x="141" y="156"/>
                </a:cubicBezTo>
                <a:cubicBezTo>
                  <a:pt x="140" y="159"/>
                  <a:pt x="139" y="161"/>
                  <a:pt x="137" y="163"/>
                </a:cubicBezTo>
                <a:cubicBezTo>
                  <a:pt x="137" y="163"/>
                  <a:pt x="138" y="163"/>
                  <a:pt x="138" y="163"/>
                </a:cubicBezTo>
                <a:cubicBezTo>
                  <a:pt x="140" y="161"/>
                  <a:pt x="142" y="159"/>
                  <a:pt x="144" y="156"/>
                </a:cubicBezTo>
                <a:cubicBezTo>
                  <a:pt x="144" y="156"/>
                  <a:pt x="144" y="156"/>
                  <a:pt x="144" y="156"/>
                </a:cubicBezTo>
                <a:close/>
                <a:moveTo>
                  <a:pt x="197" y="163"/>
                </a:moveTo>
                <a:cubicBezTo>
                  <a:pt x="201" y="161"/>
                  <a:pt x="205" y="158"/>
                  <a:pt x="208" y="155"/>
                </a:cubicBezTo>
                <a:cubicBezTo>
                  <a:pt x="207" y="155"/>
                  <a:pt x="205" y="155"/>
                  <a:pt x="205" y="155"/>
                </a:cubicBezTo>
                <a:cubicBezTo>
                  <a:pt x="202" y="158"/>
                  <a:pt x="199" y="160"/>
                  <a:pt x="197" y="163"/>
                </a:cubicBezTo>
                <a:close/>
                <a:moveTo>
                  <a:pt x="83" y="70"/>
                </a:moveTo>
                <a:cubicBezTo>
                  <a:pt x="83" y="66"/>
                  <a:pt x="82" y="61"/>
                  <a:pt x="81" y="57"/>
                </a:cubicBezTo>
                <a:cubicBezTo>
                  <a:pt x="81" y="58"/>
                  <a:pt x="80" y="58"/>
                  <a:pt x="80" y="59"/>
                </a:cubicBezTo>
                <a:cubicBezTo>
                  <a:pt x="81" y="63"/>
                  <a:pt x="82" y="67"/>
                  <a:pt x="83" y="71"/>
                </a:cubicBezTo>
                <a:cubicBezTo>
                  <a:pt x="84" y="71"/>
                  <a:pt x="83" y="70"/>
                  <a:pt x="83" y="70"/>
                </a:cubicBezTo>
                <a:close/>
                <a:moveTo>
                  <a:pt x="129" y="154"/>
                </a:moveTo>
                <a:cubicBezTo>
                  <a:pt x="128" y="156"/>
                  <a:pt x="127" y="158"/>
                  <a:pt x="125" y="160"/>
                </a:cubicBezTo>
                <a:cubicBezTo>
                  <a:pt x="126" y="160"/>
                  <a:pt x="127" y="160"/>
                  <a:pt x="128" y="161"/>
                </a:cubicBezTo>
                <a:cubicBezTo>
                  <a:pt x="129" y="159"/>
                  <a:pt x="130" y="156"/>
                  <a:pt x="131" y="154"/>
                </a:cubicBezTo>
                <a:cubicBezTo>
                  <a:pt x="131" y="154"/>
                  <a:pt x="130" y="153"/>
                  <a:pt x="129" y="154"/>
                </a:cubicBezTo>
                <a:close/>
                <a:moveTo>
                  <a:pt x="14" y="33"/>
                </a:moveTo>
                <a:cubicBezTo>
                  <a:pt x="14" y="33"/>
                  <a:pt x="15" y="34"/>
                  <a:pt x="15" y="33"/>
                </a:cubicBezTo>
                <a:cubicBezTo>
                  <a:pt x="27" y="22"/>
                  <a:pt x="27" y="22"/>
                  <a:pt x="27" y="22"/>
                </a:cubicBezTo>
                <a:cubicBezTo>
                  <a:pt x="26" y="22"/>
                  <a:pt x="26" y="22"/>
                  <a:pt x="25" y="21"/>
                </a:cubicBezTo>
                <a:cubicBezTo>
                  <a:pt x="21" y="25"/>
                  <a:pt x="18" y="29"/>
                  <a:pt x="14" y="33"/>
                </a:cubicBezTo>
                <a:close/>
                <a:moveTo>
                  <a:pt x="173" y="159"/>
                </a:moveTo>
                <a:cubicBezTo>
                  <a:pt x="171" y="159"/>
                  <a:pt x="170" y="158"/>
                  <a:pt x="169" y="159"/>
                </a:cubicBezTo>
                <a:cubicBezTo>
                  <a:pt x="162" y="167"/>
                  <a:pt x="162" y="167"/>
                  <a:pt x="162" y="167"/>
                </a:cubicBezTo>
                <a:lnTo>
                  <a:pt x="173" y="159"/>
                </a:lnTo>
                <a:close/>
                <a:moveTo>
                  <a:pt x="39" y="123"/>
                </a:moveTo>
                <a:cubicBezTo>
                  <a:pt x="38" y="118"/>
                  <a:pt x="37" y="114"/>
                  <a:pt x="37" y="109"/>
                </a:cubicBezTo>
                <a:cubicBezTo>
                  <a:pt x="36" y="109"/>
                  <a:pt x="35" y="110"/>
                  <a:pt x="35" y="111"/>
                </a:cubicBezTo>
                <a:cubicBezTo>
                  <a:pt x="39" y="126"/>
                  <a:pt x="39" y="126"/>
                  <a:pt x="39" y="126"/>
                </a:cubicBezTo>
                <a:cubicBezTo>
                  <a:pt x="39" y="124"/>
                  <a:pt x="39" y="123"/>
                  <a:pt x="39" y="123"/>
                </a:cubicBezTo>
                <a:close/>
                <a:moveTo>
                  <a:pt x="46" y="119"/>
                </a:moveTo>
                <a:cubicBezTo>
                  <a:pt x="45" y="113"/>
                  <a:pt x="45" y="113"/>
                  <a:pt x="45" y="113"/>
                </a:cubicBezTo>
                <a:cubicBezTo>
                  <a:pt x="45" y="113"/>
                  <a:pt x="44" y="112"/>
                  <a:pt x="44" y="112"/>
                </a:cubicBezTo>
                <a:cubicBezTo>
                  <a:pt x="43" y="112"/>
                  <a:pt x="43" y="111"/>
                  <a:pt x="43" y="111"/>
                </a:cubicBezTo>
                <a:cubicBezTo>
                  <a:pt x="43" y="115"/>
                  <a:pt x="44" y="118"/>
                  <a:pt x="44" y="123"/>
                </a:cubicBezTo>
                <a:cubicBezTo>
                  <a:pt x="44" y="122"/>
                  <a:pt x="45" y="122"/>
                  <a:pt x="45" y="122"/>
                </a:cubicBezTo>
                <a:cubicBezTo>
                  <a:pt x="45" y="121"/>
                  <a:pt x="46" y="120"/>
                  <a:pt x="46" y="119"/>
                </a:cubicBezTo>
                <a:close/>
                <a:moveTo>
                  <a:pt x="159" y="158"/>
                </a:moveTo>
                <a:cubicBezTo>
                  <a:pt x="158" y="158"/>
                  <a:pt x="158" y="158"/>
                  <a:pt x="157" y="158"/>
                </a:cubicBezTo>
                <a:cubicBezTo>
                  <a:pt x="157" y="158"/>
                  <a:pt x="155" y="157"/>
                  <a:pt x="155" y="158"/>
                </a:cubicBezTo>
                <a:cubicBezTo>
                  <a:pt x="154" y="160"/>
                  <a:pt x="153" y="162"/>
                  <a:pt x="152" y="163"/>
                </a:cubicBezTo>
                <a:cubicBezTo>
                  <a:pt x="152" y="164"/>
                  <a:pt x="151" y="166"/>
                  <a:pt x="151" y="166"/>
                </a:cubicBezTo>
                <a:cubicBezTo>
                  <a:pt x="159" y="159"/>
                  <a:pt x="159" y="159"/>
                  <a:pt x="159" y="159"/>
                </a:cubicBezTo>
                <a:cubicBezTo>
                  <a:pt x="159" y="159"/>
                  <a:pt x="160" y="158"/>
                  <a:pt x="159" y="158"/>
                </a:cubicBezTo>
                <a:close/>
                <a:moveTo>
                  <a:pt x="42" y="123"/>
                </a:moveTo>
                <a:cubicBezTo>
                  <a:pt x="42" y="123"/>
                  <a:pt x="42" y="123"/>
                  <a:pt x="42" y="123"/>
                </a:cubicBezTo>
                <a:cubicBezTo>
                  <a:pt x="40" y="118"/>
                  <a:pt x="39" y="114"/>
                  <a:pt x="38" y="109"/>
                </a:cubicBezTo>
                <a:cubicBezTo>
                  <a:pt x="39" y="114"/>
                  <a:pt x="39" y="120"/>
                  <a:pt x="40" y="125"/>
                </a:cubicBezTo>
                <a:cubicBezTo>
                  <a:pt x="40" y="125"/>
                  <a:pt x="41" y="124"/>
                  <a:pt x="42" y="123"/>
                </a:cubicBezTo>
                <a:close/>
                <a:moveTo>
                  <a:pt x="149" y="157"/>
                </a:moveTo>
                <a:cubicBezTo>
                  <a:pt x="149" y="157"/>
                  <a:pt x="148" y="157"/>
                  <a:pt x="148" y="157"/>
                </a:cubicBezTo>
                <a:cubicBezTo>
                  <a:pt x="144" y="164"/>
                  <a:pt x="144" y="164"/>
                  <a:pt x="144" y="164"/>
                </a:cubicBezTo>
                <a:cubicBezTo>
                  <a:pt x="143" y="164"/>
                  <a:pt x="144" y="165"/>
                  <a:pt x="144" y="164"/>
                </a:cubicBezTo>
                <a:cubicBezTo>
                  <a:pt x="147" y="162"/>
                  <a:pt x="149" y="160"/>
                  <a:pt x="152" y="157"/>
                </a:cubicBezTo>
                <a:cubicBezTo>
                  <a:pt x="151" y="157"/>
                  <a:pt x="150" y="157"/>
                  <a:pt x="149" y="157"/>
                </a:cubicBezTo>
                <a:close/>
                <a:moveTo>
                  <a:pt x="200" y="156"/>
                </a:moveTo>
                <a:cubicBezTo>
                  <a:pt x="195" y="156"/>
                  <a:pt x="193" y="159"/>
                  <a:pt x="191" y="162"/>
                </a:cubicBezTo>
                <a:cubicBezTo>
                  <a:pt x="186" y="167"/>
                  <a:pt x="186" y="167"/>
                  <a:pt x="186" y="167"/>
                </a:cubicBezTo>
                <a:cubicBezTo>
                  <a:pt x="190" y="163"/>
                  <a:pt x="195" y="160"/>
                  <a:pt x="200" y="156"/>
                </a:cubicBezTo>
                <a:close/>
                <a:moveTo>
                  <a:pt x="157" y="166"/>
                </a:moveTo>
                <a:cubicBezTo>
                  <a:pt x="157" y="167"/>
                  <a:pt x="158" y="167"/>
                  <a:pt x="158" y="167"/>
                </a:cubicBezTo>
                <a:cubicBezTo>
                  <a:pt x="161" y="164"/>
                  <a:pt x="164" y="162"/>
                  <a:pt x="167" y="159"/>
                </a:cubicBezTo>
                <a:cubicBezTo>
                  <a:pt x="166" y="159"/>
                  <a:pt x="165" y="158"/>
                  <a:pt x="163" y="159"/>
                </a:cubicBezTo>
                <a:lnTo>
                  <a:pt x="157" y="166"/>
                </a:lnTo>
                <a:close/>
                <a:moveTo>
                  <a:pt x="87" y="144"/>
                </a:moveTo>
                <a:cubicBezTo>
                  <a:pt x="87" y="140"/>
                  <a:pt x="86" y="137"/>
                  <a:pt x="86" y="134"/>
                </a:cubicBezTo>
                <a:cubicBezTo>
                  <a:pt x="86" y="134"/>
                  <a:pt x="85" y="133"/>
                  <a:pt x="85" y="133"/>
                </a:cubicBezTo>
                <a:cubicBezTo>
                  <a:pt x="84" y="137"/>
                  <a:pt x="83" y="140"/>
                  <a:pt x="83" y="143"/>
                </a:cubicBezTo>
                <a:cubicBezTo>
                  <a:pt x="84" y="143"/>
                  <a:pt x="85" y="144"/>
                  <a:pt x="86" y="145"/>
                </a:cubicBezTo>
                <a:cubicBezTo>
                  <a:pt x="86" y="145"/>
                  <a:pt x="87" y="144"/>
                  <a:pt x="87" y="144"/>
                </a:cubicBezTo>
                <a:close/>
                <a:moveTo>
                  <a:pt x="182" y="158"/>
                </a:moveTo>
                <a:cubicBezTo>
                  <a:pt x="180" y="159"/>
                  <a:pt x="179" y="159"/>
                  <a:pt x="177" y="159"/>
                </a:cubicBezTo>
                <a:cubicBezTo>
                  <a:pt x="169" y="168"/>
                  <a:pt x="169" y="168"/>
                  <a:pt x="169" y="168"/>
                </a:cubicBezTo>
                <a:cubicBezTo>
                  <a:pt x="169" y="168"/>
                  <a:pt x="170" y="168"/>
                  <a:pt x="170" y="168"/>
                </a:cubicBezTo>
                <a:cubicBezTo>
                  <a:pt x="174" y="165"/>
                  <a:pt x="178" y="162"/>
                  <a:pt x="181" y="159"/>
                </a:cubicBezTo>
                <a:cubicBezTo>
                  <a:pt x="182" y="159"/>
                  <a:pt x="183" y="158"/>
                  <a:pt x="182" y="158"/>
                </a:cubicBezTo>
                <a:close/>
                <a:moveTo>
                  <a:pt x="30" y="23"/>
                </a:moveTo>
                <a:cubicBezTo>
                  <a:pt x="30" y="23"/>
                  <a:pt x="29" y="23"/>
                  <a:pt x="29" y="23"/>
                </a:cubicBezTo>
                <a:cubicBezTo>
                  <a:pt x="24" y="29"/>
                  <a:pt x="18" y="34"/>
                  <a:pt x="14" y="41"/>
                </a:cubicBezTo>
                <a:cubicBezTo>
                  <a:pt x="14" y="41"/>
                  <a:pt x="15" y="41"/>
                  <a:pt x="15" y="41"/>
                </a:cubicBezTo>
                <a:cubicBezTo>
                  <a:pt x="20" y="35"/>
                  <a:pt x="26" y="29"/>
                  <a:pt x="32" y="23"/>
                </a:cubicBezTo>
                <a:cubicBezTo>
                  <a:pt x="31" y="23"/>
                  <a:pt x="30" y="23"/>
                  <a:pt x="30" y="23"/>
                </a:cubicBezTo>
                <a:close/>
                <a:moveTo>
                  <a:pt x="44" y="112"/>
                </a:moveTo>
                <a:cubicBezTo>
                  <a:pt x="44" y="109"/>
                  <a:pt x="44" y="107"/>
                  <a:pt x="43" y="104"/>
                </a:cubicBezTo>
                <a:cubicBezTo>
                  <a:pt x="39" y="107"/>
                  <a:pt x="39" y="107"/>
                  <a:pt x="39" y="107"/>
                </a:cubicBezTo>
                <a:cubicBezTo>
                  <a:pt x="40" y="112"/>
                  <a:pt x="41" y="118"/>
                  <a:pt x="43" y="122"/>
                </a:cubicBezTo>
                <a:cubicBezTo>
                  <a:pt x="43" y="117"/>
                  <a:pt x="42" y="112"/>
                  <a:pt x="42" y="108"/>
                </a:cubicBezTo>
                <a:cubicBezTo>
                  <a:pt x="42" y="107"/>
                  <a:pt x="42" y="107"/>
                  <a:pt x="42" y="107"/>
                </a:cubicBezTo>
                <a:cubicBezTo>
                  <a:pt x="44" y="112"/>
                  <a:pt x="44" y="112"/>
                  <a:pt x="44" y="112"/>
                </a:cubicBezTo>
                <a:cubicBezTo>
                  <a:pt x="44" y="112"/>
                  <a:pt x="44" y="112"/>
                  <a:pt x="44" y="112"/>
                </a:cubicBezTo>
                <a:close/>
                <a:moveTo>
                  <a:pt x="17" y="49"/>
                </a:moveTo>
                <a:cubicBezTo>
                  <a:pt x="25" y="41"/>
                  <a:pt x="32" y="32"/>
                  <a:pt x="41" y="25"/>
                </a:cubicBezTo>
                <a:cubicBezTo>
                  <a:pt x="41" y="25"/>
                  <a:pt x="39" y="25"/>
                  <a:pt x="38" y="25"/>
                </a:cubicBezTo>
                <a:cubicBezTo>
                  <a:pt x="38" y="25"/>
                  <a:pt x="37" y="25"/>
                  <a:pt x="37" y="26"/>
                </a:cubicBezTo>
                <a:cubicBezTo>
                  <a:pt x="30" y="33"/>
                  <a:pt x="24" y="41"/>
                  <a:pt x="17" y="49"/>
                </a:cubicBezTo>
                <a:close/>
                <a:moveTo>
                  <a:pt x="82" y="140"/>
                </a:moveTo>
                <a:cubicBezTo>
                  <a:pt x="82" y="137"/>
                  <a:pt x="81" y="136"/>
                  <a:pt x="81" y="134"/>
                </a:cubicBezTo>
                <a:cubicBezTo>
                  <a:pt x="81" y="133"/>
                  <a:pt x="80" y="131"/>
                  <a:pt x="80" y="132"/>
                </a:cubicBezTo>
                <a:cubicBezTo>
                  <a:pt x="79" y="134"/>
                  <a:pt x="78" y="136"/>
                  <a:pt x="77" y="139"/>
                </a:cubicBezTo>
                <a:cubicBezTo>
                  <a:pt x="77" y="139"/>
                  <a:pt x="77" y="139"/>
                  <a:pt x="77" y="138"/>
                </a:cubicBezTo>
                <a:cubicBezTo>
                  <a:pt x="76" y="136"/>
                  <a:pt x="76" y="134"/>
                  <a:pt x="75" y="132"/>
                </a:cubicBezTo>
                <a:cubicBezTo>
                  <a:pt x="75" y="134"/>
                  <a:pt x="75" y="136"/>
                  <a:pt x="75" y="139"/>
                </a:cubicBezTo>
                <a:cubicBezTo>
                  <a:pt x="77" y="140"/>
                  <a:pt x="80" y="141"/>
                  <a:pt x="82" y="142"/>
                </a:cubicBezTo>
                <a:cubicBezTo>
                  <a:pt x="82" y="141"/>
                  <a:pt x="82" y="140"/>
                  <a:pt x="82" y="140"/>
                </a:cubicBezTo>
                <a:close/>
                <a:moveTo>
                  <a:pt x="89" y="64"/>
                </a:moveTo>
                <a:cubicBezTo>
                  <a:pt x="89" y="64"/>
                  <a:pt x="89" y="63"/>
                  <a:pt x="89" y="63"/>
                </a:cubicBezTo>
                <a:cubicBezTo>
                  <a:pt x="89" y="59"/>
                  <a:pt x="89" y="55"/>
                  <a:pt x="89" y="51"/>
                </a:cubicBezTo>
                <a:cubicBezTo>
                  <a:pt x="85" y="55"/>
                  <a:pt x="85" y="55"/>
                  <a:pt x="85" y="55"/>
                </a:cubicBezTo>
                <a:cubicBezTo>
                  <a:pt x="86" y="58"/>
                  <a:pt x="87" y="62"/>
                  <a:pt x="88" y="67"/>
                </a:cubicBezTo>
                <a:cubicBezTo>
                  <a:pt x="88" y="67"/>
                  <a:pt x="89" y="67"/>
                  <a:pt x="89" y="66"/>
                </a:cubicBezTo>
                <a:cubicBezTo>
                  <a:pt x="89" y="66"/>
                  <a:pt x="89" y="65"/>
                  <a:pt x="89" y="64"/>
                </a:cubicBezTo>
                <a:close/>
                <a:moveTo>
                  <a:pt x="92" y="145"/>
                </a:moveTo>
                <a:cubicBezTo>
                  <a:pt x="92" y="137"/>
                  <a:pt x="92" y="137"/>
                  <a:pt x="92" y="137"/>
                </a:cubicBezTo>
                <a:cubicBezTo>
                  <a:pt x="91" y="137"/>
                  <a:pt x="89" y="136"/>
                  <a:pt x="88" y="135"/>
                </a:cubicBezTo>
                <a:cubicBezTo>
                  <a:pt x="87" y="135"/>
                  <a:pt x="87" y="133"/>
                  <a:pt x="87" y="135"/>
                </a:cubicBezTo>
                <a:cubicBezTo>
                  <a:pt x="88" y="142"/>
                  <a:pt x="88" y="142"/>
                  <a:pt x="88" y="142"/>
                </a:cubicBezTo>
                <a:cubicBezTo>
                  <a:pt x="88" y="140"/>
                  <a:pt x="89" y="139"/>
                  <a:pt x="89" y="137"/>
                </a:cubicBezTo>
                <a:cubicBezTo>
                  <a:pt x="89" y="136"/>
                  <a:pt x="90" y="136"/>
                  <a:pt x="90" y="137"/>
                </a:cubicBezTo>
                <a:cubicBezTo>
                  <a:pt x="89" y="140"/>
                  <a:pt x="89" y="143"/>
                  <a:pt x="88" y="146"/>
                </a:cubicBezTo>
                <a:cubicBezTo>
                  <a:pt x="90" y="146"/>
                  <a:pt x="91" y="147"/>
                  <a:pt x="92" y="148"/>
                </a:cubicBezTo>
                <a:cubicBezTo>
                  <a:pt x="92" y="146"/>
                  <a:pt x="92" y="145"/>
                  <a:pt x="92" y="145"/>
                </a:cubicBezTo>
                <a:close/>
                <a:moveTo>
                  <a:pt x="34" y="24"/>
                </a:moveTo>
                <a:cubicBezTo>
                  <a:pt x="27" y="30"/>
                  <a:pt x="20" y="37"/>
                  <a:pt x="14" y="45"/>
                </a:cubicBezTo>
                <a:cubicBezTo>
                  <a:pt x="13" y="46"/>
                  <a:pt x="12" y="47"/>
                  <a:pt x="13" y="49"/>
                </a:cubicBezTo>
                <a:cubicBezTo>
                  <a:pt x="13" y="50"/>
                  <a:pt x="13" y="50"/>
                  <a:pt x="13" y="50"/>
                </a:cubicBezTo>
                <a:cubicBezTo>
                  <a:pt x="21" y="41"/>
                  <a:pt x="28" y="32"/>
                  <a:pt x="37" y="24"/>
                </a:cubicBezTo>
                <a:cubicBezTo>
                  <a:pt x="36" y="24"/>
                  <a:pt x="34" y="23"/>
                  <a:pt x="34" y="24"/>
                </a:cubicBezTo>
                <a:close/>
                <a:moveTo>
                  <a:pt x="103" y="54"/>
                </a:moveTo>
                <a:cubicBezTo>
                  <a:pt x="102" y="53"/>
                  <a:pt x="101" y="53"/>
                  <a:pt x="101" y="53"/>
                </a:cubicBezTo>
                <a:cubicBezTo>
                  <a:pt x="101" y="48"/>
                  <a:pt x="101" y="43"/>
                  <a:pt x="101" y="38"/>
                </a:cubicBezTo>
                <a:cubicBezTo>
                  <a:pt x="97" y="42"/>
                  <a:pt x="94" y="46"/>
                  <a:pt x="91" y="50"/>
                </a:cubicBezTo>
                <a:cubicBezTo>
                  <a:pt x="92" y="52"/>
                  <a:pt x="92" y="55"/>
                  <a:pt x="93" y="59"/>
                </a:cubicBezTo>
                <a:cubicBezTo>
                  <a:pt x="93" y="59"/>
                  <a:pt x="94" y="59"/>
                  <a:pt x="94" y="59"/>
                </a:cubicBezTo>
                <a:cubicBezTo>
                  <a:pt x="96" y="50"/>
                  <a:pt x="96" y="50"/>
                  <a:pt x="96" y="50"/>
                </a:cubicBezTo>
                <a:cubicBezTo>
                  <a:pt x="96" y="49"/>
                  <a:pt x="96" y="49"/>
                  <a:pt x="97" y="48"/>
                </a:cubicBezTo>
                <a:cubicBezTo>
                  <a:pt x="96" y="59"/>
                  <a:pt x="96" y="59"/>
                  <a:pt x="96" y="59"/>
                </a:cubicBezTo>
                <a:cubicBezTo>
                  <a:pt x="96" y="60"/>
                  <a:pt x="95" y="60"/>
                  <a:pt x="94" y="60"/>
                </a:cubicBezTo>
                <a:cubicBezTo>
                  <a:pt x="93" y="60"/>
                  <a:pt x="93" y="60"/>
                  <a:pt x="92" y="59"/>
                </a:cubicBezTo>
                <a:cubicBezTo>
                  <a:pt x="91" y="56"/>
                  <a:pt x="91" y="53"/>
                  <a:pt x="90" y="50"/>
                </a:cubicBezTo>
                <a:cubicBezTo>
                  <a:pt x="90" y="56"/>
                  <a:pt x="90" y="60"/>
                  <a:pt x="90" y="66"/>
                </a:cubicBezTo>
                <a:cubicBezTo>
                  <a:pt x="95" y="62"/>
                  <a:pt x="98" y="58"/>
                  <a:pt x="103" y="54"/>
                </a:cubicBezTo>
                <a:close/>
                <a:moveTo>
                  <a:pt x="73" y="136"/>
                </a:moveTo>
                <a:cubicBezTo>
                  <a:pt x="73" y="137"/>
                  <a:pt x="74" y="137"/>
                  <a:pt x="74" y="138"/>
                </a:cubicBezTo>
                <a:cubicBezTo>
                  <a:pt x="74" y="135"/>
                  <a:pt x="74" y="132"/>
                  <a:pt x="75" y="130"/>
                </a:cubicBezTo>
                <a:cubicBezTo>
                  <a:pt x="75" y="129"/>
                  <a:pt x="76" y="130"/>
                  <a:pt x="76" y="130"/>
                </a:cubicBezTo>
                <a:cubicBezTo>
                  <a:pt x="77" y="137"/>
                  <a:pt x="77" y="137"/>
                  <a:pt x="77" y="137"/>
                </a:cubicBezTo>
                <a:cubicBezTo>
                  <a:pt x="78" y="136"/>
                  <a:pt x="78" y="133"/>
                  <a:pt x="79" y="131"/>
                </a:cubicBezTo>
                <a:cubicBezTo>
                  <a:pt x="80" y="131"/>
                  <a:pt x="80" y="130"/>
                  <a:pt x="81" y="131"/>
                </a:cubicBezTo>
                <a:cubicBezTo>
                  <a:pt x="73" y="126"/>
                  <a:pt x="67" y="121"/>
                  <a:pt x="60" y="115"/>
                </a:cubicBezTo>
                <a:cubicBezTo>
                  <a:pt x="60" y="115"/>
                  <a:pt x="59" y="115"/>
                  <a:pt x="60" y="115"/>
                </a:cubicBezTo>
                <a:cubicBezTo>
                  <a:pt x="60" y="114"/>
                  <a:pt x="60" y="115"/>
                  <a:pt x="59" y="114"/>
                </a:cubicBezTo>
                <a:cubicBezTo>
                  <a:pt x="58" y="114"/>
                  <a:pt x="58" y="113"/>
                  <a:pt x="57" y="112"/>
                </a:cubicBezTo>
                <a:cubicBezTo>
                  <a:pt x="50" y="105"/>
                  <a:pt x="50" y="105"/>
                  <a:pt x="50" y="105"/>
                </a:cubicBezTo>
                <a:cubicBezTo>
                  <a:pt x="50" y="111"/>
                  <a:pt x="51" y="116"/>
                  <a:pt x="52" y="121"/>
                </a:cubicBezTo>
                <a:cubicBezTo>
                  <a:pt x="58" y="127"/>
                  <a:pt x="65" y="132"/>
                  <a:pt x="73" y="137"/>
                </a:cubicBezTo>
                <a:cubicBezTo>
                  <a:pt x="72" y="137"/>
                  <a:pt x="72" y="136"/>
                  <a:pt x="73" y="136"/>
                </a:cubicBezTo>
                <a:close/>
                <a:moveTo>
                  <a:pt x="33" y="51"/>
                </a:moveTo>
                <a:cubicBezTo>
                  <a:pt x="33" y="51"/>
                  <a:pt x="33" y="51"/>
                  <a:pt x="33" y="51"/>
                </a:cubicBezTo>
                <a:cubicBezTo>
                  <a:pt x="33" y="51"/>
                  <a:pt x="33" y="51"/>
                  <a:pt x="33" y="51"/>
                </a:cubicBezTo>
                <a:cubicBezTo>
                  <a:pt x="31" y="53"/>
                  <a:pt x="30" y="54"/>
                  <a:pt x="28" y="56"/>
                </a:cubicBezTo>
                <a:cubicBezTo>
                  <a:pt x="25" y="58"/>
                  <a:pt x="23" y="61"/>
                  <a:pt x="20" y="63"/>
                </a:cubicBezTo>
                <a:cubicBezTo>
                  <a:pt x="19" y="64"/>
                  <a:pt x="18" y="62"/>
                  <a:pt x="18" y="62"/>
                </a:cubicBezTo>
                <a:cubicBezTo>
                  <a:pt x="20" y="59"/>
                  <a:pt x="22" y="57"/>
                  <a:pt x="24" y="54"/>
                </a:cubicBezTo>
                <a:cubicBezTo>
                  <a:pt x="24" y="54"/>
                  <a:pt x="24" y="54"/>
                  <a:pt x="24" y="54"/>
                </a:cubicBezTo>
                <a:cubicBezTo>
                  <a:pt x="24" y="54"/>
                  <a:pt x="24" y="54"/>
                  <a:pt x="24" y="54"/>
                </a:cubicBezTo>
                <a:cubicBezTo>
                  <a:pt x="24" y="54"/>
                  <a:pt x="23" y="54"/>
                  <a:pt x="23" y="54"/>
                </a:cubicBezTo>
                <a:cubicBezTo>
                  <a:pt x="21" y="56"/>
                  <a:pt x="19" y="59"/>
                  <a:pt x="17" y="61"/>
                </a:cubicBezTo>
                <a:cubicBezTo>
                  <a:pt x="16" y="61"/>
                  <a:pt x="15" y="62"/>
                  <a:pt x="14" y="61"/>
                </a:cubicBezTo>
                <a:cubicBezTo>
                  <a:pt x="13" y="61"/>
                  <a:pt x="13" y="60"/>
                  <a:pt x="14" y="59"/>
                </a:cubicBezTo>
                <a:cubicBezTo>
                  <a:pt x="16" y="54"/>
                  <a:pt x="19" y="50"/>
                  <a:pt x="23" y="46"/>
                </a:cubicBezTo>
                <a:cubicBezTo>
                  <a:pt x="28" y="39"/>
                  <a:pt x="35" y="34"/>
                  <a:pt x="42" y="27"/>
                </a:cubicBezTo>
                <a:cubicBezTo>
                  <a:pt x="39" y="29"/>
                  <a:pt x="37" y="30"/>
                  <a:pt x="35" y="32"/>
                </a:cubicBezTo>
                <a:cubicBezTo>
                  <a:pt x="27" y="39"/>
                  <a:pt x="20" y="48"/>
                  <a:pt x="13" y="56"/>
                </a:cubicBezTo>
                <a:cubicBezTo>
                  <a:pt x="13" y="66"/>
                  <a:pt x="12" y="78"/>
                  <a:pt x="13" y="88"/>
                </a:cubicBezTo>
                <a:cubicBezTo>
                  <a:pt x="13" y="93"/>
                  <a:pt x="13" y="97"/>
                  <a:pt x="14" y="101"/>
                </a:cubicBezTo>
                <a:cubicBezTo>
                  <a:pt x="14" y="101"/>
                  <a:pt x="14" y="102"/>
                  <a:pt x="13" y="102"/>
                </a:cubicBezTo>
                <a:cubicBezTo>
                  <a:pt x="14" y="109"/>
                  <a:pt x="14" y="116"/>
                  <a:pt x="16" y="121"/>
                </a:cubicBezTo>
                <a:cubicBezTo>
                  <a:pt x="16" y="122"/>
                  <a:pt x="17" y="122"/>
                  <a:pt x="17" y="122"/>
                </a:cubicBezTo>
                <a:cubicBezTo>
                  <a:pt x="18" y="122"/>
                  <a:pt x="19" y="121"/>
                  <a:pt x="19" y="120"/>
                </a:cubicBezTo>
                <a:cubicBezTo>
                  <a:pt x="21" y="119"/>
                  <a:pt x="23" y="117"/>
                  <a:pt x="24" y="115"/>
                </a:cubicBezTo>
                <a:cubicBezTo>
                  <a:pt x="24" y="115"/>
                  <a:pt x="25" y="115"/>
                  <a:pt x="25" y="115"/>
                </a:cubicBezTo>
                <a:cubicBezTo>
                  <a:pt x="25" y="114"/>
                  <a:pt x="25" y="113"/>
                  <a:pt x="26" y="112"/>
                </a:cubicBezTo>
                <a:cubicBezTo>
                  <a:pt x="26" y="112"/>
                  <a:pt x="26" y="113"/>
                  <a:pt x="27" y="114"/>
                </a:cubicBezTo>
                <a:cubicBezTo>
                  <a:pt x="33" y="108"/>
                  <a:pt x="38" y="103"/>
                  <a:pt x="45" y="99"/>
                </a:cubicBezTo>
                <a:cubicBezTo>
                  <a:pt x="45" y="97"/>
                  <a:pt x="46" y="97"/>
                  <a:pt x="47" y="97"/>
                </a:cubicBezTo>
                <a:cubicBezTo>
                  <a:pt x="48" y="98"/>
                  <a:pt x="48" y="99"/>
                  <a:pt x="49" y="100"/>
                </a:cubicBezTo>
                <a:cubicBezTo>
                  <a:pt x="49" y="100"/>
                  <a:pt x="50" y="100"/>
                  <a:pt x="51" y="100"/>
                </a:cubicBezTo>
                <a:cubicBezTo>
                  <a:pt x="60" y="107"/>
                  <a:pt x="68" y="113"/>
                  <a:pt x="77" y="120"/>
                </a:cubicBezTo>
                <a:cubicBezTo>
                  <a:pt x="81" y="122"/>
                  <a:pt x="85" y="125"/>
                  <a:pt x="89" y="127"/>
                </a:cubicBezTo>
                <a:cubicBezTo>
                  <a:pt x="98" y="132"/>
                  <a:pt x="107" y="136"/>
                  <a:pt x="117" y="140"/>
                </a:cubicBezTo>
                <a:cubicBezTo>
                  <a:pt x="123" y="142"/>
                  <a:pt x="129" y="143"/>
                  <a:pt x="135" y="144"/>
                </a:cubicBezTo>
                <a:cubicBezTo>
                  <a:pt x="141" y="146"/>
                  <a:pt x="146" y="146"/>
                  <a:pt x="152" y="147"/>
                </a:cubicBezTo>
                <a:cubicBezTo>
                  <a:pt x="153" y="146"/>
                  <a:pt x="153" y="147"/>
                  <a:pt x="153" y="147"/>
                </a:cubicBezTo>
                <a:cubicBezTo>
                  <a:pt x="154" y="147"/>
                  <a:pt x="155" y="147"/>
                  <a:pt x="155" y="146"/>
                </a:cubicBezTo>
                <a:cubicBezTo>
                  <a:pt x="155" y="147"/>
                  <a:pt x="155" y="147"/>
                  <a:pt x="155" y="147"/>
                </a:cubicBezTo>
                <a:cubicBezTo>
                  <a:pt x="155" y="148"/>
                  <a:pt x="156" y="148"/>
                  <a:pt x="156" y="148"/>
                </a:cubicBezTo>
                <a:cubicBezTo>
                  <a:pt x="177" y="150"/>
                  <a:pt x="196" y="148"/>
                  <a:pt x="215" y="146"/>
                </a:cubicBezTo>
                <a:cubicBezTo>
                  <a:pt x="212" y="134"/>
                  <a:pt x="212" y="134"/>
                  <a:pt x="212" y="134"/>
                </a:cubicBezTo>
                <a:cubicBezTo>
                  <a:pt x="211" y="130"/>
                  <a:pt x="209" y="127"/>
                  <a:pt x="208" y="123"/>
                </a:cubicBezTo>
                <a:cubicBezTo>
                  <a:pt x="209" y="127"/>
                  <a:pt x="210" y="131"/>
                  <a:pt x="211" y="134"/>
                </a:cubicBezTo>
                <a:cubicBezTo>
                  <a:pt x="211" y="134"/>
                  <a:pt x="211" y="134"/>
                  <a:pt x="212" y="134"/>
                </a:cubicBezTo>
                <a:cubicBezTo>
                  <a:pt x="212" y="135"/>
                  <a:pt x="212" y="135"/>
                  <a:pt x="211" y="136"/>
                </a:cubicBezTo>
                <a:cubicBezTo>
                  <a:pt x="210" y="136"/>
                  <a:pt x="210" y="135"/>
                  <a:pt x="210" y="135"/>
                </a:cubicBezTo>
                <a:cubicBezTo>
                  <a:pt x="207" y="126"/>
                  <a:pt x="205" y="116"/>
                  <a:pt x="201" y="106"/>
                </a:cubicBezTo>
                <a:cubicBezTo>
                  <a:pt x="203" y="114"/>
                  <a:pt x="203" y="122"/>
                  <a:pt x="206" y="129"/>
                </a:cubicBezTo>
                <a:cubicBezTo>
                  <a:pt x="206" y="130"/>
                  <a:pt x="205" y="130"/>
                  <a:pt x="205" y="130"/>
                </a:cubicBezTo>
                <a:cubicBezTo>
                  <a:pt x="205" y="130"/>
                  <a:pt x="204" y="130"/>
                  <a:pt x="204" y="129"/>
                </a:cubicBezTo>
                <a:cubicBezTo>
                  <a:pt x="202" y="123"/>
                  <a:pt x="201" y="117"/>
                  <a:pt x="199" y="111"/>
                </a:cubicBezTo>
                <a:cubicBezTo>
                  <a:pt x="198" y="110"/>
                  <a:pt x="198" y="109"/>
                  <a:pt x="198" y="109"/>
                </a:cubicBezTo>
                <a:cubicBezTo>
                  <a:pt x="198" y="110"/>
                  <a:pt x="198" y="110"/>
                  <a:pt x="198" y="111"/>
                </a:cubicBezTo>
                <a:cubicBezTo>
                  <a:pt x="198" y="111"/>
                  <a:pt x="198" y="111"/>
                  <a:pt x="199" y="111"/>
                </a:cubicBezTo>
                <a:cubicBezTo>
                  <a:pt x="198" y="111"/>
                  <a:pt x="198" y="111"/>
                  <a:pt x="198" y="111"/>
                </a:cubicBezTo>
                <a:cubicBezTo>
                  <a:pt x="199" y="119"/>
                  <a:pt x="200" y="126"/>
                  <a:pt x="201" y="134"/>
                </a:cubicBezTo>
                <a:cubicBezTo>
                  <a:pt x="201" y="134"/>
                  <a:pt x="200" y="134"/>
                  <a:pt x="200" y="134"/>
                </a:cubicBezTo>
                <a:cubicBezTo>
                  <a:pt x="198" y="126"/>
                  <a:pt x="195" y="118"/>
                  <a:pt x="193" y="110"/>
                </a:cubicBezTo>
                <a:cubicBezTo>
                  <a:pt x="193" y="117"/>
                  <a:pt x="194" y="124"/>
                  <a:pt x="194" y="131"/>
                </a:cubicBezTo>
                <a:cubicBezTo>
                  <a:pt x="194" y="132"/>
                  <a:pt x="193" y="132"/>
                  <a:pt x="193" y="131"/>
                </a:cubicBezTo>
                <a:cubicBezTo>
                  <a:pt x="191" y="125"/>
                  <a:pt x="190" y="119"/>
                  <a:pt x="188" y="113"/>
                </a:cubicBezTo>
                <a:cubicBezTo>
                  <a:pt x="188" y="120"/>
                  <a:pt x="188" y="120"/>
                  <a:pt x="188" y="120"/>
                </a:cubicBezTo>
                <a:cubicBezTo>
                  <a:pt x="188" y="124"/>
                  <a:pt x="188" y="128"/>
                  <a:pt x="187" y="133"/>
                </a:cubicBezTo>
                <a:cubicBezTo>
                  <a:pt x="187" y="132"/>
                  <a:pt x="186" y="133"/>
                  <a:pt x="186" y="132"/>
                </a:cubicBezTo>
                <a:cubicBezTo>
                  <a:pt x="185" y="127"/>
                  <a:pt x="183" y="121"/>
                  <a:pt x="182" y="115"/>
                </a:cubicBezTo>
                <a:cubicBezTo>
                  <a:pt x="180" y="128"/>
                  <a:pt x="180" y="128"/>
                  <a:pt x="180" y="128"/>
                </a:cubicBezTo>
                <a:cubicBezTo>
                  <a:pt x="180" y="128"/>
                  <a:pt x="179" y="128"/>
                  <a:pt x="179" y="128"/>
                </a:cubicBezTo>
                <a:cubicBezTo>
                  <a:pt x="178" y="124"/>
                  <a:pt x="178" y="120"/>
                  <a:pt x="177" y="116"/>
                </a:cubicBezTo>
                <a:cubicBezTo>
                  <a:pt x="176" y="120"/>
                  <a:pt x="175" y="123"/>
                  <a:pt x="175" y="126"/>
                </a:cubicBezTo>
                <a:cubicBezTo>
                  <a:pt x="174" y="127"/>
                  <a:pt x="173" y="126"/>
                  <a:pt x="173" y="126"/>
                </a:cubicBezTo>
                <a:cubicBezTo>
                  <a:pt x="171" y="124"/>
                  <a:pt x="171" y="121"/>
                  <a:pt x="170" y="119"/>
                </a:cubicBezTo>
                <a:cubicBezTo>
                  <a:pt x="170" y="118"/>
                  <a:pt x="169" y="118"/>
                  <a:pt x="168" y="118"/>
                </a:cubicBezTo>
                <a:cubicBezTo>
                  <a:pt x="166" y="121"/>
                  <a:pt x="164" y="123"/>
                  <a:pt x="162" y="126"/>
                </a:cubicBezTo>
                <a:cubicBezTo>
                  <a:pt x="161" y="127"/>
                  <a:pt x="160" y="128"/>
                  <a:pt x="158" y="128"/>
                </a:cubicBezTo>
                <a:cubicBezTo>
                  <a:pt x="155" y="127"/>
                  <a:pt x="154" y="125"/>
                  <a:pt x="153" y="123"/>
                </a:cubicBezTo>
                <a:cubicBezTo>
                  <a:pt x="155" y="125"/>
                  <a:pt x="156" y="127"/>
                  <a:pt x="159" y="127"/>
                </a:cubicBezTo>
                <a:cubicBezTo>
                  <a:pt x="161" y="125"/>
                  <a:pt x="162" y="124"/>
                  <a:pt x="164" y="122"/>
                </a:cubicBezTo>
                <a:cubicBezTo>
                  <a:pt x="165" y="120"/>
                  <a:pt x="166" y="118"/>
                  <a:pt x="168" y="117"/>
                </a:cubicBezTo>
                <a:cubicBezTo>
                  <a:pt x="169" y="117"/>
                  <a:pt x="170" y="117"/>
                  <a:pt x="170" y="118"/>
                </a:cubicBezTo>
                <a:cubicBezTo>
                  <a:pt x="172" y="119"/>
                  <a:pt x="172" y="122"/>
                  <a:pt x="174" y="125"/>
                </a:cubicBezTo>
                <a:cubicBezTo>
                  <a:pt x="176" y="115"/>
                  <a:pt x="176" y="115"/>
                  <a:pt x="176" y="115"/>
                </a:cubicBezTo>
                <a:cubicBezTo>
                  <a:pt x="176" y="114"/>
                  <a:pt x="177" y="114"/>
                  <a:pt x="177" y="115"/>
                </a:cubicBezTo>
                <a:cubicBezTo>
                  <a:pt x="178" y="117"/>
                  <a:pt x="179" y="120"/>
                  <a:pt x="179" y="123"/>
                </a:cubicBezTo>
                <a:cubicBezTo>
                  <a:pt x="180" y="121"/>
                  <a:pt x="180" y="118"/>
                  <a:pt x="181" y="114"/>
                </a:cubicBezTo>
                <a:cubicBezTo>
                  <a:pt x="181" y="113"/>
                  <a:pt x="183" y="114"/>
                  <a:pt x="183" y="115"/>
                </a:cubicBezTo>
                <a:cubicBezTo>
                  <a:pt x="185" y="119"/>
                  <a:pt x="185" y="124"/>
                  <a:pt x="186" y="128"/>
                </a:cubicBezTo>
                <a:cubicBezTo>
                  <a:pt x="187" y="123"/>
                  <a:pt x="187" y="119"/>
                  <a:pt x="187" y="114"/>
                </a:cubicBezTo>
                <a:cubicBezTo>
                  <a:pt x="187" y="113"/>
                  <a:pt x="186" y="111"/>
                  <a:pt x="187" y="110"/>
                </a:cubicBezTo>
                <a:cubicBezTo>
                  <a:pt x="188" y="110"/>
                  <a:pt x="188" y="110"/>
                  <a:pt x="189" y="111"/>
                </a:cubicBezTo>
                <a:cubicBezTo>
                  <a:pt x="190" y="113"/>
                  <a:pt x="191" y="117"/>
                  <a:pt x="192" y="120"/>
                </a:cubicBezTo>
                <a:cubicBezTo>
                  <a:pt x="191" y="112"/>
                  <a:pt x="191" y="112"/>
                  <a:pt x="191" y="112"/>
                </a:cubicBezTo>
                <a:cubicBezTo>
                  <a:pt x="191" y="111"/>
                  <a:pt x="191" y="109"/>
                  <a:pt x="192" y="108"/>
                </a:cubicBezTo>
                <a:cubicBezTo>
                  <a:pt x="192" y="108"/>
                  <a:pt x="193" y="108"/>
                  <a:pt x="193" y="109"/>
                </a:cubicBezTo>
                <a:cubicBezTo>
                  <a:pt x="198" y="121"/>
                  <a:pt x="198" y="121"/>
                  <a:pt x="198" y="121"/>
                </a:cubicBezTo>
                <a:cubicBezTo>
                  <a:pt x="198" y="122"/>
                  <a:pt x="198" y="122"/>
                  <a:pt x="198" y="122"/>
                </a:cubicBezTo>
                <a:cubicBezTo>
                  <a:pt x="198" y="121"/>
                  <a:pt x="198" y="121"/>
                  <a:pt x="198" y="121"/>
                </a:cubicBezTo>
                <a:cubicBezTo>
                  <a:pt x="196" y="107"/>
                  <a:pt x="196" y="107"/>
                  <a:pt x="196" y="107"/>
                </a:cubicBezTo>
                <a:cubicBezTo>
                  <a:pt x="196" y="106"/>
                  <a:pt x="195" y="104"/>
                  <a:pt x="196" y="102"/>
                </a:cubicBezTo>
                <a:cubicBezTo>
                  <a:pt x="196" y="102"/>
                  <a:pt x="197" y="103"/>
                  <a:pt x="197" y="103"/>
                </a:cubicBezTo>
                <a:cubicBezTo>
                  <a:pt x="199" y="106"/>
                  <a:pt x="200" y="108"/>
                  <a:pt x="200" y="111"/>
                </a:cubicBezTo>
                <a:cubicBezTo>
                  <a:pt x="200" y="107"/>
                  <a:pt x="199" y="102"/>
                  <a:pt x="198" y="98"/>
                </a:cubicBezTo>
                <a:cubicBezTo>
                  <a:pt x="198" y="97"/>
                  <a:pt x="198" y="96"/>
                  <a:pt x="199" y="95"/>
                </a:cubicBezTo>
                <a:cubicBezTo>
                  <a:pt x="198" y="92"/>
                  <a:pt x="197" y="89"/>
                  <a:pt x="196" y="86"/>
                </a:cubicBezTo>
                <a:cubicBezTo>
                  <a:pt x="182" y="91"/>
                  <a:pt x="168" y="94"/>
                  <a:pt x="153" y="96"/>
                </a:cubicBezTo>
                <a:cubicBezTo>
                  <a:pt x="133" y="98"/>
                  <a:pt x="105" y="94"/>
                  <a:pt x="87" y="85"/>
                </a:cubicBezTo>
                <a:cubicBezTo>
                  <a:pt x="77" y="80"/>
                  <a:pt x="69" y="74"/>
                  <a:pt x="64" y="66"/>
                </a:cubicBezTo>
                <a:cubicBezTo>
                  <a:pt x="62" y="61"/>
                  <a:pt x="62" y="61"/>
                  <a:pt x="62" y="61"/>
                </a:cubicBezTo>
                <a:cubicBezTo>
                  <a:pt x="61" y="61"/>
                  <a:pt x="63" y="59"/>
                  <a:pt x="64" y="60"/>
                </a:cubicBezTo>
                <a:cubicBezTo>
                  <a:pt x="68" y="63"/>
                  <a:pt x="68" y="63"/>
                  <a:pt x="68" y="63"/>
                </a:cubicBezTo>
                <a:cubicBezTo>
                  <a:pt x="77" y="55"/>
                  <a:pt x="77" y="55"/>
                  <a:pt x="77" y="55"/>
                </a:cubicBezTo>
                <a:cubicBezTo>
                  <a:pt x="85" y="49"/>
                  <a:pt x="93" y="43"/>
                  <a:pt x="99" y="35"/>
                </a:cubicBezTo>
                <a:cubicBezTo>
                  <a:pt x="94" y="35"/>
                  <a:pt x="90" y="35"/>
                  <a:pt x="85" y="34"/>
                </a:cubicBezTo>
                <a:cubicBezTo>
                  <a:pt x="75" y="32"/>
                  <a:pt x="66" y="31"/>
                  <a:pt x="58" y="29"/>
                </a:cubicBezTo>
                <a:cubicBezTo>
                  <a:pt x="53" y="27"/>
                  <a:pt x="49" y="27"/>
                  <a:pt x="44" y="26"/>
                </a:cubicBezTo>
                <a:cubicBezTo>
                  <a:pt x="43" y="29"/>
                  <a:pt x="40" y="30"/>
                  <a:pt x="38" y="32"/>
                </a:cubicBezTo>
                <a:cubicBezTo>
                  <a:pt x="30" y="41"/>
                  <a:pt x="22" y="48"/>
                  <a:pt x="15" y="59"/>
                </a:cubicBezTo>
                <a:cubicBezTo>
                  <a:pt x="16" y="59"/>
                  <a:pt x="14" y="60"/>
                  <a:pt x="15" y="60"/>
                </a:cubicBezTo>
                <a:cubicBezTo>
                  <a:pt x="16" y="60"/>
                  <a:pt x="17" y="58"/>
                  <a:pt x="18" y="58"/>
                </a:cubicBezTo>
                <a:cubicBezTo>
                  <a:pt x="22" y="53"/>
                  <a:pt x="27" y="49"/>
                  <a:pt x="32" y="44"/>
                </a:cubicBezTo>
                <a:cubicBezTo>
                  <a:pt x="36" y="39"/>
                  <a:pt x="41" y="35"/>
                  <a:pt x="47" y="31"/>
                </a:cubicBezTo>
                <a:cubicBezTo>
                  <a:pt x="47" y="30"/>
                  <a:pt x="48" y="31"/>
                  <a:pt x="48" y="32"/>
                </a:cubicBezTo>
                <a:cubicBezTo>
                  <a:pt x="46" y="34"/>
                  <a:pt x="45" y="35"/>
                  <a:pt x="43" y="37"/>
                </a:cubicBezTo>
                <a:cubicBezTo>
                  <a:pt x="36" y="44"/>
                  <a:pt x="28" y="51"/>
                  <a:pt x="22" y="60"/>
                </a:cubicBezTo>
                <a:cubicBezTo>
                  <a:pt x="21" y="60"/>
                  <a:pt x="21" y="60"/>
                  <a:pt x="21" y="61"/>
                </a:cubicBezTo>
                <a:cubicBezTo>
                  <a:pt x="21" y="60"/>
                  <a:pt x="22" y="60"/>
                  <a:pt x="22" y="60"/>
                </a:cubicBezTo>
                <a:cubicBezTo>
                  <a:pt x="22" y="60"/>
                  <a:pt x="22" y="60"/>
                  <a:pt x="22" y="60"/>
                </a:cubicBezTo>
                <a:cubicBezTo>
                  <a:pt x="24" y="58"/>
                  <a:pt x="25" y="57"/>
                  <a:pt x="26" y="55"/>
                </a:cubicBezTo>
                <a:cubicBezTo>
                  <a:pt x="32" y="51"/>
                  <a:pt x="36" y="46"/>
                  <a:pt x="41" y="43"/>
                </a:cubicBezTo>
                <a:cubicBezTo>
                  <a:pt x="42" y="42"/>
                  <a:pt x="42" y="44"/>
                  <a:pt x="42" y="44"/>
                </a:cubicBezTo>
                <a:cubicBezTo>
                  <a:pt x="37" y="49"/>
                  <a:pt x="33" y="54"/>
                  <a:pt x="29" y="60"/>
                </a:cubicBezTo>
                <a:cubicBezTo>
                  <a:pt x="43" y="50"/>
                  <a:pt x="43" y="50"/>
                  <a:pt x="43" y="50"/>
                </a:cubicBezTo>
                <a:cubicBezTo>
                  <a:pt x="44" y="49"/>
                  <a:pt x="44" y="51"/>
                  <a:pt x="44" y="51"/>
                </a:cubicBezTo>
                <a:cubicBezTo>
                  <a:pt x="42" y="55"/>
                  <a:pt x="39" y="58"/>
                  <a:pt x="36" y="62"/>
                </a:cubicBezTo>
                <a:cubicBezTo>
                  <a:pt x="38" y="61"/>
                  <a:pt x="39" y="60"/>
                  <a:pt x="40" y="59"/>
                </a:cubicBezTo>
                <a:cubicBezTo>
                  <a:pt x="41" y="59"/>
                  <a:pt x="42" y="59"/>
                  <a:pt x="42" y="60"/>
                </a:cubicBezTo>
                <a:cubicBezTo>
                  <a:pt x="42" y="62"/>
                  <a:pt x="41" y="64"/>
                  <a:pt x="41" y="66"/>
                </a:cubicBezTo>
                <a:cubicBezTo>
                  <a:pt x="41" y="66"/>
                  <a:pt x="41" y="67"/>
                  <a:pt x="42" y="67"/>
                </a:cubicBezTo>
                <a:cubicBezTo>
                  <a:pt x="43" y="67"/>
                  <a:pt x="45" y="67"/>
                  <a:pt x="46" y="67"/>
                </a:cubicBezTo>
                <a:cubicBezTo>
                  <a:pt x="46" y="67"/>
                  <a:pt x="46" y="68"/>
                  <a:pt x="45" y="68"/>
                </a:cubicBezTo>
                <a:cubicBezTo>
                  <a:pt x="45" y="68"/>
                  <a:pt x="44" y="68"/>
                  <a:pt x="43" y="69"/>
                </a:cubicBezTo>
                <a:cubicBezTo>
                  <a:pt x="41" y="69"/>
                  <a:pt x="40" y="68"/>
                  <a:pt x="39" y="66"/>
                </a:cubicBezTo>
                <a:cubicBezTo>
                  <a:pt x="39" y="65"/>
                  <a:pt x="39" y="63"/>
                  <a:pt x="40" y="61"/>
                </a:cubicBezTo>
                <a:cubicBezTo>
                  <a:pt x="39" y="62"/>
                  <a:pt x="38" y="62"/>
                  <a:pt x="37" y="63"/>
                </a:cubicBezTo>
                <a:cubicBezTo>
                  <a:pt x="37" y="64"/>
                  <a:pt x="36" y="64"/>
                  <a:pt x="35" y="63"/>
                </a:cubicBezTo>
                <a:cubicBezTo>
                  <a:pt x="34" y="62"/>
                  <a:pt x="35" y="61"/>
                  <a:pt x="36" y="60"/>
                </a:cubicBezTo>
                <a:cubicBezTo>
                  <a:pt x="41" y="53"/>
                  <a:pt x="41" y="53"/>
                  <a:pt x="41" y="53"/>
                </a:cubicBezTo>
                <a:cubicBezTo>
                  <a:pt x="32" y="60"/>
                  <a:pt x="32" y="60"/>
                  <a:pt x="32" y="60"/>
                </a:cubicBezTo>
                <a:cubicBezTo>
                  <a:pt x="31" y="61"/>
                  <a:pt x="30" y="62"/>
                  <a:pt x="28" y="61"/>
                </a:cubicBezTo>
                <a:cubicBezTo>
                  <a:pt x="28" y="61"/>
                  <a:pt x="27" y="60"/>
                  <a:pt x="28" y="59"/>
                </a:cubicBezTo>
                <a:cubicBezTo>
                  <a:pt x="29" y="56"/>
                  <a:pt x="31" y="54"/>
                  <a:pt x="33" y="51"/>
                </a:cubicBezTo>
                <a:close/>
                <a:moveTo>
                  <a:pt x="232" y="140"/>
                </a:moveTo>
                <a:cubicBezTo>
                  <a:pt x="230" y="143"/>
                  <a:pt x="228" y="146"/>
                  <a:pt x="226" y="148"/>
                </a:cubicBezTo>
                <a:cubicBezTo>
                  <a:pt x="228" y="154"/>
                  <a:pt x="228" y="154"/>
                  <a:pt x="228" y="154"/>
                </a:cubicBezTo>
                <a:cubicBezTo>
                  <a:pt x="228" y="154"/>
                  <a:pt x="227" y="155"/>
                  <a:pt x="228" y="156"/>
                </a:cubicBezTo>
                <a:cubicBezTo>
                  <a:pt x="227" y="156"/>
                  <a:pt x="225" y="156"/>
                  <a:pt x="224" y="156"/>
                </a:cubicBezTo>
                <a:cubicBezTo>
                  <a:pt x="223" y="156"/>
                  <a:pt x="222" y="154"/>
                  <a:pt x="222" y="153"/>
                </a:cubicBezTo>
                <a:cubicBezTo>
                  <a:pt x="216" y="158"/>
                  <a:pt x="211" y="163"/>
                  <a:pt x="206" y="169"/>
                </a:cubicBezTo>
                <a:cubicBezTo>
                  <a:pt x="206" y="169"/>
                  <a:pt x="206" y="170"/>
                  <a:pt x="205" y="170"/>
                </a:cubicBezTo>
                <a:cubicBezTo>
                  <a:pt x="207" y="170"/>
                  <a:pt x="207" y="170"/>
                  <a:pt x="207" y="170"/>
                </a:cubicBezTo>
                <a:cubicBezTo>
                  <a:pt x="207" y="170"/>
                  <a:pt x="207" y="169"/>
                  <a:pt x="207" y="169"/>
                </a:cubicBezTo>
                <a:cubicBezTo>
                  <a:pt x="207" y="169"/>
                  <a:pt x="209" y="169"/>
                  <a:pt x="209" y="170"/>
                </a:cubicBezTo>
                <a:cubicBezTo>
                  <a:pt x="210" y="170"/>
                  <a:pt x="210" y="172"/>
                  <a:pt x="209" y="172"/>
                </a:cubicBezTo>
                <a:cubicBezTo>
                  <a:pt x="208" y="173"/>
                  <a:pt x="207" y="174"/>
                  <a:pt x="206" y="174"/>
                </a:cubicBezTo>
                <a:cubicBezTo>
                  <a:pt x="207" y="176"/>
                  <a:pt x="207" y="178"/>
                  <a:pt x="208" y="180"/>
                </a:cubicBezTo>
                <a:cubicBezTo>
                  <a:pt x="209" y="181"/>
                  <a:pt x="209" y="181"/>
                  <a:pt x="209" y="182"/>
                </a:cubicBezTo>
                <a:cubicBezTo>
                  <a:pt x="208" y="183"/>
                  <a:pt x="207" y="184"/>
                  <a:pt x="205" y="183"/>
                </a:cubicBezTo>
                <a:cubicBezTo>
                  <a:pt x="205" y="183"/>
                  <a:pt x="205" y="183"/>
                  <a:pt x="205" y="182"/>
                </a:cubicBezTo>
                <a:cubicBezTo>
                  <a:pt x="205" y="182"/>
                  <a:pt x="204" y="183"/>
                  <a:pt x="204" y="182"/>
                </a:cubicBezTo>
                <a:cubicBezTo>
                  <a:pt x="203" y="180"/>
                  <a:pt x="203" y="177"/>
                  <a:pt x="202" y="175"/>
                </a:cubicBezTo>
                <a:cubicBezTo>
                  <a:pt x="198" y="175"/>
                  <a:pt x="195" y="177"/>
                  <a:pt x="193" y="180"/>
                </a:cubicBezTo>
                <a:cubicBezTo>
                  <a:pt x="193" y="181"/>
                  <a:pt x="192" y="182"/>
                  <a:pt x="191" y="182"/>
                </a:cubicBezTo>
                <a:cubicBezTo>
                  <a:pt x="191" y="183"/>
                  <a:pt x="190" y="183"/>
                  <a:pt x="190" y="183"/>
                </a:cubicBezTo>
                <a:cubicBezTo>
                  <a:pt x="189" y="182"/>
                  <a:pt x="189" y="182"/>
                  <a:pt x="189" y="181"/>
                </a:cubicBezTo>
                <a:cubicBezTo>
                  <a:pt x="189" y="181"/>
                  <a:pt x="189" y="180"/>
                  <a:pt x="188" y="181"/>
                </a:cubicBezTo>
                <a:cubicBezTo>
                  <a:pt x="187" y="179"/>
                  <a:pt x="187" y="177"/>
                  <a:pt x="189" y="176"/>
                </a:cubicBezTo>
                <a:cubicBezTo>
                  <a:pt x="180" y="175"/>
                  <a:pt x="172" y="177"/>
                  <a:pt x="162" y="176"/>
                </a:cubicBezTo>
                <a:cubicBezTo>
                  <a:pt x="162" y="176"/>
                  <a:pt x="161" y="177"/>
                  <a:pt x="161" y="176"/>
                </a:cubicBezTo>
                <a:cubicBezTo>
                  <a:pt x="161" y="175"/>
                  <a:pt x="159" y="175"/>
                  <a:pt x="159" y="175"/>
                </a:cubicBezTo>
                <a:cubicBezTo>
                  <a:pt x="153" y="175"/>
                  <a:pt x="150" y="174"/>
                  <a:pt x="145" y="173"/>
                </a:cubicBezTo>
                <a:cubicBezTo>
                  <a:pt x="145" y="173"/>
                  <a:pt x="145" y="174"/>
                  <a:pt x="144" y="174"/>
                </a:cubicBezTo>
                <a:cubicBezTo>
                  <a:pt x="143" y="174"/>
                  <a:pt x="143" y="173"/>
                  <a:pt x="143" y="173"/>
                </a:cubicBezTo>
                <a:cubicBezTo>
                  <a:pt x="129" y="170"/>
                  <a:pt x="113" y="168"/>
                  <a:pt x="102" y="162"/>
                </a:cubicBezTo>
                <a:cubicBezTo>
                  <a:pt x="94" y="159"/>
                  <a:pt x="87" y="155"/>
                  <a:pt x="80" y="151"/>
                </a:cubicBezTo>
                <a:cubicBezTo>
                  <a:pt x="71" y="146"/>
                  <a:pt x="62" y="139"/>
                  <a:pt x="55" y="133"/>
                </a:cubicBezTo>
                <a:cubicBezTo>
                  <a:pt x="54" y="132"/>
                  <a:pt x="53" y="131"/>
                  <a:pt x="52" y="130"/>
                </a:cubicBezTo>
                <a:cubicBezTo>
                  <a:pt x="51" y="129"/>
                  <a:pt x="52" y="130"/>
                  <a:pt x="52" y="130"/>
                </a:cubicBezTo>
                <a:cubicBezTo>
                  <a:pt x="51" y="132"/>
                  <a:pt x="52" y="133"/>
                  <a:pt x="52" y="135"/>
                </a:cubicBezTo>
                <a:cubicBezTo>
                  <a:pt x="52" y="136"/>
                  <a:pt x="51" y="136"/>
                  <a:pt x="51" y="136"/>
                </a:cubicBezTo>
                <a:cubicBezTo>
                  <a:pt x="50" y="136"/>
                  <a:pt x="48" y="137"/>
                  <a:pt x="48" y="136"/>
                </a:cubicBezTo>
                <a:cubicBezTo>
                  <a:pt x="47" y="132"/>
                  <a:pt x="47" y="129"/>
                  <a:pt x="47" y="126"/>
                </a:cubicBezTo>
                <a:cubicBezTo>
                  <a:pt x="46" y="126"/>
                  <a:pt x="44" y="127"/>
                  <a:pt x="43" y="127"/>
                </a:cubicBezTo>
                <a:cubicBezTo>
                  <a:pt x="36" y="131"/>
                  <a:pt x="31" y="136"/>
                  <a:pt x="26" y="142"/>
                </a:cubicBezTo>
                <a:cubicBezTo>
                  <a:pt x="25" y="143"/>
                  <a:pt x="24" y="144"/>
                  <a:pt x="23" y="144"/>
                </a:cubicBezTo>
                <a:cubicBezTo>
                  <a:pt x="23" y="144"/>
                  <a:pt x="22" y="143"/>
                  <a:pt x="21" y="142"/>
                </a:cubicBezTo>
                <a:cubicBezTo>
                  <a:pt x="22" y="145"/>
                  <a:pt x="24" y="147"/>
                  <a:pt x="24" y="149"/>
                </a:cubicBezTo>
                <a:cubicBezTo>
                  <a:pt x="24" y="150"/>
                  <a:pt x="24" y="152"/>
                  <a:pt x="24" y="152"/>
                </a:cubicBezTo>
                <a:cubicBezTo>
                  <a:pt x="23" y="151"/>
                  <a:pt x="21" y="153"/>
                  <a:pt x="21" y="152"/>
                </a:cubicBezTo>
                <a:cubicBezTo>
                  <a:pt x="19" y="146"/>
                  <a:pt x="17" y="139"/>
                  <a:pt x="15" y="133"/>
                </a:cubicBezTo>
                <a:cubicBezTo>
                  <a:pt x="14" y="133"/>
                  <a:pt x="14" y="133"/>
                  <a:pt x="14" y="133"/>
                </a:cubicBezTo>
                <a:cubicBezTo>
                  <a:pt x="14" y="134"/>
                  <a:pt x="15" y="135"/>
                  <a:pt x="14" y="136"/>
                </a:cubicBezTo>
                <a:cubicBezTo>
                  <a:pt x="14" y="136"/>
                  <a:pt x="12" y="136"/>
                  <a:pt x="11" y="136"/>
                </a:cubicBezTo>
                <a:cubicBezTo>
                  <a:pt x="11" y="135"/>
                  <a:pt x="10" y="133"/>
                  <a:pt x="10" y="133"/>
                </a:cubicBezTo>
                <a:cubicBezTo>
                  <a:pt x="8" y="119"/>
                  <a:pt x="7" y="105"/>
                  <a:pt x="7" y="90"/>
                </a:cubicBezTo>
                <a:cubicBezTo>
                  <a:pt x="7" y="85"/>
                  <a:pt x="7" y="79"/>
                  <a:pt x="6" y="74"/>
                </a:cubicBezTo>
                <a:cubicBezTo>
                  <a:pt x="6" y="70"/>
                  <a:pt x="5" y="65"/>
                  <a:pt x="5" y="60"/>
                </a:cubicBezTo>
                <a:cubicBezTo>
                  <a:pt x="4" y="60"/>
                  <a:pt x="4" y="60"/>
                  <a:pt x="4" y="59"/>
                </a:cubicBezTo>
                <a:cubicBezTo>
                  <a:pt x="5" y="60"/>
                  <a:pt x="5" y="59"/>
                  <a:pt x="5" y="59"/>
                </a:cubicBezTo>
                <a:cubicBezTo>
                  <a:pt x="4" y="59"/>
                  <a:pt x="4" y="58"/>
                  <a:pt x="4" y="58"/>
                </a:cubicBezTo>
                <a:cubicBezTo>
                  <a:pt x="5" y="57"/>
                  <a:pt x="4" y="56"/>
                  <a:pt x="4" y="54"/>
                </a:cubicBezTo>
                <a:cubicBezTo>
                  <a:pt x="4" y="55"/>
                  <a:pt x="4" y="56"/>
                  <a:pt x="4" y="57"/>
                </a:cubicBezTo>
                <a:cubicBezTo>
                  <a:pt x="4" y="58"/>
                  <a:pt x="4" y="60"/>
                  <a:pt x="4" y="61"/>
                </a:cubicBezTo>
                <a:cubicBezTo>
                  <a:pt x="4" y="60"/>
                  <a:pt x="5" y="61"/>
                  <a:pt x="4" y="62"/>
                </a:cubicBezTo>
                <a:cubicBezTo>
                  <a:pt x="4" y="62"/>
                  <a:pt x="4" y="61"/>
                  <a:pt x="4" y="61"/>
                </a:cubicBezTo>
                <a:cubicBezTo>
                  <a:pt x="4" y="62"/>
                  <a:pt x="4" y="64"/>
                  <a:pt x="4" y="65"/>
                </a:cubicBezTo>
                <a:cubicBezTo>
                  <a:pt x="4" y="66"/>
                  <a:pt x="5" y="66"/>
                  <a:pt x="4" y="66"/>
                </a:cubicBezTo>
                <a:cubicBezTo>
                  <a:pt x="3" y="70"/>
                  <a:pt x="4" y="75"/>
                  <a:pt x="4" y="79"/>
                </a:cubicBezTo>
                <a:cubicBezTo>
                  <a:pt x="4" y="79"/>
                  <a:pt x="5" y="80"/>
                  <a:pt x="4" y="81"/>
                </a:cubicBezTo>
                <a:cubicBezTo>
                  <a:pt x="3" y="81"/>
                  <a:pt x="4" y="81"/>
                  <a:pt x="4" y="81"/>
                </a:cubicBezTo>
                <a:cubicBezTo>
                  <a:pt x="4" y="82"/>
                  <a:pt x="4" y="84"/>
                  <a:pt x="5" y="85"/>
                </a:cubicBezTo>
                <a:cubicBezTo>
                  <a:pt x="5" y="85"/>
                  <a:pt x="5" y="85"/>
                  <a:pt x="4" y="85"/>
                </a:cubicBezTo>
                <a:cubicBezTo>
                  <a:pt x="5" y="86"/>
                  <a:pt x="5" y="87"/>
                  <a:pt x="4" y="87"/>
                </a:cubicBezTo>
                <a:cubicBezTo>
                  <a:pt x="4" y="87"/>
                  <a:pt x="4" y="86"/>
                  <a:pt x="4" y="86"/>
                </a:cubicBezTo>
                <a:cubicBezTo>
                  <a:pt x="5" y="98"/>
                  <a:pt x="5" y="98"/>
                  <a:pt x="5" y="98"/>
                </a:cubicBezTo>
                <a:cubicBezTo>
                  <a:pt x="5" y="98"/>
                  <a:pt x="5" y="99"/>
                  <a:pt x="5" y="100"/>
                </a:cubicBezTo>
                <a:cubicBezTo>
                  <a:pt x="4" y="96"/>
                  <a:pt x="4" y="93"/>
                  <a:pt x="3" y="90"/>
                </a:cubicBezTo>
                <a:cubicBezTo>
                  <a:pt x="3" y="87"/>
                  <a:pt x="3" y="84"/>
                  <a:pt x="2" y="81"/>
                </a:cubicBezTo>
                <a:cubicBezTo>
                  <a:pt x="2" y="80"/>
                  <a:pt x="2" y="80"/>
                  <a:pt x="3" y="80"/>
                </a:cubicBezTo>
                <a:cubicBezTo>
                  <a:pt x="3" y="80"/>
                  <a:pt x="2" y="79"/>
                  <a:pt x="2" y="79"/>
                </a:cubicBezTo>
                <a:cubicBezTo>
                  <a:pt x="2" y="76"/>
                  <a:pt x="2" y="73"/>
                  <a:pt x="2" y="70"/>
                </a:cubicBezTo>
                <a:cubicBezTo>
                  <a:pt x="2" y="70"/>
                  <a:pt x="2" y="70"/>
                  <a:pt x="2" y="69"/>
                </a:cubicBezTo>
                <a:cubicBezTo>
                  <a:pt x="2" y="69"/>
                  <a:pt x="2" y="68"/>
                  <a:pt x="2" y="68"/>
                </a:cubicBezTo>
                <a:cubicBezTo>
                  <a:pt x="1" y="58"/>
                  <a:pt x="2" y="48"/>
                  <a:pt x="2" y="38"/>
                </a:cubicBezTo>
                <a:cubicBezTo>
                  <a:pt x="2" y="36"/>
                  <a:pt x="3" y="35"/>
                  <a:pt x="3" y="33"/>
                </a:cubicBezTo>
                <a:cubicBezTo>
                  <a:pt x="3" y="33"/>
                  <a:pt x="3" y="33"/>
                  <a:pt x="3" y="33"/>
                </a:cubicBezTo>
                <a:cubicBezTo>
                  <a:pt x="3" y="18"/>
                  <a:pt x="3" y="18"/>
                  <a:pt x="3" y="18"/>
                </a:cubicBezTo>
                <a:cubicBezTo>
                  <a:pt x="3" y="17"/>
                  <a:pt x="2" y="16"/>
                  <a:pt x="3" y="15"/>
                </a:cubicBezTo>
                <a:cubicBezTo>
                  <a:pt x="3" y="16"/>
                  <a:pt x="4" y="15"/>
                  <a:pt x="3" y="15"/>
                </a:cubicBezTo>
                <a:cubicBezTo>
                  <a:pt x="3" y="15"/>
                  <a:pt x="2" y="15"/>
                  <a:pt x="2" y="14"/>
                </a:cubicBezTo>
                <a:cubicBezTo>
                  <a:pt x="3" y="15"/>
                  <a:pt x="4" y="14"/>
                  <a:pt x="3" y="14"/>
                </a:cubicBezTo>
                <a:cubicBezTo>
                  <a:pt x="3" y="13"/>
                  <a:pt x="2" y="13"/>
                  <a:pt x="1" y="13"/>
                </a:cubicBezTo>
                <a:cubicBezTo>
                  <a:pt x="0" y="12"/>
                  <a:pt x="0" y="11"/>
                  <a:pt x="0" y="11"/>
                </a:cubicBezTo>
                <a:cubicBezTo>
                  <a:pt x="1" y="9"/>
                  <a:pt x="1" y="8"/>
                  <a:pt x="2" y="7"/>
                </a:cubicBezTo>
                <a:cubicBezTo>
                  <a:pt x="3" y="7"/>
                  <a:pt x="3" y="7"/>
                  <a:pt x="4" y="7"/>
                </a:cubicBezTo>
                <a:cubicBezTo>
                  <a:pt x="4" y="1"/>
                  <a:pt x="4" y="1"/>
                  <a:pt x="4" y="1"/>
                </a:cubicBezTo>
                <a:cubicBezTo>
                  <a:pt x="5" y="0"/>
                  <a:pt x="6" y="0"/>
                  <a:pt x="7" y="0"/>
                </a:cubicBezTo>
                <a:cubicBezTo>
                  <a:pt x="7" y="2"/>
                  <a:pt x="7" y="4"/>
                  <a:pt x="7" y="6"/>
                </a:cubicBezTo>
                <a:cubicBezTo>
                  <a:pt x="7" y="6"/>
                  <a:pt x="8" y="7"/>
                  <a:pt x="8" y="8"/>
                </a:cubicBezTo>
                <a:cubicBezTo>
                  <a:pt x="8" y="8"/>
                  <a:pt x="8" y="9"/>
                  <a:pt x="8" y="9"/>
                </a:cubicBezTo>
                <a:cubicBezTo>
                  <a:pt x="9" y="9"/>
                  <a:pt x="10" y="8"/>
                  <a:pt x="11" y="9"/>
                </a:cubicBezTo>
                <a:cubicBezTo>
                  <a:pt x="11" y="10"/>
                  <a:pt x="11" y="11"/>
                  <a:pt x="12" y="11"/>
                </a:cubicBezTo>
                <a:cubicBezTo>
                  <a:pt x="17" y="11"/>
                  <a:pt x="21" y="12"/>
                  <a:pt x="26" y="13"/>
                </a:cubicBezTo>
                <a:cubicBezTo>
                  <a:pt x="27" y="13"/>
                  <a:pt x="28" y="13"/>
                  <a:pt x="28" y="13"/>
                </a:cubicBezTo>
                <a:cubicBezTo>
                  <a:pt x="29" y="13"/>
                  <a:pt x="31" y="14"/>
                  <a:pt x="32" y="14"/>
                </a:cubicBezTo>
                <a:cubicBezTo>
                  <a:pt x="32" y="14"/>
                  <a:pt x="33" y="15"/>
                  <a:pt x="33" y="15"/>
                </a:cubicBezTo>
                <a:cubicBezTo>
                  <a:pt x="52" y="17"/>
                  <a:pt x="72" y="21"/>
                  <a:pt x="90" y="26"/>
                </a:cubicBezTo>
                <a:cubicBezTo>
                  <a:pt x="93" y="27"/>
                  <a:pt x="97" y="27"/>
                  <a:pt x="100" y="28"/>
                </a:cubicBezTo>
                <a:cubicBezTo>
                  <a:pt x="100" y="27"/>
                  <a:pt x="99" y="27"/>
                  <a:pt x="100" y="26"/>
                </a:cubicBezTo>
                <a:cubicBezTo>
                  <a:pt x="101" y="26"/>
                  <a:pt x="102" y="25"/>
                  <a:pt x="103" y="25"/>
                </a:cubicBezTo>
                <a:cubicBezTo>
                  <a:pt x="104" y="26"/>
                  <a:pt x="103" y="26"/>
                  <a:pt x="103" y="27"/>
                </a:cubicBezTo>
                <a:cubicBezTo>
                  <a:pt x="103" y="28"/>
                  <a:pt x="104" y="30"/>
                  <a:pt x="104" y="31"/>
                </a:cubicBezTo>
                <a:cubicBezTo>
                  <a:pt x="104" y="31"/>
                  <a:pt x="105" y="31"/>
                  <a:pt x="105" y="31"/>
                </a:cubicBezTo>
                <a:cubicBezTo>
                  <a:pt x="105" y="32"/>
                  <a:pt x="105" y="33"/>
                  <a:pt x="106" y="33"/>
                </a:cubicBezTo>
                <a:cubicBezTo>
                  <a:pt x="106" y="34"/>
                  <a:pt x="104" y="35"/>
                  <a:pt x="104" y="36"/>
                </a:cubicBezTo>
                <a:cubicBezTo>
                  <a:pt x="105" y="42"/>
                  <a:pt x="107" y="47"/>
                  <a:pt x="108" y="53"/>
                </a:cubicBezTo>
                <a:cubicBezTo>
                  <a:pt x="110" y="59"/>
                  <a:pt x="110" y="59"/>
                  <a:pt x="110" y="59"/>
                </a:cubicBezTo>
                <a:cubicBezTo>
                  <a:pt x="110" y="60"/>
                  <a:pt x="108" y="60"/>
                  <a:pt x="107" y="61"/>
                </a:cubicBezTo>
                <a:cubicBezTo>
                  <a:pt x="108" y="63"/>
                  <a:pt x="108" y="64"/>
                  <a:pt x="109" y="65"/>
                </a:cubicBezTo>
                <a:cubicBezTo>
                  <a:pt x="109" y="65"/>
                  <a:pt x="109" y="67"/>
                  <a:pt x="108" y="67"/>
                </a:cubicBezTo>
                <a:cubicBezTo>
                  <a:pt x="107" y="67"/>
                  <a:pt x="106" y="67"/>
                  <a:pt x="105" y="66"/>
                </a:cubicBezTo>
                <a:cubicBezTo>
                  <a:pt x="104" y="64"/>
                  <a:pt x="104" y="61"/>
                  <a:pt x="104" y="58"/>
                </a:cubicBezTo>
                <a:cubicBezTo>
                  <a:pt x="95" y="67"/>
                  <a:pt x="95" y="67"/>
                  <a:pt x="95" y="67"/>
                </a:cubicBezTo>
                <a:cubicBezTo>
                  <a:pt x="92" y="69"/>
                  <a:pt x="88" y="71"/>
                  <a:pt x="85" y="74"/>
                </a:cubicBezTo>
                <a:cubicBezTo>
                  <a:pt x="104" y="83"/>
                  <a:pt x="133" y="91"/>
                  <a:pt x="155" y="89"/>
                </a:cubicBezTo>
                <a:cubicBezTo>
                  <a:pt x="167" y="89"/>
                  <a:pt x="176" y="85"/>
                  <a:pt x="186" y="83"/>
                </a:cubicBezTo>
                <a:cubicBezTo>
                  <a:pt x="188" y="82"/>
                  <a:pt x="191" y="81"/>
                  <a:pt x="193" y="81"/>
                </a:cubicBezTo>
                <a:cubicBezTo>
                  <a:pt x="194" y="81"/>
                  <a:pt x="194" y="81"/>
                  <a:pt x="194" y="80"/>
                </a:cubicBezTo>
                <a:cubicBezTo>
                  <a:pt x="193" y="78"/>
                  <a:pt x="193" y="76"/>
                  <a:pt x="193" y="74"/>
                </a:cubicBezTo>
                <a:cubicBezTo>
                  <a:pt x="193" y="73"/>
                  <a:pt x="193" y="73"/>
                  <a:pt x="193" y="72"/>
                </a:cubicBezTo>
                <a:cubicBezTo>
                  <a:pt x="194" y="72"/>
                  <a:pt x="195" y="72"/>
                  <a:pt x="196" y="72"/>
                </a:cubicBezTo>
                <a:cubicBezTo>
                  <a:pt x="196" y="75"/>
                  <a:pt x="197" y="77"/>
                  <a:pt x="198" y="79"/>
                </a:cubicBezTo>
                <a:cubicBezTo>
                  <a:pt x="198" y="80"/>
                  <a:pt x="199" y="79"/>
                  <a:pt x="199" y="79"/>
                </a:cubicBezTo>
                <a:cubicBezTo>
                  <a:pt x="198" y="77"/>
                  <a:pt x="197" y="76"/>
                  <a:pt x="197" y="74"/>
                </a:cubicBezTo>
                <a:cubicBezTo>
                  <a:pt x="197" y="73"/>
                  <a:pt x="197" y="73"/>
                  <a:pt x="198" y="73"/>
                </a:cubicBezTo>
                <a:cubicBezTo>
                  <a:pt x="198" y="73"/>
                  <a:pt x="199" y="72"/>
                  <a:pt x="200" y="72"/>
                </a:cubicBezTo>
                <a:cubicBezTo>
                  <a:pt x="200" y="72"/>
                  <a:pt x="201" y="73"/>
                  <a:pt x="201" y="74"/>
                </a:cubicBezTo>
                <a:cubicBezTo>
                  <a:pt x="207" y="96"/>
                  <a:pt x="215" y="117"/>
                  <a:pt x="222" y="138"/>
                </a:cubicBezTo>
                <a:cubicBezTo>
                  <a:pt x="222" y="139"/>
                  <a:pt x="223" y="140"/>
                  <a:pt x="224" y="141"/>
                </a:cubicBezTo>
                <a:cubicBezTo>
                  <a:pt x="224" y="141"/>
                  <a:pt x="224" y="140"/>
                  <a:pt x="224" y="140"/>
                </a:cubicBezTo>
                <a:cubicBezTo>
                  <a:pt x="225" y="140"/>
                  <a:pt x="226" y="140"/>
                  <a:pt x="226" y="140"/>
                </a:cubicBezTo>
                <a:cubicBezTo>
                  <a:pt x="226" y="141"/>
                  <a:pt x="227" y="142"/>
                  <a:pt x="226" y="142"/>
                </a:cubicBezTo>
                <a:cubicBezTo>
                  <a:pt x="227" y="143"/>
                  <a:pt x="227" y="142"/>
                  <a:pt x="227" y="142"/>
                </a:cubicBezTo>
                <a:cubicBezTo>
                  <a:pt x="229" y="138"/>
                  <a:pt x="229" y="138"/>
                  <a:pt x="229" y="138"/>
                </a:cubicBezTo>
                <a:cubicBezTo>
                  <a:pt x="230" y="138"/>
                  <a:pt x="231" y="138"/>
                  <a:pt x="232" y="139"/>
                </a:cubicBezTo>
                <a:cubicBezTo>
                  <a:pt x="232" y="139"/>
                  <a:pt x="232" y="140"/>
                  <a:pt x="232" y="140"/>
                </a:cubicBezTo>
                <a:close/>
              </a:path>
            </a:pathLst>
          </a:custGeom>
          <a:solidFill>
            <a:schemeClr val="accent1"/>
          </a:solidFill>
          <a:ln>
            <a:noFill/>
          </a:ln>
        </p:spPr>
        <p:txBody>
          <a:bodyPr vert="horz" wrap="square" lIns="0" tIns="0" rIns="0" bIns="0" numCol="1" anchor="ctr" anchorCtr="0" compatLnSpc="1">
            <a:normAutofit/>
          </a:bodyPr>
          <a:lstStyle/>
          <a:p>
            <a:endParaRPr lang="zh-CN" altLang="en-US" sz="1600" dirty="0">
              <a:solidFill>
                <a:schemeClr val="accent1">
                  <a:lumMod val="50000"/>
                </a:schemeClr>
              </a:solidFill>
            </a:endParaRPr>
          </a:p>
        </p:txBody>
      </p:sp>
      <p:sp>
        <p:nvSpPr>
          <p:cNvPr id="2" name="标题 1"/>
          <p:cNvSpPr>
            <a:spLocks noGrp="1"/>
          </p:cNvSpPr>
          <p:nvPr>
            <p:ph type="title"/>
            <p:custDataLst>
              <p:tags r:id="rId4"/>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9"/>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12" name="Freeform 13"/>
          <p:cNvSpPr>
            <a:spLocks noEditPoints="1"/>
          </p:cNvSpPr>
          <p:nvPr>
            <p:custDataLst>
              <p:tags r:id="rId3"/>
            </p:custDataLst>
          </p:nvPr>
        </p:nvSpPr>
        <p:spPr bwMode="auto">
          <a:xfrm rot="5925998">
            <a:off x="97269" y="312396"/>
            <a:ext cx="385062" cy="306985"/>
          </a:xfrm>
          <a:custGeom>
            <a:avLst/>
            <a:gdLst>
              <a:gd name="T0" fmla="*/ 202 w 232"/>
              <a:gd name="T1" fmla="*/ 90 h 184"/>
              <a:gd name="T2" fmla="*/ 21 w 232"/>
              <a:gd name="T3" fmla="*/ 128 h 184"/>
              <a:gd name="T4" fmla="*/ 108 w 232"/>
              <a:gd name="T5" fmla="*/ 145 h 184"/>
              <a:gd name="T6" fmla="*/ 208 w 232"/>
              <a:gd name="T7" fmla="*/ 117 h 184"/>
              <a:gd name="T8" fmla="*/ 4 w 232"/>
              <a:gd name="T9" fmla="*/ 84 h 184"/>
              <a:gd name="T10" fmla="*/ 110 w 232"/>
              <a:gd name="T11" fmla="*/ 159 h 184"/>
              <a:gd name="T12" fmla="*/ 116 w 232"/>
              <a:gd name="T13" fmla="*/ 162 h 184"/>
              <a:gd name="T14" fmla="*/ 28 w 232"/>
              <a:gd name="T15" fmla="*/ 120 h 184"/>
              <a:gd name="T16" fmla="*/ 28 w 232"/>
              <a:gd name="T17" fmla="*/ 120 h 184"/>
              <a:gd name="T18" fmla="*/ 93 w 232"/>
              <a:gd name="T19" fmla="*/ 153 h 184"/>
              <a:gd name="T20" fmla="*/ 25 w 232"/>
              <a:gd name="T21" fmla="*/ 129 h 184"/>
              <a:gd name="T22" fmla="*/ 160 w 232"/>
              <a:gd name="T23" fmla="*/ 171 h 184"/>
              <a:gd name="T24" fmla="*/ 111 w 232"/>
              <a:gd name="T25" fmla="*/ 151 h 184"/>
              <a:gd name="T26" fmla="*/ 134 w 232"/>
              <a:gd name="T27" fmla="*/ 157 h 184"/>
              <a:gd name="T28" fmla="*/ 37 w 232"/>
              <a:gd name="T29" fmla="*/ 126 h 184"/>
              <a:gd name="T30" fmla="*/ 127 w 232"/>
              <a:gd name="T31" fmla="*/ 153 h 184"/>
              <a:gd name="T32" fmla="*/ 100 w 232"/>
              <a:gd name="T33" fmla="*/ 148 h 184"/>
              <a:gd name="T34" fmla="*/ 105 w 232"/>
              <a:gd name="T35" fmla="*/ 151 h 184"/>
              <a:gd name="T36" fmla="*/ 134 w 232"/>
              <a:gd name="T37" fmla="*/ 154 h 184"/>
              <a:gd name="T38" fmla="*/ 174 w 232"/>
              <a:gd name="T39" fmla="*/ 168 h 184"/>
              <a:gd name="T40" fmla="*/ 84 w 232"/>
              <a:gd name="T41" fmla="*/ 133 h 184"/>
              <a:gd name="T42" fmla="*/ 103 w 232"/>
              <a:gd name="T43" fmla="*/ 157 h 184"/>
              <a:gd name="T44" fmla="*/ 180 w 232"/>
              <a:gd name="T45" fmla="*/ 164 h 184"/>
              <a:gd name="T46" fmla="*/ 145 w 232"/>
              <a:gd name="T47" fmla="*/ 158 h 184"/>
              <a:gd name="T48" fmla="*/ 140 w 232"/>
              <a:gd name="T49" fmla="*/ 156 h 184"/>
              <a:gd name="T50" fmla="*/ 96 w 232"/>
              <a:gd name="T51" fmla="*/ 146 h 184"/>
              <a:gd name="T52" fmla="*/ 98 w 232"/>
              <a:gd name="T53" fmla="*/ 140 h 184"/>
              <a:gd name="T54" fmla="*/ 155 w 232"/>
              <a:gd name="T55" fmla="*/ 166 h 184"/>
              <a:gd name="T56" fmla="*/ 147 w 232"/>
              <a:gd name="T57" fmla="*/ 164 h 184"/>
              <a:gd name="T58" fmla="*/ 12 w 232"/>
              <a:gd name="T59" fmla="*/ 38 h 184"/>
              <a:gd name="T60" fmla="*/ 142 w 232"/>
              <a:gd name="T61" fmla="*/ 156 h 184"/>
              <a:gd name="T62" fmla="*/ 83 w 232"/>
              <a:gd name="T63" fmla="*/ 70 h 184"/>
              <a:gd name="T64" fmla="*/ 173 w 232"/>
              <a:gd name="T65" fmla="*/ 159 h 184"/>
              <a:gd name="T66" fmla="*/ 157 w 232"/>
              <a:gd name="T67" fmla="*/ 158 h 184"/>
              <a:gd name="T68" fmla="*/ 144 w 232"/>
              <a:gd name="T69" fmla="*/ 164 h 184"/>
              <a:gd name="T70" fmla="*/ 85 w 232"/>
              <a:gd name="T71" fmla="*/ 133 h 184"/>
              <a:gd name="T72" fmla="*/ 32 w 232"/>
              <a:gd name="T73" fmla="*/ 23 h 184"/>
              <a:gd name="T74" fmla="*/ 17 w 232"/>
              <a:gd name="T75" fmla="*/ 49 h 184"/>
              <a:gd name="T76" fmla="*/ 88 w 232"/>
              <a:gd name="T77" fmla="*/ 67 h 184"/>
              <a:gd name="T78" fmla="*/ 14 w 232"/>
              <a:gd name="T79" fmla="*/ 45 h 184"/>
              <a:gd name="T80" fmla="*/ 94 w 232"/>
              <a:gd name="T81" fmla="*/ 60 h 184"/>
              <a:gd name="T82" fmla="*/ 59 w 232"/>
              <a:gd name="T83" fmla="*/ 114 h 184"/>
              <a:gd name="T84" fmla="*/ 24 w 232"/>
              <a:gd name="T85" fmla="*/ 54 h 184"/>
              <a:gd name="T86" fmla="*/ 19 w 232"/>
              <a:gd name="T87" fmla="*/ 120 h 184"/>
              <a:gd name="T88" fmla="*/ 153 w 232"/>
              <a:gd name="T89" fmla="*/ 147 h 184"/>
              <a:gd name="T90" fmla="*/ 204 w 232"/>
              <a:gd name="T91" fmla="*/ 129 h 184"/>
              <a:gd name="T92" fmla="*/ 186 w 232"/>
              <a:gd name="T93" fmla="*/ 132 h 184"/>
              <a:gd name="T94" fmla="*/ 168 w 232"/>
              <a:gd name="T95" fmla="*/ 117 h 184"/>
              <a:gd name="T96" fmla="*/ 192 w 232"/>
              <a:gd name="T97" fmla="*/ 108 h 184"/>
              <a:gd name="T98" fmla="*/ 64 w 232"/>
              <a:gd name="T99" fmla="*/ 66 h 184"/>
              <a:gd name="T100" fmla="*/ 47 w 232"/>
              <a:gd name="T101" fmla="*/ 31 h 184"/>
              <a:gd name="T102" fmla="*/ 40 w 232"/>
              <a:gd name="T103" fmla="*/ 59 h 184"/>
              <a:gd name="T104" fmla="*/ 28 w 232"/>
              <a:gd name="T105" fmla="*/ 61 h 184"/>
              <a:gd name="T106" fmla="*/ 209 w 232"/>
              <a:gd name="T107" fmla="*/ 172 h 184"/>
              <a:gd name="T108" fmla="*/ 162 w 232"/>
              <a:gd name="T109" fmla="*/ 176 h 184"/>
              <a:gd name="T110" fmla="*/ 47 w 232"/>
              <a:gd name="T111" fmla="*/ 126 h 184"/>
              <a:gd name="T112" fmla="*/ 6 w 232"/>
              <a:gd name="T113" fmla="*/ 74 h 184"/>
              <a:gd name="T114" fmla="*/ 4 w 232"/>
              <a:gd name="T115" fmla="*/ 81 h 184"/>
              <a:gd name="T116" fmla="*/ 2 w 232"/>
              <a:gd name="T117" fmla="*/ 38 h 184"/>
              <a:gd name="T118" fmla="*/ 7 w 232"/>
              <a:gd name="T119" fmla="*/ 6 h 184"/>
              <a:gd name="T120" fmla="*/ 104 w 232"/>
              <a:gd name="T121" fmla="*/ 31 h 184"/>
              <a:gd name="T122" fmla="*/ 186 w 232"/>
              <a:gd name="T123" fmla="*/ 83 h 184"/>
              <a:gd name="T124" fmla="*/ 224 w 232"/>
              <a:gd name="T125" fmla="*/ 14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 h="184">
                <a:moveTo>
                  <a:pt x="191" y="61"/>
                </a:moveTo>
                <a:cubicBezTo>
                  <a:pt x="191" y="61"/>
                  <a:pt x="191" y="62"/>
                  <a:pt x="191" y="62"/>
                </a:cubicBezTo>
                <a:cubicBezTo>
                  <a:pt x="190" y="62"/>
                  <a:pt x="191" y="61"/>
                  <a:pt x="191" y="61"/>
                </a:cubicBezTo>
                <a:cubicBezTo>
                  <a:pt x="191" y="61"/>
                  <a:pt x="191" y="61"/>
                  <a:pt x="191" y="61"/>
                </a:cubicBezTo>
                <a:close/>
                <a:moveTo>
                  <a:pt x="16" y="50"/>
                </a:moveTo>
                <a:cubicBezTo>
                  <a:pt x="16" y="50"/>
                  <a:pt x="16" y="50"/>
                  <a:pt x="16" y="50"/>
                </a:cubicBezTo>
                <a:cubicBezTo>
                  <a:pt x="16" y="50"/>
                  <a:pt x="16" y="50"/>
                  <a:pt x="16" y="49"/>
                </a:cubicBezTo>
                <a:cubicBezTo>
                  <a:pt x="16" y="51"/>
                  <a:pt x="16" y="51"/>
                  <a:pt x="16" y="51"/>
                </a:cubicBezTo>
                <a:cubicBezTo>
                  <a:pt x="15" y="51"/>
                  <a:pt x="15" y="51"/>
                  <a:pt x="15" y="51"/>
                </a:cubicBezTo>
                <a:cubicBezTo>
                  <a:pt x="16" y="51"/>
                  <a:pt x="16" y="51"/>
                  <a:pt x="16" y="51"/>
                </a:cubicBezTo>
                <a:cubicBezTo>
                  <a:pt x="16" y="50"/>
                  <a:pt x="16" y="50"/>
                  <a:pt x="16" y="50"/>
                </a:cubicBezTo>
                <a:close/>
                <a:moveTo>
                  <a:pt x="201" y="88"/>
                </a:moveTo>
                <a:cubicBezTo>
                  <a:pt x="201" y="89"/>
                  <a:pt x="201" y="89"/>
                  <a:pt x="201" y="89"/>
                </a:cubicBezTo>
                <a:cubicBezTo>
                  <a:pt x="201" y="90"/>
                  <a:pt x="201" y="90"/>
                  <a:pt x="202" y="90"/>
                </a:cubicBezTo>
                <a:cubicBezTo>
                  <a:pt x="201" y="90"/>
                  <a:pt x="201" y="89"/>
                  <a:pt x="201" y="89"/>
                </a:cubicBezTo>
                <a:lnTo>
                  <a:pt x="201" y="88"/>
                </a:lnTo>
                <a:close/>
                <a:moveTo>
                  <a:pt x="81" y="71"/>
                </a:moveTo>
                <a:cubicBezTo>
                  <a:pt x="81" y="69"/>
                  <a:pt x="81" y="69"/>
                  <a:pt x="81" y="69"/>
                </a:cubicBezTo>
                <a:cubicBezTo>
                  <a:pt x="80" y="69"/>
                  <a:pt x="81" y="70"/>
                  <a:pt x="81" y="70"/>
                </a:cubicBezTo>
                <a:cubicBezTo>
                  <a:pt x="81" y="71"/>
                  <a:pt x="81" y="71"/>
                  <a:pt x="81" y="71"/>
                </a:cubicBezTo>
                <a:close/>
                <a:moveTo>
                  <a:pt x="91" y="82"/>
                </a:moveTo>
                <a:cubicBezTo>
                  <a:pt x="91" y="81"/>
                  <a:pt x="90" y="81"/>
                  <a:pt x="89" y="81"/>
                </a:cubicBezTo>
                <a:cubicBezTo>
                  <a:pt x="89" y="82"/>
                  <a:pt x="90" y="82"/>
                  <a:pt x="91" y="82"/>
                </a:cubicBezTo>
                <a:close/>
                <a:moveTo>
                  <a:pt x="21" y="128"/>
                </a:moveTo>
                <a:cubicBezTo>
                  <a:pt x="21" y="128"/>
                  <a:pt x="21" y="129"/>
                  <a:pt x="21" y="129"/>
                </a:cubicBezTo>
                <a:cubicBezTo>
                  <a:pt x="21" y="130"/>
                  <a:pt x="21" y="130"/>
                  <a:pt x="21" y="130"/>
                </a:cubicBezTo>
                <a:cubicBezTo>
                  <a:pt x="21" y="129"/>
                  <a:pt x="21" y="129"/>
                  <a:pt x="21" y="129"/>
                </a:cubicBezTo>
                <a:cubicBezTo>
                  <a:pt x="21" y="129"/>
                  <a:pt x="21" y="128"/>
                  <a:pt x="21" y="128"/>
                </a:cubicBezTo>
                <a:close/>
                <a:moveTo>
                  <a:pt x="143" y="168"/>
                </a:moveTo>
                <a:cubicBezTo>
                  <a:pt x="143" y="168"/>
                  <a:pt x="143" y="168"/>
                  <a:pt x="143" y="169"/>
                </a:cubicBezTo>
                <a:cubicBezTo>
                  <a:pt x="143" y="169"/>
                  <a:pt x="144" y="169"/>
                  <a:pt x="145" y="168"/>
                </a:cubicBezTo>
                <a:cubicBezTo>
                  <a:pt x="144" y="168"/>
                  <a:pt x="144" y="168"/>
                  <a:pt x="143" y="168"/>
                </a:cubicBezTo>
                <a:close/>
                <a:moveTo>
                  <a:pt x="4" y="52"/>
                </a:moveTo>
                <a:cubicBezTo>
                  <a:pt x="4" y="52"/>
                  <a:pt x="4" y="52"/>
                  <a:pt x="4" y="52"/>
                </a:cubicBezTo>
                <a:cubicBezTo>
                  <a:pt x="4" y="53"/>
                  <a:pt x="4" y="54"/>
                  <a:pt x="4" y="54"/>
                </a:cubicBezTo>
                <a:lnTo>
                  <a:pt x="4" y="52"/>
                </a:lnTo>
                <a:close/>
                <a:moveTo>
                  <a:pt x="185" y="153"/>
                </a:moveTo>
                <a:cubicBezTo>
                  <a:pt x="185" y="154"/>
                  <a:pt x="185" y="153"/>
                  <a:pt x="185" y="153"/>
                </a:cubicBezTo>
                <a:cubicBezTo>
                  <a:pt x="184" y="153"/>
                  <a:pt x="184" y="154"/>
                  <a:pt x="185" y="154"/>
                </a:cubicBezTo>
                <a:cubicBezTo>
                  <a:pt x="185" y="154"/>
                  <a:pt x="186" y="154"/>
                  <a:pt x="185" y="153"/>
                </a:cubicBezTo>
                <a:close/>
                <a:moveTo>
                  <a:pt x="108" y="145"/>
                </a:moveTo>
                <a:cubicBezTo>
                  <a:pt x="108" y="145"/>
                  <a:pt x="108" y="145"/>
                  <a:pt x="108" y="145"/>
                </a:cubicBezTo>
                <a:cubicBezTo>
                  <a:pt x="108" y="146"/>
                  <a:pt x="108" y="147"/>
                  <a:pt x="108" y="147"/>
                </a:cubicBezTo>
                <a:cubicBezTo>
                  <a:pt x="108" y="146"/>
                  <a:pt x="109" y="146"/>
                  <a:pt x="108" y="145"/>
                </a:cubicBezTo>
                <a:close/>
                <a:moveTo>
                  <a:pt x="25" y="136"/>
                </a:moveTo>
                <a:cubicBezTo>
                  <a:pt x="25" y="136"/>
                  <a:pt x="26" y="135"/>
                  <a:pt x="25" y="135"/>
                </a:cubicBezTo>
                <a:cubicBezTo>
                  <a:pt x="25" y="135"/>
                  <a:pt x="26" y="137"/>
                  <a:pt x="25" y="136"/>
                </a:cubicBezTo>
                <a:close/>
                <a:moveTo>
                  <a:pt x="175" y="171"/>
                </a:moveTo>
                <a:cubicBezTo>
                  <a:pt x="174" y="171"/>
                  <a:pt x="173" y="171"/>
                  <a:pt x="173" y="172"/>
                </a:cubicBezTo>
                <a:cubicBezTo>
                  <a:pt x="174" y="172"/>
                  <a:pt x="175" y="172"/>
                  <a:pt x="176" y="172"/>
                </a:cubicBezTo>
                <a:cubicBezTo>
                  <a:pt x="175" y="171"/>
                  <a:pt x="175" y="171"/>
                  <a:pt x="175" y="171"/>
                </a:cubicBezTo>
                <a:close/>
                <a:moveTo>
                  <a:pt x="14" y="33"/>
                </a:moveTo>
                <a:cubicBezTo>
                  <a:pt x="14" y="34"/>
                  <a:pt x="13" y="34"/>
                  <a:pt x="13" y="35"/>
                </a:cubicBezTo>
                <a:cubicBezTo>
                  <a:pt x="13" y="35"/>
                  <a:pt x="14" y="34"/>
                  <a:pt x="14" y="33"/>
                </a:cubicBezTo>
                <a:close/>
                <a:moveTo>
                  <a:pt x="209" y="119"/>
                </a:moveTo>
                <a:cubicBezTo>
                  <a:pt x="209" y="119"/>
                  <a:pt x="208" y="118"/>
                  <a:pt x="208" y="117"/>
                </a:cubicBezTo>
                <a:cubicBezTo>
                  <a:pt x="208" y="118"/>
                  <a:pt x="208" y="119"/>
                  <a:pt x="209" y="119"/>
                </a:cubicBezTo>
                <a:close/>
                <a:moveTo>
                  <a:pt x="5" y="87"/>
                </a:moveTo>
                <a:cubicBezTo>
                  <a:pt x="5" y="88"/>
                  <a:pt x="5" y="89"/>
                  <a:pt x="5" y="89"/>
                </a:cubicBezTo>
                <a:cubicBezTo>
                  <a:pt x="4" y="88"/>
                  <a:pt x="4" y="88"/>
                  <a:pt x="4" y="87"/>
                </a:cubicBezTo>
                <a:lnTo>
                  <a:pt x="5" y="87"/>
                </a:lnTo>
                <a:close/>
                <a:moveTo>
                  <a:pt x="24" y="123"/>
                </a:moveTo>
                <a:cubicBezTo>
                  <a:pt x="24" y="121"/>
                  <a:pt x="24" y="121"/>
                  <a:pt x="24" y="121"/>
                </a:cubicBezTo>
                <a:cubicBezTo>
                  <a:pt x="23" y="121"/>
                  <a:pt x="24" y="122"/>
                  <a:pt x="24" y="123"/>
                </a:cubicBezTo>
                <a:cubicBezTo>
                  <a:pt x="24" y="123"/>
                  <a:pt x="24" y="123"/>
                  <a:pt x="24" y="123"/>
                </a:cubicBezTo>
                <a:close/>
                <a:moveTo>
                  <a:pt x="21" y="128"/>
                </a:moveTo>
                <a:cubicBezTo>
                  <a:pt x="21" y="127"/>
                  <a:pt x="21" y="126"/>
                  <a:pt x="20" y="126"/>
                </a:cubicBezTo>
                <a:cubicBezTo>
                  <a:pt x="20" y="126"/>
                  <a:pt x="20" y="127"/>
                  <a:pt x="21" y="128"/>
                </a:cubicBezTo>
                <a:close/>
                <a:moveTo>
                  <a:pt x="4" y="84"/>
                </a:moveTo>
                <a:cubicBezTo>
                  <a:pt x="4" y="83"/>
                  <a:pt x="3" y="84"/>
                  <a:pt x="4" y="84"/>
                </a:cubicBezTo>
                <a:cubicBezTo>
                  <a:pt x="4" y="84"/>
                  <a:pt x="3" y="86"/>
                  <a:pt x="4" y="85"/>
                </a:cubicBezTo>
                <a:cubicBezTo>
                  <a:pt x="4" y="85"/>
                  <a:pt x="4" y="84"/>
                  <a:pt x="4" y="84"/>
                </a:cubicBezTo>
                <a:close/>
                <a:moveTo>
                  <a:pt x="103" y="139"/>
                </a:moveTo>
                <a:cubicBezTo>
                  <a:pt x="102" y="139"/>
                  <a:pt x="102" y="139"/>
                  <a:pt x="102" y="139"/>
                </a:cubicBezTo>
                <a:cubicBezTo>
                  <a:pt x="102" y="139"/>
                  <a:pt x="103" y="140"/>
                  <a:pt x="104" y="139"/>
                </a:cubicBezTo>
                <a:cubicBezTo>
                  <a:pt x="104" y="139"/>
                  <a:pt x="103" y="139"/>
                  <a:pt x="103" y="139"/>
                </a:cubicBezTo>
                <a:close/>
                <a:moveTo>
                  <a:pt x="87" y="67"/>
                </a:moveTo>
                <a:cubicBezTo>
                  <a:pt x="87" y="66"/>
                  <a:pt x="86" y="66"/>
                  <a:pt x="86" y="67"/>
                </a:cubicBezTo>
                <a:cubicBezTo>
                  <a:pt x="86" y="67"/>
                  <a:pt x="86" y="69"/>
                  <a:pt x="87" y="68"/>
                </a:cubicBezTo>
                <a:cubicBezTo>
                  <a:pt x="87" y="68"/>
                  <a:pt x="87" y="67"/>
                  <a:pt x="87" y="67"/>
                </a:cubicBezTo>
                <a:close/>
                <a:moveTo>
                  <a:pt x="191" y="170"/>
                </a:moveTo>
                <a:cubicBezTo>
                  <a:pt x="191" y="170"/>
                  <a:pt x="190" y="171"/>
                  <a:pt x="189" y="172"/>
                </a:cubicBezTo>
                <a:cubicBezTo>
                  <a:pt x="190" y="171"/>
                  <a:pt x="191" y="171"/>
                  <a:pt x="191" y="170"/>
                </a:cubicBezTo>
                <a:close/>
                <a:moveTo>
                  <a:pt x="110" y="159"/>
                </a:moveTo>
                <a:cubicBezTo>
                  <a:pt x="109" y="159"/>
                  <a:pt x="111" y="160"/>
                  <a:pt x="109" y="160"/>
                </a:cubicBezTo>
                <a:cubicBezTo>
                  <a:pt x="110" y="161"/>
                  <a:pt x="110" y="161"/>
                  <a:pt x="110" y="161"/>
                </a:cubicBezTo>
                <a:cubicBezTo>
                  <a:pt x="110" y="160"/>
                  <a:pt x="111" y="160"/>
                  <a:pt x="110" y="159"/>
                </a:cubicBezTo>
                <a:close/>
                <a:moveTo>
                  <a:pt x="27" y="122"/>
                </a:moveTo>
                <a:cubicBezTo>
                  <a:pt x="28" y="121"/>
                  <a:pt x="27" y="120"/>
                  <a:pt x="27" y="118"/>
                </a:cubicBezTo>
                <a:cubicBezTo>
                  <a:pt x="27" y="120"/>
                  <a:pt x="27" y="121"/>
                  <a:pt x="27" y="122"/>
                </a:cubicBezTo>
                <a:cubicBezTo>
                  <a:pt x="27" y="122"/>
                  <a:pt x="27" y="122"/>
                  <a:pt x="27" y="122"/>
                </a:cubicBezTo>
                <a:close/>
                <a:moveTo>
                  <a:pt x="195" y="170"/>
                </a:moveTo>
                <a:cubicBezTo>
                  <a:pt x="194" y="170"/>
                  <a:pt x="193" y="171"/>
                  <a:pt x="193" y="172"/>
                </a:cubicBezTo>
                <a:cubicBezTo>
                  <a:pt x="194" y="172"/>
                  <a:pt x="195" y="171"/>
                  <a:pt x="195" y="170"/>
                </a:cubicBezTo>
                <a:close/>
                <a:moveTo>
                  <a:pt x="116" y="162"/>
                </a:moveTo>
                <a:cubicBezTo>
                  <a:pt x="116" y="162"/>
                  <a:pt x="116" y="162"/>
                  <a:pt x="115" y="162"/>
                </a:cubicBezTo>
                <a:cubicBezTo>
                  <a:pt x="115" y="162"/>
                  <a:pt x="116" y="163"/>
                  <a:pt x="116" y="163"/>
                </a:cubicBezTo>
                <a:cubicBezTo>
                  <a:pt x="116" y="163"/>
                  <a:pt x="117" y="162"/>
                  <a:pt x="116" y="162"/>
                </a:cubicBezTo>
                <a:close/>
                <a:moveTo>
                  <a:pt x="92" y="152"/>
                </a:moveTo>
                <a:cubicBezTo>
                  <a:pt x="91" y="151"/>
                  <a:pt x="90" y="151"/>
                  <a:pt x="89" y="150"/>
                </a:cubicBezTo>
                <a:cubicBezTo>
                  <a:pt x="90" y="151"/>
                  <a:pt x="91" y="152"/>
                  <a:pt x="92" y="152"/>
                </a:cubicBezTo>
                <a:cubicBezTo>
                  <a:pt x="92" y="152"/>
                  <a:pt x="92" y="152"/>
                  <a:pt x="92" y="152"/>
                </a:cubicBezTo>
                <a:close/>
                <a:moveTo>
                  <a:pt x="98" y="155"/>
                </a:moveTo>
                <a:cubicBezTo>
                  <a:pt x="98" y="155"/>
                  <a:pt x="98" y="154"/>
                  <a:pt x="98" y="154"/>
                </a:cubicBezTo>
                <a:cubicBezTo>
                  <a:pt x="97" y="155"/>
                  <a:pt x="98" y="156"/>
                  <a:pt x="99" y="156"/>
                </a:cubicBezTo>
                <a:cubicBezTo>
                  <a:pt x="99" y="156"/>
                  <a:pt x="99" y="155"/>
                  <a:pt x="99" y="155"/>
                </a:cubicBezTo>
                <a:cubicBezTo>
                  <a:pt x="99" y="155"/>
                  <a:pt x="98" y="155"/>
                  <a:pt x="98" y="155"/>
                </a:cubicBezTo>
                <a:close/>
                <a:moveTo>
                  <a:pt x="107" y="149"/>
                </a:moveTo>
                <a:cubicBezTo>
                  <a:pt x="106" y="149"/>
                  <a:pt x="106" y="149"/>
                  <a:pt x="106" y="149"/>
                </a:cubicBezTo>
                <a:cubicBezTo>
                  <a:pt x="106" y="150"/>
                  <a:pt x="106" y="153"/>
                  <a:pt x="106" y="153"/>
                </a:cubicBezTo>
                <a:cubicBezTo>
                  <a:pt x="106" y="152"/>
                  <a:pt x="106" y="151"/>
                  <a:pt x="107" y="149"/>
                </a:cubicBezTo>
                <a:close/>
                <a:moveTo>
                  <a:pt x="28" y="120"/>
                </a:moveTo>
                <a:cubicBezTo>
                  <a:pt x="28" y="119"/>
                  <a:pt x="29" y="118"/>
                  <a:pt x="29" y="117"/>
                </a:cubicBezTo>
                <a:cubicBezTo>
                  <a:pt x="28" y="117"/>
                  <a:pt x="28" y="118"/>
                  <a:pt x="28" y="118"/>
                </a:cubicBezTo>
                <a:cubicBezTo>
                  <a:pt x="28" y="119"/>
                  <a:pt x="28" y="119"/>
                  <a:pt x="28" y="120"/>
                </a:cubicBezTo>
                <a:close/>
                <a:moveTo>
                  <a:pt x="139" y="167"/>
                </a:moveTo>
                <a:cubicBezTo>
                  <a:pt x="138" y="168"/>
                  <a:pt x="137" y="167"/>
                  <a:pt x="136" y="168"/>
                </a:cubicBezTo>
                <a:cubicBezTo>
                  <a:pt x="137" y="168"/>
                  <a:pt x="139" y="168"/>
                  <a:pt x="139" y="168"/>
                </a:cubicBezTo>
                <a:cubicBezTo>
                  <a:pt x="140" y="168"/>
                  <a:pt x="140" y="167"/>
                  <a:pt x="139" y="167"/>
                </a:cubicBezTo>
                <a:close/>
                <a:moveTo>
                  <a:pt x="28" y="120"/>
                </a:moveTo>
                <a:cubicBezTo>
                  <a:pt x="28" y="121"/>
                  <a:pt x="29" y="122"/>
                  <a:pt x="29" y="124"/>
                </a:cubicBezTo>
                <a:cubicBezTo>
                  <a:pt x="29" y="124"/>
                  <a:pt x="29" y="124"/>
                  <a:pt x="29" y="124"/>
                </a:cubicBezTo>
                <a:cubicBezTo>
                  <a:pt x="29" y="125"/>
                  <a:pt x="29" y="125"/>
                  <a:pt x="29" y="125"/>
                </a:cubicBezTo>
                <a:cubicBezTo>
                  <a:pt x="29" y="124"/>
                  <a:pt x="29" y="124"/>
                  <a:pt x="29" y="124"/>
                </a:cubicBezTo>
                <a:cubicBezTo>
                  <a:pt x="29" y="123"/>
                  <a:pt x="29" y="121"/>
                  <a:pt x="29" y="120"/>
                </a:cubicBezTo>
                <a:cubicBezTo>
                  <a:pt x="29" y="120"/>
                  <a:pt x="28" y="120"/>
                  <a:pt x="28" y="120"/>
                </a:cubicBezTo>
                <a:close/>
                <a:moveTo>
                  <a:pt x="179" y="154"/>
                </a:moveTo>
                <a:cubicBezTo>
                  <a:pt x="180" y="154"/>
                  <a:pt x="182" y="154"/>
                  <a:pt x="183" y="154"/>
                </a:cubicBezTo>
                <a:cubicBezTo>
                  <a:pt x="182" y="154"/>
                  <a:pt x="181" y="154"/>
                  <a:pt x="181" y="153"/>
                </a:cubicBezTo>
                <a:cubicBezTo>
                  <a:pt x="180" y="154"/>
                  <a:pt x="180" y="154"/>
                  <a:pt x="179" y="154"/>
                </a:cubicBezTo>
                <a:close/>
                <a:moveTo>
                  <a:pt x="114" y="148"/>
                </a:moveTo>
                <a:cubicBezTo>
                  <a:pt x="114" y="149"/>
                  <a:pt x="114" y="150"/>
                  <a:pt x="114" y="151"/>
                </a:cubicBezTo>
                <a:cubicBezTo>
                  <a:pt x="114" y="150"/>
                  <a:pt x="114" y="149"/>
                  <a:pt x="115" y="149"/>
                </a:cubicBezTo>
                <a:cubicBezTo>
                  <a:pt x="115" y="148"/>
                  <a:pt x="115" y="148"/>
                  <a:pt x="114" y="148"/>
                </a:cubicBezTo>
                <a:close/>
                <a:moveTo>
                  <a:pt x="156" y="154"/>
                </a:moveTo>
                <a:cubicBezTo>
                  <a:pt x="156" y="154"/>
                  <a:pt x="156" y="153"/>
                  <a:pt x="156" y="153"/>
                </a:cubicBezTo>
                <a:cubicBezTo>
                  <a:pt x="155" y="153"/>
                  <a:pt x="153" y="153"/>
                  <a:pt x="152" y="153"/>
                </a:cubicBezTo>
                <a:lnTo>
                  <a:pt x="156" y="154"/>
                </a:lnTo>
                <a:close/>
                <a:moveTo>
                  <a:pt x="96" y="154"/>
                </a:moveTo>
                <a:cubicBezTo>
                  <a:pt x="95" y="153"/>
                  <a:pt x="94" y="153"/>
                  <a:pt x="93" y="153"/>
                </a:cubicBezTo>
                <a:cubicBezTo>
                  <a:pt x="94" y="154"/>
                  <a:pt x="95" y="154"/>
                  <a:pt x="96" y="155"/>
                </a:cubicBezTo>
                <a:cubicBezTo>
                  <a:pt x="96" y="155"/>
                  <a:pt x="96" y="154"/>
                  <a:pt x="96" y="154"/>
                </a:cubicBezTo>
                <a:close/>
                <a:moveTo>
                  <a:pt x="171" y="171"/>
                </a:moveTo>
                <a:cubicBezTo>
                  <a:pt x="170" y="172"/>
                  <a:pt x="169" y="171"/>
                  <a:pt x="168" y="171"/>
                </a:cubicBezTo>
                <a:cubicBezTo>
                  <a:pt x="168" y="171"/>
                  <a:pt x="168" y="172"/>
                  <a:pt x="168" y="172"/>
                </a:cubicBezTo>
                <a:cubicBezTo>
                  <a:pt x="169" y="172"/>
                  <a:pt x="170" y="172"/>
                  <a:pt x="170" y="172"/>
                </a:cubicBezTo>
                <a:cubicBezTo>
                  <a:pt x="171" y="172"/>
                  <a:pt x="172" y="172"/>
                  <a:pt x="171" y="171"/>
                </a:cubicBezTo>
                <a:close/>
                <a:moveTo>
                  <a:pt x="24" y="123"/>
                </a:moveTo>
                <a:cubicBezTo>
                  <a:pt x="24" y="123"/>
                  <a:pt x="24" y="124"/>
                  <a:pt x="24" y="125"/>
                </a:cubicBezTo>
                <a:cubicBezTo>
                  <a:pt x="24" y="125"/>
                  <a:pt x="25" y="125"/>
                  <a:pt x="25" y="125"/>
                </a:cubicBezTo>
                <a:cubicBezTo>
                  <a:pt x="25" y="125"/>
                  <a:pt x="25" y="126"/>
                  <a:pt x="25" y="126"/>
                </a:cubicBezTo>
                <a:cubicBezTo>
                  <a:pt x="25" y="127"/>
                  <a:pt x="25" y="127"/>
                  <a:pt x="25" y="127"/>
                </a:cubicBezTo>
                <a:cubicBezTo>
                  <a:pt x="25" y="128"/>
                  <a:pt x="25" y="128"/>
                  <a:pt x="25" y="128"/>
                </a:cubicBezTo>
                <a:cubicBezTo>
                  <a:pt x="25" y="129"/>
                  <a:pt x="25" y="129"/>
                  <a:pt x="25" y="129"/>
                </a:cubicBezTo>
                <a:cubicBezTo>
                  <a:pt x="25" y="130"/>
                  <a:pt x="25" y="130"/>
                  <a:pt x="25" y="130"/>
                </a:cubicBezTo>
                <a:cubicBezTo>
                  <a:pt x="25" y="129"/>
                  <a:pt x="25" y="129"/>
                  <a:pt x="25" y="129"/>
                </a:cubicBezTo>
                <a:cubicBezTo>
                  <a:pt x="25" y="128"/>
                  <a:pt x="25" y="128"/>
                  <a:pt x="25" y="128"/>
                </a:cubicBezTo>
                <a:cubicBezTo>
                  <a:pt x="25" y="127"/>
                  <a:pt x="25" y="127"/>
                  <a:pt x="25" y="127"/>
                </a:cubicBezTo>
                <a:cubicBezTo>
                  <a:pt x="25" y="126"/>
                  <a:pt x="25" y="126"/>
                  <a:pt x="25" y="126"/>
                </a:cubicBezTo>
                <a:cubicBezTo>
                  <a:pt x="25" y="126"/>
                  <a:pt x="25" y="125"/>
                  <a:pt x="25" y="125"/>
                </a:cubicBezTo>
                <a:cubicBezTo>
                  <a:pt x="25" y="124"/>
                  <a:pt x="25" y="124"/>
                  <a:pt x="25" y="123"/>
                </a:cubicBezTo>
                <a:cubicBezTo>
                  <a:pt x="24" y="123"/>
                  <a:pt x="24" y="123"/>
                  <a:pt x="24" y="123"/>
                </a:cubicBezTo>
                <a:close/>
                <a:moveTo>
                  <a:pt x="114" y="161"/>
                </a:moveTo>
                <a:cubicBezTo>
                  <a:pt x="113" y="161"/>
                  <a:pt x="112" y="160"/>
                  <a:pt x="112" y="160"/>
                </a:cubicBezTo>
                <a:cubicBezTo>
                  <a:pt x="111" y="161"/>
                  <a:pt x="112" y="161"/>
                  <a:pt x="113" y="162"/>
                </a:cubicBezTo>
                <a:cubicBezTo>
                  <a:pt x="113" y="162"/>
                  <a:pt x="114" y="161"/>
                  <a:pt x="114" y="161"/>
                </a:cubicBezTo>
                <a:close/>
                <a:moveTo>
                  <a:pt x="162" y="171"/>
                </a:moveTo>
                <a:cubicBezTo>
                  <a:pt x="161" y="171"/>
                  <a:pt x="161" y="170"/>
                  <a:pt x="160" y="171"/>
                </a:cubicBezTo>
                <a:cubicBezTo>
                  <a:pt x="161" y="171"/>
                  <a:pt x="162" y="171"/>
                  <a:pt x="163" y="171"/>
                </a:cubicBezTo>
                <a:cubicBezTo>
                  <a:pt x="163" y="171"/>
                  <a:pt x="164" y="171"/>
                  <a:pt x="164" y="171"/>
                </a:cubicBezTo>
                <a:cubicBezTo>
                  <a:pt x="163" y="171"/>
                  <a:pt x="163" y="171"/>
                  <a:pt x="162" y="171"/>
                </a:cubicBezTo>
                <a:close/>
                <a:moveTo>
                  <a:pt x="96" y="84"/>
                </a:moveTo>
                <a:cubicBezTo>
                  <a:pt x="95" y="83"/>
                  <a:pt x="93" y="82"/>
                  <a:pt x="91" y="82"/>
                </a:cubicBezTo>
                <a:cubicBezTo>
                  <a:pt x="93" y="82"/>
                  <a:pt x="94" y="83"/>
                  <a:pt x="96" y="84"/>
                </a:cubicBezTo>
                <a:close/>
                <a:moveTo>
                  <a:pt x="123" y="154"/>
                </a:moveTo>
                <a:cubicBezTo>
                  <a:pt x="124" y="153"/>
                  <a:pt x="124" y="152"/>
                  <a:pt x="125" y="152"/>
                </a:cubicBezTo>
                <a:cubicBezTo>
                  <a:pt x="124" y="151"/>
                  <a:pt x="124" y="151"/>
                  <a:pt x="124" y="152"/>
                </a:cubicBezTo>
                <a:cubicBezTo>
                  <a:pt x="123" y="153"/>
                  <a:pt x="123" y="154"/>
                  <a:pt x="123" y="155"/>
                </a:cubicBezTo>
                <a:cubicBezTo>
                  <a:pt x="123" y="155"/>
                  <a:pt x="123" y="154"/>
                  <a:pt x="123" y="154"/>
                </a:cubicBezTo>
                <a:close/>
                <a:moveTo>
                  <a:pt x="112" y="147"/>
                </a:moveTo>
                <a:cubicBezTo>
                  <a:pt x="112" y="147"/>
                  <a:pt x="111" y="147"/>
                  <a:pt x="111" y="147"/>
                </a:cubicBezTo>
                <a:cubicBezTo>
                  <a:pt x="111" y="148"/>
                  <a:pt x="111" y="150"/>
                  <a:pt x="111" y="151"/>
                </a:cubicBezTo>
                <a:cubicBezTo>
                  <a:pt x="111" y="149"/>
                  <a:pt x="112" y="148"/>
                  <a:pt x="112" y="147"/>
                </a:cubicBezTo>
                <a:close/>
                <a:moveTo>
                  <a:pt x="201" y="88"/>
                </a:moveTo>
                <a:cubicBezTo>
                  <a:pt x="201" y="87"/>
                  <a:pt x="200" y="85"/>
                  <a:pt x="200" y="83"/>
                </a:cubicBezTo>
                <a:cubicBezTo>
                  <a:pt x="200" y="84"/>
                  <a:pt x="199" y="84"/>
                  <a:pt x="199" y="84"/>
                </a:cubicBezTo>
                <a:cubicBezTo>
                  <a:pt x="200" y="86"/>
                  <a:pt x="200" y="87"/>
                  <a:pt x="201" y="88"/>
                </a:cubicBezTo>
                <a:close/>
                <a:moveTo>
                  <a:pt x="207" y="158"/>
                </a:moveTo>
                <a:cubicBezTo>
                  <a:pt x="206" y="159"/>
                  <a:pt x="204" y="160"/>
                  <a:pt x="203" y="162"/>
                </a:cubicBezTo>
                <a:cubicBezTo>
                  <a:pt x="203" y="162"/>
                  <a:pt x="203" y="162"/>
                  <a:pt x="203" y="162"/>
                </a:cubicBezTo>
                <a:cubicBezTo>
                  <a:pt x="204" y="161"/>
                  <a:pt x="206" y="160"/>
                  <a:pt x="207" y="158"/>
                </a:cubicBezTo>
                <a:cubicBezTo>
                  <a:pt x="207" y="158"/>
                  <a:pt x="207" y="158"/>
                  <a:pt x="207" y="158"/>
                </a:cubicBezTo>
                <a:close/>
                <a:moveTo>
                  <a:pt x="134" y="157"/>
                </a:moveTo>
                <a:cubicBezTo>
                  <a:pt x="133" y="159"/>
                  <a:pt x="132" y="160"/>
                  <a:pt x="131" y="162"/>
                </a:cubicBezTo>
                <a:cubicBezTo>
                  <a:pt x="131" y="162"/>
                  <a:pt x="131" y="162"/>
                  <a:pt x="132" y="162"/>
                </a:cubicBezTo>
                <a:lnTo>
                  <a:pt x="134" y="157"/>
                </a:lnTo>
                <a:close/>
                <a:moveTo>
                  <a:pt x="112" y="151"/>
                </a:moveTo>
                <a:cubicBezTo>
                  <a:pt x="112" y="152"/>
                  <a:pt x="111" y="154"/>
                  <a:pt x="111" y="155"/>
                </a:cubicBezTo>
                <a:cubicBezTo>
                  <a:pt x="112" y="155"/>
                  <a:pt x="112" y="155"/>
                  <a:pt x="112" y="155"/>
                </a:cubicBezTo>
                <a:cubicBezTo>
                  <a:pt x="112" y="154"/>
                  <a:pt x="112" y="153"/>
                  <a:pt x="112" y="152"/>
                </a:cubicBezTo>
                <a:cubicBezTo>
                  <a:pt x="112" y="151"/>
                  <a:pt x="113" y="151"/>
                  <a:pt x="112" y="151"/>
                </a:cubicBezTo>
                <a:close/>
                <a:moveTo>
                  <a:pt x="164" y="153"/>
                </a:moveTo>
                <a:cubicBezTo>
                  <a:pt x="164" y="153"/>
                  <a:pt x="164" y="154"/>
                  <a:pt x="164" y="154"/>
                </a:cubicBezTo>
                <a:cubicBezTo>
                  <a:pt x="157" y="153"/>
                  <a:pt x="157" y="153"/>
                  <a:pt x="157" y="153"/>
                </a:cubicBezTo>
                <a:cubicBezTo>
                  <a:pt x="159" y="154"/>
                  <a:pt x="161" y="154"/>
                  <a:pt x="162" y="154"/>
                </a:cubicBezTo>
                <a:cubicBezTo>
                  <a:pt x="163" y="154"/>
                  <a:pt x="164" y="154"/>
                  <a:pt x="164" y="153"/>
                </a:cubicBezTo>
                <a:close/>
                <a:moveTo>
                  <a:pt x="37" y="126"/>
                </a:moveTo>
                <a:cubicBezTo>
                  <a:pt x="37" y="124"/>
                  <a:pt x="37" y="122"/>
                  <a:pt x="36" y="120"/>
                </a:cubicBezTo>
                <a:cubicBezTo>
                  <a:pt x="37" y="120"/>
                  <a:pt x="36" y="119"/>
                  <a:pt x="36" y="120"/>
                </a:cubicBezTo>
                <a:cubicBezTo>
                  <a:pt x="37" y="126"/>
                  <a:pt x="37" y="126"/>
                  <a:pt x="37" y="126"/>
                </a:cubicBezTo>
                <a:cubicBezTo>
                  <a:pt x="37" y="126"/>
                  <a:pt x="38" y="127"/>
                  <a:pt x="37" y="126"/>
                </a:cubicBezTo>
                <a:close/>
                <a:moveTo>
                  <a:pt x="35" y="127"/>
                </a:moveTo>
                <a:cubicBezTo>
                  <a:pt x="33" y="120"/>
                  <a:pt x="33" y="120"/>
                  <a:pt x="33" y="120"/>
                </a:cubicBezTo>
                <a:cubicBezTo>
                  <a:pt x="33" y="123"/>
                  <a:pt x="34" y="126"/>
                  <a:pt x="34" y="129"/>
                </a:cubicBezTo>
                <a:cubicBezTo>
                  <a:pt x="34" y="128"/>
                  <a:pt x="35" y="128"/>
                  <a:pt x="35" y="127"/>
                </a:cubicBezTo>
                <a:close/>
                <a:moveTo>
                  <a:pt x="15" y="21"/>
                </a:moveTo>
                <a:cubicBezTo>
                  <a:pt x="13" y="21"/>
                  <a:pt x="12" y="23"/>
                  <a:pt x="11" y="25"/>
                </a:cubicBezTo>
                <a:cubicBezTo>
                  <a:pt x="13" y="24"/>
                  <a:pt x="14" y="22"/>
                  <a:pt x="15" y="21"/>
                </a:cubicBezTo>
                <a:close/>
                <a:moveTo>
                  <a:pt x="74" y="67"/>
                </a:moveTo>
                <a:cubicBezTo>
                  <a:pt x="74" y="67"/>
                  <a:pt x="73" y="64"/>
                  <a:pt x="73" y="63"/>
                </a:cubicBezTo>
                <a:cubicBezTo>
                  <a:pt x="73" y="64"/>
                  <a:pt x="72" y="64"/>
                  <a:pt x="72" y="65"/>
                </a:cubicBezTo>
                <a:cubicBezTo>
                  <a:pt x="73" y="66"/>
                  <a:pt x="73" y="67"/>
                  <a:pt x="74" y="68"/>
                </a:cubicBezTo>
                <a:cubicBezTo>
                  <a:pt x="74" y="68"/>
                  <a:pt x="74" y="68"/>
                  <a:pt x="74" y="67"/>
                </a:cubicBezTo>
                <a:close/>
                <a:moveTo>
                  <a:pt x="127" y="153"/>
                </a:moveTo>
                <a:cubicBezTo>
                  <a:pt x="126" y="154"/>
                  <a:pt x="126" y="156"/>
                  <a:pt x="126" y="157"/>
                </a:cubicBezTo>
                <a:cubicBezTo>
                  <a:pt x="127" y="156"/>
                  <a:pt x="128" y="154"/>
                  <a:pt x="128" y="153"/>
                </a:cubicBezTo>
                <a:lnTo>
                  <a:pt x="127" y="153"/>
                </a:lnTo>
                <a:close/>
                <a:moveTo>
                  <a:pt x="125" y="154"/>
                </a:moveTo>
                <a:cubicBezTo>
                  <a:pt x="124" y="155"/>
                  <a:pt x="123" y="157"/>
                  <a:pt x="122" y="159"/>
                </a:cubicBezTo>
                <a:cubicBezTo>
                  <a:pt x="122" y="159"/>
                  <a:pt x="123" y="160"/>
                  <a:pt x="123" y="159"/>
                </a:cubicBezTo>
                <a:lnTo>
                  <a:pt x="125" y="154"/>
                </a:lnTo>
                <a:close/>
                <a:moveTo>
                  <a:pt x="30" y="123"/>
                </a:moveTo>
                <a:cubicBezTo>
                  <a:pt x="30" y="124"/>
                  <a:pt x="30" y="124"/>
                  <a:pt x="30" y="124"/>
                </a:cubicBezTo>
                <a:cubicBezTo>
                  <a:pt x="31" y="131"/>
                  <a:pt x="31" y="131"/>
                  <a:pt x="31" y="131"/>
                </a:cubicBezTo>
                <a:cubicBezTo>
                  <a:pt x="31" y="131"/>
                  <a:pt x="32" y="131"/>
                  <a:pt x="32" y="130"/>
                </a:cubicBezTo>
                <a:cubicBezTo>
                  <a:pt x="30" y="124"/>
                  <a:pt x="30" y="124"/>
                  <a:pt x="30" y="124"/>
                </a:cubicBezTo>
                <a:lnTo>
                  <a:pt x="30" y="123"/>
                </a:lnTo>
                <a:close/>
                <a:moveTo>
                  <a:pt x="100" y="148"/>
                </a:moveTo>
                <a:cubicBezTo>
                  <a:pt x="99" y="147"/>
                  <a:pt x="100" y="146"/>
                  <a:pt x="99" y="145"/>
                </a:cubicBezTo>
                <a:cubicBezTo>
                  <a:pt x="98" y="150"/>
                  <a:pt x="98" y="150"/>
                  <a:pt x="98" y="150"/>
                </a:cubicBezTo>
                <a:cubicBezTo>
                  <a:pt x="100" y="151"/>
                  <a:pt x="100" y="151"/>
                  <a:pt x="100" y="151"/>
                </a:cubicBezTo>
                <a:cubicBezTo>
                  <a:pt x="100" y="150"/>
                  <a:pt x="100" y="149"/>
                  <a:pt x="100" y="148"/>
                </a:cubicBezTo>
                <a:close/>
                <a:moveTo>
                  <a:pt x="134" y="160"/>
                </a:moveTo>
                <a:cubicBezTo>
                  <a:pt x="135" y="158"/>
                  <a:pt x="137" y="157"/>
                  <a:pt x="138" y="155"/>
                </a:cubicBezTo>
                <a:cubicBezTo>
                  <a:pt x="137" y="155"/>
                  <a:pt x="136" y="154"/>
                  <a:pt x="136" y="155"/>
                </a:cubicBezTo>
                <a:cubicBezTo>
                  <a:pt x="136" y="157"/>
                  <a:pt x="135" y="158"/>
                  <a:pt x="134" y="160"/>
                </a:cubicBezTo>
                <a:close/>
                <a:moveTo>
                  <a:pt x="27" y="122"/>
                </a:moveTo>
                <a:cubicBezTo>
                  <a:pt x="29" y="133"/>
                  <a:pt x="29" y="133"/>
                  <a:pt x="29" y="133"/>
                </a:cubicBezTo>
                <a:cubicBezTo>
                  <a:pt x="29" y="133"/>
                  <a:pt x="30" y="133"/>
                  <a:pt x="29" y="132"/>
                </a:cubicBezTo>
                <a:lnTo>
                  <a:pt x="27" y="122"/>
                </a:lnTo>
                <a:close/>
                <a:moveTo>
                  <a:pt x="104" y="151"/>
                </a:moveTo>
                <a:cubicBezTo>
                  <a:pt x="105" y="151"/>
                  <a:pt x="105" y="151"/>
                  <a:pt x="105" y="151"/>
                </a:cubicBezTo>
                <a:cubicBezTo>
                  <a:pt x="105" y="149"/>
                  <a:pt x="106" y="146"/>
                  <a:pt x="106" y="144"/>
                </a:cubicBezTo>
                <a:cubicBezTo>
                  <a:pt x="105" y="144"/>
                  <a:pt x="105" y="144"/>
                  <a:pt x="105" y="144"/>
                </a:cubicBezTo>
                <a:cubicBezTo>
                  <a:pt x="105" y="146"/>
                  <a:pt x="105" y="148"/>
                  <a:pt x="104" y="151"/>
                </a:cubicBezTo>
                <a:close/>
                <a:moveTo>
                  <a:pt x="179" y="154"/>
                </a:moveTo>
                <a:cubicBezTo>
                  <a:pt x="175" y="154"/>
                  <a:pt x="171" y="154"/>
                  <a:pt x="166" y="154"/>
                </a:cubicBezTo>
                <a:cubicBezTo>
                  <a:pt x="166" y="155"/>
                  <a:pt x="167" y="154"/>
                  <a:pt x="167" y="154"/>
                </a:cubicBezTo>
                <a:cubicBezTo>
                  <a:pt x="172" y="154"/>
                  <a:pt x="175" y="154"/>
                  <a:pt x="179" y="154"/>
                </a:cubicBezTo>
                <a:close/>
                <a:moveTo>
                  <a:pt x="77" y="69"/>
                </a:moveTo>
                <a:cubicBezTo>
                  <a:pt x="76" y="62"/>
                  <a:pt x="76" y="62"/>
                  <a:pt x="76" y="62"/>
                </a:cubicBezTo>
                <a:cubicBezTo>
                  <a:pt x="76" y="62"/>
                  <a:pt x="75" y="62"/>
                  <a:pt x="75" y="62"/>
                </a:cubicBezTo>
                <a:cubicBezTo>
                  <a:pt x="76" y="65"/>
                  <a:pt x="76" y="68"/>
                  <a:pt x="77" y="71"/>
                </a:cubicBezTo>
                <a:cubicBezTo>
                  <a:pt x="77" y="70"/>
                  <a:pt x="77" y="69"/>
                  <a:pt x="77" y="69"/>
                </a:cubicBezTo>
                <a:close/>
                <a:moveTo>
                  <a:pt x="130" y="160"/>
                </a:moveTo>
                <a:cubicBezTo>
                  <a:pt x="132" y="158"/>
                  <a:pt x="133" y="156"/>
                  <a:pt x="134" y="154"/>
                </a:cubicBezTo>
                <a:cubicBezTo>
                  <a:pt x="133" y="155"/>
                  <a:pt x="133" y="154"/>
                  <a:pt x="132" y="154"/>
                </a:cubicBezTo>
                <a:lnTo>
                  <a:pt x="130" y="160"/>
                </a:lnTo>
                <a:close/>
                <a:moveTo>
                  <a:pt x="188" y="169"/>
                </a:moveTo>
                <a:cubicBezTo>
                  <a:pt x="187" y="170"/>
                  <a:pt x="186" y="171"/>
                  <a:pt x="184" y="171"/>
                </a:cubicBezTo>
                <a:cubicBezTo>
                  <a:pt x="184" y="171"/>
                  <a:pt x="183" y="171"/>
                  <a:pt x="183" y="172"/>
                </a:cubicBezTo>
                <a:cubicBezTo>
                  <a:pt x="188" y="172"/>
                  <a:pt x="188" y="172"/>
                  <a:pt x="188" y="172"/>
                </a:cubicBezTo>
                <a:cubicBezTo>
                  <a:pt x="187" y="171"/>
                  <a:pt x="189" y="170"/>
                  <a:pt x="188" y="169"/>
                </a:cubicBezTo>
                <a:close/>
                <a:moveTo>
                  <a:pt x="125" y="165"/>
                </a:moveTo>
                <a:cubicBezTo>
                  <a:pt x="118" y="162"/>
                  <a:pt x="118" y="162"/>
                  <a:pt x="118" y="162"/>
                </a:cubicBezTo>
                <a:cubicBezTo>
                  <a:pt x="118" y="162"/>
                  <a:pt x="118" y="163"/>
                  <a:pt x="117" y="163"/>
                </a:cubicBezTo>
                <a:cubicBezTo>
                  <a:pt x="120" y="164"/>
                  <a:pt x="122" y="164"/>
                  <a:pt x="125" y="165"/>
                </a:cubicBezTo>
                <a:close/>
                <a:moveTo>
                  <a:pt x="179" y="163"/>
                </a:moveTo>
                <a:cubicBezTo>
                  <a:pt x="177" y="164"/>
                  <a:pt x="175" y="166"/>
                  <a:pt x="173" y="168"/>
                </a:cubicBezTo>
                <a:cubicBezTo>
                  <a:pt x="173" y="168"/>
                  <a:pt x="174" y="168"/>
                  <a:pt x="174" y="168"/>
                </a:cubicBezTo>
                <a:cubicBezTo>
                  <a:pt x="176" y="167"/>
                  <a:pt x="177" y="165"/>
                  <a:pt x="179" y="163"/>
                </a:cubicBezTo>
                <a:cubicBezTo>
                  <a:pt x="179" y="163"/>
                  <a:pt x="179" y="163"/>
                  <a:pt x="179" y="163"/>
                </a:cubicBezTo>
                <a:close/>
                <a:moveTo>
                  <a:pt x="122" y="151"/>
                </a:moveTo>
                <a:cubicBezTo>
                  <a:pt x="122" y="151"/>
                  <a:pt x="122" y="151"/>
                  <a:pt x="122" y="151"/>
                </a:cubicBezTo>
                <a:cubicBezTo>
                  <a:pt x="121" y="153"/>
                  <a:pt x="120" y="156"/>
                  <a:pt x="119" y="158"/>
                </a:cubicBezTo>
                <a:cubicBezTo>
                  <a:pt x="120" y="158"/>
                  <a:pt x="120" y="159"/>
                  <a:pt x="121" y="158"/>
                </a:cubicBezTo>
                <a:cubicBezTo>
                  <a:pt x="123" y="152"/>
                  <a:pt x="123" y="152"/>
                  <a:pt x="123" y="152"/>
                </a:cubicBezTo>
                <a:cubicBezTo>
                  <a:pt x="123" y="152"/>
                  <a:pt x="122" y="151"/>
                  <a:pt x="122" y="151"/>
                </a:cubicBezTo>
                <a:close/>
                <a:moveTo>
                  <a:pt x="84" y="133"/>
                </a:moveTo>
                <a:cubicBezTo>
                  <a:pt x="84" y="133"/>
                  <a:pt x="84" y="132"/>
                  <a:pt x="84" y="132"/>
                </a:cubicBezTo>
                <a:cubicBezTo>
                  <a:pt x="83" y="132"/>
                  <a:pt x="82" y="131"/>
                  <a:pt x="82" y="131"/>
                </a:cubicBezTo>
                <a:cubicBezTo>
                  <a:pt x="81" y="131"/>
                  <a:pt x="81" y="131"/>
                  <a:pt x="81" y="132"/>
                </a:cubicBezTo>
                <a:cubicBezTo>
                  <a:pt x="82" y="133"/>
                  <a:pt x="82" y="136"/>
                  <a:pt x="83" y="138"/>
                </a:cubicBezTo>
                <a:lnTo>
                  <a:pt x="84" y="133"/>
                </a:lnTo>
                <a:close/>
                <a:moveTo>
                  <a:pt x="94" y="138"/>
                </a:moveTo>
                <a:cubicBezTo>
                  <a:pt x="94" y="138"/>
                  <a:pt x="94" y="138"/>
                  <a:pt x="93" y="138"/>
                </a:cubicBezTo>
                <a:cubicBezTo>
                  <a:pt x="93" y="140"/>
                  <a:pt x="93" y="143"/>
                  <a:pt x="94" y="146"/>
                </a:cubicBezTo>
                <a:cubicBezTo>
                  <a:pt x="94" y="143"/>
                  <a:pt x="95" y="141"/>
                  <a:pt x="95" y="139"/>
                </a:cubicBezTo>
                <a:cubicBezTo>
                  <a:pt x="95" y="139"/>
                  <a:pt x="94" y="139"/>
                  <a:pt x="94" y="138"/>
                </a:cubicBezTo>
                <a:close/>
                <a:moveTo>
                  <a:pt x="119" y="150"/>
                </a:moveTo>
                <a:cubicBezTo>
                  <a:pt x="119" y="150"/>
                  <a:pt x="118" y="150"/>
                  <a:pt x="118" y="149"/>
                </a:cubicBezTo>
                <a:cubicBezTo>
                  <a:pt x="118" y="152"/>
                  <a:pt x="117" y="155"/>
                  <a:pt x="116" y="157"/>
                </a:cubicBezTo>
                <a:cubicBezTo>
                  <a:pt x="117" y="155"/>
                  <a:pt x="118" y="152"/>
                  <a:pt x="119" y="150"/>
                </a:cubicBezTo>
                <a:close/>
                <a:moveTo>
                  <a:pt x="108" y="159"/>
                </a:moveTo>
                <a:cubicBezTo>
                  <a:pt x="107" y="158"/>
                  <a:pt x="107" y="158"/>
                  <a:pt x="106" y="158"/>
                </a:cubicBezTo>
                <a:cubicBezTo>
                  <a:pt x="106" y="158"/>
                  <a:pt x="105" y="158"/>
                  <a:pt x="105" y="157"/>
                </a:cubicBezTo>
                <a:cubicBezTo>
                  <a:pt x="104" y="157"/>
                  <a:pt x="104" y="157"/>
                  <a:pt x="103" y="158"/>
                </a:cubicBezTo>
                <a:cubicBezTo>
                  <a:pt x="103" y="158"/>
                  <a:pt x="103" y="157"/>
                  <a:pt x="103" y="157"/>
                </a:cubicBezTo>
                <a:cubicBezTo>
                  <a:pt x="103" y="156"/>
                  <a:pt x="102" y="156"/>
                  <a:pt x="101" y="156"/>
                </a:cubicBezTo>
                <a:cubicBezTo>
                  <a:pt x="100" y="155"/>
                  <a:pt x="100" y="156"/>
                  <a:pt x="100" y="156"/>
                </a:cubicBezTo>
                <a:cubicBezTo>
                  <a:pt x="103" y="158"/>
                  <a:pt x="105" y="159"/>
                  <a:pt x="108" y="160"/>
                </a:cubicBezTo>
                <a:cubicBezTo>
                  <a:pt x="108" y="159"/>
                  <a:pt x="108" y="159"/>
                  <a:pt x="108" y="159"/>
                </a:cubicBezTo>
                <a:close/>
                <a:moveTo>
                  <a:pt x="17" y="21"/>
                </a:moveTo>
                <a:cubicBezTo>
                  <a:pt x="17" y="21"/>
                  <a:pt x="17" y="21"/>
                  <a:pt x="17" y="21"/>
                </a:cubicBezTo>
                <a:cubicBezTo>
                  <a:pt x="15" y="23"/>
                  <a:pt x="13" y="25"/>
                  <a:pt x="12" y="27"/>
                </a:cubicBezTo>
                <a:cubicBezTo>
                  <a:pt x="12" y="27"/>
                  <a:pt x="12" y="28"/>
                  <a:pt x="12" y="28"/>
                </a:cubicBezTo>
                <a:cubicBezTo>
                  <a:pt x="14" y="26"/>
                  <a:pt x="16" y="24"/>
                  <a:pt x="17" y="22"/>
                </a:cubicBezTo>
                <a:cubicBezTo>
                  <a:pt x="18" y="22"/>
                  <a:pt x="18" y="21"/>
                  <a:pt x="17" y="21"/>
                </a:cubicBezTo>
                <a:close/>
                <a:moveTo>
                  <a:pt x="180" y="164"/>
                </a:moveTo>
                <a:cubicBezTo>
                  <a:pt x="183" y="162"/>
                  <a:pt x="185" y="160"/>
                  <a:pt x="188" y="158"/>
                </a:cubicBezTo>
                <a:cubicBezTo>
                  <a:pt x="187" y="158"/>
                  <a:pt x="186" y="158"/>
                  <a:pt x="186" y="158"/>
                </a:cubicBezTo>
                <a:cubicBezTo>
                  <a:pt x="184" y="160"/>
                  <a:pt x="182" y="162"/>
                  <a:pt x="180" y="164"/>
                </a:cubicBezTo>
                <a:close/>
                <a:moveTo>
                  <a:pt x="198" y="152"/>
                </a:moveTo>
                <a:cubicBezTo>
                  <a:pt x="194" y="152"/>
                  <a:pt x="190" y="152"/>
                  <a:pt x="187" y="153"/>
                </a:cubicBezTo>
                <a:cubicBezTo>
                  <a:pt x="186" y="153"/>
                  <a:pt x="186" y="154"/>
                  <a:pt x="186" y="153"/>
                </a:cubicBezTo>
                <a:cubicBezTo>
                  <a:pt x="190" y="153"/>
                  <a:pt x="195" y="153"/>
                  <a:pt x="198" y="152"/>
                </a:cubicBezTo>
                <a:close/>
                <a:moveTo>
                  <a:pt x="116" y="149"/>
                </a:moveTo>
                <a:cubicBezTo>
                  <a:pt x="116" y="149"/>
                  <a:pt x="116" y="149"/>
                  <a:pt x="116" y="149"/>
                </a:cubicBezTo>
                <a:cubicBezTo>
                  <a:pt x="113" y="156"/>
                  <a:pt x="113" y="156"/>
                  <a:pt x="113" y="156"/>
                </a:cubicBezTo>
                <a:cubicBezTo>
                  <a:pt x="114" y="156"/>
                  <a:pt x="115" y="157"/>
                  <a:pt x="115" y="156"/>
                </a:cubicBezTo>
                <a:cubicBezTo>
                  <a:pt x="116" y="154"/>
                  <a:pt x="116" y="151"/>
                  <a:pt x="116" y="149"/>
                </a:cubicBezTo>
                <a:close/>
                <a:moveTo>
                  <a:pt x="145" y="158"/>
                </a:moveTo>
                <a:cubicBezTo>
                  <a:pt x="143" y="160"/>
                  <a:pt x="142" y="162"/>
                  <a:pt x="140" y="164"/>
                </a:cubicBezTo>
                <a:cubicBezTo>
                  <a:pt x="142" y="164"/>
                  <a:pt x="142" y="164"/>
                  <a:pt x="142" y="164"/>
                </a:cubicBezTo>
                <a:cubicBezTo>
                  <a:pt x="143" y="162"/>
                  <a:pt x="144" y="160"/>
                  <a:pt x="145" y="159"/>
                </a:cubicBezTo>
                <a:cubicBezTo>
                  <a:pt x="145" y="159"/>
                  <a:pt x="145" y="158"/>
                  <a:pt x="145" y="158"/>
                </a:cubicBezTo>
                <a:close/>
                <a:moveTo>
                  <a:pt x="109" y="153"/>
                </a:moveTo>
                <a:cubicBezTo>
                  <a:pt x="110" y="149"/>
                  <a:pt x="110" y="149"/>
                  <a:pt x="110" y="149"/>
                </a:cubicBezTo>
                <a:cubicBezTo>
                  <a:pt x="110" y="148"/>
                  <a:pt x="110" y="146"/>
                  <a:pt x="109" y="147"/>
                </a:cubicBezTo>
                <a:cubicBezTo>
                  <a:pt x="108" y="154"/>
                  <a:pt x="108" y="154"/>
                  <a:pt x="108" y="154"/>
                </a:cubicBezTo>
                <a:cubicBezTo>
                  <a:pt x="107" y="154"/>
                  <a:pt x="109" y="155"/>
                  <a:pt x="109" y="155"/>
                </a:cubicBezTo>
                <a:cubicBezTo>
                  <a:pt x="109" y="154"/>
                  <a:pt x="109" y="153"/>
                  <a:pt x="109" y="153"/>
                </a:cubicBezTo>
                <a:close/>
                <a:moveTo>
                  <a:pt x="173" y="161"/>
                </a:moveTo>
                <a:cubicBezTo>
                  <a:pt x="170" y="163"/>
                  <a:pt x="167" y="165"/>
                  <a:pt x="165" y="167"/>
                </a:cubicBezTo>
                <a:cubicBezTo>
                  <a:pt x="166" y="167"/>
                  <a:pt x="167" y="168"/>
                  <a:pt x="168" y="167"/>
                </a:cubicBezTo>
                <a:lnTo>
                  <a:pt x="173" y="161"/>
                </a:lnTo>
                <a:close/>
                <a:moveTo>
                  <a:pt x="140" y="156"/>
                </a:moveTo>
                <a:cubicBezTo>
                  <a:pt x="137" y="158"/>
                  <a:pt x="136" y="160"/>
                  <a:pt x="134" y="163"/>
                </a:cubicBezTo>
                <a:cubicBezTo>
                  <a:pt x="135" y="163"/>
                  <a:pt x="136" y="163"/>
                  <a:pt x="136" y="163"/>
                </a:cubicBezTo>
                <a:cubicBezTo>
                  <a:pt x="137" y="161"/>
                  <a:pt x="139" y="158"/>
                  <a:pt x="140" y="156"/>
                </a:cubicBezTo>
                <a:close/>
                <a:moveTo>
                  <a:pt x="80" y="72"/>
                </a:moveTo>
                <a:cubicBezTo>
                  <a:pt x="80" y="68"/>
                  <a:pt x="79" y="64"/>
                  <a:pt x="78" y="60"/>
                </a:cubicBezTo>
                <a:cubicBezTo>
                  <a:pt x="78" y="59"/>
                  <a:pt x="77" y="60"/>
                  <a:pt x="77" y="61"/>
                </a:cubicBezTo>
                <a:cubicBezTo>
                  <a:pt x="78" y="64"/>
                  <a:pt x="78" y="67"/>
                  <a:pt x="79" y="70"/>
                </a:cubicBezTo>
                <a:cubicBezTo>
                  <a:pt x="79" y="70"/>
                  <a:pt x="79" y="72"/>
                  <a:pt x="80" y="72"/>
                </a:cubicBezTo>
                <a:close/>
                <a:moveTo>
                  <a:pt x="199" y="159"/>
                </a:moveTo>
                <a:cubicBezTo>
                  <a:pt x="195" y="161"/>
                  <a:pt x="192" y="164"/>
                  <a:pt x="189" y="166"/>
                </a:cubicBezTo>
                <a:cubicBezTo>
                  <a:pt x="191" y="167"/>
                  <a:pt x="193" y="166"/>
                  <a:pt x="194" y="164"/>
                </a:cubicBezTo>
                <a:cubicBezTo>
                  <a:pt x="195" y="163"/>
                  <a:pt x="197" y="161"/>
                  <a:pt x="199" y="159"/>
                </a:cubicBezTo>
                <a:close/>
                <a:moveTo>
                  <a:pt x="96" y="146"/>
                </a:moveTo>
                <a:cubicBezTo>
                  <a:pt x="96" y="140"/>
                  <a:pt x="96" y="140"/>
                  <a:pt x="96" y="140"/>
                </a:cubicBezTo>
                <a:cubicBezTo>
                  <a:pt x="96" y="143"/>
                  <a:pt x="95" y="145"/>
                  <a:pt x="94" y="149"/>
                </a:cubicBezTo>
                <a:cubicBezTo>
                  <a:pt x="96" y="149"/>
                  <a:pt x="96" y="149"/>
                  <a:pt x="96" y="149"/>
                </a:cubicBezTo>
                <a:cubicBezTo>
                  <a:pt x="97" y="148"/>
                  <a:pt x="97" y="147"/>
                  <a:pt x="96" y="146"/>
                </a:cubicBezTo>
                <a:close/>
                <a:moveTo>
                  <a:pt x="86" y="69"/>
                </a:moveTo>
                <a:cubicBezTo>
                  <a:pt x="84" y="56"/>
                  <a:pt x="84" y="56"/>
                  <a:pt x="84" y="56"/>
                </a:cubicBezTo>
                <a:cubicBezTo>
                  <a:pt x="84" y="56"/>
                  <a:pt x="82" y="56"/>
                  <a:pt x="83" y="56"/>
                </a:cubicBezTo>
                <a:cubicBezTo>
                  <a:pt x="85" y="68"/>
                  <a:pt x="85" y="68"/>
                  <a:pt x="85" y="68"/>
                </a:cubicBezTo>
                <a:cubicBezTo>
                  <a:pt x="85" y="69"/>
                  <a:pt x="86" y="69"/>
                  <a:pt x="86" y="69"/>
                </a:cubicBezTo>
                <a:close/>
                <a:moveTo>
                  <a:pt x="104" y="150"/>
                </a:moveTo>
                <a:cubicBezTo>
                  <a:pt x="104" y="146"/>
                  <a:pt x="104" y="146"/>
                  <a:pt x="104" y="146"/>
                </a:cubicBezTo>
                <a:cubicBezTo>
                  <a:pt x="104" y="145"/>
                  <a:pt x="104" y="144"/>
                  <a:pt x="103" y="143"/>
                </a:cubicBezTo>
                <a:cubicBezTo>
                  <a:pt x="101" y="151"/>
                  <a:pt x="101" y="151"/>
                  <a:pt x="101" y="151"/>
                </a:cubicBezTo>
                <a:cubicBezTo>
                  <a:pt x="101" y="152"/>
                  <a:pt x="102" y="152"/>
                  <a:pt x="103" y="152"/>
                </a:cubicBezTo>
                <a:cubicBezTo>
                  <a:pt x="103" y="152"/>
                  <a:pt x="104" y="150"/>
                  <a:pt x="104" y="150"/>
                </a:cubicBezTo>
                <a:close/>
                <a:moveTo>
                  <a:pt x="102" y="143"/>
                </a:moveTo>
                <a:cubicBezTo>
                  <a:pt x="102" y="143"/>
                  <a:pt x="102" y="142"/>
                  <a:pt x="102" y="142"/>
                </a:cubicBezTo>
                <a:cubicBezTo>
                  <a:pt x="100" y="142"/>
                  <a:pt x="99" y="141"/>
                  <a:pt x="98" y="140"/>
                </a:cubicBezTo>
                <a:cubicBezTo>
                  <a:pt x="97" y="142"/>
                  <a:pt x="98" y="144"/>
                  <a:pt x="98" y="146"/>
                </a:cubicBezTo>
                <a:cubicBezTo>
                  <a:pt x="98" y="145"/>
                  <a:pt x="98" y="144"/>
                  <a:pt x="99" y="143"/>
                </a:cubicBezTo>
                <a:cubicBezTo>
                  <a:pt x="99" y="142"/>
                  <a:pt x="100" y="142"/>
                  <a:pt x="100" y="142"/>
                </a:cubicBezTo>
                <a:cubicBezTo>
                  <a:pt x="100" y="143"/>
                  <a:pt x="101" y="145"/>
                  <a:pt x="101" y="147"/>
                </a:cubicBezTo>
                <a:cubicBezTo>
                  <a:pt x="101" y="145"/>
                  <a:pt x="102" y="144"/>
                  <a:pt x="102" y="143"/>
                </a:cubicBezTo>
                <a:close/>
                <a:moveTo>
                  <a:pt x="36" y="127"/>
                </a:moveTo>
                <a:cubicBezTo>
                  <a:pt x="35" y="122"/>
                  <a:pt x="34" y="117"/>
                  <a:pt x="34" y="112"/>
                </a:cubicBezTo>
                <a:cubicBezTo>
                  <a:pt x="33" y="113"/>
                  <a:pt x="33" y="113"/>
                  <a:pt x="33" y="113"/>
                </a:cubicBezTo>
                <a:cubicBezTo>
                  <a:pt x="35" y="126"/>
                  <a:pt x="35" y="126"/>
                  <a:pt x="35" y="126"/>
                </a:cubicBezTo>
                <a:cubicBezTo>
                  <a:pt x="35" y="126"/>
                  <a:pt x="36" y="128"/>
                  <a:pt x="36" y="127"/>
                </a:cubicBezTo>
                <a:close/>
                <a:moveTo>
                  <a:pt x="162" y="158"/>
                </a:moveTo>
                <a:cubicBezTo>
                  <a:pt x="161" y="158"/>
                  <a:pt x="161" y="159"/>
                  <a:pt x="161" y="159"/>
                </a:cubicBezTo>
                <a:cubicBezTo>
                  <a:pt x="158" y="161"/>
                  <a:pt x="156" y="163"/>
                  <a:pt x="153" y="166"/>
                </a:cubicBezTo>
                <a:cubicBezTo>
                  <a:pt x="154" y="166"/>
                  <a:pt x="155" y="166"/>
                  <a:pt x="155" y="166"/>
                </a:cubicBezTo>
                <a:cubicBezTo>
                  <a:pt x="158" y="164"/>
                  <a:pt x="159" y="161"/>
                  <a:pt x="162" y="158"/>
                </a:cubicBezTo>
                <a:close/>
                <a:moveTo>
                  <a:pt x="218" y="145"/>
                </a:moveTo>
                <a:cubicBezTo>
                  <a:pt x="217" y="141"/>
                  <a:pt x="217" y="141"/>
                  <a:pt x="217" y="141"/>
                </a:cubicBezTo>
                <a:cubicBezTo>
                  <a:pt x="216" y="139"/>
                  <a:pt x="216" y="137"/>
                  <a:pt x="215" y="137"/>
                </a:cubicBezTo>
                <a:cubicBezTo>
                  <a:pt x="215" y="140"/>
                  <a:pt x="216" y="143"/>
                  <a:pt x="217" y="145"/>
                </a:cubicBezTo>
                <a:cubicBezTo>
                  <a:pt x="217" y="146"/>
                  <a:pt x="217" y="145"/>
                  <a:pt x="218" y="145"/>
                </a:cubicBezTo>
                <a:cubicBezTo>
                  <a:pt x="218" y="145"/>
                  <a:pt x="218" y="146"/>
                  <a:pt x="218" y="145"/>
                </a:cubicBezTo>
                <a:close/>
                <a:moveTo>
                  <a:pt x="191" y="160"/>
                </a:moveTo>
                <a:cubicBezTo>
                  <a:pt x="187" y="162"/>
                  <a:pt x="184" y="164"/>
                  <a:pt x="181" y="167"/>
                </a:cubicBezTo>
                <a:cubicBezTo>
                  <a:pt x="180" y="168"/>
                  <a:pt x="181" y="168"/>
                  <a:pt x="181" y="168"/>
                </a:cubicBezTo>
                <a:cubicBezTo>
                  <a:pt x="182" y="167"/>
                  <a:pt x="183" y="168"/>
                  <a:pt x="183" y="168"/>
                </a:cubicBezTo>
                <a:cubicBezTo>
                  <a:pt x="186" y="164"/>
                  <a:pt x="188" y="162"/>
                  <a:pt x="191" y="160"/>
                </a:cubicBezTo>
                <a:close/>
                <a:moveTo>
                  <a:pt x="154" y="158"/>
                </a:moveTo>
                <a:cubicBezTo>
                  <a:pt x="152" y="160"/>
                  <a:pt x="149" y="162"/>
                  <a:pt x="147" y="164"/>
                </a:cubicBezTo>
                <a:cubicBezTo>
                  <a:pt x="147" y="165"/>
                  <a:pt x="149" y="166"/>
                  <a:pt x="149" y="165"/>
                </a:cubicBezTo>
                <a:cubicBezTo>
                  <a:pt x="154" y="159"/>
                  <a:pt x="154" y="159"/>
                  <a:pt x="154" y="159"/>
                </a:cubicBezTo>
                <a:cubicBezTo>
                  <a:pt x="153" y="158"/>
                  <a:pt x="154" y="157"/>
                  <a:pt x="154" y="158"/>
                </a:cubicBezTo>
                <a:close/>
                <a:moveTo>
                  <a:pt x="33" y="129"/>
                </a:moveTo>
                <a:cubicBezTo>
                  <a:pt x="33" y="124"/>
                  <a:pt x="31" y="120"/>
                  <a:pt x="32" y="114"/>
                </a:cubicBezTo>
                <a:cubicBezTo>
                  <a:pt x="31" y="115"/>
                  <a:pt x="30" y="115"/>
                  <a:pt x="30" y="116"/>
                </a:cubicBezTo>
                <a:cubicBezTo>
                  <a:pt x="31" y="120"/>
                  <a:pt x="32" y="124"/>
                  <a:pt x="33" y="129"/>
                </a:cubicBezTo>
                <a:cubicBezTo>
                  <a:pt x="33" y="129"/>
                  <a:pt x="33" y="130"/>
                  <a:pt x="33" y="129"/>
                </a:cubicBezTo>
                <a:close/>
                <a:moveTo>
                  <a:pt x="24" y="26"/>
                </a:moveTo>
                <a:cubicBezTo>
                  <a:pt x="24" y="27"/>
                  <a:pt x="24" y="27"/>
                  <a:pt x="24" y="27"/>
                </a:cubicBezTo>
                <a:cubicBezTo>
                  <a:pt x="24" y="27"/>
                  <a:pt x="24" y="27"/>
                  <a:pt x="24" y="27"/>
                </a:cubicBezTo>
                <a:cubicBezTo>
                  <a:pt x="23" y="27"/>
                  <a:pt x="23" y="27"/>
                  <a:pt x="23" y="28"/>
                </a:cubicBezTo>
                <a:cubicBezTo>
                  <a:pt x="23" y="28"/>
                  <a:pt x="23" y="28"/>
                  <a:pt x="23" y="28"/>
                </a:cubicBezTo>
                <a:cubicBezTo>
                  <a:pt x="19" y="31"/>
                  <a:pt x="16" y="34"/>
                  <a:pt x="12" y="38"/>
                </a:cubicBezTo>
                <a:cubicBezTo>
                  <a:pt x="12" y="38"/>
                  <a:pt x="12" y="39"/>
                  <a:pt x="12" y="40"/>
                </a:cubicBezTo>
                <a:cubicBezTo>
                  <a:pt x="13" y="41"/>
                  <a:pt x="13" y="40"/>
                  <a:pt x="13" y="40"/>
                </a:cubicBezTo>
                <a:cubicBezTo>
                  <a:pt x="16" y="35"/>
                  <a:pt x="19" y="32"/>
                  <a:pt x="23" y="28"/>
                </a:cubicBezTo>
                <a:cubicBezTo>
                  <a:pt x="23" y="28"/>
                  <a:pt x="23" y="28"/>
                  <a:pt x="23" y="28"/>
                </a:cubicBezTo>
                <a:cubicBezTo>
                  <a:pt x="23" y="28"/>
                  <a:pt x="24" y="27"/>
                  <a:pt x="24" y="27"/>
                </a:cubicBezTo>
                <a:cubicBezTo>
                  <a:pt x="24" y="27"/>
                  <a:pt x="24" y="27"/>
                  <a:pt x="24" y="27"/>
                </a:cubicBezTo>
                <a:lnTo>
                  <a:pt x="24" y="26"/>
                </a:lnTo>
                <a:close/>
                <a:moveTo>
                  <a:pt x="21" y="21"/>
                </a:moveTo>
                <a:cubicBezTo>
                  <a:pt x="21" y="21"/>
                  <a:pt x="20" y="21"/>
                  <a:pt x="20" y="21"/>
                </a:cubicBezTo>
                <a:cubicBezTo>
                  <a:pt x="17" y="25"/>
                  <a:pt x="14" y="28"/>
                  <a:pt x="12" y="32"/>
                </a:cubicBezTo>
                <a:cubicBezTo>
                  <a:pt x="23" y="22"/>
                  <a:pt x="23" y="22"/>
                  <a:pt x="23" y="22"/>
                </a:cubicBezTo>
                <a:cubicBezTo>
                  <a:pt x="22" y="22"/>
                  <a:pt x="22" y="21"/>
                  <a:pt x="21" y="21"/>
                </a:cubicBezTo>
                <a:close/>
                <a:moveTo>
                  <a:pt x="144" y="156"/>
                </a:moveTo>
                <a:cubicBezTo>
                  <a:pt x="143" y="156"/>
                  <a:pt x="142" y="156"/>
                  <a:pt x="142" y="156"/>
                </a:cubicBezTo>
                <a:cubicBezTo>
                  <a:pt x="141" y="156"/>
                  <a:pt x="141" y="156"/>
                  <a:pt x="141" y="156"/>
                </a:cubicBezTo>
                <a:cubicBezTo>
                  <a:pt x="140" y="159"/>
                  <a:pt x="139" y="161"/>
                  <a:pt x="137" y="163"/>
                </a:cubicBezTo>
                <a:cubicBezTo>
                  <a:pt x="137" y="163"/>
                  <a:pt x="138" y="163"/>
                  <a:pt x="138" y="163"/>
                </a:cubicBezTo>
                <a:cubicBezTo>
                  <a:pt x="140" y="161"/>
                  <a:pt x="142" y="159"/>
                  <a:pt x="144" y="156"/>
                </a:cubicBezTo>
                <a:cubicBezTo>
                  <a:pt x="144" y="156"/>
                  <a:pt x="144" y="156"/>
                  <a:pt x="144" y="156"/>
                </a:cubicBezTo>
                <a:close/>
                <a:moveTo>
                  <a:pt x="197" y="163"/>
                </a:moveTo>
                <a:cubicBezTo>
                  <a:pt x="201" y="161"/>
                  <a:pt x="205" y="158"/>
                  <a:pt x="208" y="155"/>
                </a:cubicBezTo>
                <a:cubicBezTo>
                  <a:pt x="207" y="155"/>
                  <a:pt x="205" y="155"/>
                  <a:pt x="205" y="155"/>
                </a:cubicBezTo>
                <a:cubicBezTo>
                  <a:pt x="202" y="158"/>
                  <a:pt x="199" y="160"/>
                  <a:pt x="197" y="163"/>
                </a:cubicBezTo>
                <a:close/>
                <a:moveTo>
                  <a:pt x="83" y="70"/>
                </a:moveTo>
                <a:cubicBezTo>
                  <a:pt x="83" y="66"/>
                  <a:pt x="82" y="61"/>
                  <a:pt x="81" y="57"/>
                </a:cubicBezTo>
                <a:cubicBezTo>
                  <a:pt x="81" y="58"/>
                  <a:pt x="80" y="58"/>
                  <a:pt x="80" y="59"/>
                </a:cubicBezTo>
                <a:cubicBezTo>
                  <a:pt x="81" y="63"/>
                  <a:pt x="82" y="67"/>
                  <a:pt x="83" y="71"/>
                </a:cubicBezTo>
                <a:cubicBezTo>
                  <a:pt x="84" y="71"/>
                  <a:pt x="83" y="70"/>
                  <a:pt x="83" y="70"/>
                </a:cubicBezTo>
                <a:close/>
                <a:moveTo>
                  <a:pt x="129" y="154"/>
                </a:moveTo>
                <a:cubicBezTo>
                  <a:pt x="128" y="156"/>
                  <a:pt x="127" y="158"/>
                  <a:pt x="125" y="160"/>
                </a:cubicBezTo>
                <a:cubicBezTo>
                  <a:pt x="126" y="160"/>
                  <a:pt x="127" y="160"/>
                  <a:pt x="128" y="161"/>
                </a:cubicBezTo>
                <a:cubicBezTo>
                  <a:pt x="129" y="159"/>
                  <a:pt x="130" y="156"/>
                  <a:pt x="131" y="154"/>
                </a:cubicBezTo>
                <a:cubicBezTo>
                  <a:pt x="131" y="154"/>
                  <a:pt x="130" y="153"/>
                  <a:pt x="129" y="154"/>
                </a:cubicBezTo>
                <a:close/>
                <a:moveTo>
                  <a:pt x="14" y="33"/>
                </a:moveTo>
                <a:cubicBezTo>
                  <a:pt x="14" y="33"/>
                  <a:pt x="15" y="34"/>
                  <a:pt x="15" y="33"/>
                </a:cubicBezTo>
                <a:cubicBezTo>
                  <a:pt x="27" y="22"/>
                  <a:pt x="27" y="22"/>
                  <a:pt x="27" y="22"/>
                </a:cubicBezTo>
                <a:cubicBezTo>
                  <a:pt x="26" y="22"/>
                  <a:pt x="26" y="22"/>
                  <a:pt x="25" y="21"/>
                </a:cubicBezTo>
                <a:cubicBezTo>
                  <a:pt x="21" y="25"/>
                  <a:pt x="18" y="29"/>
                  <a:pt x="14" y="33"/>
                </a:cubicBezTo>
                <a:close/>
                <a:moveTo>
                  <a:pt x="173" y="159"/>
                </a:moveTo>
                <a:cubicBezTo>
                  <a:pt x="171" y="159"/>
                  <a:pt x="170" y="158"/>
                  <a:pt x="169" y="159"/>
                </a:cubicBezTo>
                <a:cubicBezTo>
                  <a:pt x="162" y="167"/>
                  <a:pt x="162" y="167"/>
                  <a:pt x="162" y="167"/>
                </a:cubicBezTo>
                <a:lnTo>
                  <a:pt x="173" y="159"/>
                </a:lnTo>
                <a:close/>
                <a:moveTo>
                  <a:pt x="39" y="123"/>
                </a:moveTo>
                <a:cubicBezTo>
                  <a:pt x="38" y="118"/>
                  <a:pt x="37" y="114"/>
                  <a:pt x="37" y="109"/>
                </a:cubicBezTo>
                <a:cubicBezTo>
                  <a:pt x="36" y="109"/>
                  <a:pt x="35" y="110"/>
                  <a:pt x="35" y="111"/>
                </a:cubicBezTo>
                <a:cubicBezTo>
                  <a:pt x="39" y="126"/>
                  <a:pt x="39" y="126"/>
                  <a:pt x="39" y="126"/>
                </a:cubicBezTo>
                <a:cubicBezTo>
                  <a:pt x="39" y="124"/>
                  <a:pt x="39" y="123"/>
                  <a:pt x="39" y="123"/>
                </a:cubicBezTo>
                <a:close/>
                <a:moveTo>
                  <a:pt x="46" y="119"/>
                </a:moveTo>
                <a:cubicBezTo>
                  <a:pt x="45" y="113"/>
                  <a:pt x="45" y="113"/>
                  <a:pt x="45" y="113"/>
                </a:cubicBezTo>
                <a:cubicBezTo>
                  <a:pt x="45" y="113"/>
                  <a:pt x="44" y="112"/>
                  <a:pt x="44" y="112"/>
                </a:cubicBezTo>
                <a:cubicBezTo>
                  <a:pt x="43" y="112"/>
                  <a:pt x="43" y="111"/>
                  <a:pt x="43" y="111"/>
                </a:cubicBezTo>
                <a:cubicBezTo>
                  <a:pt x="43" y="115"/>
                  <a:pt x="44" y="118"/>
                  <a:pt x="44" y="123"/>
                </a:cubicBezTo>
                <a:cubicBezTo>
                  <a:pt x="44" y="122"/>
                  <a:pt x="45" y="122"/>
                  <a:pt x="45" y="122"/>
                </a:cubicBezTo>
                <a:cubicBezTo>
                  <a:pt x="45" y="121"/>
                  <a:pt x="46" y="120"/>
                  <a:pt x="46" y="119"/>
                </a:cubicBezTo>
                <a:close/>
                <a:moveTo>
                  <a:pt x="159" y="158"/>
                </a:moveTo>
                <a:cubicBezTo>
                  <a:pt x="158" y="158"/>
                  <a:pt x="158" y="158"/>
                  <a:pt x="157" y="158"/>
                </a:cubicBezTo>
                <a:cubicBezTo>
                  <a:pt x="157" y="158"/>
                  <a:pt x="155" y="157"/>
                  <a:pt x="155" y="158"/>
                </a:cubicBezTo>
                <a:cubicBezTo>
                  <a:pt x="154" y="160"/>
                  <a:pt x="153" y="162"/>
                  <a:pt x="152" y="163"/>
                </a:cubicBezTo>
                <a:cubicBezTo>
                  <a:pt x="152" y="164"/>
                  <a:pt x="151" y="166"/>
                  <a:pt x="151" y="166"/>
                </a:cubicBezTo>
                <a:cubicBezTo>
                  <a:pt x="159" y="159"/>
                  <a:pt x="159" y="159"/>
                  <a:pt x="159" y="159"/>
                </a:cubicBezTo>
                <a:cubicBezTo>
                  <a:pt x="159" y="159"/>
                  <a:pt x="160" y="158"/>
                  <a:pt x="159" y="158"/>
                </a:cubicBezTo>
                <a:close/>
                <a:moveTo>
                  <a:pt x="42" y="123"/>
                </a:moveTo>
                <a:cubicBezTo>
                  <a:pt x="42" y="123"/>
                  <a:pt x="42" y="123"/>
                  <a:pt x="42" y="123"/>
                </a:cubicBezTo>
                <a:cubicBezTo>
                  <a:pt x="40" y="118"/>
                  <a:pt x="39" y="114"/>
                  <a:pt x="38" y="109"/>
                </a:cubicBezTo>
                <a:cubicBezTo>
                  <a:pt x="39" y="114"/>
                  <a:pt x="39" y="120"/>
                  <a:pt x="40" y="125"/>
                </a:cubicBezTo>
                <a:cubicBezTo>
                  <a:pt x="40" y="125"/>
                  <a:pt x="41" y="124"/>
                  <a:pt x="42" y="123"/>
                </a:cubicBezTo>
                <a:close/>
                <a:moveTo>
                  <a:pt x="149" y="157"/>
                </a:moveTo>
                <a:cubicBezTo>
                  <a:pt x="149" y="157"/>
                  <a:pt x="148" y="157"/>
                  <a:pt x="148" y="157"/>
                </a:cubicBezTo>
                <a:cubicBezTo>
                  <a:pt x="144" y="164"/>
                  <a:pt x="144" y="164"/>
                  <a:pt x="144" y="164"/>
                </a:cubicBezTo>
                <a:cubicBezTo>
                  <a:pt x="143" y="164"/>
                  <a:pt x="144" y="165"/>
                  <a:pt x="144" y="164"/>
                </a:cubicBezTo>
                <a:cubicBezTo>
                  <a:pt x="147" y="162"/>
                  <a:pt x="149" y="160"/>
                  <a:pt x="152" y="157"/>
                </a:cubicBezTo>
                <a:cubicBezTo>
                  <a:pt x="151" y="157"/>
                  <a:pt x="150" y="157"/>
                  <a:pt x="149" y="157"/>
                </a:cubicBezTo>
                <a:close/>
                <a:moveTo>
                  <a:pt x="200" y="156"/>
                </a:moveTo>
                <a:cubicBezTo>
                  <a:pt x="195" y="156"/>
                  <a:pt x="193" y="159"/>
                  <a:pt x="191" y="162"/>
                </a:cubicBezTo>
                <a:cubicBezTo>
                  <a:pt x="186" y="167"/>
                  <a:pt x="186" y="167"/>
                  <a:pt x="186" y="167"/>
                </a:cubicBezTo>
                <a:cubicBezTo>
                  <a:pt x="190" y="163"/>
                  <a:pt x="195" y="160"/>
                  <a:pt x="200" y="156"/>
                </a:cubicBezTo>
                <a:close/>
                <a:moveTo>
                  <a:pt x="157" y="166"/>
                </a:moveTo>
                <a:cubicBezTo>
                  <a:pt x="157" y="167"/>
                  <a:pt x="158" y="167"/>
                  <a:pt x="158" y="167"/>
                </a:cubicBezTo>
                <a:cubicBezTo>
                  <a:pt x="161" y="164"/>
                  <a:pt x="164" y="162"/>
                  <a:pt x="167" y="159"/>
                </a:cubicBezTo>
                <a:cubicBezTo>
                  <a:pt x="166" y="159"/>
                  <a:pt x="165" y="158"/>
                  <a:pt x="163" y="159"/>
                </a:cubicBezTo>
                <a:lnTo>
                  <a:pt x="157" y="166"/>
                </a:lnTo>
                <a:close/>
                <a:moveTo>
                  <a:pt x="87" y="144"/>
                </a:moveTo>
                <a:cubicBezTo>
                  <a:pt x="87" y="140"/>
                  <a:pt x="86" y="137"/>
                  <a:pt x="86" y="134"/>
                </a:cubicBezTo>
                <a:cubicBezTo>
                  <a:pt x="86" y="134"/>
                  <a:pt x="85" y="133"/>
                  <a:pt x="85" y="133"/>
                </a:cubicBezTo>
                <a:cubicBezTo>
                  <a:pt x="84" y="137"/>
                  <a:pt x="83" y="140"/>
                  <a:pt x="83" y="143"/>
                </a:cubicBezTo>
                <a:cubicBezTo>
                  <a:pt x="84" y="143"/>
                  <a:pt x="85" y="144"/>
                  <a:pt x="86" y="145"/>
                </a:cubicBezTo>
                <a:cubicBezTo>
                  <a:pt x="86" y="145"/>
                  <a:pt x="87" y="144"/>
                  <a:pt x="87" y="144"/>
                </a:cubicBezTo>
                <a:close/>
                <a:moveTo>
                  <a:pt x="182" y="158"/>
                </a:moveTo>
                <a:cubicBezTo>
                  <a:pt x="180" y="159"/>
                  <a:pt x="179" y="159"/>
                  <a:pt x="177" y="159"/>
                </a:cubicBezTo>
                <a:cubicBezTo>
                  <a:pt x="169" y="168"/>
                  <a:pt x="169" y="168"/>
                  <a:pt x="169" y="168"/>
                </a:cubicBezTo>
                <a:cubicBezTo>
                  <a:pt x="169" y="168"/>
                  <a:pt x="170" y="168"/>
                  <a:pt x="170" y="168"/>
                </a:cubicBezTo>
                <a:cubicBezTo>
                  <a:pt x="174" y="165"/>
                  <a:pt x="178" y="162"/>
                  <a:pt x="181" y="159"/>
                </a:cubicBezTo>
                <a:cubicBezTo>
                  <a:pt x="182" y="159"/>
                  <a:pt x="183" y="158"/>
                  <a:pt x="182" y="158"/>
                </a:cubicBezTo>
                <a:close/>
                <a:moveTo>
                  <a:pt x="30" y="23"/>
                </a:moveTo>
                <a:cubicBezTo>
                  <a:pt x="30" y="23"/>
                  <a:pt x="29" y="23"/>
                  <a:pt x="29" y="23"/>
                </a:cubicBezTo>
                <a:cubicBezTo>
                  <a:pt x="24" y="29"/>
                  <a:pt x="18" y="34"/>
                  <a:pt x="14" y="41"/>
                </a:cubicBezTo>
                <a:cubicBezTo>
                  <a:pt x="14" y="41"/>
                  <a:pt x="15" y="41"/>
                  <a:pt x="15" y="41"/>
                </a:cubicBezTo>
                <a:cubicBezTo>
                  <a:pt x="20" y="35"/>
                  <a:pt x="26" y="29"/>
                  <a:pt x="32" y="23"/>
                </a:cubicBezTo>
                <a:cubicBezTo>
                  <a:pt x="31" y="23"/>
                  <a:pt x="30" y="23"/>
                  <a:pt x="30" y="23"/>
                </a:cubicBezTo>
                <a:close/>
                <a:moveTo>
                  <a:pt x="44" y="112"/>
                </a:moveTo>
                <a:cubicBezTo>
                  <a:pt x="44" y="109"/>
                  <a:pt x="44" y="107"/>
                  <a:pt x="43" y="104"/>
                </a:cubicBezTo>
                <a:cubicBezTo>
                  <a:pt x="39" y="107"/>
                  <a:pt x="39" y="107"/>
                  <a:pt x="39" y="107"/>
                </a:cubicBezTo>
                <a:cubicBezTo>
                  <a:pt x="40" y="112"/>
                  <a:pt x="41" y="118"/>
                  <a:pt x="43" y="122"/>
                </a:cubicBezTo>
                <a:cubicBezTo>
                  <a:pt x="43" y="117"/>
                  <a:pt x="42" y="112"/>
                  <a:pt x="42" y="108"/>
                </a:cubicBezTo>
                <a:cubicBezTo>
                  <a:pt x="42" y="107"/>
                  <a:pt x="42" y="107"/>
                  <a:pt x="42" y="107"/>
                </a:cubicBezTo>
                <a:cubicBezTo>
                  <a:pt x="44" y="112"/>
                  <a:pt x="44" y="112"/>
                  <a:pt x="44" y="112"/>
                </a:cubicBezTo>
                <a:cubicBezTo>
                  <a:pt x="44" y="112"/>
                  <a:pt x="44" y="112"/>
                  <a:pt x="44" y="112"/>
                </a:cubicBezTo>
                <a:close/>
                <a:moveTo>
                  <a:pt x="17" y="49"/>
                </a:moveTo>
                <a:cubicBezTo>
                  <a:pt x="25" y="41"/>
                  <a:pt x="32" y="32"/>
                  <a:pt x="41" y="25"/>
                </a:cubicBezTo>
                <a:cubicBezTo>
                  <a:pt x="41" y="25"/>
                  <a:pt x="39" y="25"/>
                  <a:pt x="38" y="25"/>
                </a:cubicBezTo>
                <a:cubicBezTo>
                  <a:pt x="38" y="25"/>
                  <a:pt x="37" y="25"/>
                  <a:pt x="37" y="26"/>
                </a:cubicBezTo>
                <a:cubicBezTo>
                  <a:pt x="30" y="33"/>
                  <a:pt x="24" y="41"/>
                  <a:pt x="17" y="49"/>
                </a:cubicBezTo>
                <a:close/>
                <a:moveTo>
                  <a:pt x="82" y="140"/>
                </a:moveTo>
                <a:cubicBezTo>
                  <a:pt x="82" y="137"/>
                  <a:pt x="81" y="136"/>
                  <a:pt x="81" y="134"/>
                </a:cubicBezTo>
                <a:cubicBezTo>
                  <a:pt x="81" y="133"/>
                  <a:pt x="80" y="131"/>
                  <a:pt x="80" y="132"/>
                </a:cubicBezTo>
                <a:cubicBezTo>
                  <a:pt x="79" y="134"/>
                  <a:pt x="78" y="136"/>
                  <a:pt x="77" y="139"/>
                </a:cubicBezTo>
                <a:cubicBezTo>
                  <a:pt x="77" y="139"/>
                  <a:pt x="77" y="139"/>
                  <a:pt x="77" y="138"/>
                </a:cubicBezTo>
                <a:cubicBezTo>
                  <a:pt x="76" y="136"/>
                  <a:pt x="76" y="134"/>
                  <a:pt x="75" y="132"/>
                </a:cubicBezTo>
                <a:cubicBezTo>
                  <a:pt x="75" y="134"/>
                  <a:pt x="75" y="136"/>
                  <a:pt x="75" y="139"/>
                </a:cubicBezTo>
                <a:cubicBezTo>
                  <a:pt x="77" y="140"/>
                  <a:pt x="80" y="141"/>
                  <a:pt x="82" y="142"/>
                </a:cubicBezTo>
                <a:cubicBezTo>
                  <a:pt x="82" y="141"/>
                  <a:pt x="82" y="140"/>
                  <a:pt x="82" y="140"/>
                </a:cubicBezTo>
                <a:close/>
                <a:moveTo>
                  <a:pt x="89" y="64"/>
                </a:moveTo>
                <a:cubicBezTo>
                  <a:pt x="89" y="64"/>
                  <a:pt x="89" y="63"/>
                  <a:pt x="89" y="63"/>
                </a:cubicBezTo>
                <a:cubicBezTo>
                  <a:pt x="89" y="59"/>
                  <a:pt x="89" y="55"/>
                  <a:pt x="89" y="51"/>
                </a:cubicBezTo>
                <a:cubicBezTo>
                  <a:pt x="85" y="55"/>
                  <a:pt x="85" y="55"/>
                  <a:pt x="85" y="55"/>
                </a:cubicBezTo>
                <a:cubicBezTo>
                  <a:pt x="86" y="58"/>
                  <a:pt x="87" y="62"/>
                  <a:pt x="88" y="67"/>
                </a:cubicBezTo>
                <a:cubicBezTo>
                  <a:pt x="88" y="67"/>
                  <a:pt x="89" y="67"/>
                  <a:pt x="89" y="66"/>
                </a:cubicBezTo>
                <a:cubicBezTo>
                  <a:pt x="89" y="66"/>
                  <a:pt x="89" y="65"/>
                  <a:pt x="89" y="64"/>
                </a:cubicBezTo>
                <a:close/>
                <a:moveTo>
                  <a:pt x="92" y="145"/>
                </a:moveTo>
                <a:cubicBezTo>
                  <a:pt x="92" y="137"/>
                  <a:pt x="92" y="137"/>
                  <a:pt x="92" y="137"/>
                </a:cubicBezTo>
                <a:cubicBezTo>
                  <a:pt x="91" y="137"/>
                  <a:pt x="89" y="136"/>
                  <a:pt x="88" y="135"/>
                </a:cubicBezTo>
                <a:cubicBezTo>
                  <a:pt x="87" y="135"/>
                  <a:pt x="87" y="133"/>
                  <a:pt x="87" y="135"/>
                </a:cubicBezTo>
                <a:cubicBezTo>
                  <a:pt x="88" y="142"/>
                  <a:pt x="88" y="142"/>
                  <a:pt x="88" y="142"/>
                </a:cubicBezTo>
                <a:cubicBezTo>
                  <a:pt x="88" y="140"/>
                  <a:pt x="89" y="139"/>
                  <a:pt x="89" y="137"/>
                </a:cubicBezTo>
                <a:cubicBezTo>
                  <a:pt x="89" y="136"/>
                  <a:pt x="90" y="136"/>
                  <a:pt x="90" y="137"/>
                </a:cubicBezTo>
                <a:cubicBezTo>
                  <a:pt x="89" y="140"/>
                  <a:pt x="89" y="143"/>
                  <a:pt x="88" y="146"/>
                </a:cubicBezTo>
                <a:cubicBezTo>
                  <a:pt x="90" y="146"/>
                  <a:pt x="91" y="147"/>
                  <a:pt x="92" y="148"/>
                </a:cubicBezTo>
                <a:cubicBezTo>
                  <a:pt x="92" y="146"/>
                  <a:pt x="92" y="145"/>
                  <a:pt x="92" y="145"/>
                </a:cubicBezTo>
                <a:close/>
                <a:moveTo>
                  <a:pt x="34" y="24"/>
                </a:moveTo>
                <a:cubicBezTo>
                  <a:pt x="27" y="30"/>
                  <a:pt x="20" y="37"/>
                  <a:pt x="14" y="45"/>
                </a:cubicBezTo>
                <a:cubicBezTo>
                  <a:pt x="13" y="46"/>
                  <a:pt x="12" y="47"/>
                  <a:pt x="13" y="49"/>
                </a:cubicBezTo>
                <a:cubicBezTo>
                  <a:pt x="13" y="50"/>
                  <a:pt x="13" y="50"/>
                  <a:pt x="13" y="50"/>
                </a:cubicBezTo>
                <a:cubicBezTo>
                  <a:pt x="21" y="41"/>
                  <a:pt x="28" y="32"/>
                  <a:pt x="37" y="24"/>
                </a:cubicBezTo>
                <a:cubicBezTo>
                  <a:pt x="36" y="24"/>
                  <a:pt x="34" y="23"/>
                  <a:pt x="34" y="24"/>
                </a:cubicBezTo>
                <a:close/>
                <a:moveTo>
                  <a:pt x="103" y="54"/>
                </a:moveTo>
                <a:cubicBezTo>
                  <a:pt x="102" y="53"/>
                  <a:pt x="101" y="53"/>
                  <a:pt x="101" y="53"/>
                </a:cubicBezTo>
                <a:cubicBezTo>
                  <a:pt x="101" y="48"/>
                  <a:pt x="101" y="43"/>
                  <a:pt x="101" y="38"/>
                </a:cubicBezTo>
                <a:cubicBezTo>
                  <a:pt x="97" y="42"/>
                  <a:pt x="94" y="46"/>
                  <a:pt x="91" y="50"/>
                </a:cubicBezTo>
                <a:cubicBezTo>
                  <a:pt x="92" y="52"/>
                  <a:pt x="92" y="55"/>
                  <a:pt x="93" y="59"/>
                </a:cubicBezTo>
                <a:cubicBezTo>
                  <a:pt x="93" y="59"/>
                  <a:pt x="94" y="59"/>
                  <a:pt x="94" y="59"/>
                </a:cubicBezTo>
                <a:cubicBezTo>
                  <a:pt x="96" y="50"/>
                  <a:pt x="96" y="50"/>
                  <a:pt x="96" y="50"/>
                </a:cubicBezTo>
                <a:cubicBezTo>
                  <a:pt x="96" y="49"/>
                  <a:pt x="96" y="49"/>
                  <a:pt x="97" y="48"/>
                </a:cubicBezTo>
                <a:cubicBezTo>
                  <a:pt x="96" y="59"/>
                  <a:pt x="96" y="59"/>
                  <a:pt x="96" y="59"/>
                </a:cubicBezTo>
                <a:cubicBezTo>
                  <a:pt x="96" y="60"/>
                  <a:pt x="95" y="60"/>
                  <a:pt x="94" y="60"/>
                </a:cubicBezTo>
                <a:cubicBezTo>
                  <a:pt x="93" y="60"/>
                  <a:pt x="93" y="60"/>
                  <a:pt x="92" y="59"/>
                </a:cubicBezTo>
                <a:cubicBezTo>
                  <a:pt x="91" y="56"/>
                  <a:pt x="91" y="53"/>
                  <a:pt x="90" y="50"/>
                </a:cubicBezTo>
                <a:cubicBezTo>
                  <a:pt x="90" y="56"/>
                  <a:pt x="90" y="60"/>
                  <a:pt x="90" y="66"/>
                </a:cubicBezTo>
                <a:cubicBezTo>
                  <a:pt x="95" y="62"/>
                  <a:pt x="98" y="58"/>
                  <a:pt x="103" y="54"/>
                </a:cubicBezTo>
                <a:close/>
                <a:moveTo>
                  <a:pt x="73" y="136"/>
                </a:moveTo>
                <a:cubicBezTo>
                  <a:pt x="73" y="137"/>
                  <a:pt x="74" y="137"/>
                  <a:pt x="74" y="138"/>
                </a:cubicBezTo>
                <a:cubicBezTo>
                  <a:pt x="74" y="135"/>
                  <a:pt x="74" y="132"/>
                  <a:pt x="75" y="130"/>
                </a:cubicBezTo>
                <a:cubicBezTo>
                  <a:pt x="75" y="129"/>
                  <a:pt x="76" y="130"/>
                  <a:pt x="76" y="130"/>
                </a:cubicBezTo>
                <a:cubicBezTo>
                  <a:pt x="77" y="137"/>
                  <a:pt x="77" y="137"/>
                  <a:pt x="77" y="137"/>
                </a:cubicBezTo>
                <a:cubicBezTo>
                  <a:pt x="78" y="136"/>
                  <a:pt x="78" y="133"/>
                  <a:pt x="79" y="131"/>
                </a:cubicBezTo>
                <a:cubicBezTo>
                  <a:pt x="80" y="131"/>
                  <a:pt x="80" y="130"/>
                  <a:pt x="81" y="131"/>
                </a:cubicBezTo>
                <a:cubicBezTo>
                  <a:pt x="73" y="126"/>
                  <a:pt x="67" y="121"/>
                  <a:pt x="60" y="115"/>
                </a:cubicBezTo>
                <a:cubicBezTo>
                  <a:pt x="60" y="115"/>
                  <a:pt x="59" y="115"/>
                  <a:pt x="60" y="115"/>
                </a:cubicBezTo>
                <a:cubicBezTo>
                  <a:pt x="60" y="114"/>
                  <a:pt x="60" y="115"/>
                  <a:pt x="59" y="114"/>
                </a:cubicBezTo>
                <a:cubicBezTo>
                  <a:pt x="58" y="114"/>
                  <a:pt x="58" y="113"/>
                  <a:pt x="57" y="112"/>
                </a:cubicBezTo>
                <a:cubicBezTo>
                  <a:pt x="50" y="105"/>
                  <a:pt x="50" y="105"/>
                  <a:pt x="50" y="105"/>
                </a:cubicBezTo>
                <a:cubicBezTo>
                  <a:pt x="50" y="111"/>
                  <a:pt x="51" y="116"/>
                  <a:pt x="52" y="121"/>
                </a:cubicBezTo>
                <a:cubicBezTo>
                  <a:pt x="58" y="127"/>
                  <a:pt x="65" y="132"/>
                  <a:pt x="73" y="137"/>
                </a:cubicBezTo>
                <a:cubicBezTo>
                  <a:pt x="72" y="137"/>
                  <a:pt x="72" y="136"/>
                  <a:pt x="73" y="136"/>
                </a:cubicBezTo>
                <a:close/>
                <a:moveTo>
                  <a:pt x="33" y="51"/>
                </a:moveTo>
                <a:cubicBezTo>
                  <a:pt x="33" y="51"/>
                  <a:pt x="33" y="51"/>
                  <a:pt x="33" y="51"/>
                </a:cubicBezTo>
                <a:cubicBezTo>
                  <a:pt x="33" y="51"/>
                  <a:pt x="33" y="51"/>
                  <a:pt x="33" y="51"/>
                </a:cubicBezTo>
                <a:cubicBezTo>
                  <a:pt x="31" y="53"/>
                  <a:pt x="30" y="54"/>
                  <a:pt x="28" y="56"/>
                </a:cubicBezTo>
                <a:cubicBezTo>
                  <a:pt x="25" y="58"/>
                  <a:pt x="23" y="61"/>
                  <a:pt x="20" y="63"/>
                </a:cubicBezTo>
                <a:cubicBezTo>
                  <a:pt x="19" y="64"/>
                  <a:pt x="18" y="62"/>
                  <a:pt x="18" y="62"/>
                </a:cubicBezTo>
                <a:cubicBezTo>
                  <a:pt x="20" y="59"/>
                  <a:pt x="22" y="57"/>
                  <a:pt x="24" y="54"/>
                </a:cubicBezTo>
                <a:cubicBezTo>
                  <a:pt x="24" y="54"/>
                  <a:pt x="24" y="54"/>
                  <a:pt x="24" y="54"/>
                </a:cubicBezTo>
                <a:cubicBezTo>
                  <a:pt x="24" y="54"/>
                  <a:pt x="24" y="54"/>
                  <a:pt x="24" y="54"/>
                </a:cubicBezTo>
                <a:cubicBezTo>
                  <a:pt x="24" y="54"/>
                  <a:pt x="23" y="54"/>
                  <a:pt x="23" y="54"/>
                </a:cubicBezTo>
                <a:cubicBezTo>
                  <a:pt x="21" y="56"/>
                  <a:pt x="19" y="59"/>
                  <a:pt x="17" y="61"/>
                </a:cubicBezTo>
                <a:cubicBezTo>
                  <a:pt x="16" y="61"/>
                  <a:pt x="15" y="62"/>
                  <a:pt x="14" y="61"/>
                </a:cubicBezTo>
                <a:cubicBezTo>
                  <a:pt x="13" y="61"/>
                  <a:pt x="13" y="60"/>
                  <a:pt x="14" y="59"/>
                </a:cubicBezTo>
                <a:cubicBezTo>
                  <a:pt x="16" y="54"/>
                  <a:pt x="19" y="50"/>
                  <a:pt x="23" y="46"/>
                </a:cubicBezTo>
                <a:cubicBezTo>
                  <a:pt x="28" y="39"/>
                  <a:pt x="35" y="34"/>
                  <a:pt x="42" y="27"/>
                </a:cubicBezTo>
                <a:cubicBezTo>
                  <a:pt x="39" y="29"/>
                  <a:pt x="37" y="30"/>
                  <a:pt x="35" y="32"/>
                </a:cubicBezTo>
                <a:cubicBezTo>
                  <a:pt x="27" y="39"/>
                  <a:pt x="20" y="48"/>
                  <a:pt x="13" y="56"/>
                </a:cubicBezTo>
                <a:cubicBezTo>
                  <a:pt x="13" y="66"/>
                  <a:pt x="12" y="78"/>
                  <a:pt x="13" y="88"/>
                </a:cubicBezTo>
                <a:cubicBezTo>
                  <a:pt x="13" y="93"/>
                  <a:pt x="13" y="97"/>
                  <a:pt x="14" y="101"/>
                </a:cubicBezTo>
                <a:cubicBezTo>
                  <a:pt x="14" y="101"/>
                  <a:pt x="14" y="102"/>
                  <a:pt x="13" y="102"/>
                </a:cubicBezTo>
                <a:cubicBezTo>
                  <a:pt x="14" y="109"/>
                  <a:pt x="14" y="116"/>
                  <a:pt x="16" y="121"/>
                </a:cubicBezTo>
                <a:cubicBezTo>
                  <a:pt x="16" y="122"/>
                  <a:pt x="17" y="122"/>
                  <a:pt x="17" y="122"/>
                </a:cubicBezTo>
                <a:cubicBezTo>
                  <a:pt x="18" y="122"/>
                  <a:pt x="19" y="121"/>
                  <a:pt x="19" y="120"/>
                </a:cubicBezTo>
                <a:cubicBezTo>
                  <a:pt x="21" y="119"/>
                  <a:pt x="23" y="117"/>
                  <a:pt x="24" y="115"/>
                </a:cubicBezTo>
                <a:cubicBezTo>
                  <a:pt x="24" y="115"/>
                  <a:pt x="25" y="115"/>
                  <a:pt x="25" y="115"/>
                </a:cubicBezTo>
                <a:cubicBezTo>
                  <a:pt x="25" y="114"/>
                  <a:pt x="25" y="113"/>
                  <a:pt x="26" y="112"/>
                </a:cubicBezTo>
                <a:cubicBezTo>
                  <a:pt x="26" y="112"/>
                  <a:pt x="26" y="113"/>
                  <a:pt x="27" y="114"/>
                </a:cubicBezTo>
                <a:cubicBezTo>
                  <a:pt x="33" y="108"/>
                  <a:pt x="38" y="103"/>
                  <a:pt x="45" y="99"/>
                </a:cubicBezTo>
                <a:cubicBezTo>
                  <a:pt x="45" y="97"/>
                  <a:pt x="46" y="97"/>
                  <a:pt x="47" y="97"/>
                </a:cubicBezTo>
                <a:cubicBezTo>
                  <a:pt x="48" y="98"/>
                  <a:pt x="48" y="99"/>
                  <a:pt x="49" y="100"/>
                </a:cubicBezTo>
                <a:cubicBezTo>
                  <a:pt x="49" y="100"/>
                  <a:pt x="50" y="100"/>
                  <a:pt x="51" y="100"/>
                </a:cubicBezTo>
                <a:cubicBezTo>
                  <a:pt x="60" y="107"/>
                  <a:pt x="68" y="113"/>
                  <a:pt x="77" y="120"/>
                </a:cubicBezTo>
                <a:cubicBezTo>
                  <a:pt x="81" y="122"/>
                  <a:pt x="85" y="125"/>
                  <a:pt x="89" y="127"/>
                </a:cubicBezTo>
                <a:cubicBezTo>
                  <a:pt x="98" y="132"/>
                  <a:pt x="107" y="136"/>
                  <a:pt x="117" y="140"/>
                </a:cubicBezTo>
                <a:cubicBezTo>
                  <a:pt x="123" y="142"/>
                  <a:pt x="129" y="143"/>
                  <a:pt x="135" y="144"/>
                </a:cubicBezTo>
                <a:cubicBezTo>
                  <a:pt x="141" y="146"/>
                  <a:pt x="146" y="146"/>
                  <a:pt x="152" y="147"/>
                </a:cubicBezTo>
                <a:cubicBezTo>
                  <a:pt x="153" y="146"/>
                  <a:pt x="153" y="147"/>
                  <a:pt x="153" y="147"/>
                </a:cubicBezTo>
                <a:cubicBezTo>
                  <a:pt x="154" y="147"/>
                  <a:pt x="155" y="147"/>
                  <a:pt x="155" y="146"/>
                </a:cubicBezTo>
                <a:cubicBezTo>
                  <a:pt x="155" y="147"/>
                  <a:pt x="155" y="147"/>
                  <a:pt x="155" y="147"/>
                </a:cubicBezTo>
                <a:cubicBezTo>
                  <a:pt x="155" y="148"/>
                  <a:pt x="156" y="148"/>
                  <a:pt x="156" y="148"/>
                </a:cubicBezTo>
                <a:cubicBezTo>
                  <a:pt x="177" y="150"/>
                  <a:pt x="196" y="148"/>
                  <a:pt x="215" y="146"/>
                </a:cubicBezTo>
                <a:cubicBezTo>
                  <a:pt x="212" y="134"/>
                  <a:pt x="212" y="134"/>
                  <a:pt x="212" y="134"/>
                </a:cubicBezTo>
                <a:cubicBezTo>
                  <a:pt x="211" y="130"/>
                  <a:pt x="209" y="127"/>
                  <a:pt x="208" y="123"/>
                </a:cubicBezTo>
                <a:cubicBezTo>
                  <a:pt x="209" y="127"/>
                  <a:pt x="210" y="131"/>
                  <a:pt x="211" y="134"/>
                </a:cubicBezTo>
                <a:cubicBezTo>
                  <a:pt x="211" y="134"/>
                  <a:pt x="211" y="134"/>
                  <a:pt x="212" y="134"/>
                </a:cubicBezTo>
                <a:cubicBezTo>
                  <a:pt x="212" y="135"/>
                  <a:pt x="212" y="135"/>
                  <a:pt x="211" y="136"/>
                </a:cubicBezTo>
                <a:cubicBezTo>
                  <a:pt x="210" y="136"/>
                  <a:pt x="210" y="135"/>
                  <a:pt x="210" y="135"/>
                </a:cubicBezTo>
                <a:cubicBezTo>
                  <a:pt x="207" y="126"/>
                  <a:pt x="205" y="116"/>
                  <a:pt x="201" y="106"/>
                </a:cubicBezTo>
                <a:cubicBezTo>
                  <a:pt x="203" y="114"/>
                  <a:pt x="203" y="122"/>
                  <a:pt x="206" y="129"/>
                </a:cubicBezTo>
                <a:cubicBezTo>
                  <a:pt x="206" y="130"/>
                  <a:pt x="205" y="130"/>
                  <a:pt x="205" y="130"/>
                </a:cubicBezTo>
                <a:cubicBezTo>
                  <a:pt x="205" y="130"/>
                  <a:pt x="204" y="130"/>
                  <a:pt x="204" y="129"/>
                </a:cubicBezTo>
                <a:cubicBezTo>
                  <a:pt x="202" y="123"/>
                  <a:pt x="201" y="117"/>
                  <a:pt x="199" y="111"/>
                </a:cubicBezTo>
                <a:cubicBezTo>
                  <a:pt x="198" y="110"/>
                  <a:pt x="198" y="109"/>
                  <a:pt x="198" y="109"/>
                </a:cubicBezTo>
                <a:cubicBezTo>
                  <a:pt x="198" y="110"/>
                  <a:pt x="198" y="110"/>
                  <a:pt x="198" y="111"/>
                </a:cubicBezTo>
                <a:cubicBezTo>
                  <a:pt x="198" y="111"/>
                  <a:pt x="198" y="111"/>
                  <a:pt x="199" y="111"/>
                </a:cubicBezTo>
                <a:cubicBezTo>
                  <a:pt x="198" y="111"/>
                  <a:pt x="198" y="111"/>
                  <a:pt x="198" y="111"/>
                </a:cubicBezTo>
                <a:cubicBezTo>
                  <a:pt x="199" y="119"/>
                  <a:pt x="200" y="126"/>
                  <a:pt x="201" y="134"/>
                </a:cubicBezTo>
                <a:cubicBezTo>
                  <a:pt x="201" y="134"/>
                  <a:pt x="200" y="134"/>
                  <a:pt x="200" y="134"/>
                </a:cubicBezTo>
                <a:cubicBezTo>
                  <a:pt x="198" y="126"/>
                  <a:pt x="195" y="118"/>
                  <a:pt x="193" y="110"/>
                </a:cubicBezTo>
                <a:cubicBezTo>
                  <a:pt x="193" y="117"/>
                  <a:pt x="194" y="124"/>
                  <a:pt x="194" y="131"/>
                </a:cubicBezTo>
                <a:cubicBezTo>
                  <a:pt x="194" y="132"/>
                  <a:pt x="193" y="132"/>
                  <a:pt x="193" y="131"/>
                </a:cubicBezTo>
                <a:cubicBezTo>
                  <a:pt x="191" y="125"/>
                  <a:pt x="190" y="119"/>
                  <a:pt x="188" y="113"/>
                </a:cubicBezTo>
                <a:cubicBezTo>
                  <a:pt x="188" y="120"/>
                  <a:pt x="188" y="120"/>
                  <a:pt x="188" y="120"/>
                </a:cubicBezTo>
                <a:cubicBezTo>
                  <a:pt x="188" y="124"/>
                  <a:pt x="188" y="128"/>
                  <a:pt x="187" y="133"/>
                </a:cubicBezTo>
                <a:cubicBezTo>
                  <a:pt x="187" y="132"/>
                  <a:pt x="186" y="133"/>
                  <a:pt x="186" y="132"/>
                </a:cubicBezTo>
                <a:cubicBezTo>
                  <a:pt x="185" y="127"/>
                  <a:pt x="183" y="121"/>
                  <a:pt x="182" y="115"/>
                </a:cubicBezTo>
                <a:cubicBezTo>
                  <a:pt x="180" y="128"/>
                  <a:pt x="180" y="128"/>
                  <a:pt x="180" y="128"/>
                </a:cubicBezTo>
                <a:cubicBezTo>
                  <a:pt x="180" y="128"/>
                  <a:pt x="179" y="128"/>
                  <a:pt x="179" y="128"/>
                </a:cubicBezTo>
                <a:cubicBezTo>
                  <a:pt x="178" y="124"/>
                  <a:pt x="178" y="120"/>
                  <a:pt x="177" y="116"/>
                </a:cubicBezTo>
                <a:cubicBezTo>
                  <a:pt x="176" y="120"/>
                  <a:pt x="175" y="123"/>
                  <a:pt x="175" y="126"/>
                </a:cubicBezTo>
                <a:cubicBezTo>
                  <a:pt x="174" y="127"/>
                  <a:pt x="173" y="126"/>
                  <a:pt x="173" y="126"/>
                </a:cubicBezTo>
                <a:cubicBezTo>
                  <a:pt x="171" y="124"/>
                  <a:pt x="171" y="121"/>
                  <a:pt x="170" y="119"/>
                </a:cubicBezTo>
                <a:cubicBezTo>
                  <a:pt x="170" y="118"/>
                  <a:pt x="169" y="118"/>
                  <a:pt x="168" y="118"/>
                </a:cubicBezTo>
                <a:cubicBezTo>
                  <a:pt x="166" y="121"/>
                  <a:pt x="164" y="123"/>
                  <a:pt x="162" y="126"/>
                </a:cubicBezTo>
                <a:cubicBezTo>
                  <a:pt x="161" y="127"/>
                  <a:pt x="160" y="128"/>
                  <a:pt x="158" y="128"/>
                </a:cubicBezTo>
                <a:cubicBezTo>
                  <a:pt x="155" y="127"/>
                  <a:pt x="154" y="125"/>
                  <a:pt x="153" y="123"/>
                </a:cubicBezTo>
                <a:cubicBezTo>
                  <a:pt x="155" y="125"/>
                  <a:pt x="156" y="127"/>
                  <a:pt x="159" y="127"/>
                </a:cubicBezTo>
                <a:cubicBezTo>
                  <a:pt x="161" y="125"/>
                  <a:pt x="162" y="124"/>
                  <a:pt x="164" y="122"/>
                </a:cubicBezTo>
                <a:cubicBezTo>
                  <a:pt x="165" y="120"/>
                  <a:pt x="166" y="118"/>
                  <a:pt x="168" y="117"/>
                </a:cubicBezTo>
                <a:cubicBezTo>
                  <a:pt x="169" y="117"/>
                  <a:pt x="170" y="117"/>
                  <a:pt x="170" y="118"/>
                </a:cubicBezTo>
                <a:cubicBezTo>
                  <a:pt x="172" y="119"/>
                  <a:pt x="172" y="122"/>
                  <a:pt x="174" y="125"/>
                </a:cubicBezTo>
                <a:cubicBezTo>
                  <a:pt x="176" y="115"/>
                  <a:pt x="176" y="115"/>
                  <a:pt x="176" y="115"/>
                </a:cubicBezTo>
                <a:cubicBezTo>
                  <a:pt x="176" y="114"/>
                  <a:pt x="177" y="114"/>
                  <a:pt x="177" y="115"/>
                </a:cubicBezTo>
                <a:cubicBezTo>
                  <a:pt x="178" y="117"/>
                  <a:pt x="179" y="120"/>
                  <a:pt x="179" y="123"/>
                </a:cubicBezTo>
                <a:cubicBezTo>
                  <a:pt x="180" y="121"/>
                  <a:pt x="180" y="118"/>
                  <a:pt x="181" y="114"/>
                </a:cubicBezTo>
                <a:cubicBezTo>
                  <a:pt x="181" y="113"/>
                  <a:pt x="183" y="114"/>
                  <a:pt x="183" y="115"/>
                </a:cubicBezTo>
                <a:cubicBezTo>
                  <a:pt x="185" y="119"/>
                  <a:pt x="185" y="124"/>
                  <a:pt x="186" y="128"/>
                </a:cubicBezTo>
                <a:cubicBezTo>
                  <a:pt x="187" y="123"/>
                  <a:pt x="187" y="119"/>
                  <a:pt x="187" y="114"/>
                </a:cubicBezTo>
                <a:cubicBezTo>
                  <a:pt x="187" y="113"/>
                  <a:pt x="186" y="111"/>
                  <a:pt x="187" y="110"/>
                </a:cubicBezTo>
                <a:cubicBezTo>
                  <a:pt x="188" y="110"/>
                  <a:pt x="188" y="110"/>
                  <a:pt x="189" y="111"/>
                </a:cubicBezTo>
                <a:cubicBezTo>
                  <a:pt x="190" y="113"/>
                  <a:pt x="191" y="117"/>
                  <a:pt x="192" y="120"/>
                </a:cubicBezTo>
                <a:cubicBezTo>
                  <a:pt x="191" y="112"/>
                  <a:pt x="191" y="112"/>
                  <a:pt x="191" y="112"/>
                </a:cubicBezTo>
                <a:cubicBezTo>
                  <a:pt x="191" y="111"/>
                  <a:pt x="191" y="109"/>
                  <a:pt x="192" y="108"/>
                </a:cubicBezTo>
                <a:cubicBezTo>
                  <a:pt x="192" y="108"/>
                  <a:pt x="193" y="108"/>
                  <a:pt x="193" y="109"/>
                </a:cubicBezTo>
                <a:cubicBezTo>
                  <a:pt x="198" y="121"/>
                  <a:pt x="198" y="121"/>
                  <a:pt x="198" y="121"/>
                </a:cubicBezTo>
                <a:cubicBezTo>
                  <a:pt x="198" y="122"/>
                  <a:pt x="198" y="122"/>
                  <a:pt x="198" y="122"/>
                </a:cubicBezTo>
                <a:cubicBezTo>
                  <a:pt x="198" y="121"/>
                  <a:pt x="198" y="121"/>
                  <a:pt x="198" y="121"/>
                </a:cubicBezTo>
                <a:cubicBezTo>
                  <a:pt x="196" y="107"/>
                  <a:pt x="196" y="107"/>
                  <a:pt x="196" y="107"/>
                </a:cubicBezTo>
                <a:cubicBezTo>
                  <a:pt x="196" y="106"/>
                  <a:pt x="195" y="104"/>
                  <a:pt x="196" y="102"/>
                </a:cubicBezTo>
                <a:cubicBezTo>
                  <a:pt x="196" y="102"/>
                  <a:pt x="197" y="103"/>
                  <a:pt x="197" y="103"/>
                </a:cubicBezTo>
                <a:cubicBezTo>
                  <a:pt x="199" y="106"/>
                  <a:pt x="200" y="108"/>
                  <a:pt x="200" y="111"/>
                </a:cubicBezTo>
                <a:cubicBezTo>
                  <a:pt x="200" y="107"/>
                  <a:pt x="199" y="102"/>
                  <a:pt x="198" y="98"/>
                </a:cubicBezTo>
                <a:cubicBezTo>
                  <a:pt x="198" y="97"/>
                  <a:pt x="198" y="96"/>
                  <a:pt x="199" y="95"/>
                </a:cubicBezTo>
                <a:cubicBezTo>
                  <a:pt x="198" y="92"/>
                  <a:pt x="197" y="89"/>
                  <a:pt x="196" y="86"/>
                </a:cubicBezTo>
                <a:cubicBezTo>
                  <a:pt x="182" y="91"/>
                  <a:pt x="168" y="94"/>
                  <a:pt x="153" y="96"/>
                </a:cubicBezTo>
                <a:cubicBezTo>
                  <a:pt x="133" y="98"/>
                  <a:pt x="105" y="94"/>
                  <a:pt x="87" y="85"/>
                </a:cubicBezTo>
                <a:cubicBezTo>
                  <a:pt x="77" y="80"/>
                  <a:pt x="69" y="74"/>
                  <a:pt x="64" y="66"/>
                </a:cubicBezTo>
                <a:cubicBezTo>
                  <a:pt x="62" y="61"/>
                  <a:pt x="62" y="61"/>
                  <a:pt x="62" y="61"/>
                </a:cubicBezTo>
                <a:cubicBezTo>
                  <a:pt x="61" y="61"/>
                  <a:pt x="63" y="59"/>
                  <a:pt x="64" y="60"/>
                </a:cubicBezTo>
                <a:cubicBezTo>
                  <a:pt x="68" y="63"/>
                  <a:pt x="68" y="63"/>
                  <a:pt x="68" y="63"/>
                </a:cubicBezTo>
                <a:cubicBezTo>
                  <a:pt x="77" y="55"/>
                  <a:pt x="77" y="55"/>
                  <a:pt x="77" y="55"/>
                </a:cubicBezTo>
                <a:cubicBezTo>
                  <a:pt x="85" y="49"/>
                  <a:pt x="93" y="43"/>
                  <a:pt x="99" y="35"/>
                </a:cubicBezTo>
                <a:cubicBezTo>
                  <a:pt x="94" y="35"/>
                  <a:pt x="90" y="35"/>
                  <a:pt x="85" y="34"/>
                </a:cubicBezTo>
                <a:cubicBezTo>
                  <a:pt x="75" y="32"/>
                  <a:pt x="66" y="31"/>
                  <a:pt x="58" y="29"/>
                </a:cubicBezTo>
                <a:cubicBezTo>
                  <a:pt x="53" y="27"/>
                  <a:pt x="49" y="27"/>
                  <a:pt x="44" y="26"/>
                </a:cubicBezTo>
                <a:cubicBezTo>
                  <a:pt x="43" y="29"/>
                  <a:pt x="40" y="30"/>
                  <a:pt x="38" y="32"/>
                </a:cubicBezTo>
                <a:cubicBezTo>
                  <a:pt x="30" y="41"/>
                  <a:pt x="22" y="48"/>
                  <a:pt x="15" y="59"/>
                </a:cubicBezTo>
                <a:cubicBezTo>
                  <a:pt x="16" y="59"/>
                  <a:pt x="14" y="60"/>
                  <a:pt x="15" y="60"/>
                </a:cubicBezTo>
                <a:cubicBezTo>
                  <a:pt x="16" y="60"/>
                  <a:pt x="17" y="58"/>
                  <a:pt x="18" y="58"/>
                </a:cubicBezTo>
                <a:cubicBezTo>
                  <a:pt x="22" y="53"/>
                  <a:pt x="27" y="49"/>
                  <a:pt x="32" y="44"/>
                </a:cubicBezTo>
                <a:cubicBezTo>
                  <a:pt x="36" y="39"/>
                  <a:pt x="41" y="35"/>
                  <a:pt x="47" y="31"/>
                </a:cubicBezTo>
                <a:cubicBezTo>
                  <a:pt x="47" y="30"/>
                  <a:pt x="48" y="31"/>
                  <a:pt x="48" y="32"/>
                </a:cubicBezTo>
                <a:cubicBezTo>
                  <a:pt x="46" y="34"/>
                  <a:pt x="45" y="35"/>
                  <a:pt x="43" y="37"/>
                </a:cubicBezTo>
                <a:cubicBezTo>
                  <a:pt x="36" y="44"/>
                  <a:pt x="28" y="51"/>
                  <a:pt x="22" y="60"/>
                </a:cubicBezTo>
                <a:cubicBezTo>
                  <a:pt x="21" y="60"/>
                  <a:pt x="21" y="60"/>
                  <a:pt x="21" y="61"/>
                </a:cubicBezTo>
                <a:cubicBezTo>
                  <a:pt x="21" y="60"/>
                  <a:pt x="22" y="60"/>
                  <a:pt x="22" y="60"/>
                </a:cubicBezTo>
                <a:cubicBezTo>
                  <a:pt x="22" y="60"/>
                  <a:pt x="22" y="60"/>
                  <a:pt x="22" y="60"/>
                </a:cubicBezTo>
                <a:cubicBezTo>
                  <a:pt x="24" y="58"/>
                  <a:pt x="25" y="57"/>
                  <a:pt x="26" y="55"/>
                </a:cubicBezTo>
                <a:cubicBezTo>
                  <a:pt x="32" y="51"/>
                  <a:pt x="36" y="46"/>
                  <a:pt x="41" y="43"/>
                </a:cubicBezTo>
                <a:cubicBezTo>
                  <a:pt x="42" y="42"/>
                  <a:pt x="42" y="44"/>
                  <a:pt x="42" y="44"/>
                </a:cubicBezTo>
                <a:cubicBezTo>
                  <a:pt x="37" y="49"/>
                  <a:pt x="33" y="54"/>
                  <a:pt x="29" y="60"/>
                </a:cubicBezTo>
                <a:cubicBezTo>
                  <a:pt x="43" y="50"/>
                  <a:pt x="43" y="50"/>
                  <a:pt x="43" y="50"/>
                </a:cubicBezTo>
                <a:cubicBezTo>
                  <a:pt x="44" y="49"/>
                  <a:pt x="44" y="51"/>
                  <a:pt x="44" y="51"/>
                </a:cubicBezTo>
                <a:cubicBezTo>
                  <a:pt x="42" y="55"/>
                  <a:pt x="39" y="58"/>
                  <a:pt x="36" y="62"/>
                </a:cubicBezTo>
                <a:cubicBezTo>
                  <a:pt x="38" y="61"/>
                  <a:pt x="39" y="60"/>
                  <a:pt x="40" y="59"/>
                </a:cubicBezTo>
                <a:cubicBezTo>
                  <a:pt x="41" y="59"/>
                  <a:pt x="42" y="59"/>
                  <a:pt x="42" y="60"/>
                </a:cubicBezTo>
                <a:cubicBezTo>
                  <a:pt x="42" y="62"/>
                  <a:pt x="41" y="64"/>
                  <a:pt x="41" y="66"/>
                </a:cubicBezTo>
                <a:cubicBezTo>
                  <a:pt x="41" y="66"/>
                  <a:pt x="41" y="67"/>
                  <a:pt x="42" y="67"/>
                </a:cubicBezTo>
                <a:cubicBezTo>
                  <a:pt x="43" y="67"/>
                  <a:pt x="45" y="67"/>
                  <a:pt x="46" y="67"/>
                </a:cubicBezTo>
                <a:cubicBezTo>
                  <a:pt x="46" y="67"/>
                  <a:pt x="46" y="68"/>
                  <a:pt x="45" y="68"/>
                </a:cubicBezTo>
                <a:cubicBezTo>
                  <a:pt x="45" y="68"/>
                  <a:pt x="44" y="68"/>
                  <a:pt x="43" y="69"/>
                </a:cubicBezTo>
                <a:cubicBezTo>
                  <a:pt x="41" y="69"/>
                  <a:pt x="40" y="68"/>
                  <a:pt x="39" y="66"/>
                </a:cubicBezTo>
                <a:cubicBezTo>
                  <a:pt x="39" y="65"/>
                  <a:pt x="39" y="63"/>
                  <a:pt x="40" y="61"/>
                </a:cubicBezTo>
                <a:cubicBezTo>
                  <a:pt x="39" y="62"/>
                  <a:pt x="38" y="62"/>
                  <a:pt x="37" y="63"/>
                </a:cubicBezTo>
                <a:cubicBezTo>
                  <a:pt x="37" y="64"/>
                  <a:pt x="36" y="64"/>
                  <a:pt x="35" y="63"/>
                </a:cubicBezTo>
                <a:cubicBezTo>
                  <a:pt x="34" y="62"/>
                  <a:pt x="35" y="61"/>
                  <a:pt x="36" y="60"/>
                </a:cubicBezTo>
                <a:cubicBezTo>
                  <a:pt x="41" y="53"/>
                  <a:pt x="41" y="53"/>
                  <a:pt x="41" y="53"/>
                </a:cubicBezTo>
                <a:cubicBezTo>
                  <a:pt x="32" y="60"/>
                  <a:pt x="32" y="60"/>
                  <a:pt x="32" y="60"/>
                </a:cubicBezTo>
                <a:cubicBezTo>
                  <a:pt x="31" y="61"/>
                  <a:pt x="30" y="62"/>
                  <a:pt x="28" y="61"/>
                </a:cubicBezTo>
                <a:cubicBezTo>
                  <a:pt x="28" y="61"/>
                  <a:pt x="27" y="60"/>
                  <a:pt x="28" y="59"/>
                </a:cubicBezTo>
                <a:cubicBezTo>
                  <a:pt x="29" y="56"/>
                  <a:pt x="31" y="54"/>
                  <a:pt x="33" y="51"/>
                </a:cubicBezTo>
                <a:close/>
                <a:moveTo>
                  <a:pt x="232" y="140"/>
                </a:moveTo>
                <a:cubicBezTo>
                  <a:pt x="230" y="143"/>
                  <a:pt x="228" y="146"/>
                  <a:pt x="226" y="148"/>
                </a:cubicBezTo>
                <a:cubicBezTo>
                  <a:pt x="228" y="154"/>
                  <a:pt x="228" y="154"/>
                  <a:pt x="228" y="154"/>
                </a:cubicBezTo>
                <a:cubicBezTo>
                  <a:pt x="228" y="154"/>
                  <a:pt x="227" y="155"/>
                  <a:pt x="228" y="156"/>
                </a:cubicBezTo>
                <a:cubicBezTo>
                  <a:pt x="227" y="156"/>
                  <a:pt x="225" y="156"/>
                  <a:pt x="224" y="156"/>
                </a:cubicBezTo>
                <a:cubicBezTo>
                  <a:pt x="223" y="156"/>
                  <a:pt x="222" y="154"/>
                  <a:pt x="222" y="153"/>
                </a:cubicBezTo>
                <a:cubicBezTo>
                  <a:pt x="216" y="158"/>
                  <a:pt x="211" y="163"/>
                  <a:pt x="206" y="169"/>
                </a:cubicBezTo>
                <a:cubicBezTo>
                  <a:pt x="206" y="169"/>
                  <a:pt x="206" y="170"/>
                  <a:pt x="205" y="170"/>
                </a:cubicBezTo>
                <a:cubicBezTo>
                  <a:pt x="207" y="170"/>
                  <a:pt x="207" y="170"/>
                  <a:pt x="207" y="170"/>
                </a:cubicBezTo>
                <a:cubicBezTo>
                  <a:pt x="207" y="170"/>
                  <a:pt x="207" y="169"/>
                  <a:pt x="207" y="169"/>
                </a:cubicBezTo>
                <a:cubicBezTo>
                  <a:pt x="207" y="169"/>
                  <a:pt x="209" y="169"/>
                  <a:pt x="209" y="170"/>
                </a:cubicBezTo>
                <a:cubicBezTo>
                  <a:pt x="210" y="170"/>
                  <a:pt x="210" y="172"/>
                  <a:pt x="209" y="172"/>
                </a:cubicBezTo>
                <a:cubicBezTo>
                  <a:pt x="208" y="173"/>
                  <a:pt x="207" y="174"/>
                  <a:pt x="206" y="174"/>
                </a:cubicBezTo>
                <a:cubicBezTo>
                  <a:pt x="207" y="176"/>
                  <a:pt x="207" y="178"/>
                  <a:pt x="208" y="180"/>
                </a:cubicBezTo>
                <a:cubicBezTo>
                  <a:pt x="209" y="181"/>
                  <a:pt x="209" y="181"/>
                  <a:pt x="209" y="182"/>
                </a:cubicBezTo>
                <a:cubicBezTo>
                  <a:pt x="208" y="183"/>
                  <a:pt x="207" y="184"/>
                  <a:pt x="205" y="183"/>
                </a:cubicBezTo>
                <a:cubicBezTo>
                  <a:pt x="205" y="183"/>
                  <a:pt x="205" y="183"/>
                  <a:pt x="205" y="182"/>
                </a:cubicBezTo>
                <a:cubicBezTo>
                  <a:pt x="205" y="182"/>
                  <a:pt x="204" y="183"/>
                  <a:pt x="204" y="182"/>
                </a:cubicBezTo>
                <a:cubicBezTo>
                  <a:pt x="203" y="180"/>
                  <a:pt x="203" y="177"/>
                  <a:pt x="202" y="175"/>
                </a:cubicBezTo>
                <a:cubicBezTo>
                  <a:pt x="198" y="175"/>
                  <a:pt x="195" y="177"/>
                  <a:pt x="193" y="180"/>
                </a:cubicBezTo>
                <a:cubicBezTo>
                  <a:pt x="193" y="181"/>
                  <a:pt x="192" y="182"/>
                  <a:pt x="191" y="182"/>
                </a:cubicBezTo>
                <a:cubicBezTo>
                  <a:pt x="191" y="183"/>
                  <a:pt x="190" y="183"/>
                  <a:pt x="190" y="183"/>
                </a:cubicBezTo>
                <a:cubicBezTo>
                  <a:pt x="189" y="182"/>
                  <a:pt x="189" y="182"/>
                  <a:pt x="189" y="181"/>
                </a:cubicBezTo>
                <a:cubicBezTo>
                  <a:pt x="189" y="181"/>
                  <a:pt x="189" y="180"/>
                  <a:pt x="188" y="181"/>
                </a:cubicBezTo>
                <a:cubicBezTo>
                  <a:pt x="187" y="179"/>
                  <a:pt x="187" y="177"/>
                  <a:pt x="189" y="176"/>
                </a:cubicBezTo>
                <a:cubicBezTo>
                  <a:pt x="180" y="175"/>
                  <a:pt x="172" y="177"/>
                  <a:pt x="162" y="176"/>
                </a:cubicBezTo>
                <a:cubicBezTo>
                  <a:pt x="162" y="176"/>
                  <a:pt x="161" y="177"/>
                  <a:pt x="161" y="176"/>
                </a:cubicBezTo>
                <a:cubicBezTo>
                  <a:pt x="161" y="175"/>
                  <a:pt x="159" y="175"/>
                  <a:pt x="159" y="175"/>
                </a:cubicBezTo>
                <a:cubicBezTo>
                  <a:pt x="153" y="175"/>
                  <a:pt x="150" y="174"/>
                  <a:pt x="145" y="173"/>
                </a:cubicBezTo>
                <a:cubicBezTo>
                  <a:pt x="145" y="173"/>
                  <a:pt x="145" y="174"/>
                  <a:pt x="144" y="174"/>
                </a:cubicBezTo>
                <a:cubicBezTo>
                  <a:pt x="143" y="174"/>
                  <a:pt x="143" y="173"/>
                  <a:pt x="143" y="173"/>
                </a:cubicBezTo>
                <a:cubicBezTo>
                  <a:pt x="129" y="170"/>
                  <a:pt x="113" y="168"/>
                  <a:pt x="102" y="162"/>
                </a:cubicBezTo>
                <a:cubicBezTo>
                  <a:pt x="94" y="159"/>
                  <a:pt x="87" y="155"/>
                  <a:pt x="80" y="151"/>
                </a:cubicBezTo>
                <a:cubicBezTo>
                  <a:pt x="71" y="146"/>
                  <a:pt x="62" y="139"/>
                  <a:pt x="55" y="133"/>
                </a:cubicBezTo>
                <a:cubicBezTo>
                  <a:pt x="54" y="132"/>
                  <a:pt x="53" y="131"/>
                  <a:pt x="52" y="130"/>
                </a:cubicBezTo>
                <a:cubicBezTo>
                  <a:pt x="51" y="129"/>
                  <a:pt x="52" y="130"/>
                  <a:pt x="52" y="130"/>
                </a:cubicBezTo>
                <a:cubicBezTo>
                  <a:pt x="51" y="132"/>
                  <a:pt x="52" y="133"/>
                  <a:pt x="52" y="135"/>
                </a:cubicBezTo>
                <a:cubicBezTo>
                  <a:pt x="52" y="136"/>
                  <a:pt x="51" y="136"/>
                  <a:pt x="51" y="136"/>
                </a:cubicBezTo>
                <a:cubicBezTo>
                  <a:pt x="50" y="136"/>
                  <a:pt x="48" y="137"/>
                  <a:pt x="48" y="136"/>
                </a:cubicBezTo>
                <a:cubicBezTo>
                  <a:pt x="47" y="132"/>
                  <a:pt x="47" y="129"/>
                  <a:pt x="47" y="126"/>
                </a:cubicBezTo>
                <a:cubicBezTo>
                  <a:pt x="46" y="126"/>
                  <a:pt x="44" y="127"/>
                  <a:pt x="43" y="127"/>
                </a:cubicBezTo>
                <a:cubicBezTo>
                  <a:pt x="36" y="131"/>
                  <a:pt x="31" y="136"/>
                  <a:pt x="26" y="142"/>
                </a:cubicBezTo>
                <a:cubicBezTo>
                  <a:pt x="25" y="143"/>
                  <a:pt x="24" y="144"/>
                  <a:pt x="23" y="144"/>
                </a:cubicBezTo>
                <a:cubicBezTo>
                  <a:pt x="23" y="144"/>
                  <a:pt x="22" y="143"/>
                  <a:pt x="21" y="142"/>
                </a:cubicBezTo>
                <a:cubicBezTo>
                  <a:pt x="22" y="145"/>
                  <a:pt x="24" y="147"/>
                  <a:pt x="24" y="149"/>
                </a:cubicBezTo>
                <a:cubicBezTo>
                  <a:pt x="24" y="150"/>
                  <a:pt x="24" y="152"/>
                  <a:pt x="24" y="152"/>
                </a:cubicBezTo>
                <a:cubicBezTo>
                  <a:pt x="23" y="151"/>
                  <a:pt x="21" y="153"/>
                  <a:pt x="21" y="152"/>
                </a:cubicBezTo>
                <a:cubicBezTo>
                  <a:pt x="19" y="146"/>
                  <a:pt x="17" y="139"/>
                  <a:pt x="15" y="133"/>
                </a:cubicBezTo>
                <a:cubicBezTo>
                  <a:pt x="14" y="133"/>
                  <a:pt x="14" y="133"/>
                  <a:pt x="14" y="133"/>
                </a:cubicBezTo>
                <a:cubicBezTo>
                  <a:pt x="14" y="134"/>
                  <a:pt x="15" y="135"/>
                  <a:pt x="14" y="136"/>
                </a:cubicBezTo>
                <a:cubicBezTo>
                  <a:pt x="14" y="136"/>
                  <a:pt x="12" y="136"/>
                  <a:pt x="11" y="136"/>
                </a:cubicBezTo>
                <a:cubicBezTo>
                  <a:pt x="11" y="135"/>
                  <a:pt x="10" y="133"/>
                  <a:pt x="10" y="133"/>
                </a:cubicBezTo>
                <a:cubicBezTo>
                  <a:pt x="8" y="119"/>
                  <a:pt x="7" y="105"/>
                  <a:pt x="7" y="90"/>
                </a:cubicBezTo>
                <a:cubicBezTo>
                  <a:pt x="7" y="85"/>
                  <a:pt x="7" y="79"/>
                  <a:pt x="6" y="74"/>
                </a:cubicBezTo>
                <a:cubicBezTo>
                  <a:pt x="6" y="70"/>
                  <a:pt x="5" y="65"/>
                  <a:pt x="5" y="60"/>
                </a:cubicBezTo>
                <a:cubicBezTo>
                  <a:pt x="4" y="60"/>
                  <a:pt x="4" y="60"/>
                  <a:pt x="4" y="59"/>
                </a:cubicBezTo>
                <a:cubicBezTo>
                  <a:pt x="5" y="60"/>
                  <a:pt x="5" y="59"/>
                  <a:pt x="5" y="59"/>
                </a:cubicBezTo>
                <a:cubicBezTo>
                  <a:pt x="4" y="59"/>
                  <a:pt x="4" y="58"/>
                  <a:pt x="4" y="58"/>
                </a:cubicBezTo>
                <a:cubicBezTo>
                  <a:pt x="5" y="57"/>
                  <a:pt x="4" y="56"/>
                  <a:pt x="4" y="54"/>
                </a:cubicBezTo>
                <a:cubicBezTo>
                  <a:pt x="4" y="55"/>
                  <a:pt x="4" y="56"/>
                  <a:pt x="4" y="57"/>
                </a:cubicBezTo>
                <a:cubicBezTo>
                  <a:pt x="4" y="58"/>
                  <a:pt x="4" y="60"/>
                  <a:pt x="4" y="61"/>
                </a:cubicBezTo>
                <a:cubicBezTo>
                  <a:pt x="4" y="60"/>
                  <a:pt x="5" y="61"/>
                  <a:pt x="4" y="62"/>
                </a:cubicBezTo>
                <a:cubicBezTo>
                  <a:pt x="4" y="62"/>
                  <a:pt x="4" y="61"/>
                  <a:pt x="4" y="61"/>
                </a:cubicBezTo>
                <a:cubicBezTo>
                  <a:pt x="4" y="62"/>
                  <a:pt x="4" y="64"/>
                  <a:pt x="4" y="65"/>
                </a:cubicBezTo>
                <a:cubicBezTo>
                  <a:pt x="4" y="66"/>
                  <a:pt x="5" y="66"/>
                  <a:pt x="4" y="66"/>
                </a:cubicBezTo>
                <a:cubicBezTo>
                  <a:pt x="3" y="70"/>
                  <a:pt x="4" y="75"/>
                  <a:pt x="4" y="79"/>
                </a:cubicBezTo>
                <a:cubicBezTo>
                  <a:pt x="4" y="79"/>
                  <a:pt x="5" y="80"/>
                  <a:pt x="4" y="81"/>
                </a:cubicBezTo>
                <a:cubicBezTo>
                  <a:pt x="3" y="81"/>
                  <a:pt x="4" y="81"/>
                  <a:pt x="4" y="81"/>
                </a:cubicBezTo>
                <a:cubicBezTo>
                  <a:pt x="4" y="82"/>
                  <a:pt x="4" y="84"/>
                  <a:pt x="5" y="85"/>
                </a:cubicBezTo>
                <a:cubicBezTo>
                  <a:pt x="5" y="85"/>
                  <a:pt x="5" y="85"/>
                  <a:pt x="4" y="85"/>
                </a:cubicBezTo>
                <a:cubicBezTo>
                  <a:pt x="5" y="86"/>
                  <a:pt x="5" y="87"/>
                  <a:pt x="4" y="87"/>
                </a:cubicBezTo>
                <a:cubicBezTo>
                  <a:pt x="4" y="87"/>
                  <a:pt x="4" y="86"/>
                  <a:pt x="4" y="86"/>
                </a:cubicBezTo>
                <a:cubicBezTo>
                  <a:pt x="5" y="98"/>
                  <a:pt x="5" y="98"/>
                  <a:pt x="5" y="98"/>
                </a:cubicBezTo>
                <a:cubicBezTo>
                  <a:pt x="5" y="98"/>
                  <a:pt x="5" y="99"/>
                  <a:pt x="5" y="100"/>
                </a:cubicBezTo>
                <a:cubicBezTo>
                  <a:pt x="4" y="96"/>
                  <a:pt x="4" y="93"/>
                  <a:pt x="3" y="90"/>
                </a:cubicBezTo>
                <a:cubicBezTo>
                  <a:pt x="3" y="87"/>
                  <a:pt x="3" y="84"/>
                  <a:pt x="2" y="81"/>
                </a:cubicBezTo>
                <a:cubicBezTo>
                  <a:pt x="2" y="80"/>
                  <a:pt x="2" y="80"/>
                  <a:pt x="3" y="80"/>
                </a:cubicBezTo>
                <a:cubicBezTo>
                  <a:pt x="3" y="80"/>
                  <a:pt x="2" y="79"/>
                  <a:pt x="2" y="79"/>
                </a:cubicBezTo>
                <a:cubicBezTo>
                  <a:pt x="2" y="76"/>
                  <a:pt x="2" y="73"/>
                  <a:pt x="2" y="70"/>
                </a:cubicBezTo>
                <a:cubicBezTo>
                  <a:pt x="2" y="70"/>
                  <a:pt x="2" y="70"/>
                  <a:pt x="2" y="69"/>
                </a:cubicBezTo>
                <a:cubicBezTo>
                  <a:pt x="2" y="69"/>
                  <a:pt x="2" y="68"/>
                  <a:pt x="2" y="68"/>
                </a:cubicBezTo>
                <a:cubicBezTo>
                  <a:pt x="1" y="58"/>
                  <a:pt x="2" y="48"/>
                  <a:pt x="2" y="38"/>
                </a:cubicBezTo>
                <a:cubicBezTo>
                  <a:pt x="2" y="36"/>
                  <a:pt x="3" y="35"/>
                  <a:pt x="3" y="33"/>
                </a:cubicBezTo>
                <a:cubicBezTo>
                  <a:pt x="3" y="33"/>
                  <a:pt x="3" y="33"/>
                  <a:pt x="3" y="33"/>
                </a:cubicBezTo>
                <a:cubicBezTo>
                  <a:pt x="3" y="18"/>
                  <a:pt x="3" y="18"/>
                  <a:pt x="3" y="18"/>
                </a:cubicBezTo>
                <a:cubicBezTo>
                  <a:pt x="3" y="17"/>
                  <a:pt x="2" y="16"/>
                  <a:pt x="3" y="15"/>
                </a:cubicBezTo>
                <a:cubicBezTo>
                  <a:pt x="3" y="16"/>
                  <a:pt x="4" y="15"/>
                  <a:pt x="3" y="15"/>
                </a:cubicBezTo>
                <a:cubicBezTo>
                  <a:pt x="3" y="15"/>
                  <a:pt x="2" y="15"/>
                  <a:pt x="2" y="14"/>
                </a:cubicBezTo>
                <a:cubicBezTo>
                  <a:pt x="3" y="15"/>
                  <a:pt x="4" y="14"/>
                  <a:pt x="3" y="14"/>
                </a:cubicBezTo>
                <a:cubicBezTo>
                  <a:pt x="3" y="13"/>
                  <a:pt x="2" y="13"/>
                  <a:pt x="1" y="13"/>
                </a:cubicBezTo>
                <a:cubicBezTo>
                  <a:pt x="0" y="12"/>
                  <a:pt x="0" y="11"/>
                  <a:pt x="0" y="11"/>
                </a:cubicBezTo>
                <a:cubicBezTo>
                  <a:pt x="1" y="9"/>
                  <a:pt x="1" y="8"/>
                  <a:pt x="2" y="7"/>
                </a:cubicBezTo>
                <a:cubicBezTo>
                  <a:pt x="3" y="7"/>
                  <a:pt x="3" y="7"/>
                  <a:pt x="4" y="7"/>
                </a:cubicBezTo>
                <a:cubicBezTo>
                  <a:pt x="4" y="1"/>
                  <a:pt x="4" y="1"/>
                  <a:pt x="4" y="1"/>
                </a:cubicBezTo>
                <a:cubicBezTo>
                  <a:pt x="5" y="0"/>
                  <a:pt x="6" y="0"/>
                  <a:pt x="7" y="0"/>
                </a:cubicBezTo>
                <a:cubicBezTo>
                  <a:pt x="7" y="2"/>
                  <a:pt x="7" y="4"/>
                  <a:pt x="7" y="6"/>
                </a:cubicBezTo>
                <a:cubicBezTo>
                  <a:pt x="7" y="6"/>
                  <a:pt x="8" y="7"/>
                  <a:pt x="8" y="8"/>
                </a:cubicBezTo>
                <a:cubicBezTo>
                  <a:pt x="8" y="8"/>
                  <a:pt x="8" y="9"/>
                  <a:pt x="8" y="9"/>
                </a:cubicBezTo>
                <a:cubicBezTo>
                  <a:pt x="9" y="9"/>
                  <a:pt x="10" y="8"/>
                  <a:pt x="11" y="9"/>
                </a:cubicBezTo>
                <a:cubicBezTo>
                  <a:pt x="11" y="10"/>
                  <a:pt x="11" y="11"/>
                  <a:pt x="12" y="11"/>
                </a:cubicBezTo>
                <a:cubicBezTo>
                  <a:pt x="17" y="11"/>
                  <a:pt x="21" y="12"/>
                  <a:pt x="26" y="13"/>
                </a:cubicBezTo>
                <a:cubicBezTo>
                  <a:pt x="27" y="13"/>
                  <a:pt x="28" y="13"/>
                  <a:pt x="28" y="13"/>
                </a:cubicBezTo>
                <a:cubicBezTo>
                  <a:pt x="29" y="13"/>
                  <a:pt x="31" y="14"/>
                  <a:pt x="32" y="14"/>
                </a:cubicBezTo>
                <a:cubicBezTo>
                  <a:pt x="32" y="14"/>
                  <a:pt x="33" y="15"/>
                  <a:pt x="33" y="15"/>
                </a:cubicBezTo>
                <a:cubicBezTo>
                  <a:pt x="52" y="17"/>
                  <a:pt x="72" y="21"/>
                  <a:pt x="90" y="26"/>
                </a:cubicBezTo>
                <a:cubicBezTo>
                  <a:pt x="93" y="27"/>
                  <a:pt x="97" y="27"/>
                  <a:pt x="100" y="28"/>
                </a:cubicBezTo>
                <a:cubicBezTo>
                  <a:pt x="100" y="27"/>
                  <a:pt x="99" y="27"/>
                  <a:pt x="100" y="26"/>
                </a:cubicBezTo>
                <a:cubicBezTo>
                  <a:pt x="101" y="26"/>
                  <a:pt x="102" y="25"/>
                  <a:pt x="103" y="25"/>
                </a:cubicBezTo>
                <a:cubicBezTo>
                  <a:pt x="104" y="26"/>
                  <a:pt x="103" y="26"/>
                  <a:pt x="103" y="27"/>
                </a:cubicBezTo>
                <a:cubicBezTo>
                  <a:pt x="103" y="28"/>
                  <a:pt x="104" y="30"/>
                  <a:pt x="104" y="31"/>
                </a:cubicBezTo>
                <a:cubicBezTo>
                  <a:pt x="104" y="31"/>
                  <a:pt x="105" y="31"/>
                  <a:pt x="105" y="31"/>
                </a:cubicBezTo>
                <a:cubicBezTo>
                  <a:pt x="105" y="32"/>
                  <a:pt x="105" y="33"/>
                  <a:pt x="106" y="33"/>
                </a:cubicBezTo>
                <a:cubicBezTo>
                  <a:pt x="106" y="34"/>
                  <a:pt x="104" y="35"/>
                  <a:pt x="104" y="36"/>
                </a:cubicBezTo>
                <a:cubicBezTo>
                  <a:pt x="105" y="42"/>
                  <a:pt x="107" y="47"/>
                  <a:pt x="108" y="53"/>
                </a:cubicBezTo>
                <a:cubicBezTo>
                  <a:pt x="110" y="59"/>
                  <a:pt x="110" y="59"/>
                  <a:pt x="110" y="59"/>
                </a:cubicBezTo>
                <a:cubicBezTo>
                  <a:pt x="110" y="60"/>
                  <a:pt x="108" y="60"/>
                  <a:pt x="107" y="61"/>
                </a:cubicBezTo>
                <a:cubicBezTo>
                  <a:pt x="108" y="63"/>
                  <a:pt x="108" y="64"/>
                  <a:pt x="109" y="65"/>
                </a:cubicBezTo>
                <a:cubicBezTo>
                  <a:pt x="109" y="65"/>
                  <a:pt x="109" y="67"/>
                  <a:pt x="108" y="67"/>
                </a:cubicBezTo>
                <a:cubicBezTo>
                  <a:pt x="107" y="67"/>
                  <a:pt x="106" y="67"/>
                  <a:pt x="105" y="66"/>
                </a:cubicBezTo>
                <a:cubicBezTo>
                  <a:pt x="104" y="64"/>
                  <a:pt x="104" y="61"/>
                  <a:pt x="104" y="58"/>
                </a:cubicBezTo>
                <a:cubicBezTo>
                  <a:pt x="95" y="67"/>
                  <a:pt x="95" y="67"/>
                  <a:pt x="95" y="67"/>
                </a:cubicBezTo>
                <a:cubicBezTo>
                  <a:pt x="92" y="69"/>
                  <a:pt x="88" y="71"/>
                  <a:pt x="85" y="74"/>
                </a:cubicBezTo>
                <a:cubicBezTo>
                  <a:pt x="104" y="83"/>
                  <a:pt x="133" y="91"/>
                  <a:pt x="155" y="89"/>
                </a:cubicBezTo>
                <a:cubicBezTo>
                  <a:pt x="167" y="89"/>
                  <a:pt x="176" y="85"/>
                  <a:pt x="186" y="83"/>
                </a:cubicBezTo>
                <a:cubicBezTo>
                  <a:pt x="188" y="82"/>
                  <a:pt x="191" y="81"/>
                  <a:pt x="193" y="81"/>
                </a:cubicBezTo>
                <a:cubicBezTo>
                  <a:pt x="194" y="81"/>
                  <a:pt x="194" y="81"/>
                  <a:pt x="194" y="80"/>
                </a:cubicBezTo>
                <a:cubicBezTo>
                  <a:pt x="193" y="78"/>
                  <a:pt x="193" y="76"/>
                  <a:pt x="193" y="74"/>
                </a:cubicBezTo>
                <a:cubicBezTo>
                  <a:pt x="193" y="73"/>
                  <a:pt x="193" y="73"/>
                  <a:pt x="193" y="72"/>
                </a:cubicBezTo>
                <a:cubicBezTo>
                  <a:pt x="194" y="72"/>
                  <a:pt x="195" y="72"/>
                  <a:pt x="196" y="72"/>
                </a:cubicBezTo>
                <a:cubicBezTo>
                  <a:pt x="196" y="75"/>
                  <a:pt x="197" y="77"/>
                  <a:pt x="198" y="79"/>
                </a:cubicBezTo>
                <a:cubicBezTo>
                  <a:pt x="198" y="80"/>
                  <a:pt x="199" y="79"/>
                  <a:pt x="199" y="79"/>
                </a:cubicBezTo>
                <a:cubicBezTo>
                  <a:pt x="198" y="77"/>
                  <a:pt x="197" y="76"/>
                  <a:pt x="197" y="74"/>
                </a:cubicBezTo>
                <a:cubicBezTo>
                  <a:pt x="197" y="73"/>
                  <a:pt x="197" y="73"/>
                  <a:pt x="198" y="73"/>
                </a:cubicBezTo>
                <a:cubicBezTo>
                  <a:pt x="198" y="73"/>
                  <a:pt x="199" y="72"/>
                  <a:pt x="200" y="72"/>
                </a:cubicBezTo>
                <a:cubicBezTo>
                  <a:pt x="200" y="72"/>
                  <a:pt x="201" y="73"/>
                  <a:pt x="201" y="74"/>
                </a:cubicBezTo>
                <a:cubicBezTo>
                  <a:pt x="207" y="96"/>
                  <a:pt x="215" y="117"/>
                  <a:pt x="222" y="138"/>
                </a:cubicBezTo>
                <a:cubicBezTo>
                  <a:pt x="222" y="139"/>
                  <a:pt x="223" y="140"/>
                  <a:pt x="224" y="141"/>
                </a:cubicBezTo>
                <a:cubicBezTo>
                  <a:pt x="224" y="141"/>
                  <a:pt x="224" y="140"/>
                  <a:pt x="224" y="140"/>
                </a:cubicBezTo>
                <a:cubicBezTo>
                  <a:pt x="225" y="140"/>
                  <a:pt x="226" y="140"/>
                  <a:pt x="226" y="140"/>
                </a:cubicBezTo>
                <a:cubicBezTo>
                  <a:pt x="226" y="141"/>
                  <a:pt x="227" y="142"/>
                  <a:pt x="226" y="142"/>
                </a:cubicBezTo>
                <a:cubicBezTo>
                  <a:pt x="227" y="143"/>
                  <a:pt x="227" y="142"/>
                  <a:pt x="227" y="142"/>
                </a:cubicBezTo>
                <a:cubicBezTo>
                  <a:pt x="229" y="138"/>
                  <a:pt x="229" y="138"/>
                  <a:pt x="229" y="138"/>
                </a:cubicBezTo>
                <a:cubicBezTo>
                  <a:pt x="230" y="138"/>
                  <a:pt x="231" y="138"/>
                  <a:pt x="232" y="139"/>
                </a:cubicBezTo>
                <a:cubicBezTo>
                  <a:pt x="232" y="139"/>
                  <a:pt x="232" y="140"/>
                  <a:pt x="232" y="140"/>
                </a:cubicBezTo>
                <a:close/>
              </a:path>
            </a:pathLst>
          </a:custGeom>
          <a:solidFill>
            <a:schemeClr val="accent1"/>
          </a:solidFill>
          <a:ln>
            <a:noFill/>
          </a:ln>
        </p:spPr>
        <p:txBody>
          <a:bodyPr vert="horz" wrap="square" lIns="0" tIns="0" rIns="0" bIns="0" numCol="1" anchor="ctr" anchorCtr="0" compatLnSpc="1">
            <a:normAutofit/>
          </a:bodyPr>
          <a:lstStyle/>
          <a:p>
            <a:endParaRPr lang="zh-CN" altLang="en-US" sz="1600">
              <a:solidFill>
                <a:schemeClr val="accent1">
                  <a:lumMod val="50000"/>
                </a:schemeClr>
              </a:solidFill>
            </a:endParaRPr>
          </a:p>
        </p:txBody>
      </p:sp>
      <p:sp>
        <p:nvSpPr>
          <p:cNvPr id="2" name="标题 1"/>
          <p:cNvSpPr>
            <a:spLocks noGrp="1"/>
          </p:cNvSpPr>
          <p:nvPr>
            <p:ph type="title"/>
            <p:custDataLst>
              <p:tags r:id="rId4"/>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9"/>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0"/>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1"/>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8" name="Freeform 5"/>
          <p:cNvSpPr>
            <a:spLocks noEditPoints="1"/>
          </p:cNvSpPr>
          <p:nvPr>
            <p:custDataLst>
              <p:tags r:id="rId3"/>
            </p:custDataLst>
          </p:nvPr>
        </p:nvSpPr>
        <p:spPr bwMode="auto">
          <a:xfrm>
            <a:off x="70945" y="55755"/>
            <a:ext cx="935374" cy="940036"/>
          </a:xfrm>
          <a:custGeom>
            <a:avLst/>
            <a:gdLst>
              <a:gd name="T0" fmla="*/ 209 w 252"/>
              <a:gd name="T1" fmla="*/ 213 h 253"/>
              <a:gd name="T2" fmla="*/ 14 w 252"/>
              <a:gd name="T3" fmla="*/ 121 h 253"/>
              <a:gd name="T4" fmla="*/ 231 w 252"/>
              <a:gd name="T5" fmla="*/ 154 h 253"/>
              <a:gd name="T6" fmla="*/ 25 w 252"/>
              <a:gd name="T7" fmla="*/ 68 h 253"/>
              <a:gd name="T8" fmla="*/ 193 w 252"/>
              <a:gd name="T9" fmla="*/ 42 h 253"/>
              <a:gd name="T10" fmla="*/ 119 w 252"/>
              <a:gd name="T11" fmla="*/ 214 h 253"/>
              <a:gd name="T12" fmla="*/ 25 w 252"/>
              <a:gd name="T13" fmla="*/ 88 h 253"/>
              <a:gd name="T14" fmla="*/ 119 w 252"/>
              <a:gd name="T15" fmla="*/ 206 h 253"/>
              <a:gd name="T16" fmla="*/ 34 w 252"/>
              <a:gd name="T17" fmla="*/ 86 h 253"/>
              <a:gd name="T18" fmla="*/ 112 w 252"/>
              <a:gd name="T19" fmla="*/ 36 h 253"/>
              <a:gd name="T20" fmla="*/ 195 w 252"/>
              <a:gd name="T21" fmla="*/ 164 h 253"/>
              <a:gd name="T22" fmla="*/ 115 w 252"/>
              <a:gd name="T23" fmla="*/ 73 h 253"/>
              <a:gd name="T24" fmla="*/ 138 w 252"/>
              <a:gd name="T25" fmla="*/ 148 h 253"/>
              <a:gd name="T26" fmla="*/ 174 w 252"/>
              <a:gd name="T27" fmla="*/ 120 h 253"/>
              <a:gd name="T28" fmla="*/ 172 w 252"/>
              <a:gd name="T29" fmla="*/ 97 h 253"/>
              <a:gd name="T30" fmla="*/ 184 w 252"/>
              <a:gd name="T31" fmla="*/ 97 h 253"/>
              <a:gd name="T32" fmla="*/ 98 w 252"/>
              <a:gd name="T33" fmla="*/ 131 h 253"/>
              <a:gd name="T34" fmla="*/ 150 w 252"/>
              <a:gd name="T35" fmla="*/ 160 h 253"/>
              <a:gd name="T36" fmla="*/ 193 w 252"/>
              <a:gd name="T37" fmla="*/ 106 h 253"/>
              <a:gd name="T38" fmla="*/ 163 w 252"/>
              <a:gd name="T39" fmla="*/ 82 h 253"/>
              <a:gd name="T40" fmla="*/ 55 w 252"/>
              <a:gd name="T41" fmla="*/ 122 h 253"/>
              <a:gd name="T42" fmla="*/ 55 w 252"/>
              <a:gd name="T43" fmla="*/ 83 h 253"/>
              <a:gd name="T44" fmla="*/ 86 w 252"/>
              <a:gd name="T45" fmla="*/ 66 h 253"/>
              <a:gd name="T46" fmla="*/ 66 w 252"/>
              <a:gd name="T47" fmla="*/ 112 h 253"/>
              <a:gd name="T48" fmla="*/ 93 w 252"/>
              <a:gd name="T49" fmla="*/ 90 h 253"/>
              <a:gd name="T50" fmla="*/ 45 w 252"/>
              <a:gd name="T51" fmla="*/ 101 h 253"/>
              <a:gd name="T52" fmla="*/ 59 w 252"/>
              <a:gd name="T53" fmla="*/ 92 h 253"/>
              <a:gd name="T54" fmla="*/ 77 w 252"/>
              <a:gd name="T55" fmla="*/ 125 h 253"/>
              <a:gd name="T56" fmla="*/ 118 w 252"/>
              <a:gd name="T57" fmla="*/ 159 h 253"/>
              <a:gd name="T58" fmla="*/ 159 w 252"/>
              <a:gd name="T59" fmla="*/ 173 h 253"/>
              <a:gd name="T60" fmla="*/ 200 w 252"/>
              <a:gd name="T61" fmla="*/ 94 h 253"/>
              <a:gd name="T62" fmla="*/ 142 w 252"/>
              <a:gd name="T63" fmla="*/ 49 h 253"/>
              <a:gd name="T64" fmla="*/ 104 w 252"/>
              <a:gd name="T65" fmla="*/ 36 h 253"/>
              <a:gd name="T66" fmla="*/ 37 w 252"/>
              <a:gd name="T67" fmla="*/ 111 h 253"/>
              <a:gd name="T68" fmla="*/ 49 w 252"/>
              <a:gd name="T69" fmla="*/ 162 h 253"/>
              <a:gd name="T70" fmla="*/ 80 w 252"/>
              <a:gd name="T71" fmla="*/ 140 h 253"/>
              <a:gd name="T72" fmla="*/ 103 w 252"/>
              <a:gd name="T73" fmla="*/ 196 h 253"/>
              <a:gd name="T74" fmla="*/ 158 w 252"/>
              <a:gd name="T75" fmla="*/ 184 h 253"/>
              <a:gd name="T76" fmla="*/ 217 w 252"/>
              <a:gd name="T77" fmla="*/ 158 h 253"/>
              <a:gd name="T78" fmla="*/ 203 w 252"/>
              <a:gd name="T79" fmla="*/ 62 h 253"/>
              <a:gd name="T80" fmla="*/ 143 w 252"/>
              <a:gd name="T81" fmla="*/ 15 h 253"/>
              <a:gd name="T82" fmla="*/ 103 w 252"/>
              <a:gd name="T83" fmla="*/ 32 h 253"/>
              <a:gd name="T84" fmla="*/ 30 w 252"/>
              <a:gd name="T85" fmla="*/ 94 h 253"/>
              <a:gd name="T86" fmla="*/ 67 w 252"/>
              <a:gd name="T87" fmla="*/ 201 h 253"/>
              <a:gd name="T88" fmla="*/ 92 w 252"/>
              <a:gd name="T89" fmla="*/ 183 h 253"/>
              <a:gd name="T90" fmla="*/ 125 w 252"/>
              <a:gd name="T91" fmla="*/ 225 h 253"/>
              <a:gd name="T92" fmla="*/ 183 w 252"/>
              <a:gd name="T93" fmla="*/ 199 h 253"/>
              <a:gd name="T94" fmla="*/ 218 w 252"/>
              <a:gd name="T95" fmla="*/ 77 h 253"/>
              <a:gd name="T96" fmla="*/ 160 w 252"/>
              <a:gd name="T97" fmla="*/ 8 h 253"/>
              <a:gd name="T98" fmla="*/ 41 w 252"/>
              <a:gd name="T99" fmla="*/ 38 h 253"/>
              <a:gd name="T100" fmla="*/ 29 w 252"/>
              <a:gd name="T101" fmla="*/ 148 h 253"/>
              <a:gd name="T102" fmla="*/ 70 w 252"/>
              <a:gd name="T103" fmla="*/ 228 h 253"/>
              <a:gd name="T104" fmla="*/ 95 w 252"/>
              <a:gd name="T105" fmla="*/ 221 h 253"/>
              <a:gd name="T106" fmla="*/ 147 w 252"/>
              <a:gd name="T107" fmla="*/ 229 h 253"/>
              <a:gd name="T108" fmla="*/ 226 w 252"/>
              <a:gd name="T109" fmla="*/ 151 h 253"/>
              <a:gd name="T110" fmla="*/ 225 w 252"/>
              <a:gd name="T111" fmla="*/ 66 h 253"/>
              <a:gd name="T112" fmla="*/ 185 w 252"/>
              <a:gd name="T113" fmla="*/ 26 h 253"/>
              <a:gd name="T114" fmla="*/ 18 w 252"/>
              <a:gd name="T115" fmla="*/ 95 h 253"/>
              <a:gd name="T116" fmla="*/ 8 w 252"/>
              <a:gd name="T117" fmla="*/ 116 h 253"/>
              <a:gd name="T118" fmla="*/ 81 w 252"/>
              <a:gd name="T119" fmla="*/ 225 h 253"/>
              <a:gd name="T120" fmla="*/ 181 w 252"/>
              <a:gd name="T121" fmla="*/ 229 h 253"/>
              <a:gd name="T122" fmla="*/ 213 w 252"/>
              <a:gd name="T123" fmla="*/ 39 h 253"/>
              <a:gd name="T124" fmla="*/ 126 w 252"/>
              <a:gd name="T125" fmla="*/ 24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2" h="253">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chemeClr val="accent6"/>
          </a:solidFill>
          <a:ln>
            <a:noFill/>
          </a:ln>
        </p:spPr>
        <p:txBody>
          <a:bodyPr vert="horz" wrap="square" lIns="0" tIns="0" rIns="0" bIns="0" numCol="1" anchor="ctr" anchorCtr="0" compatLnSpc="1">
            <a:normAutofit/>
          </a:bodyPr>
          <a:lstStyle/>
          <a:p>
            <a:pPr lvl="0" algn="ctr"/>
            <a:endParaRPr lang="en-US" altLang="zh-CN" dirty="0">
              <a:solidFill>
                <a:schemeClr val="accent1">
                  <a:lumMod val="50000"/>
                </a:schemeClr>
              </a:solidFill>
              <a:latin typeface="+mj-lt"/>
              <a:ea typeface="+mj-ea"/>
              <a:cs typeface="+mj-cs"/>
            </a:endParaRPr>
          </a:p>
        </p:txBody>
      </p:sp>
      <p:sp>
        <p:nvSpPr>
          <p:cNvPr id="12" name="Freeform 5"/>
          <p:cNvSpPr>
            <a:spLocks noEditPoints="1"/>
          </p:cNvSpPr>
          <p:nvPr>
            <p:custDataLst>
              <p:tags r:id="rId4"/>
            </p:custDataLst>
          </p:nvPr>
        </p:nvSpPr>
        <p:spPr bwMode="auto">
          <a:xfrm>
            <a:off x="11196145" y="5862210"/>
            <a:ext cx="935374" cy="940036"/>
          </a:xfrm>
          <a:custGeom>
            <a:avLst/>
            <a:gdLst>
              <a:gd name="T0" fmla="*/ 209 w 252"/>
              <a:gd name="T1" fmla="*/ 213 h 253"/>
              <a:gd name="T2" fmla="*/ 14 w 252"/>
              <a:gd name="T3" fmla="*/ 121 h 253"/>
              <a:gd name="T4" fmla="*/ 231 w 252"/>
              <a:gd name="T5" fmla="*/ 154 h 253"/>
              <a:gd name="T6" fmla="*/ 25 w 252"/>
              <a:gd name="T7" fmla="*/ 68 h 253"/>
              <a:gd name="T8" fmla="*/ 193 w 252"/>
              <a:gd name="T9" fmla="*/ 42 h 253"/>
              <a:gd name="T10" fmla="*/ 119 w 252"/>
              <a:gd name="T11" fmla="*/ 214 h 253"/>
              <a:gd name="T12" fmla="*/ 25 w 252"/>
              <a:gd name="T13" fmla="*/ 88 h 253"/>
              <a:gd name="T14" fmla="*/ 119 w 252"/>
              <a:gd name="T15" fmla="*/ 206 h 253"/>
              <a:gd name="T16" fmla="*/ 34 w 252"/>
              <a:gd name="T17" fmla="*/ 86 h 253"/>
              <a:gd name="T18" fmla="*/ 112 w 252"/>
              <a:gd name="T19" fmla="*/ 36 h 253"/>
              <a:gd name="T20" fmla="*/ 195 w 252"/>
              <a:gd name="T21" fmla="*/ 164 h 253"/>
              <a:gd name="T22" fmla="*/ 115 w 252"/>
              <a:gd name="T23" fmla="*/ 73 h 253"/>
              <a:gd name="T24" fmla="*/ 138 w 252"/>
              <a:gd name="T25" fmla="*/ 148 h 253"/>
              <a:gd name="T26" fmla="*/ 174 w 252"/>
              <a:gd name="T27" fmla="*/ 120 h 253"/>
              <a:gd name="T28" fmla="*/ 172 w 252"/>
              <a:gd name="T29" fmla="*/ 97 h 253"/>
              <a:gd name="T30" fmla="*/ 184 w 252"/>
              <a:gd name="T31" fmla="*/ 97 h 253"/>
              <a:gd name="T32" fmla="*/ 98 w 252"/>
              <a:gd name="T33" fmla="*/ 131 h 253"/>
              <a:gd name="T34" fmla="*/ 150 w 252"/>
              <a:gd name="T35" fmla="*/ 160 h 253"/>
              <a:gd name="T36" fmla="*/ 193 w 252"/>
              <a:gd name="T37" fmla="*/ 106 h 253"/>
              <a:gd name="T38" fmla="*/ 163 w 252"/>
              <a:gd name="T39" fmla="*/ 82 h 253"/>
              <a:gd name="T40" fmla="*/ 55 w 252"/>
              <a:gd name="T41" fmla="*/ 122 h 253"/>
              <a:gd name="T42" fmla="*/ 55 w 252"/>
              <a:gd name="T43" fmla="*/ 83 h 253"/>
              <a:gd name="T44" fmla="*/ 86 w 252"/>
              <a:gd name="T45" fmla="*/ 66 h 253"/>
              <a:gd name="T46" fmla="*/ 66 w 252"/>
              <a:gd name="T47" fmla="*/ 112 h 253"/>
              <a:gd name="T48" fmla="*/ 93 w 252"/>
              <a:gd name="T49" fmla="*/ 90 h 253"/>
              <a:gd name="T50" fmla="*/ 45 w 252"/>
              <a:gd name="T51" fmla="*/ 101 h 253"/>
              <a:gd name="T52" fmla="*/ 59 w 252"/>
              <a:gd name="T53" fmla="*/ 92 h 253"/>
              <a:gd name="T54" fmla="*/ 77 w 252"/>
              <a:gd name="T55" fmla="*/ 125 h 253"/>
              <a:gd name="T56" fmla="*/ 118 w 252"/>
              <a:gd name="T57" fmla="*/ 159 h 253"/>
              <a:gd name="T58" fmla="*/ 159 w 252"/>
              <a:gd name="T59" fmla="*/ 173 h 253"/>
              <a:gd name="T60" fmla="*/ 200 w 252"/>
              <a:gd name="T61" fmla="*/ 94 h 253"/>
              <a:gd name="T62" fmla="*/ 142 w 252"/>
              <a:gd name="T63" fmla="*/ 49 h 253"/>
              <a:gd name="T64" fmla="*/ 104 w 252"/>
              <a:gd name="T65" fmla="*/ 36 h 253"/>
              <a:gd name="T66" fmla="*/ 37 w 252"/>
              <a:gd name="T67" fmla="*/ 111 h 253"/>
              <a:gd name="T68" fmla="*/ 49 w 252"/>
              <a:gd name="T69" fmla="*/ 162 h 253"/>
              <a:gd name="T70" fmla="*/ 80 w 252"/>
              <a:gd name="T71" fmla="*/ 140 h 253"/>
              <a:gd name="T72" fmla="*/ 103 w 252"/>
              <a:gd name="T73" fmla="*/ 196 h 253"/>
              <a:gd name="T74" fmla="*/ 158 w 252"/>
              <a:gd name="T75" fmla="*/ 184 h 253"/>
              <a:gd name="T76" fmla="*/ 217 w 252"/>
              <a:gd name="T77" fmla="*/ 158 h 253"/>
              <a:gd name="T78" fmla="*/ 203 w 252"/>
              <a:gd name="T79" fmla="*/ 62 h 253"/>
              <a:gd name="T80" fmla="*/ 143 w 252"/>
              <a:gd name="T81" fmla="*/ 15 h 253"/>
              <a:gd name="T82" fmla="*/ 103 w 252"/>
              <a:gd name="T83" fmla="*/ 32 h 253"/>
              <a:gd name="T84" fmla="*/ 30 w 252"/>
              <a:gd name="T85" fmla="*/ 94 h 253"/>
              <a:gd name="T86" fmla="*/ 67 w 252"/>
              <a:gd name="T87" fmla="*/ 201 h 253"/>
              <a:gd name="T88" fmla="*/ 92 w 252"/>
              <a:gd name="T89" fmla="*/ 183 h 253"/>
              <a:gd name="T90" fmla="*/ 125 w 252"/>
              <a:gd name="T91" fmla="*/ 225 h 253"/>
              <a:gd name="T92" fmla="*/ 183 w 252"/>
              <a:gd name="T93" fmla="*/ 199 h 253"/>
              <a:gd name="T94" fmla="*/ 218 w 252"/>
              <a:gd name="T95" fmla="*/ 77 h 253"/>
              <a:gd name="T96" fmla="*/ 160 w 252"/>
              <a:gd name="T97" fmla="*/ 8 h 253"/>
              <a:gd name="T98" fmla="*/ 41 w 252"/>
              <a:gd name="T99" fmla="*/ 38 h 253"/>
              <a:gd name="T100" fmla="*/ 29 w 252"/>
              <a:gd name="T101" fmla="*/ 148 h 253"/>
              <a:gd name="T102" fmla="*/ 70 w 252"/>
              <a:gd name="T103" fmla="*/ 228 h 253"/>
              <a:gd name="T104" fmla="*/ 95 w 252"/>
              <a:gd name="T105" fmla="*/ 221 h 253"/>
              <a:gd name="T106" fmla="*/ 147 w 252"/>
              <a:gd name="T107" fmla="*/ 229 h 253"/>
              <a:gd name="T108" fmla="*/ 226 w 252"/>
              <a:gd name="T109" fmla="*/ 151 h 253"/>
              <a:gd name="T110" fmla="*/ 225 w 252"/>
              <a:gd name="T111" fmla="*/ 66 h 253"/>
              <a:gd name="T112" fmla="*/ 185 w 252"/>
              <a:gd name="T113" fmla="*/ 26 h 253"/>
              <a:gd name="T114" fmla="*/ 18 w 252"/>
              <a:gd name="T115" fmla="*/ 95 h 253"/>
              <a:gd name="T116" fmla="*/ 8 w 252"/>
              <a:gd name="T117" fmla="*/ 116 h 253"/>
              <a:gd name="T118" fmla="*/ 81 w 252"/>
              <a:gd name="T119" fmla="*/ 225 h 253"/>
              <a:gd name="T120" fmla="*/ 181 w 252"/>
              <a:gd name="T121" fmla="*/ 229 h 253"/>
              <a:gd name="T122" fmla="*/ 213 w 252"/>
              <a:gd name="T123" fmla="*/ 39 h 253"/>
              <a:gd name="T124" fmla="*/ 126 w 252"/>
              <a:gd name="T125" fmla="*/ 24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2" h="253">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chemeClr val="accent6"/>
          </a:solidFill>
          <a:ln>
            <a:noFill/>
          </a:ln>
        </p:spPr>
        <p:txBody>
          <a:bodyPr vert="horz" wrap="square" lIns="0" tIns="0" rIns="0" bIns="0" numCol="1" anchor="ctr" anchorCtr="0" compatLnSpc="1">
            <a:normAutofit/>
          </a:bodyPr>
          <a:lstStyle/>
          <a:p>
            <a:pPr lvl="0" algn="ctr"/>
            <a:endParaRPr lang="en-US" altLang="zh-CN" dirty="0">
              <a:solidFill>
                <a:schemeClr val="accent1">
                  <a:lumMod val="50000"/>
                </a:schemeClr>
              </a:solidFill>
              <a:latin typeface="+mj-lt"/>
              <a:ea typeface="+mj-ea"/>
              <a:cs typeface="+mj-cs"/>
            </a:endParaRPr>
          </a:p>
        </p:txBody>
      </p:sp>
      <p:sp>
        <p:nvSpPr>
          <p:cNvPr id="2" name="标题 1"/>
          <p:cNvSpPr>
            <a:spLocks noGrp="1"/>
          </p:cNvSpPr>
          <p:nvPr>
            <p:ph type="title" hasCustomPrompt="1"/>
            <p:custDataLst>
              <p:tags r:id="rId5"/>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lvl1pPr>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11F5AC51-7C9B-4379-9E6C-71C5B195688A}"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0EC21FF9-4223-46ED-A28D-CF74D26B0BD5}"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rotWithShape="1">
          <a:blip r:embed="rId3" cstate="print">
            <a:extLst>
              <a:ext uri="{28A0092B-C50C-407E-A947-70E740481C1C}">
                <a14:useLocalDpi xmlns:a14="http://schemas.microsoft.com/office/drawing/2010/main" val="0"/>
              </a:ext>
            </a:extLst>
          </a:blip>
          <a:srcRect l="-23"/>
          <a:stretch>
            <a:fillRect/>
          </a:stretch>
        </p:blipFill>
        <p:spPr>
          <a:xfrm>
            <a:off x="312234" y="379141"/>
            <a:ext cx="11552664" cy="6177776"/>
          </a:xfrm>
          <a:prstGeom prst="rect">
            <a:avLst/>
          </a:prstGeom>
        </p:spPr>
      </p:pic>
      <p:sp>
        <p:nvSpPr>
          <p:cNvPr id="9" name="矩形 8"/>
          <p:cNvSpPr/>
          <p:nvPr>
            <p:custDataLst>
              <p:tags r:id="rId4"/>
            </p:custDataLst>
          </p:nvPr>
        </p:nvSpPr>
        <p:spPr>
          <a:xfrm>
            <a:off x="310925" y="359229"/>
            <a:ext cx="11555187" cy="6149971"/>
          </a:xfrm>
          <a:prstGeom prst="rect">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p:cNvSpPr/>
          <p:nvPr>
            <p:custDataLst>
              <p:tags r:id="rId5"/>
            </p:custDataLst>
          </p:nvPr>
        </p:nvSpPr>
        <p:spPr>
          <a:xfrm>
            <a:off x="315688" y="359229"/>
            <a:ext cx="11555187" cy="6149971"/>
          </a:xfrm>
          <a:prstGeom prst="rect">
            <a:avLst/>
          </a:prstGeom>
          <a:noFill/>
          <a:ln w="63500">
            <a:solidFill>
              <a:schemeClr val="accent1">
                <a:alpha val="8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6"/>
            </p:custDataLst>
          </p:nvPr>
        </p:nvSpPr>
        <p:spPr>
          <a:xfrm>
            <a:off x="4136347" y="2753121"/>
            <a:ext cx="6999738" cy="1091710"/>
          </a:xfrm>
          <a:effectLst>
            <a:outerShdw blurRad="50800" dist="50800" dir="5400000" algn="ctr" rotWithShape="0">
              <a:schemeClr val="tx1">
                <a:lumMod val="75000"/>
                <a:lumOff val="25000"/>
              </a:schemeClr>
            </a:outerShdw>
          </a:effectLst>
        </p:spPr>
        <p:txBody>
          <a:bodyPr wrap="square" anchor="b">
            <a:normAutofit/>
          </a:bodyPr>
          <a:lstStyle>
            <a:lvl1pPr>
              <a:defRPr sz="5400" b="1">
                <a:solidFill>
                  <a:schemeClr val="bg1"/>
                </a:solidFill>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7"/>
            </p:custDataLst>
          </p:nvPr>
        </p:nvSpPr>
        <p:spPr>
          <a:xfrm>
            <a:off x="4136347" y="3871819"/>
            <a:ext cx="6999738" cy="535531"/>
          </a:xfrm>
          <a:effectLst>
            <a:outerShdw blurRad="50800" dist="50800" dir="5400000" algn="ctr" rotWithShape="0">
              <a:schemeClr val="tx1">
                <a:lumMod val="75000"/>
                <a:lumOff val="25000"/>
              </a:schemeClr>
            </a:outerShdw>
          </a:effectLst>
        </p:spPr>
        <p:txBody>
          <a:bodyPr wrap="square">
            <a:norm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8"/>
            </p:custDataLst>
          </p:nvPr>
        </p:nvSpPr>
        <p:spPr/>
        <p:txBody>
          <a:bodyPr/>
          <a:lstStyle/>
          <a:p>
            <a:fld id="{11F5AC51-7C9B-4379-9E6C-71C5B195688A}"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0EC21FF9-4223-46ED-A28D-CF74D26B0BD5}" type="slidenum">
              <a:rPr lang="zh-CN" altLang="en-US" smtClean="0"/>
            </a:fld>
            <a:endParaRPr lang="zh-CN" altLang="en-US"/>
          </a:p>
        </p:txBody>
      </p:sp>
      <p:cxnSp>
        <p:nvCxnSpPr>
          <p:cNvPr id="11" name="直接连接符 10"/>
          <p:cNvCxnSpPr/>
          <p:nvPr>
            <p:custDataLst>
              <p:tags r:id="rId11"/>
            </p:custDataLst>
          </p:nvPr>
        </p:nvCxnSpPr>
        <p:spPr>
          <a:xfrm>
            <a:off x="2073275" y="4414153"/>
            <a:ext cx="1486353" cy="0"/>
          </a:xfrm>
          <a:prstGeom prst="line">
            <a:avLst/>
          </a:prstGeom>
          <a:ln w="63500">
            <a:solidFill>
              <a:schemeClr val="accent1">
                <a:alpha val="83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12"/>
            </p:custDataLst>
          </p:nvPr>
        </p:nvCxnSpPr>
        <p:spPr>
          <a:xfrm flipV="1">
            <a:off x="2104571" y="2667002"/>
            <a:ext cx="0" cy="1774823"/>
          </a:xfrm>
          <a:prstGeom prst="line">
            <a:avLst/>
          </a:prstGeom>
          <a:ln w="63500">
            <a:solidFill>
              <a:schemeClr val="accent1">
                <a:alpha val="83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13"/>
            </p:custDataLst>
          </p:nvPr>
        </p:nvCxnSpPr>
        <p:spPr>
          <a:xfrm flipV="1">
            <a:off x="3531051" y="4032319"/>
            <a:ext cx="0" cy="391360"/>
          </a:xfrm>
          <a:prstGeom prst="line">
            <a:avLst/>
          </a:prstGeom>
          <a:ln w="63500">
            <a:solidFill>
              <a:schemeClr val="accent1">
                <a:alpha val="83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custDataLst>
              <p:tags r:id="rId14"/>
            </p:custDataLst>
          </p:nvPr>
        </p:nvCxnSpPr>
        <p:spPr>
          <a:xfrm>
            <a:off x="2073275" y="2697162"/>
            <a:ext cx="886619" cy="0"/>
          </a:xfrm>
          <a:prstGeom prst="line">
            <a:avLst/>
          </a:prstGeom>
          <a:ln w="63500">
            <a:solidFill>
              <a:schemeClr val="accent1">
                <a:alpha val="83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custDataLst>
              <p:tags r:id="rId15"/>
            </p:custDataLst>
          </p:nvPr>
        </p:nvCxnSpPr>
        <p:spPr>
          <a:xfrm flipV="1">
            <a:off x="2927352" y="2666999"/>
            <a:ext cx="0" cy="409877"/>
          </a:xfrm>
          <a:prstGeom prst="line">
            <a:avLst/>
          </a:prstGeom>
          <a:ln w="63500">
            <a:solidFill>
              <a:schemeClr val="accent1">
                <a:alpha val="83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lvl1pPr>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custDataLst>
              <p:tags r:id="rId4"/>
            </p:custDataLst>
          </p:nvPr>
        </p:nvSpPr>
        <p:spPr>
          <a:xfrm>
            <a:off x="6172200" y="1825625"/>
            <a:ext cx="5181600" cy="4351338"/>
          </a:xfrm>
        </p:spPr>
        <p:txBody>
          <a:bodyPr/>
          <a:lstStyle>
            <a:lvl1pPr>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11F5AC51-7C9B-4379-9E6C-71C5B195688A}"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0EC21FF9-4223-46ED-A28D-CF74D26B0BD5}"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8200" y="264917"/>
            <a:ext cx="10515600" cy="1325563"/>
          </a:xfrm>
        </p:spPr>
        <p:txBody>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839788" y="2505075"/>
            <a:ext cx="5157787" cy="3684588"/>
          </a:xfrm>
        </p:spPr>
        <p:txBody>
          <a:bodyPr/>
          <a:lstStyle>
            <a:lvl1pPr>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custDataLst>
              <p:tags r:id="rId5"/>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2505075"/>
            <a:ext cx="5183188" cy="3684588"/>
          </a:xfrm>
        </p:spPr>
        <p:txBody>
          <a:bodyPr/>
          <a:lstStyle>
            <a:lvl1pPr>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custDataLst>
              <p:tags r:id="rId7"/>
            </p:custDataLst>
          </p:nvPr>
        </p:nvSpPr>
        <p:spPr/>
        <p:txBody>
          <a:bodyPr/>
          <a:lstStyle/>
          <a:p>
            <a:fld id="{11F5AC51-7C9B-4379-9E6C-71C5B195688A}"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0EC21FF9-4223-46ED-A28D-CF74D26B0BD5}"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11F5AC51-7C9B-4379-9E6C-71C5B195688A}"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0EC21FF9-4223-46ED-A28D-CF74D26B0BD5}" type="slidenum">
              <a:rPr lang="zh-CN" altLang="en-US" smtClean="0"/>
            </a:fld>
            <a:endParaRPr lang="zh-CN" altLang="en-US"/>
          </a:p>
        </p:txBody>
      </p:sp>
      <p:sp>
        <p:nvSpPr>
          <p:cNvPr id="6" name="标题 5"/>
          <p:cNvSpPr>
            <a:spLocks noGrp="1"/>
          </p:cNvSpPr>
          <p:nvPr>
            <p:ph type="title"/>
            <p:custDataLst>
              <p:tags r:id="rId5"/>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11F5AC51-7C9B-4379-9E6C-71C5B195688A}"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0EC21FF9-4223-46ED-A28D-CF74D26B0BD5}"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7" y="457200"/>
            <a:ext cx="4165200" cy="1600200"/>
          </a:xfrm>
        </p:spPr>
        <p:txBody>
          <a:bodyPr anchor="t" anchorCtr="0">
            <a:normAutofit/>
          </a:bodyPr>
          <a:lstStyle>
            <a:lvl1pPr>
              <a:defRPr sz="3600"/>
            </a:lvl1pPr>
          </a:lstStyle>
          <a:p>
            <a:r>
              <a:rPr lang="zh-CN" altLang="en-US" dirty="0"/>
              <a:t>单击此处编辑母版标题样式</a:t>
            </a:r>
            <a:endParaRPr lang="zh-CN" altLang="en-US" dirty="0"/>
          </a:p>
        </p:txBody>
      </p:sp>
      <p:sp>
        <p:nvSpPr>
          <p:cNvPr id="3" name="图片占位符 2"/>
          <p:cNvSpPr>
            <a:spLocks noGrp="1" noChangeAspect="1"/>
          </p:cNvSpPr>
          <p:nvPr>
            <p:ph type="pic" idx="1"/>
            <p:custDataLst>
              <p:tags r:id="rId3"/>
            </p:custDataLst>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custDataLst>
              <p:tags r:id="rId4"/>
            </p:custDataLst>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321446" y="365125"/>
            <a:ext cx="1032353"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9395564" cy="5811838"/>
          </a:xfrm>
        </p:spPr>
        <p:txBody>
          <a:bodyPr vert="eaVert"/>
          <a:lstStyle>
            <a:lvl1pPr>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11F5AC51-7C9B-4379-9E6C-71C5B195688A}"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0EC21FF9-4223-46ED-A28D-CF74D26B0BD5}"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7" Type="http://schemas.openxmlformats.org/officeDocument/2006/relationships/theme" Target="../theme/theme1.xml"/><Relationship Id="rId26" Type="http://schemas.openxmlformats.org/officeDocument/2006/relationships/tags" Target="../tags/tag146.xml"/><Relationship Id="rId25" Type="http://schemas.openxmlformats.org/officeDocument/2006/relationships/tags" Target="../tags/tag145.xml"/><Relationship Id="rId24" Type="http://schemas.openxmlformats.org/officeDocument/2006/relationships/tags" Target="../tags/tag144.xml"/><Relationship Id="rId23" Type="http://schemas.openxmlformats.org/officeDocument/2006/relationships/tags" Target="../tags/tag143.xml"/><Relationship Id="rId22" Type="http://schemas.openxmlformats.org/officeDocument/2006/relationships/tags" Target="../tags/tag142.xml"/><Relationship Id="rId21" Type="http://schemas.openxmlformats.org/officeDocument/2006/relationships/tags" Target="../tags/tag141.xml"/><Relationship Id="rId20" Type="http://schemas.openxmlformats.org/officeDocument/2006/relationships/tags" Target="../tags/tag140.xml"/><Relationship Id="rId2" Type="http://schemas.openxmlformats.org/officeDocument/2006/relationships/slideLayout" Target="../slideLayouts/slideLayout2.xml"/><Relationship Id="rId19" Type="http://schemas.openxmlformats.org/officeDocument/2006/relationships/tags" Target="../tags/tag13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矩形 6"/>
          <p:cNvSpPr/>
          <p:nvPr>
            <p:custDataLst>
              <p:tags r:id="rId19"/>
            </p:custDataLst>
          </p:nvPr>
        </p:nvSpPr>
        <p:spPr>
          <a:xfrm>
            <a:off x="315688" y="203113"/>
            <a:ext cx="11555187" cy="6149971"/>
          </a:xfrm>
          <a:prstGeom prst="rect">
            <a:avLst/>
          </a:prstGeom>
          <a:solidFill>
            <a:schemeClr val="bg2">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标题占位符 1"/>
          <p:cNvSpPr>
            <a:spLocks noGrp="1"/>
          </p:cNvSpPr>
          <p:nvPr>
            <p:ph type="title"/>
            <p:custDataLst>
              <p:tags r:id="rId20"/>
            </p:custDataLst>
          </p:nvPr>
        </p:nvSpPr>
        <p:spPr>
          <a:xfrm>
            <a:off x="838200" y="365125"/>
            <a:ext cx="10515600" cy="1325563"/>
          </a:xfrm>
          <a:prstGeom prst="rect">
            <a:avLst/>
          </a:prstGeom>
          <a:effectLst/>
        </p:spPr>
        <p:txBody>
          <a:bodyPr vert="horz" lIns="90000" tIns="46800" rIns="90000" bIns="4680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838200" y="1825625"/>
            <a:ext cx="10515600" cy="4351338"/>
          </a:xfrm>
          <a:prstGeom prst="rect">
            <a:avLst/>
          </a:prstGeom>
          <a:effectLst/>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838200" y="6356350"/>
            <a:ext cx="2743200" cy="365125"/>
          </a:xfrm>
          <a:prstGeom prst="rect">
            <a:avLst/>
          </a:prstGeom>
        </p:spPr>
        <p:txBody>
          <a:bodyPr vert="horz" lIns="90000" tIns="46800" rIns="90000" bIns="46800" rtlCol="0" anchor="ctr">
            <a:normAutofit/>
          </a:bodyPr>
          <a:lstStyle>
            <a:lvl1pPr algn="l">
              <a:lnSpc>
                <a:spcPct val="120000"/>
              </a:lnSpc>
              <a:defRPr sz="1200">
                <a:solidFill>
                  <a:schemeClr val="bg1">
                    <a:lumMod val="50000"/>
                  </a:schemeClr>
                </a:solidFill>
              </a:defRPr>
            </a:lvl1pPr>
          </a:lstStyle>
          <a:p>
            <a:fld id="{11F5AC51-7C9B-4379-9E6C-71C5B195688A}"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038600" y="6356350"/>
            <a:ext cx="4114800" cy="365125"/>
          </a:xfrm>
          <a:prstGeom prst="rect">
            <a:avLst/>
          </a:prstGeom>
        </p:spPr>
        <p:txBody>
          <a:bodyPr vert="horz" lIns="90000" tIns="46800" rIns="90000" bIns="46800" rtlCol="0" anchor="ctr">
            <a:normAutofit/>
          </a:bodyPr>
          <a:lstStyle>
            <a:lvl1pPr algn="ctr">
              <a:lnSpc>
                <a:spcPct val="120000"/>
              </a:lnSpc>
              <a:defRPr sz="1200">
                <a:solidFill>
                  <a:schemeClr val="bg1">
                    <a:lumMod val="50000"/>
                  </a:schemeClr>
                </a:solidFill>
              </a:defRPr>
            </a:lvl1pPr>
          </a:lstStyle>
          <a:p>
            <a:endParaRPr lang="zh-CN" altLang="en-US"/>
          </a:p>
        </p:txBody>
      </p:sp>
      <p:sp>
        <p:nvSpPr>
          <p:cNvPr id="6" name="灯片编号占位符 5"/>
          <p:cNvSpPr>
            <a:spLocks noGrp="1"/>
          </p:cNvSpPr>
          <p:nvPr>
            <p:ph type="sldNum" sz="quarter" idx="4"/>
            <p:custDataLst>
              <p:tags r:id="rId24"/>
            </p:custDataLst>
          </p:nvPr>
        </p:nvSpPr>
        <p:spPr>
          <a:xfrm>
            <a:off x="8610600" y="6356350"/>
            <a:ext cx="2743200" cy="365125"/>
          </a:xfrm>
          <a:prstGeom prst="rect">
            <a:avLst/>
          </a:prstGeom>
        </p:spPr>
        <p:txBody>
          <a:bodyPr vert="horz" lIns="90000" tIns="46800" rIns="90000" bIns="46800" rtlCol="0" anchor="ctr">
            <a:normAutofit/>
          </a:bodyPr>
          <a:lstStyle>
            <a:lvl1pPr algn="r">
              <a:lnSpc>
                <a:spcPct val="120000"/>
              </a:lnSpc>
              <a:defRPr sz="1200">
                <a:solidFill>
                  <a:schemeClr val="bg1">
                    <a:lumMod val="50000"/>
                  </a:schemeClr>
                </a:solidFill>
              </a:defRPr>
            </a:lvl1pPr>
          </a:lstStyle>
          <a:p>
            <a:fld id="{0EC21FF9-4223-46ED-A28D-CF74D26B0BD5}" type="slidenum">
              <a:rPr lang="zh-CN" altLang="en-US" smtClean="0"/>
            </a:fld>
            <a:endParaRPr lang="zh-CN" altLang="en-US"/>
          </a:p>
        </p:txBody>
      </p:sp>
      <p:sp>
        <p:nvSpPr>
          <p:cNvPr id="8"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26"/>
            </p:custDataLst>
          </p:nvPr>
        </p:nvSpPr>
        <p:spPr>
          <a:xfrm>
            <a:off x="315687" y="203113"/>
            <a:ext cx="11555187" cy="6149971"/>
          </a:xfrm>
          <a:prstGeom prst="rect">
            <a:avLst/>
          </a:prstGeom>
          <a:noFill/>
          <a:ln w="63500">
            <a:solidFill>
              <a:schemeClr val="accent1">
                <a:alpha val="8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120000"/>
        </a:lnSpc>
        <a:spcBef>
          <a:spcPct val="0"/>
        </a:spcBef>
        <a:buNone/>
        <a:defRPr sz="4400" strike="noStrike" kern="1200">
          <a:solidFill>
            <a:schemeClr val="tx1">
              <a:lumMod val="75000"/>
              <a:lumOff val="25000"/>
            </a:schemeClr>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strike="noStrike" kern="1200">
          <a:solidFill>
            <a:schemeClr val="tx1">
              <a:lumMod val="75000"/>
              <a:lumOff val="25000"/>
            </a:schemeClr>
          </a:solidFill>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strike="noStrike" kern="1200">
          <a:solidFill>
            <a:schemeClr val="tx1">
              <a:lumMod val="75000"/>
              <a:lumOff val="25000"/>
            </a:schemeClr>
          </a:solidFill>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strike="noStrike" kern="1200">
          <a:solidFill>
            <a:schemeClr val="tx1">
              <a:lumMod val="75000"/>
              <a:lumOff val="25000"/>
            </a:schemeClr>
          </a:solidFill>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strike="noStrike" kern="1200">
          <a:solidFill>
            <a:schemeClr val="tx1">
              <a:lumMod val="75000"/>
              <a:lumOff val="25000"/>
            </a:schemeClr>
          </a:solidFill>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strike="noStrike" kern="1200">
          <a:solidFill>
            <a:schemeClr val="tx1">
              <a:lumMod val="75000"/>
              <a:lumOff val="25000"/>
            </a:schemeClr>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1.xml"/><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61.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64.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0.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0.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73.xml"/><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4.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5.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6.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56.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normAutofit fontScale="90000"/>
          </a:bodyPr>
          <a:lstStyle/>
          <a:p>
            <a:r>
              <a:rPr lang="zh-CN" altLang="en-US" sz="6000">
                <a:ln w="22225">
                  <a:solidFill>
                    <a:schemeClr val="accent2"/>
                  </a:solidFill>
                  <a:prstDash val="solid"/>
                </a:ln>
                <a:solidFill>
                  <a:srgbClr val="FF0000"/>
                </a:solidFill>
                <a:effectLst>
                  <a:glow rad="228600">
                    <a:schemeClr val="accent1">
                      <a:satMod val="175000"/>
                      <a:alpha val="40000"/>
                    </a:schemeClr>
                  </a:glow>
                </a:effectLst>
                <a:latin typeface="黑体" panose="02010600030101010101" charset="-122"/>
                <a:ea typeface="黑体" panose="02010600030101010101" charset="-122"/>
                <a:cs typeface="黑体" panose="02010600030101010101" charset="-122"/>
              </a:rPr>
              <a:t>2023年高考历史卷命题解读及启示</a:t>
            </a:r>
            <a:endParaRPr lang="zh-CN" altLang="en-US" sz="6000">
              <a:ln w="22225">
                <a:solidFill>
                  <a:schemeClr val="accent2"/>
                </a:solidFill>
                <a:prstDash val="solid"/>
              </a:ln>
              <a:solidFill>
                <a:srgbClr val="FF0000"/>
              </a:solidFill>
              <a:effectLst>
                <a:glow rad="228600">
                  <a:schemeClr val="accent1">
                    <a:satMod val="175000"/>
                    <a:alpha val="40000"/>
                  </a:schemeClr>
                </a:glow>
              </a:effectLst>
              <a:latin typeface="黑体" panose="02010600030101010101" charset="-122"/>
              <a:ea typeface="黑体" panose="02010600030101010101" charset="-122"/>
              <a:cs typeface="黑体" panose="02010600030101010101" charset="-122"/>
            </a:endParaRPr>
          </a:p>
        </p:txBody>
      </p:sp>
      <p:sp>
        <p:nvSpPr>
          <p:cNvPr id="14" name="文本框 13"/>
          <p:cNvSpPr txBox="1"/>
          <p:nvPr>
            <p:custDataLst>
              <p:tags r:id="rId2"/>
            </p:custDataLst>
          </p:nvPr>
        </p:nvSpPr>
        <p:spPr>
          <a:xfrm>
            <a:off x="3387725" y="4267835"/>
            <a:ext cx="6525895" cy="706755"/>
          </a:xfrm>
          <a:prstGeom prst="rect">
            <a:avLst/>
          </a:prstGeom>
          <a:noFill/>
        </p:spPr>
        <p:txBody>
          <a:bodyPr wrap="square" rtlCol="0">
            <a:spAutoFit/>
          </a:bodyPr>
          <a:lstStyle/>
          <a:p>
            <a:pPr algn="ctr"/>
            <a:r>
              <a:rPr lang="zh-CN" altLang="en-US" sz="4000">
                <a:solidFill>
                  <a:schemeClr val="tx1">
                    <a:lumMod val="95000"/>
                    <a:lumOff val="5000"/>
                  </a:schemeClr>
                </a:solidFill>
                <a:effectLst>
                  <a:glow rad="101600">
                    <a:schemeClr val="accent4">
                      <a:satMod val="175000"/>
                      <a:alpha val="40000"/>
                    </a:schemeClr>
                  </a:glow>
                  <a:outerShdw blurRad="38100" dist="25400" dir="5400000" algn="ctr" rotWithShape="0">
                    <a:srgbClr val="6E747A">
                      <a:alpha val="43000"/>
                    </a:srgbClr>
                  </a:outerShdw>
                </a:effectLst>
              </a:rPr>
              <a:t>邢台二中 程志刚</a:t>
            </a:r>
            <a:endParaRPr lang="zh-CN" altLang="en-US" sz="4000">
              <a:solidFill>
                <a:schemeClr val="tx1">
                  <a:lumMod val="95000"/>
                  <a:lumOff val="5000"/>
                </a:schemeClr>
              </a:solidFill>
              <a:effectLst>
                <a:glow rad="101600">
                  <a:schemeClr val="accent4">
                    <a:satMod val="175000"/>
                    <a:alpha val="40000"/>
                  </a:schemeClr>
                </a:glow>
                <a:outerShdw blurRad="38100" dist="25400" dir="5400000" algn="ctr" rotWithShape="0">
                  <a:srgbClr val="6E747A">
                    <a:alpha val="43000"/>
                  </a:srgbClr>
                </a:outerShdw>
              </a:effectLst>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9998075" cy="821690"/>
          </a:xfrm>
        </p:spPr>
        <p:txBody>
          <a:bodyPr>
            <a:normAutofit fontScale="90000"/>
          </a:bodyPr>
          <a:p>
            <a:r>
              <a:rPr lang="zh-CN" altLang="en-US"/>
              <a:t>（二）对核心素养的考查贯穿整卷</a:t>
            </a:r>
            <a:endParaRPr lang="zh-CN" altLang="en-US"/>
          </a:p>
        </p:txBody>
      </p:sp>
      <p:sp>
        <p:nvSpPr>
          <p:cNvPr id="3" name="文本框 2"/>
          <p:cNvSpPr txBox="1"/>
          <p:nvPr/>
        </p:nvSpPr>
        <p:spPr>
          <a:xfrm>
            <a:off x="1078230" y="1725295"/>
            <a:ext cx="10244455" cy="4092575"/>
          </a:xfrm>
          <a:prstGeom prst="rect">
            <a:avLst/>
          </a:prstGeom>
          <a:noFill/>
        </p:spPr>
        <p:txBody>
          <a:bodyPr wrap="square" rtlCol="0">
            <a:spAutoFit/>
          </a:bodyPr>
          <a:p>
            <a:r>
              <a:rPr lang="zh-CN" altLang="en-US" sz="2400"/>
              <a:t>例：（全国乙卷第24题）孟子说：“五亩之宅，树之以桑，五十（岁）者可以衣帛矣；鸡豚狗彘之畜，无失其时，七十（岁）者可以食肉矣；百亩之田，勿夺其时，数口之家可以无饥矣。”这一观点所依托的时代背景是（ ）</a:t>
            </a:r>
            <a:endParaRPr lang="zh-CN" altLang="en-US" sz="2400"/>
          </a:p>
          <a:p>
            <a:r>
              <a:rPr lang="zh-CN" altLang="en-US" sz="2400"/>
              <a:t>A．休养生息政策的实施 B．井田制度的繁荣</a:t>
            </a:r>
            <a:endParaRPr lang="zh-CN" altLang="en-US" sz="2400"/>
          </a:p>
          <a:p>
            <a:r>
              <a:rPr lang="zh-CN" altLang="en-US" sz="2400">
                <a:solidFill>
                  <a:srgbClr val="C00000"/>
                </a:solidFill>
              </a:rPr>
              <a:t>C．农业生产技术的发展</a:t>
            </a:r>
            <a:r>
              <a:rPr lang="zh-CN" altLang="en-US" sz="2400"/>
              <a:t> D．商业活动的衰退</a:t>
            </a:r>
            <a:endParaRPr lang="zh-CN" altLang="en-US" sz="2400"/>
          </a:p>
          <a:p>
            <a:endParaRPr lang="zh-CN" altLang="en-US" sz="2800"/>
          </a:p>
          <a:p>
            <a:r>
              <a:rPr lang="zh-CN" altLang="en-US" sz="2800">
                <a:solidFill>
                  <a:srgbClr val="C00000"/>
                </a:solidFill>
              </a:rPr>
              <a:t>孟子提出的普通百姓生活水平这一基本目标，是儒家的民本思想的体现，是以战国时期由于铁器、牛耕的应用，生产力取得长足进步为前提的。此题考查了时空关系、唯物史观、历史解释、家国情怀等历史学科核心素养。</a:t>
            </a:r>
            <a:endParaRPr lang="zh-CN" altLang="en-US" sz="2800">
              <a:solidFill>
                <a:srgbClr val="C00000"/>
              </a:solidFill>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410845" y="339090"/>
            <a:ext cx="11217275" cy="6000750"/>
          </a:xfrm>
          <a:prstGeom prst="rect">
            <a:avLst/>
          </a:prstGeom>
          <a:noFill/>
        </p:spPr>
        <p:txBody>
          <a:bodyPr wrap="square" rtlCol="0">
            <a:spAutoFit/>
          </a:bodyPr>
          <a:p>
            <a:r>
              <a:rPr lang="zh-CN" altLang="en-US" sz="2400"/>
              <a:t>例（山东卷第9题）新中国成立以来，中国十分重视与周边国家的交往：20世纪50年代，提出和平共处五项原则；2003年，提出“睦邻、安邻、富邻”的周边外交政策；中共十八大以来，坚持“与邻为善、以邻为伴”的外交方针，突出体现“亲、诚、惠、容”的外交理念。这主要是为了（ ）</a:t>
            </a:r>
            <a:endParaRPr lang="zh-CN" altLang="en-US" sz="2400"/>
          </a:p>
          <a:p>
            <a:r>
              <a:rPr lang="zh-CN" altLang="en-US" sz="2400"/>
              <a:t>A. 消除分歧增进互信      B. 构建均衡发展格局</a:t>
            </a:r>
            <a:endParaRPr lang="zh-CN" altLang="en-US" sz="2400"/>
          </a:p>
          <a:p>
            <a:r>
              <a:rPr lang="zh-CN" altLang="en-US" sz="2400">
                <a:solidFill>
                  <a:srgbClr val="C00000"/>
                </a:solidFill>
              </a:rPr>
              <a:t>C. 深化合作共谋发展      </a:t>
            </a:r>
            <a:r>
              <a:rPr lang="zh-CN" altLang="en-US" sz="2400"/>
              <a:t>D. 改善全球治理体系</a:t>
            </a:r>
            <a:endParaRPr lang="zh-CN" altLang="en-US" sz="2400"/>
          </a:p>
          <a:p>
            <a:endParaRPr lang="zh-CN" altLang="en-US" sz="2400"/>
          </a:p>
          <a:p>
            <a:r>
              <a:rPr lang="zh-CN" altLang="en-US" sz="2400">
                <a:solidFill>
                  <a:srgbClr val="C00000"/>
                </a:solidFill>
              </a:rPr>
              <a:t>本题以建国以来对周边国家外交政策创设情境，外交政策是以国家利益为根本出发点的，体现爱国主义的价值观；对外政策的制定是以马克思主义实事求的原则为依据的，体现理论自信。这两点都是家国情怀的体现。建国后、中国、周边国家这些设定是时空关系的体现。问深化与周边国家的睦邻友好关系是目的，属于历史解释的范畴。</a:t>
            </a:r>
            <a:endParaRPr lang="zh-CN" altLang="en-US" sz="2400">
              <a:solidFill>
                <a:srgbClr val="C00000"/>
              </a:solidFill>
            </a:endParaRPr>
          </a:p>
          <a:p>
            <a:endParaRPr lang="zh-CN" altLang="en-US" sz="2400">
              <a:solidFill>
                <a:srgbClr val="C00000"/>
              </a:solidFill>
            </a:endParaRPr>
          </a:p>
          <a:p>
            <a:r>
              <a:rPr lang="zh-CN" altLang="en-US" sz="2400">
                <a:solidFill>
                  <a:srgbClr val="FF0000"/>
                </a:solidFill>
                <a:effectLst>
                  <a:outerShdw blurRad="38100" dist="19050" dir="2700000" algn="tl" rotWithShape="0">
                    <a:schemeClr val="dk1">
                      <a:alpha val="40000"/>
                    </a:schemeClr>
                  </a:outerShdw>
                </a:effectLst>
              </a:rPr>
              <a:t>总之，无论是客观题还是主观题都对历史学科时空关系、唯物史观、史料实证、历史解释、家国情怀等核心素养有不同程度的体现。</a:t>
            </a:r>
            <a:endParaRPr lang="zh-CN" altLang="en-US" sz="2400">
              <a:solidFill>
                <a:srgbClr val="FF0000"/>
              </a:solidFill>
              <a:effectLst>
                <a:outerShdw blurRad="38100" dist="19050" dir="2700000" algn="tl" rotWithShape="0">
                  <a:schemeClr val="dk1">
                    <a:alpha val="40000"/>
                  </a:schemeClr>
                </a:outerShdw>
              </a:effectLst>
            </a:endParaRPr>
          </a:p>
          <a:p>
            <a:endParaRPr lang="zh-CN" altLang="en-US" sz="2400">
              <a:solidFill>
                <a:srgbClr val="FF0000"/>
              </a:solidFill>
              <a:effectLst>
                <a:outerShdw blurRad="38100" dist="19050" dir="2700000" algn="tl" rotWithShape="0">
                  <a:schemeClr val="dk1">
                    <a:alpha val="40000"/>
                  </a:schemeClr>
                </a:outerShdw>
              </a:effectLst>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tx1"/>
                </a:solidFill>
                <a:sym typeface="+mn-ea"/>
              </a:rPr>
              <a:t>（三）侧重关键能力的考察</a:t>
            </a:r>
            <a:endParaRPr lang="zh-CN" altLang="en-US"/>
          </a:p>
        </p:txBody>
      </p:sp>
      <p:sp>
        <p:nvSpPr>
          <p:cNvPr id="5" name="文本框 4"/>
          <p:cNvSpPr txBox="1"/>
          <p:nvPr/>
        </p:nvSpPr>
        <p:spPr>
          <a:xfrm>
            <a:off x="838200" y="1545590"/>
            <a:ext cx="11000740" cy="4227195"/>
          </a:xfrm>
          <a:prstGeom prst="rect">
            <a:avLst/>
          </a:prstGeom>
          <a:noFill/>
        </p:spPr>
        <p:txBody>
          <a:bodyPr wrap="square" rtlCol="0">
            <a:spAutoFit/>
          </a:bodyPr>
          <a:p>
            <a:pPr>
              <a:lnSpc>
                <a:spcPct val="160000"/>
              </a:lnSpc>
            </a:pPr>
            <a:r>
              <a:rPr lang="zh-CN" altLang="en-US" sz="2800">
                <a:solidFill>
                  <a:schemeClr val="tx1"/>
                </a:solidFill>
                <a:sym typeface="+mn-ea"/>
              </a:rPr>
              <a:t>关键能力是一核四层四翼里</a:t>
            </a:r>
            <a:r>
              <a:rPr lang="en-US" altLang="zh-CN" sz="2800">
                <a:solidFill>
                  <a:schemeClr val="tx1"/>
                </a:solidFill>
                <a:sym typeface="+mn-ea"/>
              </a:rPr>
              <a:t>“</a:t>
            </a:r>
            <a:r>
              <a:rPr lang="zh-CN" altLang="en-US" sz="2800">
                <a:solidFill>
                  <a:schemeClr val="tx1"/>
                </a:solidFill>
                <a:sym typeface="+mn-ea"/>
              </a:rPr>
              <a:t>四层</a:t>
            </a:r>
            <a:r>
              <a:rPr lang="en-US" altLang="zh-CN" sz="2800">
                <a:solidFill>
                  <a:schemeClr val="tx1"/>
                </a:solidFill>
                <a:sym typeface="+mn-ea"/>
              </a:rPr>
              <a:t>”</a:t>
            </a:r>
            <a:r>
              <a:rPr lang="zh-CN" altLang="en-US" sz="2800">
                <a:solidFill>
                  <a:schemeClr val="tx1"/>
                </a:solidFill>
                <a:sym typeface="+mn-ea"/>
              </a:rPr>
              <a:t>的重要组成部分。近年来进一步加强了对学生以</a:t>
            </a:r>
            <a:r>
              <a:rPr lang="zh-CN" altLang="en-US" sz="2800" b="1">
                <a:solidFill>
                  <a:schemeClr val="tx1"/>
                </a:solidFill>
                <a:sym typeface="+mn-ea"/>
              </a:rPr>
              <a:t>关键能力</a:t>
            </a:r>
            <a:r>
              <a:rPr lang="zh-CN" altLang="en-US" sz="2800">
                <a:solidFill>
                  <a:schemeClr val="tx1"/>
                </a:solidFill>
                <a:sym typeface="+mn-ea"/>
              </a:rPr>
              <a:t>为主体的高阶思维考察力度，实现从</a:t>
            </a:r>
            <a:r>
              <a:rPr lang="en-US" altLang="zh-CN" sz="2800">
                <a:solidFill>
                  <a:schemeClr val="tx1"/>
                </a:solidFill>
                <a:sym typeface="+mn-ea"/>
              </a:rPr>
              <a:t>“</a:t>
            </a:r>
            <a:r>
              <a:rPr lang="zh-CN" altLang="en-US" sz="2800">
                <a:solidFill>
                  <a:schemeClr val="tx1"/>
                </a:solidFill>
                <a:sym typeface="+mn-ea"/>
              </a:rPr>
              <a:t>考知识</a:t>
            </a:r>
            <a:r>
              <a:rPr lang="en-US" altLang="zh-CN" sz="2800">
                <a:solidFill>
                  <a:schemeClr val="tx1"/>
                </a:solidFill>
                <a:sym typeface="+mn-ea"/>
              </a:rPr>
              <a:t>”</a:t>
            </a:r>
            <a:r>
              <a:rPr lang="zh-CN" altLang="en-US" sz="2800">
                <a:solidFill>
                  <a:schemeClr val="tx1"/>
                </a:solidFill>
                <a:sym typeface="+mn-ea"/>
              </a:rPr>
              <a:t>向</a:t>
            </a:r>
            <a:r>
              <a:rPr lang="en-US" altLang="zh-CN" sz="2800">
                <a:solidFill>
                  <a:schemeClr val="tx1"/>
                </a:solidFill>
                <a:sym typeface="+mn-ea"/>
              </a:rPr>
              <a:t>“</a:t>
            </a:r>
            <a:r>
              <a:rPr lang="zh-CN" altLang="en-US" sz="2800">
                <a:solidFill>
                  <a:schemeClr val="tx1"/>
                </a:solidFill>
                <a:sym typeface="+mn-ea"/>
              </a:rPr>
              <a:t>考能力</a:t>
            </a:r>
            <a:r>
              <a:rPr lang="en-US" altLang="zh-CN" sz="2800">
                <a:solidFill>
                  <a:schemeClr val="tx1"/>
                </a:solidFill>
                <a:sym typeface="+mn-ea"/>
              </a:rPr>
              <a:t>”</a:t>
            </a:r>
            <a:r>
              <a:rPr lang="zh-CN" altLang="en-US" sz="2800">
                <a:solidFill>
                  <a:schemeClr val="tx1"/>
                </a:solidFill>
                <a:sym typeface="+mn-ea"/>
              </a:rPr>
              <a:t>的转变，从</a:t>
            </a:r>
            <a:r>
              <a:rPr lang="en-US" altLang="zh-CN" sz="2800">
                <a:solidFill>
                  <a:schemeClr val="tx1"/>
                </a:solidFill>
                <a:sym typeface="+mn-ea"/>
              </a:rPr>
              <a:t>“</a:t>
            </a:r>
            <a:r>
              <a:rPr lang="zh-CN" altLang="en-US" sz="2800">
                <a:solidFill>
                  <a:schemeClr val="tx1"/>
                </a:solidFill>
                <a:sym typeface="+mn-ea"/>
              </a:rPr>
              <a:t>解答问题</a:t>
            </a:r>
            <a:r>
              <a:rPr lang="en-US" altLang="zh-CN" sz="2800">
                <a:solidFill>
                  <a:schemeClr val="tx1"/>
                </a:solidFill>
                <a:sym typeface="+mn-ea"/>
              </a:rPr>
              <a:t>”</a:t>
            </a:r>
            <a:r>
              <a:rPr lang="zh-CN" altLang="en-US" sz="2800">
                <a:solidFill>
                  <a:schemeClr val="tx1"/>
                </a:solidFill>
                <a:sym typeface="+mn-ea"/>
              </a:rPr>
              <a:t>向</a:t>
            </a:r>
            <a:r>
              <a:rPr lang="en-US" altLang="zh-CN" sz="2800">
                <a:solidFill>
                  <a:schemeClr val="tx1"/>
                </a:solidFill>
                <a:sym typeface="+mn-ea"/>
              </a:rPr>
              <a:t>“</a:t>
            </a:r>
            <a:r>
              <a:rPr lang="zh-CN" altLang="en-US" sz="2800">
                <a:solidFill>
                  <a:schemeClr val="tx1"/>
                </a:solidFill>
                <a:sym typeface="+mn-ea"/>
              </a:rPr>
              <a:t>解决问题</a:t>
            </a:r>
            <a:r>
              <a:rPr lang="en-US" altLang="zh-CN" sz="2800">
                <a:solidFill>
                  <a:schemeClr val="tx1"/>
                </a:solidFill>
                <a:sym typeface="+mn-ea"/>
              </a:rPr>
              <a:t>”</a:t>
            </a:r>
            <a:r>
              <a:rPr lang="zh-CN" altLang="en-US" sz="2800">
                <a:solidFill>
                  <a:schemeClr val="tx1"/>
                </a:solidFill>
                <a:sym typeface="+mn-ea"/>
              </a:rPr>
              <a:t>的转变，积极引导和推动我国创造型和创新型人才的培养。</a:t>
            </a:r>
            <a:r>
              <a:rPr lang="zh-CN" altLang="en-US" sz="2800">
                <a:solidFill>
                  <a:srgbClr val="C00000"/>
                </a:solidFill>
                <a:sym typeface="+mn-ea"/>
              </a:rPr>
              <a:t>   </a:t>
            </a:r>
            <a:endParaRPr lang="zh-CN" altLang="en-US" sz="2800">
              <a:solidFill>
                <a:srgbClr val="C00000"/>
              </a:solidFill>
              <a:sym typeface="+mn-ea"/>
            </a:endParaRPr>
          </a:p>
          <a:p>
            <a:pPr>
              <a:lnSpc>
                <a:spcPct val="160000"/>
              </a:lnSpc>
            </a:pPr>
            <a:r>
              <a:rPr lang="zh-CN" altLang="en-US" sz="2800">
                <a:solidFill>
                  <a:srgbClr val="C00000"/>
                </a:solidFill>
                <a:sym typeface="+mn-ea"/>
              </a:rPr>
              <a:t>关键能力，包括但不限于信息的获取与加工，逻辑推理与论证，科学探究与思维建模，批判性思维与创新思维，语言的组织与表达等。</a:t>
            </a:r>
            <a:endParaRPr lang="zh-CN" altLang="en-US" sz="2800">
              <a:solidFill>
                <a:srgbClr val="C00000"/>
              </a:solidFill>
              <a:sym typeface="+mn-ea"/>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8" name="文本框 7"/>
          <p:cNvSpPr txBox="1"/>
          <p:nvPr/>
        </p:nvSpPr>
        <p:spPr>
          <a:xfrm>
            <a:off x="1059180" y="4866005"/>
            <a:ext cx="10241915" cy="1198880"/>
          </a:xfrm>
          <a:prstGeom prst="rect">
            <a:avLst/>
          </a:prstGeom>
          <a:noFill/>
        </p:spPr>
        <p:txBody>
          <a:bodyPr wrap="square" rtlCol="0">
            <a:spAutoFit/>
          </a:bodyPr>
          <a:p>
            <a:r>
              <a:rPr lang="zh-CN" altLang="en-US" sz="2400"/>
              <a:t>——摘编自梁启超《饮冰室合集》</a:t>
            </a:r>
            <a:endParaRPr lang="zh-CN" altLang="en-US" sz="2400"/>
          </a:p>
          <a:p>
            <a:r>
              <a:rPr lang="zh-CN" altLang="en-US" sz="2400"/>
              <a:t>选取中国古代史整体、部分或某个朝代，对材料中的观点提出自己的看法，并加以阐述。（要求：看法具体明确，史论结合，论据充分，表达清晰。）</a:t>
            </a:r>
            <a:endParaRPr lang="zh-CN" altLang="en-US" sz="2400"/>
          </a:p>
        </p:txBody>
      </p:sp>
      <p:sp>
        <p:nvSpPr>
          <p:cNvPr id="3" name="文本框 2"/>
          <p:cNvSpPr txBox="1"/>
          <p:nvPr/>
        </p:nvSpPr>
        <p:spPr>
          <a:xfrm>
            <a:off x="640080" y="365125"/>
            <a:ext cx="11094720" cy="583565"/>
          </a:xfrm>
          <a:prstGeom prst="rect">
            <a:avLst/>
          </a:prstGeom>
          <a:noFill/>
        </p:spPr>
        <p:txBody>
          <a:bodyPr wrap="square" rtlCol="0">
            <a:spAutoFit/>
          </a:bodyPr>
          <a:p>
            <a:r>
              <a:rPr lang="zh-CN" altLang="en-US" sz="3200"/>
              <a:t>1、考查学生逻辑推理与论证能力，批判性思维和创新思维</a:t>
            </a:r>
            <a:endParaRPr lang="zh-CN" altLang="en-US" sz="3200"/>
          </a:p>
        </p:txBody>
      </p:sp>
      <p:sp>
        <p:nvSpPr>
          <p:cNvPr id="4" name="文本框 3"/>
          <p:cNvSpPr txBox="1"/>
          <p:nvPr/>
        </p:nvSpPr>
        <p:spPr>
          <a:xfrm>
            <a:off x="640080" y="948690"/>
            <a:ext cx="11095355" cy="1938020"/>
          </a:xfrm>
          <a:prstGeom prst="rect">
            <a:avLst/>
          </a:prstGeom>
          <a:noFill/>
        </p:spPr>
        <p:txBody>
          <a:bodyPr wrap="square" rtlCol="0">
            <a:spAutoFit/>
          </a:bodyPr>
          <a:p>
            <a:r>
              <a:rPr lang="zh-CN" altLang="en-US" sz="2400"/>
              <a:t>例：（文综乙卷第42题）</a:t>
            </a:r>
            <a:r>
              <a:rPr lang="en-US" altLang="zh-CN" sz="2400"/>
              <a:t>20</a:t>
            </a:r>
            <a:r>
              <a:rPr lang="zh-CN" altLang="en-US" sz="2400"/>
              <a:t>世纪初，梁启超发表《新民说》，认为要使我国立于世界民族之林，赖“民德”的培育。民德分为私德与公德，“人人独善其身者谓之私德，人人相善其群者谓之公德”。他将春秋以来的“民德”按优劣分为第一至第六共6个等级，认为东汉儒学最盛，士人崇尚气节，民德最优。其所作《中国历代民德升降表》如下：</a:t>
            </a:r>
            <a:endParaRPr lang="zh-CN" altLang="en-US" sz="2400"/>
          </a:p>
        </p:txBody>
      </p:sp>
      <p:pic>
        <p:nvPicPr>
          <p:cNvPr id="5" name="图片 4" descr="图片2"/>
          <p:cNvPicPr>
            <a:picLocks noChangeAspect="1"/>
          </p:cNvPicPr>
          <p:nvPr/>
        </p:nvPicPr>
        <p:blipFill>
          <a:blip r:embed="rId1"/>
          <a:stretch>
            <a:fillRect/>
          </a:stretch>
        </p:blipFill>
        <p:spPr>
          <a:xfrm>
            <a:off x="941705" y="2780030"/>
            <a:ext cx="6184900" cy="2085975"/>
          </a:xfrm>
          <a:prstGeom prst="rect">
            <a:avLst/>
          </a:prstGeom>
        </p:spPr>
      </p:pic>
    </p:spTree>
    <p:custDataLst>
      <p:tags r:id="rId2"/>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554355" y="600710"/>
            <a:ext cx="11251565" cy="5262245"/>
          </a:xfrm>
          <a:prstGeom prst="rect">
            <a:avLst/>
          </a:prstGeom>
          <a:noFill/>
        </p:spPr>
        <p:txBody>
          <a:bodyPr wrap="square" rtlCol="0">
            <a:spAutoFit/>
          </a:bodyPr>
          <a:p>
            <a:pPr>
              <a:lnSpc>
                <a:spcPct val="150000"/>
              </a:lnSpc>
            </a:pPr>
            <a:r>
              <a:rPr lang="zh-CN" altLang="en-US" sz="3200">
                <a:solidFill>
                  <a:srgbClr val="FF0000"/>
                </a:solidFill>
                <a:sym typeface="+mn-ea"/>
              </a:rPr>
              <a:t>本题以梁启超对“民德”的观点为主题，构建多视角问题任务，学生可以肯定或否定材料中的观点，也可以对观点进行商榷补充，从而考查学生的批判性思维与创新思维。本题为开放性试题，目的是鼓励学生自主发现问题、分析问题、得出结论，或从多种途径解决问题，对观点进行论证。论证的过程需要以一定的史实为依据，且史实与观点之间存在着因果逻辑关系。从而考察学生的逻辑推理与论证能力。</a:t>
            </a:r>
            <a:endParaRPr lang="zh-CN" altLang="en-US" sz="3200"/>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50240" y="397510"/>
            <a:ext cx="10709275" cy="5262245"/>
          </a:xfrm>
          <a:prstGeom prst="rect">
            <a:avLst/>
          </a:prstGeom>
          <a:noFill/>
        </p:spPr>
        <p:txBody>
          <a:bodyPr wrap="square" rtlCol="0" anchor="t">
            <a:spAutoFit/>
          </a:bodyPr>
          <a:p>
            <a:r>
              <a:rPr lang="zh-CN" altLang="en-US" sz="2800"/>
              <a:t>【示例】：</a:t>
            </a:r>
            <a:endParaRPr lang="zh-CN" altLang="en-US" sz="2800"/>
          </a:p>
          <a:p>
            <a:endParaRPr lang="zh-CN" altLang="en-US" sz="2800"/>
          </a:p>
          <a:p>
            <a:r>
              <a:rPr lang="zh-CN" altLang="en-US" sz="2800"/>
              <a:t>论题：东汉时期民德达到了最优的程度。</a:t>
            </a:r>
            <a:endParaRPr lang="zh-CN" altLang="en-US" sz="2800"/>
          </a:p>
          <a:p>
            <a:endParaRPr lang="zh-CN" altLang="en-US" sz="2800"/>
          </a:p>
          <a:p>
            <a:r>
              <a:rPr lang="zh-CN" altLang="en-US" sz="2800"/>
              <a:t>论述：东汉时期儒学最盛，士人崇尚气节，民德最优，政治上，国家统一，社会稳定，专制主义中央集权加强，光武帝等奖励名节；经济上，统治者重农抑商，轻徭薄赋，封建经济得到了发展；思想上，经汉武帝罢黜百家、尊崇儒术之奠基，儒学在东汉不断发展，甚至达到最盛；这一时期，百姓因战乱较少，生计得到解决，又得儒学之沐浴，形成了崇气节、尚廉耻的民德。</a:t>
            </a:r>
            <a:endParaRPr lang="zh-CN" altLang="en-US" sz="2800"/>
          </a:p>
          <a:p>
            <a:endParaRPr lang="zh-CN" altLang="en-US" sz="2800"/>
          </a:p>
          <a:p>
            <a:r>
              <a:rPr lang="zh-CN" altLang="en-US" sz="2800"/>
              <a:t>总结：一定的社会形势影响社会公德的发展</a:t>
            </a:r>
            <a:endParaRPr lang="zh-CN" altLang="en-US" sz="2800"/>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92150" y="-87630"/>
            <a:ext cx="10808335" cy="1325880"/>
          </a:xfrm>
        </p:spPr>
        <p:txBody>
          <a:bodyPr>
            <a:normAutofit/>
          </a:bodyPr>
          <a:p>
            <a:r>
              <a:rPr lang="zh-CN" altLang="en-US" sz="3110"/>
              <a:t>2、考查学生对信息获取与加工能力和对历史的自主探究能力</a:t>
            </a:r>
            <a:endParaRPr lang="zh-CN" altLang="en-US" sz="3110"/>
          </a:p>
        </p:txBody>
      </p:sp>
      <p:sp>
        <p:nvSpPr>
          <p:cNvPr id="3" name="文本框 2"/>
          <p:cNvSpPr txBox="1"/>
          <p:nvPr/>
        </p:nvSpPr>
        <p:spPr>
          <a:xfrm>
            <a:off x="974090" y="943610"/>
            <a:ext cx="10777855" cy="1198880"/>
          </a:xfrm>
          <a:prstGeom prst="rect">
            <a:avLst/>
          </a:prstGeom>
          <a:noFill/>
        </p:spPr>
        <p:txBody>
          <a:bodyPr wrap="square" rtlCol="0">
            <a:spAutoFit/>
          </a:bodyPr>
          <a:p>
            <a:r>
              <a:rPr lang="zh-CN" altLang="en-US" sz="2400"/>
              <a:t>例：（文综新课标卷第33题.）如图为1808年欧洲的一幅时事漫画，名为《蛛网里的科西嘉蜘蛛》，图中心的“蜘蛛”代表法国，左上角的“苍蝇”是指英国。该漫画反映的是（ ）</a:t>
            </a:r>
            <a:endParaRPr lang="zh-CN" altLang="en-US" sz="2400"/>
          </a:p>
        </p:txBody>
      </p:sp>
      <p:pic>
        <p:nvPicPr>
          <p:cNvPr id="4" name="图片 3" descr="图片3"/>
          <p:cNvPicPr>
            <a:picLocks noChangeAspect="1"/>
          </p:cNvPicPr>
          <p:nvPr/>
        </p:nvPicPr>
        <p:blipFill>
          <a:blip r:embed="rId1"/>
          <a:stretch>
            <a:fillRect/>
          </a:stretch>
        </p:blipFill>
        <p:spPr>
          <a:xfrm>
            <a:off x="974725" y="2292985"/>
            <a:ext cx="3089910" cy="3914775"/>
          </a:xfrm>
          <a:prstGeom prst="rect">
            <a:avLst/>
          </a:prstGeom>
        </p:spPr>
      </p:pic>
      <p:sp>
        <p:nvSpPr>
          <p:cNvPr id="5" name="文本框 4"/>
          <p:cNvSpPr txBox="1"/>
          <p:nvPr/>
        </p:nvSpPr>
        <p:spPr>
          <a:xfrm>
            <a:off x="4265930" y="2292985"/>
            <a:ext cx="6430645" cy="829945"/>
          </a:xfrm>
          <a:prstGeom prst="rect">
            <a:avLst/>
          </a:prstGeom>
          <a:noFill/>
        </p:spPr>
        <p:txBody>
          <a:bodyPr wrap="square" rtlCol="0">
            <a:spAutoFit/>
          </a:bodyPr>
          <a:p>
            <a:r>
              <a:rPr lang="zh-CN" altLang="en-US" sz="2400"/>
              <a:t>A. 维也纳体系的建立 </a:t>
            </a:r>
            <a:r>
              <a:rPr lang="zh-CN" altLang="en-US" sz="2400">
                <a:solidFill>
                  <a:srgbClr val="FF0000"/>
                </a:solidFill>
              </a:rPr>
              <a:t> B. 拿破仑战争的局势</a:t>
            </a:r>
            <a:endParaRPr lang="zh-CN" altLang="en-US" sz="2400">
              <a:solidFill>
                <a:srgbClr val="FF0000"/>
              </a:solidFill>
            </a:endParaRPr>
          </a:p>
          <a:p>
            <a:r>
              <a:rPr lang="zh-CN" altLang="en-US" sz="2400"/>
              <a:t>C. 拿破仑帝国的覆灭  D. 英国推行绥靖政策</a:t>
            </a:r>
            <a:endParaRPr lang="zh-CN" altLang="en-US" sz="2400"/>
          </a:p>
        </p:txBody>
      </p:sp>
      <p:sp>
        <p:nvSpPr>
          <p:cNvPr id="6" name="文本框 5"/>
          <p:cNvSpPr txBox="1"/>
          <p:nvPr/>
        </p:nvSpPr>
        <p:spPr>
          <a:xfrm>
            <a:off x="4265930" y="3100070"/>
            <a:ext cx="7355840" cy="2676525"/>
          </a:xfrm>
          <a:prstGeom prst="rect">
            <a:avLst/>
          </a:prstGeom>
          <a:noFill/>
        </p:spPr>
        <p:txBody>
          <a:bodyPr wrap="square" rtlCol="0">
            <a:spAutoFit/>
          </a:bodyPr>
          <a:p>
            <a:r>
              <a:rPr lang="zh-CN" altLang="en-US" sz="2800">
                <a:solidFill>
                  <a:srgbClr val="C00000"/>
                </a:solidFill>
              </a:rPr>
              <a:t>本题引入1808年欧洲的时事漫画《蛛网里的科西嘉蜘蛛》，学生需要通过阅读说明文字和观察漫画的内容获取相关信息，并结合所学基础知识得出漫画反映了拿破仑战争的局势，从而考查学生学生信息获取与加工能力和对历史的自主探究能力。</a:t>
            </a:r>
            <a:endParaRPr lang="zh-CN" altLang="en-US" sz="2800">
              <a:solidFill>
                <a:srgbClr val="FF0000"/>
              </a:solidFill>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469265" y="431800"/>
            <a:ext cx="11150600" cy="5939155"/>
          </a:xfrm>
          <a:prstGeom prst="rect">
            <a:avLst/>
          </a:prstGeom>
          <a:noFill/>
        </p:spPr>
        <p:txBody>
          <a:bodyPr wrap="square" rtlCol="0">
            <a:spAutoFit/>
          </a:bodyPr>
          <a:p>
            <a:r>
              <a:rPr lang="zh-CN" altLang="en-US" sz="2000" b="1">
                <a:solidFill>
                  <a:schemeClr val="tx1"/>
                </a:solidFill>
              </a:rPr>
              <a:t>例：（文综甲卷第41题）《塞尔登中国地图》长160厘米，宽96.5厘米，采用中国古代风景画手法，使用汉字标注，并采用上北下南方位，同时标识了欧洲风格的罗盘和比例尺条。图中明朝信息最为丰富，北京城、黄河、各省边界等都有详细描绘。但却仅位于地图左上部分，中国南海前所未有地占据了中央位置。地图展现了东亚和东南亚全貌，覆盖了西起印度洋、北抵日本海、东南达印尼中部诸岛的广大地区。该地图瞻观性较高，但它并非一幅中国传统的陆地舆图，而更可能是一幅航海路线图。这些航线以中国南部的泉州与漳州港为起点，形成一个网络、最远可达地区最西端的印度于利于特港。图中还标注了如何前往也门、阿曼和霍尔木兹海峡。有学者根据图中信息判定，该地图为明末中国人所绘。</a:t>
            </a:r>
            <a:endParaRPr lang="zh-CN" altLang="en-US" sz="2000" b="1">
              <a:solidFill>
                <a:schemeClr val="tx1"/>
              </a:solidFill>
            </a:endParaRPr>
          </a:p>
          <a:p>
            <a:r>
              <a:rPr lang="zh-CN" altLang="en-US" sz="2000" b="1">
                <a:solidFill>
                  <a:schemeClr val="tx1"/>
                </a:solidFill>
              </a:rPr>
              <a:t>该地图后被英国东印度公司的约翰·萨利斯获得，辗转落到了约翰·塞尔登（1584—1654）手中。塞尔登是英国律师，下议院议员，东方学家，是对波斯、阿拉伯以及中国的相关知识感兴趣的英国学者之一。在他那个年代，海洋是全世界关注的焦点。塞尔登比同时代的人更敏锐地察觉到，自己生活在一个正经历海洋变迁的时代。他主张海洋在某些特定情况下，可以由国家行使管辖权。在去世前夕，他将该地图捐赠给母校牛津大学博德利图书馆，《塞尔登中国地图》的名字也由此而来。</a:t>
            </a:r>
            <a:endParaRPr lang="zh-CN" altLang="en-US" sz="2000" b="1">
              <a:solidFill>
                <a:schemeClr val="tx1"/>
              </a:solidFill>
            </a:endParaRPr>
          </a:p>
          <a:p>
            <a:r>
              <a:rPr lang="zh-CN" altLang="en-US" sz="2000" b="1">
                <a:solidFill>
                  <a:schemeClr val="tx1"/>
                </a:solidFill>
              </a:rPr>
              <a:t>——摘编自（加）卜正民著《塞尔登的中国地图：重返东方大航海时代》等</a:t>
            </a:r>
            <a:endParaRPr lang="zh-CN" altLang="en-US" sz="2000" b="1">
              <a:solidFill>
                <a:schemeClr val="tx1"/>
              </a:solidFill>
            </a:endParaRPr>
          </a:p>
          <a:p>
            <a:endParaRPr lang="zh-CN" altLang="en-US" sz="2000" b="1">
              <a:solidFill>
                <a:schemeClr val="tx1"/>
              </a:solidFill>
            </a:endParaRPr>
          </a:p>
          <a:p>
            <a:r>
              <a:rPr lang="zh-CN" altLang="en-US" sz="2000" b="1">
                <a:solidFill>
                  <a:schemeClr val="tx1"/>
                </a:solidFill>
              </a:rPr>
              <a:t>(1)根据材料并结合所学世界近代史知识，简析这幅地图流传到英国的背景。</a:t>
            </a:r>
            <a:endParaRPr lang="zh-CN" altLang="en-US" sz="2000" b="1">
              <a:solidFill>
                <a:schemeClr val="tx1"/>
              </a:solidFill>
            </a:endParaRPr>
          </a:p>
          <a:p>
            <a:r>
              <a:rPr lang="zh-CN" altLang="en-US" sz="2000" b="1">
                <a:solidFill>
                  <a:schemeClr val="tx1"/>
                </a:solidFill>
              </a:rPr>
              <a:t>(2)根据材料并结合所学知识，说明学者判断这幅地图为中国人所绘制的依据，以及该地图的意义。</a:t>
            </a:r>
            <a:endParaRPr lang="zh-CN" altLang="en-US" sz="2000" b="1">
              <a:solidFill>
                <a:schemeClr val="tx1"/>
              </a:solidFill>
            </a:endParaRPr>
          </a:p>
          <a:p>
            <a:endParaRPr lang="zh-CN" altLang="en-US" sz="2000" b="1">
              <a:solidFill>
                <a:schemeClr val="tx1"/>
              </a:solidFill>
            </a:endParaRP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60070" y="815340"/>
            <a:ext cx="10622280" cy="3046095"/>
          </a:xfrm>
          <a:prstGeom prst="rect">
            <a:avLst/>
          </a:prstGeom>
          <a:noFill/>
        </p:spPr>
        <p:txBody>
          <a:bodyPr wrap="square" rtlCol="0">
            <a:spAutoFit/>
          </a:bodyPr>
          <a:p>
            <a:r>
              <a:rPr lang="zh-CN" altLang="en-US" sz="3200">
                <a:ln>
                  <a:noFill/>
                </a:ln>
                <a:solidFill>
                  <a:srgbClr val="FF0000"/>
                </a:solidFill>
                <a:sym typeface="+mn-ea"/>
              </a:rPr>
              <a:t>此题引入学术界近年来对《塞尔登中国地图》的研究成果，从绘制方法、图像内容、流传收藏等角度立体描述了该地图的史料价值、来龙去脉，要求学生根据材料信息判断该地图为中国人所绘制的依据。本题从情境设计上体现了对学术研究前沿的关注，作答角度对学生的信息获取、逻辑推理，文字表达等能力提出了较高要求。</a:t>
            </a:r>
            <a:endParaRPr lang="zh-CN" altLang="en-US" sz="3200"/>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448310" y="151765"/>
            <a:ext cx="11296015" cy="5692775"/>
          </a:xfrm>
          <a:prstGeom prst="rect">
            <a:avLst/>
          </a:prstGeom>
          <a:noFill/>
        </p:spPr>
        <p:txBody>
          <a:bodyPr wrap="square" rtlCol="0" anchor="t">
            <a:spAutoFit/>
          </a:bodyPr>
          <a:p>
            <a:r>
              <a:rPr lang="zh-CN" altLang="en-US" sz="2800"/>
              <a:t>【答案】(1)</a:t>
            </a:r>
            <a:r>
              <a:rPr lang="zh-CN" altLang="en-US" sz="2800" b="1">
                <a:solidFill>
                  <a:srgbClr val="C00000"/>
                </a:solidFill>
              </a:rPr>
              <a:t>背景</a:t>
            </a:r>
            <a:r>
              <a:rPr lang="zh-CN" altLang="en-US" sz="2800"/>
              <a:t>：英国资产阶级革命；欧洲主要国家对外进行殖民扩张，在世界范围内大肆掠夺财富；资本主义经济发展，早期资产阶级力量逐渐壮大；启蒙运动兴起；新航路开辟，航海技术的进步；世界各地之间的联系和贸易往来日益密切，资本主义世界市场进一步发展。（背景从国际国内政治经济思想外交等方面横向思考即可）</a:t>
            </a:r>
            <a:endParaRPr lang="zh-CN" altLang="en-US" sz="2800"/>
          </a:p>
          <a:p>
            <a:r>
              <a:rPr lang="zh-CN" altLang="en-US" sz="2800" b="1">
                <a:solidFill>
                  <a:srgbClr val="C00000"/>
                </a:solidFill>
              </a:rPr>
              <a:t>依据</a:t>
            </a:r>
            <a:r>
              <a:rPr lang="zh-CN" altLang="en-US" sz="2800"/>
              <a:t>：地图的内容使用中国古代绘画手法，使用汉字标注；采用中国传统上北下南的方位标注，有关明朝的内容最为丰富；以中国南海为中心；航线网络以中国的泉州和漳州港为起点。（依据主要根据材料归纳）</a:t>
            </a:r>
            <a:endParaRPr lang="zh-CN" altLang="en-US" sz="2800"/>
          </a:p>
          <a:p>
            <a:r>
              <a:rPr lang="zh-CN" altLang="en-US" sz="2800" b="1">
                <a:solidFill>
                  <a:srgbClr val="C00000"/>
                </a:solidFill>
              </a:rPr>
              <a:t>意义</a:t>
            </a:r>
            <a:r>
              <a:rPr lang="zh-CN" altLang="en-US" sz="2800"/>
              <a:t>：有助于了解中国明朝后期的对外经贸往来；为了解当时中国和东亚、东南亚甚至其他地区的地理状况提供了较为翔实的资料；冲击了中国传统的对于世界的认知；有利于研究当时的中外交往，加强了中外交流。（意义可进行逻辑推演，地图的作用有小到大逐步展开，从有利于研究历史地理到促进中外交流。）</a:t>
            </a:r>
            <a:endParaRPr lang="zh-CN" altLang="en-US" sz="2800"/>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一、解读视角</a:t>
            </a:r>
            <a:endParaRPr lang="zh-CN" altLang="en-US"/>
          </a:p>
        </p:txBody>
      </p:sp>
      <p:sp>
        <p:nvSpPr>
          <p:cNvPr id="3" name="文本框 2"/>
          <p:cNvSpPr txBox="1"/>
          <p:nvPr/>
        </p:nvSpPr>
        <p:spPr>
          <a:xfrm>
            <a:off x="337185" y="2160905"/>
            <a:ext cx="11514455" cy="3169285"/>
          </a:xfrm>
          <a:prstGeom prst="rect">
            <a:avLst/>
          </a:prstGeom>
          <a:noFill/>
        </p:spPr>
        <p:txBody>
          <a:bodyPr wrap="square" rtlCol="0">
            <a:spAutoFit/>
          </a:bodyPr>
          <a:p>
            <a:r>
              <a:rPr lang="en-US" altLang="zh-CN" sz="3200"/>
              <a:t>1.</a:t>
            </a:r>
            <a:r>
              <a:rPr lang="zh-CN" altLang="en-US" sz="3200"/>
              <a:t>平</a:t>
            </a:r>
            <a:r>
              <a:rPr lang="zh-CN" altLang="en-US" sz="3200"/>
              <a:t>视考题，站在命题人的角度看待考题</a:t>
            </a:r>
            <a:endParaRPr lang="zh-CN" altLang="en-US" sz="3200"/>
          </a:p>
          <a:p>
            <a:endParaRPr lang="zh-CN" altLang="en-US" sz="3200"/>
          </a:p>
          <a:p>
            <a:r>
              <a:rPr lang="en-US" altLang="zh-CN" sz="3200"/>
              <a:t>2.</a:t>
            </a:r>
            <a:r>
              <a:rPr lang="zh-CN" altLang="en-US" sz="3200"/>
              <a:t>以高考题命制原则为尺度，评价高考题</a:t>
            </a:r>
            <a:endParaRPr lang="zh-CN" altLang="en-US" sz="3200"/>
          </a:p>
          <a:p>
            <a:endParaRPr lang="zh-CN" altLang="en-US" sz="3200"/>
          </a:p>
          <a:p>
            <a:endParaRPr lang="zh-CN" altLang="en-US"/>
          </a:p>
          <a:p>
            <a:endParaRPr lang="zh-CN" altLang="en-US"/>
          </a:p>
          <a:p>
            <a:endParaRPr lang="zh-CN" altLang="en-US"/>
          </a:p>
          <a:p>
            <a:endParaRPr lang="zh-CN" altLang="en-US"/>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（四）重视基础知识的运用，体现教考衔接</a:t>
            </a:r>
            <a:endParaRPr lang="zh-CN" altLang="en-US"/>
          </a:p>
        </p:txBody>
      </p:sp>
      <p:sp>
        <p:nvSpPr>
          <p:cNvPr id="3" name="文本框 2"/>
          <p:cNvSpPr txBox="1"/>
          <p:nvPr/>
        </p:nvSpPr>
        <p:spPr>
          <a:xfrm>
            <a:off x="1172210" y="1536700"/>
            <a:ext cx="9846945" cy="3784600"/>
          </a:xfrm>
          <a:prstGeom prst="rect">
            <a:avLst/>
          </a:prstGeom>
          <a:noFill/>
        </p:spPr>
        <p:txBody>
          <a:bodyPr wrap="square" rtlCol="0">
            <a:spAutoFit/>
          </a:bodyPr>
          <a:p>
            <a:pPr>
              <a:lnSpc>
                <a:spcPct val="150000"/>
              </a:lnSpc>
            </a:pPr>
            <a:r>
              <a:rPr lang="zh-CN" altLang="en-US" sz="3200">
                <a:solidFill>
                  <a:srgbClr val="C00000"/>
                </a:solidFill>
              </a:rPr>
              <a:t>2023年的历史高考卷都很重视对基础知识的考察，尤其是新课标卷。其特别注重呈现新的学习内容，增强必修课、选择性必修课程之间的联系，引领学生从整体和多角度认识历史的发展与变迁，并能够灵活运用历史知识映照现实，远观未来。</a:t>
            </a:r>
            <a:endParaRPr lang="zh-CN" altLang="en-US" sz="3200">
              <a:solidFill>
                <a:srgbClr val="C00000"/>
              </a:solidFill>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644525" y="401955"/>
            <a:ext cx="10960100" cy="4523105"/>
          </a:xfrm>
          <a:prstGeom prst="rect">
            <a:avLst/>
          </a:prstGeom>
          <a:noFill/>
        </p:spPr>
        <p:txBody>
          <a:bodyPr wrap="square" rtlCol="0">
            <a:spAutoFit/>
          </a:bodyPr>
          <a:p>
            <a:r>
              <a:rPr lang="zh-CN" altLang="en-US" sz="2400"/>
              <a:t>例：（文综新课标卷第31题）公元前18世纪，西亚地区的一部法典规定：“此后千秋万世，国中之王必遵从我在我的石柱上所铭刻的正义言词，不得变更我所决定的司法判决，我所确立的司法裁定，不得破坏我的创制。”这一规定</a:t>
            </a:r>
            <a:endParaRPr lang="zh-CN" altLang="en-US" sz="2400"/>
          </a:p>
          <a:p>
            <a:r>
              <a:rPr lang="zh-CN" altLang="en-US" sz="2400"/>
              <a:t>A. 强调波斯君主专制的权力来源         </a:t>
            </a:r>
            <a:r>
              <a:rPr lang="zh-CN" altLang="en-US" sz="2400">
                <a:solidFill>
                  <a:srgbClr val="C00000"/>
                </a:solidFill>
              </a:rPr>
              <a:t> B.宣示了古巴比伦国王的至上权威</a:t>
            </a:r>
            <a:endParaRPr lang="zh-CN" altLang="en-US" sz="2400">
              <a:solidFill>
                <a:srgbClr val="C00000"/>
              </a:solidFill>
            </a:endParaRPr>
          </a:p>
          <a:p>
            <a:r>
              <a:rPr lang="zh-CN" altLang="en-US" sz="2400"/>
              <a:t>C. 标榜亚述帝国君主的军事成就         D. 规范了埃及对尼罗河流域的统治</a:t>
            </a:r>
            <a:endParaRPr lang="zh-CN" altLang="en-US" sz="2400"/>
          </a:p>
          <a:p>
            <a:endParaRPr lang="zh-CN" altLang="en-US" sz="2400"/>
          </a:p>
          <a:p>
            <a:r>
              <a:rPr lang="zh-CN" altLang="en-US" sz="2400"/>
              <a:t>（文综新课标卷第32题）有学者认为，直到13世纪，拜占庭人才被迫接受如下现实：他们的皇帝已经不具备所称的“统治全人类”的能力，皇帝的许可与授权已失去意义。这可以用来说明</a:t>
            </a:r>
            <a:endParaRPr lang="zh-CN" altLang="en-US" sz="2400"/>
          </a:p>
          <a:p>
            <a:r>
              <a:rPr lang="zh-CN" altLang="en-US" sz="2400"/>
              <a:t>A.</a:t>
            </a:r>
            <a:r>
              <a:rPr lang="en-US" altLang="zh-CN" sz="2400"/>
              <a:t>.</a:t>
            </a:r>
            <a:r>
              <a:rPr lang="zh-CN" altLang="en-US" sz="2400"/>
              <a:t>限制君主权力思想广泛传播            B.</a:t>
            </a:r>
            <a:r>
              <a:rPr lang="en-US" altLang="zh-CN" sz="2400"/>
              <a:t>.</a:t>
            </a:r>
            <a:r>
              <a:rPr lang="zh-CN" altLang="en-US" sz="2400"/>
              <a:t>地跨亚非欧三洲的奥斯曼帝国形成</a:t>
            </a:r>
            <a:endParaRPr lang="zh-CN" altLang="en-US" sz="2400"/>
          </a:p>
          <a:p>
            <a:r>
              <a:rPr lang="zh-CN" altLang="en-US" sz="2400"/>
              <a:t>C</a:t>
            </a:r>
            <a:r>
              <a:rPr lang="en-US" altLang="zh-CN" sz="2400"/>
              <a:t>.</a:t>
            </a:r>
            <a:r>
              <a:rPr lang="zh-CN" altLang="en-US" sz="2400"/>
              <a:t>.地中海地区出现资本主义萌芽         </a:t>
            </a:r>
            <a:r>
              <a:rPr lang="zh-CN" altLang="en-US" sz="2400">
                <a:solidFill>
                  <a:srgbClr val="C00000"/>
                </a:solidFill>
              </a:rPr>
              <a:t>D.</a:t>
            </a:r>
            <a:r>
              <a:rPr lang="en-US" altLang="zh-CN" sz="2400">
                <a:solidFill>
                  <a:srgbClr val="C00000"/>
                </a:solidFill>
              </a:rPr>
              <a:t>.</a:t>
            </a:r>
            <a:r>
              <a:rPr lang="zh-CN" altLang="en-US" sz="2400">
                <a:solidFill>
                  <a:srgbClr val="C00000"/>
                </a:solidFill>
              </a:rPr>
              <a:t>东罗马帝国疆域的缩减及国力损耗</a:t>
            </a:r>
            <a:endParaRPr lang="zh-CN" altLang="en-US" sz="2400">
              <a:solidFill>
                <a:srgbClr val="C00000"/>
              </a:solidFill>
            </a:endParaRPr>
          </a:p>
          <a:p>
            <a:endParaRPr lang="zh-CN" altLang="en-US" sz="2400"/>
          </a:p>
        </p:txBody>
      </p:sp>
      <p:sp>
        <p:nvSpPr>
          <p:cNvPr id="4" name="文本框 3"/>
          <p:cNvSpPr txBox="1"/>
          <p:nvPr/>
        </p:nvSpPr>
        <p:spPr>
          <a:xfrm>
            <a:off x="645160" y="4534535"/>
            <a:ext cx="10959465" cy="1383665"/>
          </a:xfrm>
          <a:prstGeom prst="rect">
            <a:avLst/>
          </a:prstGeom>
          <a:noFill/>
        </p:spPr>
        <p:txBody>
          <a:bodyPr wrap="square" rtlCol="0">
            <a:spAutoFit/>
          </a:bodyPr>
          <a:p>
            <a:r>
              <a:rPr lang="zh-CN" altLang="en-US" sz="2800" b="1">
                <a:solidFill>
                  <a:srgbClr val="C00000"/>
                </a:solidFill>
              </a:rPr>
              <a:t>文综新课标卷第31题、32题分别以“古代世界的帝国”“中古时期的欧洲和亚洲”为考查内容，是对新课标中新知识的呈现，旨在考查学生对世界古代文明的认识深度。</a:t>
            </a:r>
            <a:endParaRPr lang="zh-CN" altLang="en-US" sz="2800" b="1">
              <a:solidFill>
                <a:srgbClr val="C00000"/>
              </a:solidFill>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674370" y="475615"/>
            <a:ext cx="10956290" cy="5507990"/>
          </a:xfrm>
          <a:prstGeom prst="rect">
            <a:avLst/>
          </a:prstGeom>
          <a:noFill/>
        </p:spPr>
        <p:txBody>
          <a:bodyPr wrap="square" rtlCol="0">
            <a:spAutoFit/>
          </a:bodyPr>
          <a:p>
            <a:r>
              <a:rPr lang="zh-CN" altLang="en-US" sz="2800"/>
              <a:t>例：（文综新课标卷第25题）荀子是战国时期著名的儒家学者，他的学生韩非、李斯则是法家学派代表人物。下列能代表三人在治国方略上共同主张的是</a:t>
            </a:r>
            <a:endParaRPr lang="zh-CN" altLang="en-US" sz="2800"/>
          </a:p>
          <a:p>
            <a:r>
              <a:rPr lang="zh-CN" altLang="en-US" sz="2800">
                <a:solidFill>
                  <a:srgbClr val="C00000"/>
                </a:solidFill>
              </a:rPr>
              <a:t>A. “起法正以治之，重刑罚以禁之”</a:t>
            </a:r>
            <a:endParaRPr lang="zh-CN" altLang="en-US" sz="2800">
              <a:solidFill>
                <a:srgbClr val="C00000"/>
              </a:solidFill>
            </a:endParaRPr>
          </a:p>
          <a:p>
            <a:r>
              <a:rPr lang="zh-CN" altLang="en-US" sz="2800"/>
              <a:t>B. “尧舜之道，不以仁政，不能平治天下”</a:t>
            </a:r>
            <a:endParaRPr lang="zh-CN" altLang="en-US" sz="2800"/>
          </a:p>
          <a:p>
            <a:r>
              <a:rPr lang="zh-CN" altLang="en-US" sz="2800"/>
              <a:t>C. “道之以德，齐之以礼，有耻且格”</a:t>
            </a:r>
            <a:endParaRPr lang="zh-CN" altLang="en-US" sz="2800"/>
          </a:p>
          <a:p>
            <a:r>
              <a:rPr lang="zh-CN" altLang="en-US" sz="2800"/>
              <a:t>D. “绝仁弃义，民复孝慈；绝巧弃利，盗贼无有”</a:t>
            </a:r>
            <a:endParaRPr lang="zh-CN" altLang="en-US" sz="2800"/>
          </a:p>
          <a:p>
            <a:endParaRPr lang="zh-CN" altLang="en-US" sz="2800"/>
          </a:p>
          <a:p>
            <a:r>
              <a:rPr lang="zh-CN" altLang="en-US" sz="3200">
                <a:solidFill>
                  <a:srgbClr val="C00000"/>
                </a:solidFill>
              </a:rPr>
              <a:t>此题围绕春秋战国时期的思想创设情境，将必修的“百家争鸣”与选择性必修3的“中华优秀传统文化的内涵”相结合，考查荀子、韩非、李斯思想的共通之处，引导学生注意知识的整合和知识体系的建立。</a:t>
            </a:r>
            <a:endParaRPr lang="zh-CN" altLang="en-US" sz="3200">
              <a:solidFill>
                <a:srgbClr val="C00000"/>
              </a:solidFill>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6395" y="182245"/>
            <a:ext cx="11459210" cy="5754370"/>
          </a:xfrm>
          <a:prstGeom prst="rect">
            <a:avLst/>
          </a:prstGeom>
          <a:noFill/>
        </p:spPr>
        <p:txBody>
          <a:bodyPr wrap="square" rtlCol="0">
            <a:spAutoFit/>
          </a:bodyPr>
          <a:p>
            <a:r>
              <a:rPr lang="zh-CN" altLang="en-US" sz="2800"/>
              <a:t>例：（文综新课标卷第35题）一些发达国家认为，发展中国家爆炸式的人口增长、对自然资源的盲目开采和短视的经济政策是造成当今环境恶化的主要原因，提出环境问题“共同责任论”，要求发展中国家承担与发达国家相同的环境责任。该主张意在（ ）</a:t>
            </a:r>
            <a:endParaRPr lang="zh-CN" altLang="en-US" sz="2800"/>
          </a:p>
          <a:p>
            <a:r>
              <a:rPr lang="zh-CN" altLang="en-US" sz="2800"/>
              <a:t>A.公平公正地解决全球的环境问题      B.合理利用资源和建立世界新秩序</a:t>
            </a:r>
            <a:endParaRPr lang="zh-CN" altLang="en-US" sz="2800"/>
          </a:p>
          <a:p>
            <a:r>
              <a:rPr lang="zh-CN" altLang="en-US" sz="2800">
                <a:solidFill>
                  <a:srgbClr val="C00000"/>
                </a:solidFill>
              </a:rPr>
              <a:t>C.推卸发达国家应承担的历史责任 </a:t>
            </a:r>
            <a:r>
              <a:rPr lang="zh-CN" altLang="en-US" sz="2800"/>
              <a:t>     D.承认发展中国家的重要国际地位</a:t>
            </a:r>
            <a:endParaRPr lang="zh-CN" altLang="en-US" sz="2800"/>
          </a:p>
          <a:p>
            <a:endParaRPr lang="zh-CN" altLang="en-US" sz="3200">
              <a:solidFill>
                <a:srgbClr val="C00000"/>
              </a:solidFill>
            </a:endParaRPr>
          </a:p>
          <a:p>
            <a:r>
              <a:rPr lang="zh-CN" altLang="en-US" sz="2800" b="1">
                <a:solidFill>
                  <a:srgbClr val="C00000"/>
                </a:solidFill>
              </a:rPr>
              <a:t>本题围绕当今部分发达国家关于世界环境问题责任划分的热点话题设置情境，要求学生分析持环境问题“共同责任论”国家的真实意图。学生需要快速迁移所学的经济全球化相关知识，认识到发达国家鼓吹“共同责任论”，实质是在推卸其应当承担的历史责任，只有建设互相尊重、合作共赢的新型国际关系，才能真正解决人类面临的共同性问题。此题既考查习近平人类命运共同体思想，同时也考查对基础知识的运用。</a:t>
            </a:r>
            <a:endParaRPr lang="en-US" altLang="zh-CN" sz="2800" b="1">
              <a:solidFill>
                <a:srgbClr val="C00000"/>
              </a:solidFill>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587375" y="1047115"/>
            <a:ext cx="11249660" cy="2306955"/>
          </a:xfrm>
          <a:prstGeom prst="rect">
            <a:avLst/>
          </a:prstGeom>
          <a:noFill/>
        </p:spPr>
        <p:txBody>
          <a:bodyPr wrap="square" rtlCol="0">
            <a:spAutoFit/>
          </a:bodyPr>
          <a:p>
            <a:pPr>
              <a:lnSpc>
                <a:spcPct val="150000"/>
              </a:lnSpc>
            </a:pPr>
            <a:r>
              <a:rPr lang="zh-CN" altLang="en-US" sz="3200"/>
              <a:t>通过新课标卷的几个例题，我们认识到</a:t>
            </a:r>
            <a:r>
              <a:rPr lang="zh-CN" altLang="en-US" sz="3200">
                <a:solidFill>
                  <a:srgbClr val="C00000"/>
                </a:solidFill>
              </a:rPr>
              <a:t>现在高考依旧重视对基础知识的考察，只是改变了过去对基础知识机械记忆的考法，更注重考查对基础知识的深度理解、体系整合构建和应用。</a:t>
            </a:r>
            <a:endParaRPr lang="zh-CN" altLang="en-US" sz="3200">
              <a:solidFill>
                <a:srgbClr val="C00000"/>
              </a:solidFill>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27990" y="0"/>
            <a:ext cx="11372850" cy="1325880"/>
          </a:xfrm>
        </p:spPr>
        <p:txBody>
          <a:bodyPr>
            <a:normAutofit fontScale="90000"/>
          </a:bodyPr>
          <a:p>
            <a:r>
              <a:rPr lang="zh-CN" altLang="en-US"/>
              <a:t>（五）重视史料辨析能力的考查，体现学科特色</a:t>
            </a:r>
            <a:endParaRPr lang="zh-CN" altLang="en-US"/>
          </a:p>
        </p:txBody>
      </p:sp>
      <p:pic>
        <p:nvPicPr>
          <p:cNvPr id="5" name="图片 4" descr="图片4"/>
          <p:cNvPicPr>
            <a:picLocks noChangeAspect="1"/>
          </p:cNvPicPr>
          <p:nvPr/>
        </p:nvPicPr>
        <p:blipFill>
          <a:blip r:embed="rId1"/>
          <a:stretch>
            <a:fillRect/>
          </a:stretch>
        </p:blipFill>
        <p:spPr>
          <a:xfrm>
            <a:off x="4662805" y="1019810"/>
            <a:ext cx="6749415" cy="2717800"/>
          </a:xfrm>
          <a:prstGeom prst="rect">
            <a:avLst/>
          </a:prstGeom>
        </p:spPr>
      </p:pic>
      <p:sp>
        <p:nvSpPr>
          <p:cNvPr id="6" name="文本框 5"/>
          <p:cNvSpPr txBox="1"/>
          <p:nvPr/>
        </p:nvSpPr>
        <p:spPr>
          <a:xfrm>
            <a:off x="586740" y="1061085"/>
            <a:ext cx="4717415" cy="2676525"/>
          </a:xfrm>
          <a:prstGeom prst="rect">
            <a:avLst/>
          </a:prstGeom>
          <a:noFill/>
        </p:spPr>
        <p:txBody>
          <a:bodyPr wrap="square" rtlCol="0">
            <a:spAutoFit/>
          </a:bodyPr>
          <a:p>
            <a:r>
              <a:rPr lang="zh-CN" altLang="en-US" sz="2400"/>
              <a:t>例：（新课标卷27题）如表关于唐人李元谅身世的三则史料中（  ）</a:t>
            </a:r>
            <a:endParaRPr lang="zh-CN" altLang="en-US" sz="2400">
              <a:solidFill>
                <a:srgbClr val="C00000"/>
              </a:solidFill>
            </a:endParaRPr>
          </a:p>
          <a:p>
            <a:r>
              <a:rPr lang="zh-CN" altLang="en-US" sz="2400">
                <a:solidFill>
                  <a:srgbClr val="C00000"/>
                </a:solidFill>
              </a:rPr>
              <a:t>A.《旧唐书》的记载相对客观</a:t>
            </a:r>
            <a:endParaRPr lang="zh-CN" altLang="en-US" sz="2400">
              <a:solidFill>
                <a:srgbClr val="C00000"/>
              </a:solidFill>
            </a:endParaRPr>
          </a:p>
          <a:p>
            <a:r>
              <a:rPr lang="zh-CN" altLang="en-US" sz="2400"/>
              <a:t>B.所有的信息皆可互相证实</a:t>
            </a:r>
            <a:endParaRPr lang="zh-CN" altLang="en-US" sz="2400"/>
          </a:p>
          <a:p>
            <a:r>
              <a:rPr lang="zh-CN" altLang="en-US" sz="2400"/>
              <a:t>C.墓志采用了《旧唐书》记载</a:t>
            </a:r>
            <a:endParaRPr lang="zh-CN" altLang="en-US" sz="2400"/>
          </a:p>
          <a:p>
            <a:r>
              <a:rPr lang="zh-CN" altLang="en-US" sz="2400"/>
              <a:t>D.出现较早史料最为真实</a:t>
            </a:r>
            <a:endParaRPr lang="zh-CN" altLang="en-US" sz="2400"/>
          </a:p>
          <a:p>
            <a:endParaRPr lang="zh-CN" altLang="en-US" sz="2400"/>
          </a:p>
        </p:txBody>
      </p:sp>
      <p:sp>
        <p:nvSpPr>
          <p:cNvPr id="7" name="文本框 6"/>
          <p:cNvSpPr txBox="1"/>
          <p:nvPr/>
        </p:nvSpPr>
        <p:spPr>
          <a:xfrm>
            <a:off x="586740" y="3507740"/>
            <a:ext cx="11364595" cy="2861310"/>
          </a:xfrm>
          <a:prstGeom prst="rect">
            <a:avLst/>
          </a:prstGeom>
          <a:noFill/>
        </p:spPr>
        <p:txBody>
          <a:bodyPr wrap="square" rtlCol="0">
            <a:spAutoFit/>
          </a:bodyPr>
          <a:p>
            <a:pPr>
              <a:lnSpc>
                <a:spcPct val="150000"/>
              </a:lnSpc>
            </a:pPr>
            <a:r>
              <a:rPr lang="zh-CN" altLang="en-US" sz="2400" b="1">
                <a:solidFill>
                  <a:srgbClr val="C00000"/>
                </a:solidFill>
              </a:rPr>
              <a:t>历史研究是以史料为基础的，史料纷杂，真真假假，因此在收集史料的同时，还需要对史料进行辨析，做到去伪存真，去粗取精。本题材料是关于唐人李元谅的三则史料，需要通过对史料内容进行对比并结合生活实际对史料进行客观评价才能作答。可以这样断言，不是每张高考卷都有史料辨析题，但史料辨析题一定在高考考查范围之内。</a:t>
            </a:r>
            <a:endParaRPr lang="zh-CN" altLang="en-US" sz="2400" b="1">
              <a:solidFill>
                <a:srgbClr val="C00000"/>
              </a:solidFill>
            </a:endParaRPr>
          </a:p>
        </p:txBody>
      </p:sp>
    </p:spTree>
    <p:custDataLst>
      <p:tags r:id="rId2"/>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（六）其他特点</a:t>
            </a:r>
            <a:endParaRPr lang="zh-CN" altLang="en-US"/>
          </a:p>
        </p:txBody>
      </p:sp>
      <p:sp>
        <p:nvSpPr>
          <p:cNvPr id="3" name="文本框 2"/>
          <p:cNvSpPr txBox="1"/>
          <p:nvPr/>
        </p:nvSpPr>
        <p:spPr>
          <a:xfrm>
            <a:off x="892175" y="2014220"/>
            <a:ext cx="10461625" cy="2501900"/>
          </a:xfrm>
          <a:prstGeom prst="rect">
            <a:avLst/>
          </a:prstGeom>
          <a:noFill/>
        </p:spPr>
        <p:txBody>
          <a:bodyPr wrap="square" rtlCol="0">
            <a:spAutoFit/>
          </a:bodyPr>
          <a:p>
            <a:pPr>
              <a:lnSpc>
                <a:spcPct val="140000"/>
              </a:lnSpc>
            </a:pPr>
            <a:r>
              <a:rPr lang="zh-CN" altLang="en-US" sz="2800" b="1"/>
              <a:t>1、试题区分度加大，体现服务选才的功能。</a:t>
            </a:r>
            <a:endParaRPr lang="zh-CN" altLang="en-US" sz="2800" b="1"/>
          </a:p>
          <a:p>
            <a:pPr>
              <a:lnSpc>
                <a:spcPct val="140000"/>
              </a:lnSpc>
            </a:pPr>
            <a:r>
              <a:rPr lang="zh-CN" altLang="en-US" sz="2800" b="1"/>
              <a:t>2、创新色彩明显，情境创设更加多元，设问更加新颖。</a:t>
            </a:r>
            <a:endParaRPr lang="zh-CN" altLang="en-US" sz="2800" b="1"/>
          </a:p>
          <a:p>
            <a:pPr>
              <a:lnSpc>
                <a:spcPct val="140000"/>
              </a:lnSpc>
            </a:pPr>
            <a:r>
              <a:rPr lang="en-US" altLang="zh-CN" sz="2800" b="1"/>
              <a:t>3</a:t>
            </a:r>
            <a:r>
              <a:rPr lang="zh-CN" altLang="en-US" sz="2800" b="1"/>
              <a:t>、重视核心概念的辨析等等。</a:t>
            </a:r>
            <a:endParaRPr lang="zh-CN" altLang="en-US" sz="2800" b="1"/>
          </a:p>
          <a:p>
            <a:pPr>
              <a:lnSpc>
                <a:spcPct val="140000"/>
              </a:lnSpc>
            </a:pPr>
            <a:r>
              <a:rPr lang="en-US" altLang="zh-CN" sz="2800" b="1">
                <a:sym typeface="+mn-ea"/>
              </a:rPr>
              <a:t>4</a:t>
            </a:r>
            <a:r>
              <a:rPr lang="zh-CN" altLang="en-US" sz="2800" b="1">
                <a:sym typeface="+mn-ea"/>
              </a:rPr>
              <a:t>、虽尽量避免套路，但一时难以完全摆脱套路</a:t>
            </a:r>
            <a:endParaRPr lang="zh-CN" altLang="en-US" sz="2800" b="1"/>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21995" y="0"/>
            <a:ext cx="10515600" cy="1325563"/>
          </a:xfrm>
        </p:spPr>
        <p:txBody>
          <a:bodyPr>
            <a:normAutofit/>
          </a:bodyPr>
          <a:p>
            <a:r>
              <a:rPr lang="zh-CN" altLang="en-US"/>
              <a:t>启示：从命题者角度看考题，并指导教学</a:t>
            </a:r>
            <a:endParaRPr lang="zh-CN" altLang="en-US"/>
          </a:p>
        </p:txBody>
      </p:sp>
      <p:sp>
        <p:nvSpPr>
          <p:cNvPr id="100" name="文本框 99"/>
          <p:cNvSpPr txBox="1"/>
          <p:nvPr/>
        </p:nvSpPr>
        <p:spPr>
          <a:xfrm>
            <a:off x="433705" y="1813560"/>
            <a:ext cx="11325225" cy="3192145"/>
          </a:xfrm>
          <a:prstGeom prst="rect">
            <a:avLst/>
          </a:prstGeom>
          <a:noFill/>
          <a:ln w="9525">
            <a:noFill/>
          </a:ln>
        </p:spPr>
        <p:txBody>
          <a:bodyPr wrap="square">
            <a:spAutoFit/>
          </a:bodyPr>
          <a:p>
            <a:pPr indent="0">
              <a:lnSpc>
                <a:spcPct val="120000"/>
              </a:lnSpc>
            </a:pPr>
            <a:r>
              <a:rPr lang="en-US" altLang="zh-CN" sz="2400" b="0">
                <a:solidFill>
                  <a:srgbClr val="C00000"/>
                </a:solidFill>
                <a:ea typeface="宋体" panose="02010600030101010101" pitchFamily="2" charset="-122"/>
              </a:rPr>
              <a:t>    </a:t>
            </a:r>
            <a:r>
              <a:rPr lang="en-US" altLang="zh-CN" sz="2800" b="0">
                <a:solidFill>
                  <a:srgbClr val="C00000"/>
                </a:solidFill>
                <a:ea typeface="宋体" panose="02010600030101010101" pitchFamily="2" charset="-122"/>
              </a:rPr>
              <a:t>  </a:t>
            </a:r>
            <a:r>
              <a:rPr lang="en-US" altLang="zh-CN" sz="2800" b="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如果我们仅仅停留在</a:t>
            </a:r>
            <a:r>
              <a:rPr lang="zh-CN" sz="28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解读考题，追随考题的层面，这种亦步亦趋的做法犹如盲人摸象，是难以窥探高考命题的总体特征和趋势的，学生陷入题海中也会越来越迷惘。与其迷信命题专家，将真题当成圣经，不如去好好学习研究《中国高考评价体系》和《普通高中课程标准（2017年版2020年修订）》。</a:t>
            </a:r>
            <a:r>
              <a:rPr lang="zh-CN" sz="2800" b="1">
                <a:latin typeface="微软雅黑" panose="020B0503020204020204" pitchFamily="34" charset="-122"/>
                <a:ea typeface="微软雅黑" panose="020B0503020204020204" pitchFamily="34" charset="-122"/>
                <a:cs typeface="微软雅黑" panose="020B0503020204020204" pitchFamily="34" charset="-122"/>
                <a:sym typeface="+mn-ea"/>
              </a:rPr>
              <a:t>知道高考考什么，怎样考，我们也就知道了教什么，怎样教。</a:t>
            </a:r>
            <a:endParaRPr lang="zh-CN" altLang="en-US"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0"/>
            <a:ext cx="10515600" cy="1325563"/>
          </a:xfrm>
        </p:spPr>
        <p:txBody>
          <a:bodyPr>
            <a:normAutofit fontScale="90000"/>
          </a:bodyPr>
          <a:p>
            <a:br>
              <a:rPr lang="zh-CN" altLang="en-US"/>
            </a:br>
            <a:r>
              <a:rPr lang="zh-CN" altLang="en-US">
                <a:sym typeface="+mn-ea"/>
              </a:rPr>
              <a:t>启示：从命题者角度看考题，并指导教学</a:t>
            </a:r>
            <a:br>
              <a:rPr lang="zh-CN" altLang="en-US"/>
            </a:br>
            <a:endParaRPr lang="zh-CN" altLang="en-US"/>
          </a:p>
        </p:txBody>
      </p:sp>
      <p:sp>
        <p:nvSpPr>
          <p:cNvPr id="3" name="文本框 2"/>
          <p:cNvSpPr txBox="1"/>
          <p:nvPr/>
        </p:nvSpPr>
        <p:spPr>
          <a:xfrm>
            <a:off x="951865" y="1165225"/>
            <a:ext cx="10640695" cy="5262245"/>
          </a:xfrm>
          <a:prstGeom prst="rect">
            <a:avLst/>
          </a:prstGeom>
          <a:noFill/>
        </p:spPr>
        <p:txBody>
          <a:bodyPr wrap="square" rtlCol="0">
            <a:spAutoFit/>
          </a:bodyPr>
          <a:p>
            <a:pPr>
              <a:lnSpc>
                <a:spcPct val="100000"/>
              </a:lnSpc>
            </a:pPr>
            <a:r>
              <a:rPr lang="zh-CN" altLang="en-US" sz="2800"/>
              <a:t>具体做法：</a:t>
            </a:r>
            <a:endParaRPr lang="zh-CN" altLang="en-US" sz="2800"/>
          </a:p>
          <a:p>
            <a:pPr>
              <a:lnSpc>
                <a:spcPct val="100000"/>
              </a:lnSpc>
            </a:pPr>
            <a:r>
              <a:rPr lang="en-US" altLang="zh-CN" sz="2800">
                <a:solidFill>
                  <a:srgbClr val="C00000"/>
                </a:solidFill>
              </a:rPr>
              <a:t>1.</a:t>
            </a:r>
            <a:r>
              <a:rPr lang="zh-CN" sz="2800" b="1">
                <a:solidFill>
                  <a:srgbClr val="C00000"/>
                </a:solidFill>
                <a:latin typeface="黑体" panose="02010600030101010101" charset="-122"/>
                <a:ea typeface="黑体" panose="02010600030101010101" charset="-122"/>
                <a:cs typeface="黑体" panose="02010600030101010101" charset="-122"/>
                <a:sym typeface="+mn-ea"/>
              </a:rPr>
              <a:t>在日常教学中</a:t>
            </a:r>
            <a:r>
              <a:rPr lang="zh-CN" sz="2800" b="1">
                <a:solidFill>
                  <a:srgbClr val="C00000"/>
                </a:solidFill>
                <a:latin typeface="黑体" panose="02010600030101010101" charset="-122"/>
                <a:ea typeface="黑体" panose="02010600030101010101" charset="-122"/>
                <a:cs typeface="黑体" panose="02010600030101010101" charset="-122"/>
                <a:sym typeface="+mn-ea"/>
              </a:rPr>
              <a:t>融入</a:t>
            </a:r>
            <a:r>
              <a:rPr lang="zh-CN" sz="2800" b="1">
                <a:solidFill>
                  <a:srgbClr val="C00000"/>
                </a:solidFill>
                <a:latin typeface="黑体" panose="02010600030101010101" charset="-122"/>
                <a:ea typeface="黑体" panose="02010600030101010101" charset="-122"/>
                <a:cs typeface="黑体" panose="02010600030101010101" charset="-122"/>
                <a:sym typeface="+mn-ea"/>
              </a:rPr>
              <a:t>学科核心素养意识和“一核四层四翼”理念，渗透高考命题思维；</a:t>
            </a:r>
            <a:endParaRPr lang="zh-CN" sz="2800" b="1">
              <a:solidFill>
                <a:srgbClr val="C00000"/>
              </a:solidFill>
              <a:latin typeface="黑体" panose="02010600030101010101" charset="-122"/>
              <a:ea typeface="黑体" panose="02010600030101010101" charset="-122"/>
              <a:cs typeface="黑体" panose="02010600030101010101" charset="-122"/>
              <a:sym typeface="+mn-ea"/>
            </a:endParaRPr>
          </a:p>
          <a:p>
            <a:pPr>
              <a:lnSpc>
                <a:spcPct val="100000"/>
              </a:lnSpc>
            </a:pPr>
            <a:endParaRPr lang="zh-CN" sz="2800" b="1">
              <a:solidFill>
                <a:srgbClr val="C00000"/>
              </a:solidFill>
              <a:latin typeface="黑体" panose="02010600030101010101" charset="-122"/>
              <a:ea typeface="黑体" panose="02010600030101010101" charset="-122"/>
              <a:cs typeface="黑体" panose="02010600030101010101" charset="-122"/>
              <a:sym typeface="+mn-ea"/>
            </a:endParaRPr>
          </a:p>
          <a:p>
            <a:pPr>
              <a:lnSpc>
                <a:spcPct val="100000"/>
              </a:lnSpc>
            </a:pPr>
            <a:r>
              <a:rPr lang="en-US" altLang="zh-CN" sz="2800" b="1">
                <a:solidFill>
                  <a:srgbClr val="C00000"/>
                </a:solidFill>
                <a:latin typeface="黑体" panose="02010600030101010101" charset="-122"/>
                <a:ea typeface="黑体" panose="02010600030101010101" charset="-122"/>
                <a:cs typeface="黑体" panose="02010600030101010101" charset="-122"/>
                <a:sym typeface="+mn-ea"/>
              </a:rPr>
              <a:t>2.</a:t>
            </a:r>
            <a:r>
              <a:rPr lang="zh-CN" altLang="en-US" sz="2800" b="1">
                <a:solidFill>
                  <a:srgbClr val="C00000"/>
                </a:solidFill>
                <a:latin typeface="黑体" panose="02010600030101010101" charset="-122"/>
                <a:ea typeface="黑体" panose="02010600030101010101" charset="-122"/>
                <a:cs typeface="黑体" panose="02010600030101010101" charset="-122"/>
                <a:sym typeface="+mn-ea"/>
              </a:rPr>
              <a:t>注重</a:t>
            </a:r>
            <a:r>
              <a:rPr lang="zh-CN" sz="2800" b="1">
                <a:solidFill>
                  <a:srgbClr val="C00000"/>
                </a:solidFill>
                <a:latin typeface="黑体" panose="02010600030101010101" charset="-122"/>
                <a:ea typeface="黑体" panose="02010600030101010101" charset="-122"/>
                <a:cs typeface="黑体" panose="02010600030101010101" charset="-122"/>
                <a:sym typeface="+mn-ea"/>
              </a:rPr>
              <a:t>提升学生的核心价值意识，培养学生的学科素养，强化学生的关键能力，使学生掌握必备知识；</a:t>
            </a:r>
            <a:endParaRPr lang="zh-CN" sz="2800" b="1">
              <a:solidFill>
                <a:srgbClr val="C00000"/>
              </a:solidFill>
              <a:latin typeface="黑体" panose="02010600030101010101" charset="-122"/>
              <a:ea typeface="黑体" panose="02010600030101010101" charset="-122"/>
              <a:cs typeface="黑体" panose="02010600030101010101" charset="-122"/>
              <a:sym typeface="+mn-ea"/>
            </a:endParaRPr>
          </a:p>
          <a:p>
            <a:pPr>
              <a:lnSpc>
                <a:spcPct val="100000"/>
              </a:lnSpc>
            </a:pPr>
            <a:endParaRPr lang="zh-CN" sz="2800" b="1">
              <a:solidFill>
                <a:srgbClr val="C00000"/>
              </a:solidFill>
              <a:latin typeface="黑体" panose="02010600030101010101" charset="-122"/>
              <a:ea typeface="黑体" panose="02010600030101010101" charset="-122"/>
              <a:cs typeface="黑体" panose="02010600030101010101" charset="-122"/>
              <a:sym typeface="+mn-ea"/>
            </a:endParaRPr>
          </a:p>
          <a:p>
            <a:pPr>
              <a:lnSpc>
                <a:spcPct val="100000"/>
              </a:lnSpc>
            </a:pPr>
            <a:r>
              <a:rPr lang="en-US" altLang="zh-CN" sz="2800" b="1">
                <a:solidFill>
                  <a:srgbClr val="C00000"/>
                </a:solidFill>
                <a:latin typeface="黑体" panose="02010600030101010101" charset="-122"/>
                <a:ea typeface="黑体" panose="02010600030101010101" charset="-122"/>
                <a:cs typeface="黑体" panose="02010600030101010101" charset="-122"/>
                <a:sym typeface="+mn-ea"/>
              </a:rPr>
              <a:t>3.</a:t>
            </a:r>
            <a:r>
              <a:rPr lang="zh-CN" altLang="en-US" sz="2800" b="1">
                <a:solidFill>
                  <a:srgbClr val="C00000"/>
                </a:solidFill>
                <a:latin typeface="黑体" panose="02010600030101010101" charset="-122"/>
                <a:ea typeface="黑体" panose="02010600030101010101" charset="-122"/>
                <a:cs typeface="黑体" panose="02010600030101010101" charset="-122"/>
                <a:sym typeface="+mn-ea"/>
              </a:rPr>
              <a:t>让学生</a:t>
            </a:r>
            <a:r>
              <a:rPr lang="zh-CN" sz="2800" b="1">
                <a:solidFill>
                  <a:srgbClr val="C00000"/>
                </a:solidFill>
                <a:latin typeface="黑体" panose="02010600030101010101" charset="-122"/>
                <a:ea typeface="黑体" panose="02010600030101010101" charset="-122"/>
                <a:cs typeface="黑体" panose="02010600030101010101" charset="-122"/>
                <a:sym typeface="+mn-ea"/>
              </a:rPr>
              <a:t>掌握高考命题的原则和技术，自己尝试命制试题。</a:t>
            </a:r>
            <a:endParaRPr lang="zh-CN" sz="2800" b="1">
              <a:solidFill>
                <a:srgbClr val="C00000"/>
              </a:solidFill>
              <a:latin typeface="黑体" panose="02010600030101010101" charset="-122"/>
              <a:ea typeface="黑体" panose="02010600030101010101" charset="-122"/>
              <a:cs typeface="黑体" panose="02010600030101010101" charset="-122"/>
              <a:sym typeface="+mn-ea"/>
            </a:endParaRPr>
          </a:p>
          <a:p>
            <a:pPr>
              <a:lnSpc>
                <a:spcPct val="100000"/>
              </a:lnSpc>
            </a:pPr>
            <a:r>
              <a:rPr lang="zh-CN" sz="2800" b="1">
                <a:solidFill>
                  <a:srgbClr val="C00000"/>
                </a:solidFill>
                <a:latin typeface="黑体" panose="02010600030101010101" charset="-122"/>
                <a:ea typeface="黑体" panose="02010600030101010101" charset="-122"/>
                <a:cs typeface="黑体" panose="02010600030101010101" charset="-122"/>
                <a:sym typeface="+mn-ea"/>
              </a:rPr>
              <a:t> </a:t>
            </a:r>
            <a:endParaRPr lang="zh-CN" sz="2800" b="1">
              <a:solidFill>
                <a:srgbClr val="C00000"/>
              </a:solidFill>
              <a:latin typeface="黑体" panose="02010600030101010101" charset="-122"/>
              <a:ea typeface="黑体" panose="02010600030101010101" charset="-122"/>
              <a:cs typeface="黑体" panose="02010600030101010101" charset="-122"/>
              <a:sym typeface="+mn-ea"/>
            </a:endParaRPr>
          </a:p>
          <a:p>
            <a:pPr>
              <a:lnSpc>
                <a:spcPct val="100000"/>
              </a:lnSpc>
            </a:pPr>
            <a:r>
              <a:rPr lang="zh-CN" sz="2800" b="1">
                <a:solidFill>
                  <a:srgbClr val="C00000"/>
                </a:solidFill>
                <a:latin typeface="黑体" panose="02010600030101010101" charset="-122"/>
                <a:ea typeface="黑体" panose="02010600030101010101" charset="-122"/>
                <a:cs typeface="黑体" panose="02010600030101010101" charset="-122"/>
                <a:sym typeface="+mn-ea"/>
              </a:rPr>
              <a:t>   做到这三点，我们的备考将更有针对性，更高效；学生也能够较为轻松地适应高考，应对高考，从而考出好成绩。</a:t>
            </a:r>
            <a:endParaRPr lang="zh-CN" altLang="en-US" sz="2800" b="1">
              <a:solidFill>
                <a:srgbClr val="C00000"/>
              </a:solidFill>
              <a:latin typeface="黑体" panose="02010600030101010101" charset="-122"/>
              <a:ea typeface="黑体" panose="02010600030101010101" charset="-122"/>
              <a:cs typeface="黑体" panose="02010600030101010101" charset="-122"/>
            </a:endParaRPr>
          </a:p>
          <a:p>
            <a:pPr>
              <a:lnSpc>
                <a:spcPct val="100000"/>
              </a:lnSpc>
            </a:pPr>
            <a:endParaRPr lang="en-US" altLang="zh-CN" sz="2800"/>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43230" y="365125"/>
            <a:ext cx="10910570" cy="3934460"/>
          </a:xfrm>
        </p:spPr>
        <p:txBody>
          <a:bodyPr/>
          <a:p>
            <a:pPr>
              <a:lnSpc>
                <a:spcPct val="160000"/>
              </a:lnSpc>
            </a:pPr>
            <a:r>
              <a:rPr lang="en-US" altLang="zh-CN" sz="8800"/>
              <a:t>         </a:t>
            </a:r>
            <a:r>
              <a:rPr lang="en-US" altLang="zh-CN" sz="4000"/>
              <a:t> </a:t>
            </a:r>
            <a:r>
              <a:rPr lang="zh-CN" altLang="en-US" sz="4000">
                <a:solidFill>
                  <a:srgbClr val="C00000"/>
                </a:solidFill>
                <a:latin typeface="黑体" panose="02010600030101010101" charset="-122"/>
                <a:ea typeface="黑体" panose="02010600030101010101" charset="-122"/>
                <a:cs typeface="黑体" panose="02010600030101010101" charset="-122"/>
              </a:rPr>
              <a:t>谢谢大家的聆听</a:t>
            </a:r>
            <a:br>
              <a:rPr lang="zh-CN" altLang="en-US" sz="4000">
                <a:solidFill>
                  <a:srgbClr val="C00000"/>
                </a:solidFill>
                <a:latin typeface="黑体" panose="02010600030101010101" charset="-122"/>
                <a:ea typeface="黑体" panose="02010600030101010101" charset="-122"/>
                <a:cs typeface="黑体" panose="02010600030101010101" charset="-122"/>
              </a:rPr>
            </a:br>
            <a:r>
              <a:rPr lang="zh-CN" altLang="en-US" sz="4000">
                <a:solidFill>
                  <a:srgbClr val="C00000"/>
                </a:solidFill>
                <a:latin typeface="黑体" panose="02010600030101010101" charset="-122"/>
                <a:ea typeface="黑体" panose="02010600030101010101" charset="-122"/>
                <a:cs typeface="黑体" panose="02010600030101010101" charset="-122"/>
              </a:rPr>
              <a:t>            欢迎指正与交流</a:t>
            </a:r>
            <a:endParaRPr lang="zh-CN" altLang="en-US" sz="4000">
              <a:solidFill>
                <a:srgbClr val="C00000"/>
              </a:solidFill>
              <a:latin typeface="黑体" panose="02010600030101010101" charset="-122"/>
              <a:ea typeface="黑体" panose="02010600030101010101" charset="-122"/>
              <a:cs typeface="黑体" panose="02010600030101010101" charset="-122"/>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一、命题原则</a:t>
            </a:r>
            <a:endParaRPr lang="zh-CN" altLang="en-US"/>
          </a:p>
        </p:txBody>
      </p:sp>
      <p:sp>
        <p:nvSpPr>
          <p:cNvPr id="3" name="文本框 2"/>
          <p:cNvSpPr txBox="1"/>
          <p:nvPr/>
        </p:nvSpPr>
        <p:spPr>
          <a:xfrm>
            <a:off x="381635" y="2216150"/>
            <a:ext cx="11490960" cy="1383665"/>
          </a:xfrm>
          <a:prstGeom prst="rect">
            <a:avLst/>
          </a:prstGeom>
          <a:noFill/>
        </p:spPr>
        <p:txBody>
          <a:bodyPr wrap="square" rtlCol="0">
            <a:spAutoFit/>
          </a:bodyPr>
          <a:p>
            <a:r>
              <a:rPr lang="zh-CN" altLang="en-US" sz="2800"/>
              <a:t>（一）以《中国高考评价体系》为指导</a:t>
            </a:r>
            <a:endParaRPr lang="zh-CN" altLang="en-US" sz="2800"/>
          </a:p>
          <a:p>
            <a:endParaRPr lang="zh-CN" altLang="en-US" sz="2800"/>
          </a:p>
          <a:p>
            <a:r>
              <a:rPr lang="zh-CN" altLang="en-US" sz="2800"/>
              <a:t>（二）以《普通高中课程标准（2017年版2020年修订）》为依据</a:t>
            </a:r>
            <a:endParaRPr lang="zh-CN" altLang="en-US" sz="280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20090" y="0"/>
            <a:ext cx="10515600" cy="843915"/>
          </a:xfrm>
        </p:spPr>
        <p:txBody>
          <a:bodyPr>
            <a:normAutofit fontScale="90000"/>
          </a:bodyPr>
          <a:p>
            <a:br>
              <a:rPr lang="zh-CN" altLang="en-US"/>
            </a:br>
            <a:r>
              <a:rPr lang="zh-CN" altLang="en-US">
                <a:sym typeface="+mn-ea"/>
              </a:rPr>
              <a:t>《中国高考评价体系》</a:t>
            </a:r>
            <a:endParaRPr lang="zh-CN" altLang="en-US"/>
          </a:p>
        </p:txBody>
      </p:sp>
      <p:sp>
        <p:nvSpPr>
          <p:cNvPr id="3" name="文本框 2"/>
          <p:cNvSpPr txBox="1"/>
          <p:nvPr/>
        </p:nvSpPr>
        <p:spPr>
          <a:xfrm>
            <a:off x="438785" y="1193165"/>
            <a:ext cx="11282680" cy="4891405"/>
          </a:xfrm>
          <a:prstGeom prst="rect">
            <a:avLst/>
          </a:prstGeom>
          <a:noFill/>
        </p:spPr>
        <p:txBody>
          <a:bodyPr wrap="square" rtlCol="0">
            <a:spAutoFit/>
          </a:bodyPr>
          <a:p>
            <a:pPr>
              <a:lnSpc>
                <a:spcPct val="120000"/>
              </a:lnSpc>
            </a:pPr>
            <a:r>
              <a:rPr lang="en-US" altLang="zh-CN" sz="2400"/>
              <a:t>       </a:t>
            </a:r>
            <a:r>
              <a:rPr lang="zh-CN" altLang="en-US" sz="2400" b="1">
                <a:solidFill>
                  <a:schemeClr val="tx1"/>
                </a:solidFill>
                <a:latin typeface="黑体" panose="02010600030101010101" charset="-122"/>
                <a:ea typeface="黑体" panose="02010600030101010101" charset="-122"/>
                <a:cs typeface="黑体" panose="02010600030101010101" charset="-122"/>
              </a:rPr>
              <a:t>高考评价体系的核心内容是</a:t>
            </a:r>
            <a:r>
              <a:rPr lang="en-US" altLang="zh-CN" sz="2400" b="1">
                <a:solidFill>
                  <a:schemeClr val="tx1"/>
                </a:solidFill>
                <a:latin typeface="黑体" panose="02010600030101010101" charset="-122"/>
                <a:ea typeface="黑体" panose="02010600030101010101" charset="-122"/>
                <a:cs typeface="黑体" panose="02010600030101010101" charset="-122"/>
              </a:rPr>
              <a:t>“</a:t>
            </a:r>
            <a:r>
              <a:rPr lang="zh-CN" altLang="en-US" sz="2400" b="1">
                <a:solidFill>
                  <a:schemeClr val="tx1"/>
                </a:solidFill>
                <a:latin typeface="黑体" panose="02010600030101010101" charset="-122"/>
                <a:ea typeface="黑体" panose="02010600030101010101" charset="-122"/>
                <a:cs typeface="黑体" panose="02010600030101010101" charset="-122"/>
              </a:rPr>
              <a:t>一核四层四翼</a:t>
            </a:r>
            <a:r>
              <a:rPr lang="en-US" altLang="zh-CN" sz="2400" b="1">
                <a:solidFill>
                  <a:schemeClr val="tx1"/>
                </a:solidFill>
                <a:latin typeface="黑体" panose="02010600030101010101" charset="-122"/>
                <a:ea typeface="黑体" panose="02010600030101010101" charset="-122"/>
                <a:cs typeface="黑体" panose="02010600030101010101" charset="-122"/>
              </a:rPr>
              <a:t>”</a:t>
            </a:r>
            <a:r>
              <a:rPr lang="zh-CN" altLang="en-US" sz="2400" b="1">
                <a:solidFill>
                  <a:schemeClr val="tx1"/>
                </a:solidFill>
                <a:latin typeface="黑体" panose="02010600030101010101" charset="-122"/>
                <a:ea typeface="黑体" panose="02010600030101010101" charset="-122"/>
                <a:cs typeface="黑体" panose="02010600030101010101" charset="-122"/>
              </a:rPr>
              <a:t>，</a:t>
            </a:r>
            <a:r>
              <a:rPr lang="en-US" altLang="zh-CN" sz="2400" b="1">
                <a:solidFill>
                  <a:schemeClr val="tx1"/>
                </a:solidFill>
                <a:latin typeface="黑体" panose="02010600030101010101" charset="-122"/>
                <a:ea typeface="黑体" panose="02010600030101010101" charset="-122"/>
                <a:cs typeface="黑体" panose="02010600030101010101" charset="-122"/>
              </a:rPr>
              <a:t>“</a:t>
            </a:r>
            <a:r>
              <a:rPr lang="zh-CN" altLang="en-US" sz="2400" b="1">
                <a:solidFill>
                  <a:schemeClr val="tx1"/>
                </a:solidFill>
                <a:latin typeface="黑体" panose="02010600030101010101" charset="-122"/>
                <a:ea typeface="黑体" panose="02010600030101010101" charset="-122"/>
                <a:cs typeface="黑体" panose="02010600030101010101" charset="-122"/>
              </a:rPr>
              <a:t>一核</a:t>
            </a:r>
            <a:r>
              <a:rPr lang="en-US" altLang="zh-CN" sz="2400" b="1">
                <a:solidFill>
                  <a:schemeClr val="tx1"/>
                </a:solidFill>
                <a:latin typeface="黑体" panose="02010600030101010101" charset="-122"/>
                <a:ea typeface="黑体" panose="02010600030101010101" charset="-122"/>
                <a:cs typeface="黑体" panose="02010600030101010101" charset="-122"/>
              </a:rPr>
              <a:t>”</a:t>
            </a:r>
            <a:r>
              <a:rPr lang="zh-CN" altLang="en-US" sz="2400" b="1">
                <a:solidFill>
                  <a:schemeClr val="tx1"/>
                </a:solidFill>
                <a:latin typeface="黑体" panose="02010600030101010101" charset="-122"/>
                <a:ea typeface="黑体" panose="02010600030101010101" charset="-122"/>
                <a:cs typeface="黑体" panose="02010600030101010101" charset="-122"/>
              </a:rPr>
              <a:t>为核心功能，即</a:t>
            </a:r>
            <a:r>
              <a:rPr lang="en-US" altLang="zh-CN" sz="2400" b="1">
                <a:solidFill>
                  <a:schemeClr val="tx1"/>
                </a:solidFill>
                <a:latin typeface="黑体" panose="02010600030101010101" charset="-122"/>
                <a:ea typeface="黑体" panose="02010600030101010101" charset="-122"/>
                <a:cs typeface="黑体" panose="02010600030101010101" charset="-122"/>
              </a:rPr>
              <a:t>“</a:t>
            </a:r>
            <a:r>
              <a:rPr lang="zh-CN" altLang="en-US" sz="2400" b="1">
                <a:solidFill>
                  <a:schemeClr val="tx1"/>
                </a:solidFill>
                <a:latin typeface="黑体" panose="02010600030101010101" charset="-122"/>
                <a:ea typeface="黑体" panose="02010600030101010101" charset="-122"/>
                <a:cs typeface="黑体" panose="02010600030101010101" charset="-122"/>
              </a:rPr>
              <a:t>立德树人，服务选才，引导教学</a:t>
            </a:r>
            <a:r>
              <a:rPr lang="en-US" altLang="zh-CN" sz="2400" b="1">
                <a:solidFill>
                  <a:schemeClr val="tx1"/>
                </a:solidFill>
                <a:latin typeface="黑体" panose="02010600030101010101" charset="-122"/>
                <a:ea typeface="黑体" panose="02010600030101010101" charset="-122"/>
                <a:cs typeface="黑体" panose="02010600030101010101" charset="-122"/>
              </a:rPr>
              <a:t>”</a:t>
            </a:r>
            <a:r>
              <a:rPr lang="zh-CN" altLang="en-US" sz="2400" b="1">
                <a:solidFill>
                  <a:schemeClr val="tx1"/>
                </a:solidFill>
                <a:latin typeface="黑体" panose="02010600030101010101" charset="-122"/>
                <a:ea typeface="黑体" panose="02010600030101010101" charset="-122"/>
                <a:cs typeface="黑体" panose="02010600030101010101" charset="-122"/>
              </a:rPr>
              <a:t>，是对素质教育中高考核心功能的概括，回答</a:t>
            </a:r>
            <a:r>
              <a:rPr lang="en-US" altLang="zh-CN" sz="2400" b="1">
                <a:solidFill>
                  <a:schemeClr val="tx1"/>
                </a:solidFill>
                <a:latin typeface="黑体" panose="02010600030101010101" charset="-122"/>
                <a:ea typeface="黑体" panose="02010600030101010101" charset="-122"/>
                <a:cs typeface="黑体" panose="02010600030101010101" charset="-122"/>
              </a:rPr>
              <a:t>“</a:t>
            </a:r>
            <a:r>
              <a:rPr lang="zh-CN" altLang="en-US" sz="2400" b="1">
                <a:solidFill>
                  <a:schemeClr val="tx1"/>
                </a:solidFill>
                <a:latin typeface="黑体" panose="02010600030101010101" charset="-122"/>
                <a:ea typeface="黑体" panose="02010600030101010101" charset="-122"/>
                <a:cs typeface="黑体" panose="02010600030101010101" charset="-122"/>
              </a:rPr>
              <a:t>为什么考</a:t>
            </a:r>
            <a:r>
              <a:rPr lang="en-US" altLang="zh-CN" sz="2400" b="1">
                <a:solidFill>
                  <a:schemeClr val="tx1"/>
                </a:solidFill>
                <a:latin typeface="黑体" panose="02010600030101010101" charset="-122"/>
                <a:ea typeface="黑体" panose="02010600030101010101" charset="-122"/>
                <a:cs typeface="黑体" panose="02010600030101010101" charset="-122"/>
              </a:rPr>
              <a:t>”</a:t>
            </a:r>
            <a:r>
              <a:rPr lang="zh-CN" altLang="en-US" sz="2400" b="1">
                <a:solidFill>
                  <a:schemeClr val="tx1"/>
                </a:solidFill>
                <a:latin typeface="黑体" panose="02010600030101010101" charset="-122"/>
                <a:ea typeface="黑体" panose="02010600030101010101" charset="-122"/>
                <a:cs typeface="黑体" panose="02010600030101010101" charset="-122"/>
              </a:rPr>
              <a:t>的问题；“四层”为高考的考查内容，即“核心价值、学科素养、关键能力、必备知识”，回答“考什么”的问题；“四翼”为高考的考查要求，即“基础性、综合性、应用性、创新性”，回答“怎么考”的问题。</a:t>
            </a:r>
            <a:endParaRPr lang="zh-CN" altLang="en-US" sz="2400" b="1">
              <a:solidFill>
                <a:schemeClr val="tx1"/>
              </a:solidFill>
              <a:latin typeface="黑体" panose="02010600030101010101" charset="-122"/>
              <a:ea typeface="黑体" panose="02010600030101010101" charset="-122"/>
              <a:cs typeface="黑体" panose="02010600030101010101" charset="-122"/>
            </a:endParaRPr>
          </a:p>
          <a:p>
            <a:endParaRPr lang="zh-CN" altLang="en-US" sz="2400" b="1">
              <a:solidFill>
                <a:schemeClr val="tx1"/>
              </a:solidFill>
              <a:latin typeface="黑体" panose="02010600030101010101" charset="-122"/>
              <a:ea typeface="黑体" panose="02010600030101010101" charset="-122"/>
              <a:cs typeface="黑体" panose="02010600030101010101" charset="-122"/>
            </a:endParaRPr>
          </a:p>
          <a:p>
            <a:pPr>
              <a:lnSpc>
                <a:spcPct val="120000"/>
              </a:lnSpc>
            </a:pPr>
            <a:r>
              <a:rPr lang="zh-CN" altLang="en-US" sz="2400" b="1">
                <a:solidFill>
                  <a:schemeClr val="tx1"/>
                </a:solidFill>
                <a:latin typeface="黑体" panose="02010600030101010101" charset="-122"/>
                <a:ea typeface="黑体" panose="02010600030101010101" charset="-122"/>
                <a:cs typeface="黑体" panose="02010600030101010101" charset="-122"/>
              </a:rPr>
              <a:t>      高考评价体系的内在逻辑和总体特征可以从“核心价值金线”、“能力素养银线”和“情境载体串联线”三条线索进行理解和把握。其中“核心价值金线”贯穿高考命题和评价的始终，“能力素养银线”成为高考命题和考查的重心，情境作为考查载体，是“金线”和“银线”的串联线。高考评价体系指导下的高考命题，呈现出“无价值，不入题;无思维，不命题;无情境，不成题”的典型特征。</a:t>
            </a:r>
            <a:endParaRPr lang="zh-CN" altLang="en-US" sz="2400" b="1">
              <a:solidFill>
                <a:schemeClr val="tx1"/>
              </a:solidFill>
              <a:latin typeface="黑体" panose="02010600030101010101" charset="-122"/>
              <a:ea typeface="黑体" panose="02010600030101010101" charset="-122"/>
              <a:cs typeface="黑体" panose="02010600030101010101" charset="-122"/>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16255" y="-104140"/>
            <a:ext cx="10895965" cy="1325880"/>
          </a:xfrm>
        </p:spPr>
        <p:txBody>
          <a:bodyPr>
            <a:normAutofit fontScale="90000"/>
          </a:bodyPr>
          <a:p>
            <a:r>
              <a:rPr lang="zh-CN" altLang="en-US">
                <a:sym typeface="+mn-ea"/>
              </a:rPr>
              <a:t>《普通高中课程标准（2017年版2020年修订）》</a:t>
            </a:r>
            <a:endParaRPr lang="zh-CN" altLang="en-US"/>
          </a:p>
        </p:txBody>
      </p:sp>
      <p:sp>
        <p:nvSpPr>
          <p:cNvPr id="100" name="文本框 99"/>
          <p:cNvSpPr txBox="1"/>
          <p:nvPr/>
        </p:nvSpPr>
        <p:spPr>
          <a:xfrm>
            <a:off x="362585" y="1090295"/>
            <a:ext cx="11620500" cy="5481320"/>
          </a:xfrm>
          <a:prstGeom prst="rect">
            <a:avLst/>
          </a:prstGeom>
          <a:noFill/>
          <a:ln w="9525">
            <a:noFill/>
          </a:ln>
        </p:spPr>
        <p:txBody>
          <a:bodyPr wrap="square">
            <a:spAutoFit/>
          </a:bodyPr>
          <a:p>
            <a:pPr indent="0"/>
            <a:r>
              <a:rPr lang="en-US" altLang="zh-CN" sz="2400" b="0">
                <a:latin typeface="黑体" panose="02010600030101010101" charset="-122"/>
                <a:ea typeface="黑体" panose="02010600030101010101" charset="-122"/>
                <a:cs typeface="黑体" panose="02010600030101010101" charset="-122"/>
              </a:rPr>
              <a:t>1.</a:t>
            </a:r>
            <a:r>
              <a:rPr lang="zh-CN" sz="2400" b="0">
                <a:solidFill>
                  <a:srgbClr val="C00000"/>
                </a:solidFill>
                <a:latin typeface="黑体" panose="02010600030101010101" charset="-122"/>
                <a:ea typeface="黑体" panose="02010600030101010101" charset="-122"/>
                <a:cs typeface="黑体" panose="02010600030101010101" charset="-122"/>
              </a:rPr>
              <a:t>课程性质</a:t>
            </a:r>
            <a:r>
              <a:rPr lang="zh-CN" sz="2400" b="0">
                <a:latin typeface="黑体" panose="02010600030101010101" charset="-122"/>
                <a:ea typeface="黑体" panose="02010600030101010101" charset="-122"/>
                <a:cs typeface="黑体" panose="02010600030101010101" charset="-122"/>
              </a:rPr>
              <a:t>：普通高中历史课程，是在义务教育历史课程的基础上，进一步运用历史唯物主义观点，以社会形态从低级到高级发展为主线，展现历史演进的基本过程以及人类在历史上创造的文明成果，揭示人类历史发展的基本规律和大趋势</a:t>
            </a:r>
            <a:r>
              <a:rPr lang="en-US" altLang="zh-CN" sz="2400" b="0">
                <a:latin typeface="黑体" panose="02010600030101010101" charset="-122"/>
                <a:ea typeface="黑体" panose="02010600030101010101" charset="-122"/>
                <a:cs typeface="黑体" panose="02010600030101010101" charset="-122"/>
              </a:rPr>
              <a:t>,</a:t>
            </a:r>
            <a:r>
              <a:rPr lang="zh-CN" sz="2400" b="0">
                <a:latin typeface="黑体" panose="02010600030101010101" charset="-122"/>
                <a:ea typeface="黑体" panose="02010600030101010101" charset="-122"/>
                <a:cs typeface="黑体" panose="02010600030101010101" charset="-122"/>
              </a:rPr>
              <a:t>促进学生全面发展的一门基础课程。</a:t>
            </a:r>
            <a:endParaRPr lang="zh-CN" sz="2400" b="0">
              <a:latin typeface="黑体" panose="02010600030101010101" charset="-122"/>
              <a:ea typeface="黑体" panose="02010600030101010101" charset="-122"/>
              <a:cs typeface="黑体" panose="02010600030101010101" charset="-122"/>
            </a:endParaRPr>
          </a:p>
          <a:p>
            <a:pPr indent="0"/>
            <a:r>
              <a:rPr lang="en-US" altLang="zh-CN" sz="2400">
                <a:latin typeface="黑体" panose="02010600030101010101" charset="-122"/>
                <a:ea typeface="黑体" panose="02010600030101010101" charset="-122"/>
                <a:cs typeface="黑体" panose="02010600030101010101" charset="-122"/>
              </a:rPr>
              <a:t>2.</a:t>
            </a:r>
            <a:r>
              <a:rPr lang="zh-CN" altLang="en-US" sz="2400">
                <a:solidFill>
                  <a:srgbClr val="C00000"/>
                </a:solidFill>
                <a:latin typeface="黑体" panose="02010600030101010101" charset="-122"/>
                <a:ea typeface="黑体" panose="02010600030101010101" charset="-122"/>
                <a:cs typeface="黑体" panose="02010600030101010101" charset="-122"/>
              </a:rPr>
              <a:t>基本理念</a:t>
            </a:r>
            <a:r>
              <a:rPr lang="zh-CN" altLang="en-US" sz="2400">
                <a:latin typeface="黑体" panose="02010600030101010101" charset="-122"/>
                <a:ea typeface="黑体" panose="02010600030101010101" charset="-122"/>
                <a:cs typeface="黑体" panose="02010600030101010101" charset="-122"/>
              </a:rPr>
              <a:t>：以立德树人为历史课程的根本任务；以培养和提高学生的历史学科核心素养为目标。</a:t>
            </a:r>
            <a:endParaRPr lang="zh-CN" altLang="en-US" sz="2400">
              <a:latin typeface="黑体" panose="02010600030101010101" charset="-122"/>
              <a:ea typeface="黑体" panose="02010600030101010101" charset="-122"/>
              <a:cs typeface="黑体" panose="02010600030101010101" charset="-122"/>
            </a:endParaRPr>
          </a:p>
          <a:p>
            <a:pPr indent="0"/>
            <a:r>
              <a:rPr lang="en-US" altLang="zh-CN" sz="2400">
                <a:latin typeface="黑体" panose="02010600030101010101" charset="-122"/>
                <a:ea typeface="黑体" panose="02010600030101010101" charset="-122"/>
                <a:cs typeface="黑体" panose="02010600030101010101" charset="-122"/>
              </a:rPr>
              <a:t>3.</a:t>
            </a:r>
            <a:r>
              <a:rPr lang="zh-CN" altLang="en-US" sz="2400">
                <a:solidFill>
                  <a:srgbClr val="C00000"/>
                </a:solidFill>
                <a:latin typeface="黑体" panose="02010600030101010101" charset="-122"/>
                <a:ea typeface="黑体" panose="02010600030101010101" charset="-122"/>
                <a:cs typeface="黑体" panose="02010600030101010101" charset="-122"/>
              </a:rPr>
              <a:t>学科素养</a:t>
            </a:r>
            <a:r>
              <a:rPr lang="zh-CN" altLang="en-US" sz="2400">
                <a:latin typeface="黑体" panose="02010600030101010101" charset="-122"/>
                <a:ea typeface="黑体" panose="02010600030101010101" charset="-122"/>
                <a:cs typeface="黑体" panose="02010600030101010101" charset="-122"/>
              </a:rPr>
              <a:t>：包括唯物史观、时空观念、史料实证、历史解释、家国情怀五个方面。 </a:t>
            </a:r>
            <a:endParaRPr lang="zh-CN" altLang="en-US" sz="2400">
              <a:latin typeface="黑体" panose="02010600030101010101" charset="-122"/>
              <a:ea typeface="黑体" panose="02010600030101010101" charset="-122"/>
              <a:cs typeface="黑体" panose="02010600030101010101" charset="-122"/>
            </a:endParaRPr>
          </a:p>
          <a:p>
            <a:pPr indent="0">
              <a:lnSpc>
                <a:spcPct val="110000"/>
              </a:lnSpc>
            </a:pPr>
            <a:r>
              <a:rPr lang="en-US" altLang="zh-CN" sz="2400">
                <a:sym typeface="+mn-ea"/>
              </a:rPr>
              <a:t>4.</a:t>
            </a:r>
            <a:r>
              <a:rPr lang="zh-CN" altLang="en-US" sz="2400">
                <a:solidFill>
                  <a:srgbClr val="C00000"/>
                </a:solidFill>
                <a:sym typeface="+mn-ea"/>
              </a:rPr>
              <a:t>课程目标</a:t>
            </a:r>
            <a:r>
              <a:rPr lang="zh-CN" altLang="en-US" sz="2400">
                <a:sym typeface="+mn-ea"/>
              </a:rPr>
              <a:t>：坚持落实立德树人的根本任务，形成历史学科核心素养，得到全面发展、个性发展和持续发展</a:t>
            </a:r>
            <a:endParaRPr lang="zh-CN" altLang="en-US" sz="2400">
              <a:sym typeface="+mn-ea"/>
            </a:endParaRPr>
          </a:p>
          <a:p>
            <a:pPr indent="0">
              <a:lnSpc>
                <a:spcPct val="110000"/>
              </a:lnSpc>
            </a:pPr>
            <a:r>
              <a:rPr lang="en-US" altLang="zh-CN" sz="2400">
                <a:sym typeface="+mn-ea"/>
              </a:rPr>
              <a:t>5.</a:t>
            </a:r>
            <a:r>
              <a:rPr lang="zh-CN" altLang="en-US" sz="2400">
                <a:solidFill>
                  <a:srgbClr val="C00000"/>
                </a:solidFill>
                <a:sym typeface="+mn-ea"/>
              </a:rPr>
              <a:t>课程结构</a:t>
            </a:r>
            <a:r>
              <a:rPr lang="zh-CN" altLang="en-US" sz="2400">
                <a:sym typeface="+mn-ea"/>
              </a:rPr>
              <a:t>：普通高中历史课程由必修、选择性必修、选修三类课程构成，采用通史与专题史相结合的方式。</a:t>
            </a:r>
            <a:endParaRPr lang="zh-CN" altLang="en-US" sz="2400"/>
          </a:p>
          <a:p>
            <a:pPr indent="0">
              <a:lnSpc>
                <a:spcPct val="110000"/>
              </a:lnSpc>
            </a:pPr>
            <a:r>
              <a:rPr lang="en-US" altLang="zh-CN" sz="2400">
                <a:sym typeface="+mn-ea"/>
              </a:rPr>
              <a:t>6.</a:t>
            </a:r>
            <a:r>
              <a:rPr lang="zh-CN" altLang="en-US" sz="2400">
                <a:solidFill>
                  <a:srgbClr val="C00000"/>
                </a:solidFill>
                <a:sym typeface="+mn-ea"/>
              </a:rPr>
              <a:t>课程内容</a:t>
            </a:r>
            <a:r>
              <a:rPr lang="zh-CN" altLang="en-US" sz="2400">
                <a:sym typeface="+mn-ea"/>
              </a:rPr>
              <a:t>：略</a:t>
            </a:r>
            <a:endParaRPr lang="zh-CN" altLang="en-US" sz="2400"/>
          </a:p>
          <a:p>
            <a:pPr indent="0">
              <a:lnSpc>
                <a:spcPct val="110000"/>
              </a:lnSpc>
            </a:pPr>
            <a:r>
              <a:rPr lang="en-US" altLang="zh-CN" sz="2400">
                <a:sym typeface="+mn-ea"/>
              </a:rPr>
              <a:t>7.</a:t>
            </a:r>
            <a:r>
              <a:rPr lang="zh-CN" altLang="en-US" sz="2400">
                <a:solidFill>
                  <a:srgbClr val="C00000"/>
                </a:solidFill>
                <a:sym typeface="+mn-ea"/>
              </a:rPr>
              <a:t>学业质量</a:t>
            </a:r>
            <a:r>
              <a:rPr lang="zh-CN" altLang="en-US" sz="2400">
                <a:sym typeface="+mn-ea"/>
              </a:rPr>
              <a:t>：略</a:t>
            </a:r>
            <a:endParaRPr lang="zh-CN" altLang="en-US" sz="2400"/>
          </a:p>
          <a:p>
            <a:pPr indent="0"/>
            <a:endParaRPr lang="zh-CN" altLang="en-US" sz="2400">
              <a:latin typeface="黑体" panose="02010600030101010101" charset="-122"/>
              <a:ea typeface="黑体" panose="02010600030101010101" charset="-122"/>
              <a:cs typeface="黑体" panose="02010600030101010101" charset="-122"/>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a:t>二、今年考题对两大原则的具体体现</a:t>
            </a:r>
            <a:endParaRPr lang="zh-CN" altLang="en-US"/>
          </a:p>
        </p:txBody>
      </p:sp>
      <p:sp>
        <p:nvSpPr>
          <p:cNvPr id="3" name="文本框 2"/>
          <p:cNvSpPr txBox="1"/>
          <p:nvPr/>
        </p:nvSpPr>
        <p:spPr>
          <a:xfrm>
            <a:off x="1011555" y="1691005"/>
            <a:ext cx="10342880" cy="4399915"/>
          </a:xfrm>
          <a:prstGeom prst="rect">
            <a:avLst/>
          </a:prstGeom>
          <a:noFill/>
        </p:spPr>
        <p:txBody>
          <a:bodyPr wrap="square" rtlCol="0">
            <a:spAutoFit/>
          </a:bodyPr>
          <a:p>
            <a:pPr>
              <a:lnSpc>
                <a:spcPct val="150000"/>
              </a:lnSpc>
            </a:pPr>
            <a:r>
              <a:rPr lang="zh-CN" altLang="en-US" sz="2800"/>
              <a:t>（一）突出核心价值，积极发挥以史育人作用</a:t>
            </a:r>
            <a:endParaRPr lang="zh-CN" altLang="en-US" sz="2800"/>
          </a:p>
          <a:p>
            <a:pPr>
              <a:lnSpc>
                <a:spcPct val="150000"/>
              </a:lnSpc>
            </a:pPr>
            <a:r>
              <a:rPr lang="zh-CN" altLang="en-US" sz="2800"/>
              <a:t>（二）对核心素养的考查贯穿全卷</a:t>
            </a:r>
            <a:endParaRPr lang="zh-CN" altLang="en-US" sz="2800"/>
          </a:p>
          <a:p>
            <a:pPr>
              <a:lnSpc>
                <a:spcPct val="150000"/>
              </a:lnSpc>
            </a:pPr>
            <a:r>
              <a:rPr lang="zh-CN" altLang="en-US" sz="2800"/>
              <a:t>（三）侧重关键能力的考察</a:t>
            </a:r>
            <a:endParaRPr lang="zh-CN" altLang="en-US" sz="2800"/>
          </a:p>
          <a:p>
            <a:pPr>
              <a:lnSpc>
                <a:spcPct val="150000"/>
              </a:lnSpc>
            </a:pPr>
            <a:r>
              <a:rPr lang="zh-CN" altLang="en-US" sz="2800"/>
              <a:t>（四）重视基础知识的运用，体现教考衔接</a:t>
            </a:r>
            <a:endParaRPr lang="zh-CN" altLang="en-US" sz="2800"/>
          </a:p>
          <a:p>
            <a:pPr>
              <a:lnSpc>
                <a:spcPct val="150000"/>
              </a:lnSpc>
            </a:pPr>
            <a:r>
              <a:rPr lang="zh-CN" altLang="en-US" sz="2800"/>
              <a:t>（五）重视史料辨析能力的考查</a:t>
            </a:r>
            <a:endParaRPr lang="zh-CN" altLang="en-US" sz="2800"/>
          </a:p>
          <a:p>
            <a:pPr>
              <a:lnSpc>
                <a:spcPct val="150000"/>
              </a:lnSpc>
            </a:pPr>
            <a:r>
              <a:rPr lang="zh-CN" altLang="en-US" sz="2800"/>
              <a:t>（六）其他特点</a:t>
            </a:r>
            <a:endParaRPr lang="zh-CN" altLang="en-US" sz="2800"/>
          </a:p>
          <a:p>
            <a:endParaRPr lang="zh-CN" altLang="en-US" sz="2800"/>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72465" y="365125"/>
            <a:ext cx="10681335" cy="688340"/>
          </a:xfrm>
        </p:spPr>
        <p:txBody>
          <a:bodyPr>
            <a:normAutofit fontScale="90000"/>
          </a:bodyPr>
          <a:p>
            <a:r>
              <a:rPr lang="zh-CN" altLang="en-US" sz="3110">
                <a:sym typeface="+mn-ea"/>
              </a:rPr>
              <a:t>（一）突出核心价值，积极发挥以史育人作</a:t>
            </a:r>
            <a:br>
              <a:rPr lang="zh-CN" altLang="en-US" sz="3110"/>
            </a:br>
            <a:endParaRPr lang="zh-CN" altLang="en-US" sz="3110"/>
          </a:p>
        </p:txBody>
      </p:sp>
      <p:sp>
        <p:nvSpPr>
          <p:cNvPr id="3" name="文本框 2"/>
          <p:cNvSpPr txBox="1"/>
          <p:nvPr/>
        </p:nvSpPr>
        <p:spPr>
          <a:xfrm>
            <a:off x="1315720" y="982345"/>
            <a:ext cx="9673590" cy="4892675"/>
          </a:xfrm>
          <a:prstGeom prst="rect">
            <a:avLst/>
          </a:prstGeom>
          <a:noFill/>
        </p:spPr>
        <p:txBody>
          <a:bodyPr wrap="square" rtlCol="0">
            <a:spAutoFit/>
          </a:bodyPr>
          <a:p>
            <a:r>
              <a:rPr lang="zh-CN" altLang="en-US" sz="2400" b="1">
                <a:latin typeface="黑体" panose="02010600030101010101" charset="-122"/>
                <a:ea typeface="黑体" panose="02010600030101010101" charset="-122"/>
                <a:cs typeface="黑体" panose="02010600030101010101" charset="-122"/>
              </a:rPr>
              <a:t>例：（全国甲卷第30题）中国共产党在成立之初就注重增强阶级基础。中共一大在讨论今后的工作时，“决定集中我们的全部精力组织工厂工人……鉴于我们的党至今几乎完全由知识分子组成，所以代表大会决定要特别注意组织工人”。这反映出当时（ ）</a:t>
            </a:r>
            <a:endParaRPr lang="zh-CN" altLang="en-US" sz="2400" b="1">
              <a:latin typeface="黑体" panose="02010600030101010101" charset="-122"/>
              <a:ea typeface="黑体" panose="02010600030101010101" charset="-122"/>
              <a:cs typeface="黑体" panose="02010600030101010101" charset="-122"/>
            </a:endParaRPr>
          </a:p>
          <a:p>
            <a:r>
              <a:rPr lang="zh-CN" altLang="en-US" sz="2400" b="1">
                <a:latin typeface="黑体" panose="02010600030101010101" charset="-122"/>
                <a:ea typeface="黑体" panose="02010600030101010101" charset="-122"/>
                <a:cs typeface="黑体" panose="02010600030101010101" charset="-122"/>
              </a:rPr>
              <a:t>A．革命统一战线建立 B．民主革命纲领开始制定</a:t>
            </a:r>
            <a:endParaRPr lang="zh-CN" altLang="en-US" sz="2400" b="1">
              <a:latin typeface="黑体" panose="02010600030101010101" charset="-122"/>
              <a:ea typeface="黑体" panose="02010600030101010101" charset="-122"/>
              <a:cs typeface="黑体" panose="02010600030101010101" charset="-122"/>
            </a:endParaRPr>
          </a:p>
          <a:p>
            <a:r>
              <a:rPr lang="zh-CN" altLang="en-US" sz="2400" b="1">
                <a:solidFill>
                  <a:srgbClr val="C00000"/>
                </a:solidFill>
                <a:latin typeface="黑体" panose="02010600030101010101" charset="-122"/>
                <a:ea typeface="黑体" panose="02010600030101010101" charset="-122"/>
                <a:cs typeface="黑体" panose="02010600030101010101" charset="-122"/>
              </a:rPr>
              <a:t>C．党的中心任务确立</a:t>
            </a:r>
            <a:r>
              <a:rPr lang="zh-CN" altLang="en-US" sz="2400" b="1">
                <a:latin typeface="黑体" panose="02010600030101010101" charset="-122"/>
                <a:ea typeface="黑体" panose="02010600030101010101" charset="-122"/>
                <a:cs typeface="黑体" panose="02010600030101010101" charset="-122"/>
              </a:rPr>
              <a:t> D．工农武装割据思想形成</a:t>
            </a:r>
            <a:endParaRPr lang="zh-CN" altLang="en-US" sz="2400" b="1">
              <a:latin typeface="黑体" panose="02010600030101010101" charset="-122"/>
              <a:ea typeface="黑体" panose="02010600030101010101" charset="-122"/>
              <a:cs typeface="黑体" panose="02010600030101010101" charset="-122"/>
            </a:endParaRPr>
          </a:p>
          <a:p>
            <a:endParaRPr lang="zh-CN" altLang="en-US" sz="2400"/>
          </a:p>
          <a:p>
            <a:r>
              <a:rPr lang="zh-CN" altLang="en-US" sz="2400" b="1">
                <a:solidFill>
                  <a:srgbClr val="C00000"/>
                </a:solidFill>
              </a:rPr>
              <a:t>本题以党的一大关于当时工作重点的讨论为主题设置情境，再现了中国共产党建党之初作出的符合时代发展要求的战略决策，充分体现党在救国大业中表现出的先进性、创新性。本题考察的角度，从核心价值上看意在教育学生坚持中国共产党的领导这一基本政治立场和信念。从内容上看，是对党史的考查。党史、国史、民族史、改革开放史、社会主义发展史等五史是近几年考查的重点。</a:t>
            </a:r>
            <a:endParaRPr lang="zh-CN" altLang="en-US" sz="2400" b="1">
              <a:solidFill>
                <a:srgbClr val="C00000"/>
              </a:solidFill>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21335" y="2271395"/>
            <a:ext cx="11172190" cy="3969385"/>
          </a:xfrm>
          <a:prstGeom prst="rect">
            <a:avLst/>
          </a:prstGeom>
          <a:noFill/>
        </p:spPr>
        <p:txBody>
          <a:bodyPr wrap="square" rtlCol="0">
            <a:spAutoFit/>
          </a:bodyPr>
          <a:p>
            <a:r>
              <a:rPr lang="zh-CN" altLang="en-US" sz="2400"/>
              <a:t>例：（全国甲卷第</a:t>
            </a:r>
            <a:r>
              <a:rPr lang="en-US" altLang="zh-CN" sz="2400"/>
              <a:t>42</a:t>
            </a:r>
            <a:r>
              <a:rPr lang="zh-CN" altLang="en-US" sz="2400"/>
              <a:t>题）武汉长江大桥是新中国在长江上建造的第一座铁路、公路两用大桥，也是第一个五年计划的重点建设项目。毛泽东豪迈地写道：“一桥飞架南北，天堑变通途。”武汉长江大桥已经成为新中国的国家记忆。新中国成立以来，我们的国家发生了翻天覆地的变化，创造了一个又一个人类发展史上的伟大奇迹，无论是中国历史上，还是世界历史上，都是一部感天动地的奋斗史诗。</a:t>
            </a:r>
            <a:endParaRPr lang="zh-CN" altLang="en-US" sz="2400"/>
          </a:p>
          <a:p>
            <a:r>
              <a:rPr lang="zh-CN" altLang="en-US" sz="2400"/>
              <a:t>结合史实阐释一则新中国的“国家记忆”。(要求：体现国家意义，观点正确，史论结合，逻辑严谨。)</a:t>
            </a:r>
            <a:endParaRPr lang="zh-CN" altLang="en-US" sz="2400"/>
          </a:p>
          <a:p>
            <a:r>
              <a:rPr lang="zh-CN" altLang="en-US" sz="2800">
                <a:solidFill>
                  <a:srgbClr val="C00000"/>
                </a:solidFill>
              </a:rPr>
              <a:t>本题考查对社会主义发展史的掌握程度和对祖国建设成就的情感态度价值观，有利于深化学生对中国式现代化的正确认识，从而坚定制度自信和道路自信。</a:t>
            </a:r>
            <a:endParaRPr lang="zh-CN" altLang="en-US"/>
          </a:p>
        </p:txBody>
      </p:sp>
      <p:pic>
        <p:nvPicPr>
          <p:cNvPr id="6" name="图片 5" descr="图片1"/>
          <p:cNvPicPr>
            <a:picLocks noChangeAspect="1"/>
          </p:cNvPicPr>
          <p:nvPr/>
        </p:nvPicPr>
        <p:blipFill>
          <a:blip r:embed="rId1"/>
          <a:stretch>
            <a:fillRect/>
          </a:stretch>
        </p:blipFill>
        <p:spPr>
          <a:xfrm>
            <a:off x="1796415" y="205740"/>
            <a:ext cx="8026400" cy="2065655"/>
          </a:xfrm>
          <a:prstGeom prst="rect">
            <a:avLst/>
          </a:prstGeom>
        </p:spPr>
      </p:pic>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72110" y="268605"/>
            <a:ext cx="11448415" cy="5323205"/>
          </a:xfrm>
          <a:prstGeom prst="rect">
            <a:avLst/>
          </a:prstGeom>
          <a:noFill/>
        </p:spPr>
        <p:txBody>
          <a:bodyPr wrap="square" rtlCol="0">
            <a:spAutoFit/>
          </a:bodyPr>
          <a:p>
            <a:r>
              <a:rPr lang="zh-CN" altLang="en-US" sz="2000"/>
              <a:t>论点：新中国的“国家记忆”之经济体制变革</a:t>
            </a:r>
            <a:endParaRPr lang="zh-CN" altLang="en-US" sz="2000"/>
          </a:p>
          <a:p>
            <a:r>
              <a:rPr lang="zh-CN" altLang="en-US" sz="2000"/>
              <a:t>阐释：中华人民共和国成立后，中国经济体制经历了两次大的转型：第一次发生在新中国成立之初，逐步从新民主主义经济转变为社会主义计划经济；第二次发生在1978年之后，逐步由社会主义计划经济转变为社会主义市场经济。特别是在邓小平南行谈话之后，中国经济体制改革进入快车道。20世纪50年代初，面对本国工业落后的现状，为应对严峻的国际形势，于1953年至1957年制定了第一个五年计划，其特征是优先发展重工业。通过第一个五年计划，使我国开始改变了工业落后的面貌，向社会主义工业化迈进。同期，为了配合一五计划，我国又进行了三大改造，1956年三大改造的完成，标志着社会主义制度和计划经济体制在中国的确立。1978年十一届三中全会召开后，拉开了我国经济体制引入市场机制的帷幕。1982年，党的十二大提出了“计划经济为主、市场调节为辅”的原则，突破了完全排斥市场调节的计划经济传统观念，通过引入市场机制来完善计划经济体制，第一次使市场调节在经济体制中取得了一席之地。这一阶段，我国市场取向的经济体制改革在姓“资”姓“社”的争议中艰难起步。1992年，党的十四大明确提出建立社会主义市场经济体制的目标，自此摆脱了计划经济的传统观念，围绕市场经济与社会主义基本制度相结合，展开了我国经济体制改革的新篇章。2002年，党的十六大报告明确指出：“本世纪头二十年经济建设和改革的主要任务是完善社会主义市场经济体制”。2003年，党的十六届三中全会审议通过了《中共中央关于完善社会主义市场经济体制若干问题的决定》，对建立和完善社会主义市场经济体制作出全面部署，引领中国经济体制改革进入一个新的阶段。</a:t>
            </a:r>
            <a:endParaRPr lang="zh-CN" altLang="en-US" sz="2000"/>
          </a:p>
        </p:txBody>
      </p:sp>
    </p:spTree>
    <p:custDataLst>
      <p:tags r:id="rId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5.xml><?xml version="1.0" encoding="utf-8"?>
<p:tagLst xmlns:p="http://schemas.openxmlformats.org/presentationml/2006/main">
  <p:tag name="KSO_WM_TAG_VERSION" val="1.0"/>
  <p:tag name="KSO_WM_UNIT_TYPE" val="q_h_a"/>
  <p:tag name="KSO_WM_UNIT_INDEX" val="1_1_1"/>
  <p:tag name="KSO_WM_UNIT_LAYERLEVEL" val="1_1_1"/>
  <p:tag name="KSO_WM_UNIT_VALUE" val="12"/>
  <p:tag name="KSO_WM_UNIT_HIGHLIGHT" val="0"/>
  <p:tag name="KSO_WM_UNIT_COMPATIBLE" val="0"/>
  <p:tag name="KSO_WM_BEAUTIFY_FLAG" val="#wm#"/>
  <p:tag name="KSO_WM_UNIT_ID" val="_12*q_h_a*1_1_1"/>
  <p:tag name="KSO_WM_UNIT_PRESET_TEXT" val="AMET"/>
  <p:tag name="KSO_WM_UNIT_ISCONTENTSTITLE" val="0"/>
  <p:tag name="KSO_WM_UNIT_NOCLEAR" val="0"/>
  <p:tag name="KSO_WM_UNIT_DIAGRAM_ISNUMVISUAL" val="0"/>
  <p:tag name="KSO_WM_UNIT_DIAGRAM_ISREFERUNIT" val="0"/>
  <p:tag name="KSO_WM_SLIDE_BACKGROUND_TYPE" val="general"/>
  <p:tag name="KSO_WM_UNIT_ISNUMDGMTITLE" val="0"/>
</p:tagLst>
</file>

<file path=ppt/tags/tag106.xml><?xml version="1.0" encoding="utf-8"?>
<p:tagLst xmlns:p="http://schemas.openxmlformats.org/presentationml/2006/main">
  <p:tag name="KSO_WM_TAG_VERSION" val="1.0"/>
  <p:tag name="KSO_WM_UNIT_TYPE" val="q_h_a"/>
  <p:tag name="KSO_WM_UNIT_INDEX" val="1_1_1"/>
  <p:tag name="KSO_WM_UNIT_LAYERLEVEL" val="1_1_1"/>
  <p:tag name="KSO_WM_UNIT_VALUE" val="12"/>
  <p:tag name="KSO_WM_UNIT_HIGHLIGHT" val="0"/>
  <p:tag name="KSO_WM_UNIT_COMPATIBLE" val="0"/>
  <p:tag name="KSO_WM_BEAUTIFY_FLAG" val="#wm#"/>
  <p:tag name="KSO_WM_UNIT_ID" val="_12*q_h_a*1_1_1"/>
  <p:tag name="KSO_WM_UNIT_PRESET_TEXT" val="AMET"/>
  <p:tag name="KSO_WM_UNIT_ISCONTENTSTITLE" val="0"/>
  <p:tag name="KSO_WM_UNIT_NOCLEAR" val="0"/>
  <p:tag name="KSO_WM_UNIT_DIAGRAM_ISNUMVISUAL" val="0"/>
  <p:tag name="KSO_WM_UNIT_DIAGRAM_ISREFERUNIT" val="0"/>
  <p:tag name="KSO_WM_SLIDE_BACKGROUND_TYPE" val="general"/>
  <p:tag name="KSO_WM_UNIT_ISNUMDGMTITLE" val="0"/>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14.xml><?xml version="1.0" encoding="utf-8"?>
<p:tagLst xmlns:p="http://schemas.openxmlformats.org/presentationml/2006/main">
  <p:tag name="KSO_WM_TAG_VERSION" val="1.0"/>
  <p:tag name="KSO_WM_UNIT_TYPE" val="q_i"/>
  <p:tag name="KSO_WM_UNIT_INDEX" val="1_6"/>
  <p:tag name="KSO_WM_UNIT_LAYERLEVEL" val="1_1"/>
  <p:tag name="KSO_WM_BEAUTIFY_FLAG" val="#wm#"/>
  <p:tag name="KSO_WM_UNIT_ID" val="_12*q_i*1_6"/>
  <p:tag name="KSO_WM_UNIT_HIGHLIGHT" val="0"/>
  <p:tag name="KSO_WM_UNIT_COMPATIBLE" val="0"/>
  <p:tag name="KSO_WM_UNIT_DIAGRAM_ISNUMVISUAL" val="0"/>
  <p:tag name="KSO_WM_UNIT_DIAGRAM_ISREFERUNIT" val="0"/>
  <p:tag name="KSO_WM_SLIDE_BACKGROUND_TYPE" val="bottomTop"/>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22.xml><?xml version="1.0" encoding="utf-8"?>
<p:tagLst xmlns:p="http://schemas.openxmlformats.org/presentationml/2006/main">
  <p:tag name="KSO_WM_TAG_VERSION" val="1.0"/>
  <p:tag name="KSO_WM_UNIT_TYPE" val="q_i"/>
  <p:tag name="KSO_WM_UNIT_INDEX" val="1_6"/>
  <p:tag name="KSO_WM_UNIT_LAYERLEVEL" val="1_1"/>
  <p:tag name="KSO_WM_BEAUTIFY_FLAG" val="#wm#"/>
  <p:tag name="KSO_WM_UNIT_ID" val="_12*q_i*1_6"/>
  <p:tag name="KSO_WM_UNIT_HIGHLIGHT" val="0"/>
  <p:tag name="KSO_WM_UNIT_COMPATIBLE" val="0"/>
  <p:tag name="KSO_WM_UNIT_DIAGRAM_ISNUMVISUAL" val="0"/>
  <p:tag name="KSO_WM_UNIT_DIAGRAM_ISREFERUNIT" val="0"/>
  <p:tag name="KSO_WM_SLIDE_BACKGROUND_TYPE" val="navigation"/>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32.xml><?xml version="1.0" encoding="utf-8"?>
<p:tagLst xmlns:p="http://schemas.openxmlformats.org/presentationml/2006/main">
  <p:tag name="KSO_WM_TAG_VERSION" val="1.0"/>
  <p:tag name="KSO_WM_UNIT_TYPE" val="q_h_a"/>
  <p:tag name="KSO_WM_UNIT_INDEX" val="1_1_1"/>
  <p:tag name="KSO_WM_UNIT_LAYERLEVEL" val="1_1_1"/>
  <p:tag name="KSO_WM_UNIT_VALUE" val="12"/>
  <p:tag name="KSO_WM_UNIT_HIGHLIGHT" val="0"/>
  <p:tag name="KSO_WM_UNIT_COMPATIBLE" val="0"/>
  <p:tag name="KSO_WM_BEAUTIFY_FLAG" val="#wm#"/>
  <p:tag name="KSO_WM_UNIT_ID" val="_12*q_h_a*1_1_1"/>
  <p:tag name="KSO_WM_UNIT_PRESET_TEXT" val="AMET"/>
  <p:tag name="KSO_WM_UNIT_ISCONTENTSTITLE" val="0"/>
  <p:tag name="KSO_WM_UNIT_NOCLEAR" val="0"/>
  <p:tag name="KSO_WM_UNIT_DIAGRAM_ISNUMVISUAL" val="0"/>
  <p:tag name="KSO_WM_UNIT_DIAGRAM_ISREFERUNIT" val="0"/>
  <p:tag name="KSO_WM_SLIDE_BACKGROUND_TYPE" val="belt"/>
  <p:tag name="KSO_WM_UNIT_ISNUMDGMTITLE" val="0"/>
</p:tagLst>
</file>

<file path=ppt/tags/tag133.xml><?xml version="1.0" encoding="utf-8"?>
<p:tagLst xmlns:p="http://schemas.openxmlformats.org/presentationml/2006/main">
  <p:tag name="KSO_WM_TAG_VERSION" val="1.0"/>
  <p:tag name="KSO_WM_UNIT_TYPE" val="q_h_a"/>
  <p:tag name="KSO_WM_UNIT_INDEX" val="1_1_1"/>
  <p:tag name="KSO_WM_UNIT_LAYERLEVEL" val="1_1_1"/>
  <p:tag name="KSO_WM_UNIT_VALUE" val="12"/>
  <p:tag name="KSO_WM_UNIT_HIGHLIGHT" val="0"/>
  <p:tag name="KSO_WM_UNIT_COMPATIBLE" val="0"/>
  <p:tag name="KSO_WM_BEAUTIFY_FLAG" val="#wm#"/>
  <p:tag name="KSO_WM_UNIT_ID" val="_12*q_h_a*1_1_1"/>
  <p:tag name="KSO_WM_UNIT_PRESET_TEXT" val="AMET"/>
  <p:tag name="KSO_WM_UNIT_ISCONTENTSTITLE" val="0"/>
  <p:tag name="KSO_WM_UNIT_NOCLEAR" val="0"/>
  <p:tag name="KSO_WM_UNIT_DIAGRAM_ISNUMVISUAL" val="0"/>
  <p:tag name="KSO_WM_UNIT_DIAGRAM_ISREFERUNIT" val="0"/>
  <p:tag name="KSO_WM_SLIDE_BACKGROUND_TYPE" val="belt"/>
  <p:tag name="KSO_WM_UNIT_ISNUMDGMTITLE" val="0"/>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LHP95HMV4RMkvVzlT7IuHr1aDy15YB4kiVycbsGfponi9yZg1z76A3EgjHs0UChI/JhV0xzGGa6W/YxuOXPyHY="/>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81623"/>
  <p:tag name="KSO_WM_SCREEN_THEME_FLAG" val="Dlrq25wU2PGuGg5bbmjbDLHP95HMV4RMkvVzlT7IuHr1aDy15YB4kiVycbsGfponi9yZg1z76A3EgjHs0UChI/JhV0xzGGa6W/YxuOXPyHY="/>
</p:tagLst>
</file>

<file path=ppt/tags/tag141.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81623"/>
  <p:tag name="KSO_WM_SCREEN_THEME_FLAG" val="Dlrq25wU2PGuGg5bbmjbDLHP95HMV4RMkvVzlT7IuHr1aDy15YB4kiVycbsGfponi9yZg1z76A3EgjHs0UChI/JhV0xzGGa6W/YxuOXPyHY="/>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LHP95HMV4RMkvVzlT7IuHr1aDy15YB4kiVycbsGfponi9yZg1z76A3EgjHs0UChI/JhV0xzGGa6W/YxuOXPyHY="/>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LHP95HMV4RMkvVzlT7IuHr1aDy15YB4kiVycbsGfponi9yZg1z76A3EgjHs0UChI/JhV0xzGGa6W/YxuOXPyHY="/>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LHP95HMV4RMkvVzlT7IuHr1aDy15YB4kiVycbsGfponi9yZg1z76A3EgjHs0UChI/JhV0xzGGa6W/YxuOXPyHY="/>
</p:tagLst>
</file>

<file path=ppt/tags/tag145.xml><?xml version="1.0" encoding="utf-8"?>
<p:tagLst xmlns:p="http://schemas.openxmlformats.org/presentationml/2006/main">
  <p:tag name="KSO_WM_TAG_VERSION" val="1.0"/>
  <p:tag name="KSO_WM_BEAUTIFY_FLAG" val="#wm#"/>
  <p:tag name="KSO_WM_COMBINE_RELATE_SLIDE_ID" val="background20180971_1"/>
  <p:tag name="KSO_WM_TEMPLATE_CATEGORY" val="custom"/>
  <p:tag name="KSO_WM_TEMPLATE_INDEX" val="20181623"/>
  <p:tag name="KSO_WM_TEMPLATE_SUBCATEGORY" val="0"/>
  <p:tag name="KSO_WM_TEMPLATE_THUMBS_INDEX" val="1、4、5、6、12、13、21、22"/>
  <p:tag name="KSO_WM_TEMPLATE_TOPIC_ID" val="2869567"/>
  <p:tag name="KSO_WM_TEMPLATE_OUTLINE_ID" val="15"/>
  <p:tag name="KSO_WM_TEMPLATE_SCENE_ID" val="1"/>
  <p:tag name="KSO_WM_TEMPLATE_JOB_ID" val="2"/>
  <p:tag name="KSO_WM_TEMPLATE_TOPIC_DEFAULT" val="1"/>
  <p:tag name="KSO_WM_TEMPLATE_MASTER_TYPE" val="1"/>
  <p:tag name="KSO_WM_SCREEN_THEME_FLAG" val="Dlrq25wU2PGuGg5bbmjbDLHP95HMV4RMkvVzlT7IuHr1aDy15YB4kiVycbsGfponi9yZg1z76A3EgjHs0UChI/JhV0xzGGa6W/YxuOXPyHY="/>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LHP95HMV4RMkvVzlT7IuHr1aDy15YB4kiVycbsGfponi9yZg1z76A3EgjHs0UChI/JhV0xzGGa6W/YxuOXPyHY="/>
</p:tagLst>
</file>

<file path=ppt/tags/tag147.xml><?xml version="1.0" encoding="utf-8"?>
<p:tagLst xmlns:p="http://schemas.openxmlformats.org/presentationml/2006/main">
  <p:tag name="KSO_WM_TEMPLATE_CATEGORY" val="custom"/>
  <p:tag name="KSO_WM_TEMPLATE_INDEX" val="20181623"/>
  <p:tag name="KSO_WM_TAG_VERSION" val="1.0"/>
  <p:tag name="KSO_WM_UNIT_TYPE" val="a"/>
  <p:tag name="KSO_WM_UNIT_INDEX" val="1"/>
  <p:tag name="KSO_WM_UNIT_LAYERLEVEL" val="1"/>
  <p:tag name="KSO_WM_UNIT_VALUE" val="11"/>
  <p:tag name="KSO_WM_UNIT_ISCONTENTSTITLE" val="0"/>
  <p:tag name="KSO_WM_UNIT_HIGHLIGHT" val="0"/>
  <p:tag name="KSO_WM_UNIT_COMPATIBLE" val="0"/>
  <p:tag name="KSO_WM_BEAUTIFY_FLAG" val="#wm#"/>
  <p:tag name="KSO_WM_UNIT_ID" val="custom20181623_22*a*1"/>
  <p:tag name="KSO_WM_UNIT_PRESET_TEXT" val="汇报完毕 感谢观看"/>
  <p:tag name="KSO_WM_UNIT_NOCLEAR" val="0"/>
  <p:tag name="KSO_WM_UNIT_DIAGRAM_ISNUMVISUAL" val="0"/>
  <p:tag name="KSO_WM_UNIT_DIAGRAM_ISREFERUNIT" val="0"/>
  <p:tag name="KSO_WM_UNIT_ISNUMDGMTITLE" val="0"/>
  <p:tag name="KSO_WM_SCREEN_THEME_FLAG" val="Dlrq25wU2PGuGg5bbmjbDLHP95HMV4RMkvVzlT7IuHr1aDy15YB4kiVycbsGfponi9yZg1z76A3EgjHs0UChI/JhV0xzGGa6W/YxuOXPyHY="/>
</p:tagLst>
</file>

<file path=ppt/tags/tag148.xml><?xml version="1.0" encoding="utf-8"?>
<p:tagLst xmlns:p="http://schemas.openxmlformats.org/presentationml/2006/main">
  <p:tag name="KSO_WM_TAG_VERSION" val="1.0"/>
  <p:tag name="KSO_WM_TEMPLATE_CATEGORY" val="custom"/>
  <p:tag name="KSO_WM_TEMPLATE_INDEX" val="20181623"/>
  <p:tag name="KSO_WM_UNIT_TYPE" val="b"/>
  <p:tag name="KSO_WM_UNIT_INDEX" val="1"/>
  <p:tag name="KSO_WM_UNIT_ID" val="custom20181623_22*b*1"/>
  <p:tag name="KSO_WM_UNIT_LAYERLEVEL" val="1"/>
  <p:tag name="KSO_WM_UNIT_VALUE" val="25"/>
  <p:tag name="KSO_WM_UNIT_ISCONTENTSTITLE" val="0"/>
  <p:tag name="KSO_WM_UNIT_HIGHLIGHT" val="0"/>
  <p:tag name="KSO_WM_UNIT_COMPATIBLE" val="0"/>
  <p:tag name="KSO_WM_BEAUTIFY_FLAG" val="#wm#"/>
  <p:tag name="KSO_WM_UNIT_PRESET_TEXT" val="汇报人：代用名              在此输入您的日期"/>
  <p:tag name="KSO_WM_UNIT_NOCLEAR" val="0"/>
  <p:tag name="KSO_WM_UNIT_DIAGRAM_ISNUMVISUAL" val="0"/>
  <p:tag name="KSO_WM_UNIT_DIAGRAM_ISREFERUNIT" val="0"/>
  <p:tag name="KSO_WM_UNIT_ISNUMDGMTITLE" val="0"/>
  <p:tag name="KSO_WM_SCREEN_THEME_FLAG" val="Dlrq25wU2PGuGg5bbmjbDLHP95HMV4RMkvVzlT7IuHr1aDy15YB4kiVycbsGfponi9yZg1z76A3EgjHs0UChI/JhV0xzGGa6W/YxuOXPyHY="/>
</p:tagLst>
</file>

<file path=ppt/tags/tag149.xml><?xml version="1.0" encoding="utf-8"?>
<p:tagLst xmlns:p="http://schemas.openxmlformats.org/presentationml/2006/main">
  <p:tag name="KSO_WM_TAG_VERSION" val="1.0"/>
  <p:tag name="KSO_WM_SLIDE_ITEM_CNT" val="0"/>
  <p:tag name="KSO_WM_SLIDE_LAYOUT" val="a_b"/>
  <p:tag name="KSO_WM_SLIDE_LAYOUT_CNT" val="1_1"/>
  <p:tag name="KSO_WM_SLIDE_TYPE" val="endPage"/>
  <p:tag name="KSO_WM_BEAUTIFY_FLAG" val="#wm#"/>
  <p:tag name="KSO_WM_COMBINE_RELATE_SLIDE_ID" val="background20180971_10"/>
  <p:tag name="KSO_WM_TEMPLATE_CATEGORY" val="custom"/>
  <p:tag name="KSO_WM_TEMPLATE_INDEX" val="20181623"/>
  <p:tag name="KSO_WM_SLIDE_ID" val="custom20181623_22"/>
  <p:tag name="KSO_WM_SLIDE_INDEX" val="22"/>
  <p:tag name="KSO_WM_TEMPLATE_SUBCATEGORY" val="0"/>
  <p:tag name="KSO_WM_SLIDE_SUBTYPE" val="pureTxt"/>
  <p:tag name="KSO_WM_TEMPLATE_MASTER_TYPE" val="1"/>
  <p:tag name="KSO_WM_TEMPLATE_COLOR_TYPE" val="0"/>
  <p:tag name="KSO_WM_SPECIAL_SOURCE" val="bdnull"/>
  <p:tag name="KSO_WM_SCREEN_THEME_FLAG" val="Dlrq25wU2PGuGg5bbmjbDLHP95HMV4RMkvVzlT7IuHr1aDy15YB4kiVycbsGfponi9yZg1z76A3EgjHs0UChI/JhV0xzGGa6W/YxuOXPyHY="/>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BEAUTIFY_FLAG" val="#wm#"/>
  <p:tag name="KSO_WM_TEMPLATE_CATEGORY" val="custom"/>
  <p:tag name="KSO_WM_TEMPLATE_INDEX" val="20181623"/>
  <p:tag name="KSO_WM_SPECIAL_SOURCE" val="bdnull"/>
  <p:tag name="KSO_WM_SCREEN_THEME_FLAG" val="Dlrq25wU2PGuGg5bbmjbDLHP95HMV4RMkvVzlT7IuHr1aDy15YB4kiVycbsGfponi9yZg1z76A3EgjHs0UChI/JhV0xzGGa6W/YxuOXPyHY="/>
</p:tagLst>
</file>

<file path=ppt/tags/tag151.xml><?xml version="1.0" encoding="utf-8"?>
<p:tagLst xmlns:p="http://schemas.openxmlformats.org/presentationml/2006/main">
  <p:tag name="KSO_WM_BEAUTIFY_FLAG" val="#wm#"/>
  <p:tag name="KSO_WM_TEMPLATE_CATEGORY" val="custom"/>
  <p:tag name="KSO_WM_TEMPLATE_INDEX" val="20181623"/>
  <p:tag name="KSO_WM_SPECIAL_SOURCE" val="bdnull"/>
  <p:tag name="KSO_WM_SCREEN_THEME_FLAG" val="Dlrq25wU2PGuGg5bbmjbDLHP95HMV4RMkvVzlT7IuHr1aDy15YB4kiVycbsGfponi9yZg1z76A3EgjHs0UChI/JhV0xzGGa6W/YxuOXPyHY="/>
</p:tagLst>
</file>

<file path=ppt/tags/tag152.xml><?xml version="1.0" encoding="utf-8"?>
<p:tagLst xmlns:p="http://schemas.openxmlformats.org/presentationml/2006/main">
  <p:tag name="KSO_WM_BEAUTIFY_FLAG" val="#wm#"/>
  <p:tag name="KSO_WM_TEMPLATE_CATEGORY" val="custom"/>
  <p:tag name="KSO_WM_TEMPLATE_INDEX" val="20181623"/>
  <p:tag name="KSO_WM_SPECIAL_SOURCE" val="bdnull"/>
  <p:tag name="KSO_WM_SCREEN_THEME_FLAG" val="Dlrq25wU2PGuGg5bbmjbDLHP95HMV4RMkvVzlT7IuHr1aDy15YB4kiVycbsGfponi9yZg1z76A3EgjHs0UChI/JhV0xzGGa6W/YxuOXPyHY="/>
</p:tagLst>
</file>

<file path=ppt/tags/tag153.xml><?xml version="1.0" encoding="utf-8"?>
<p:tagLst xmlns:p="http://schemas.openxmlformats.org/presentationml/2006/main">
  <p:tag name="KSO_WM_BEAUTIFY_FLAG" val="#wm#"/>
  <p:tag name="KSO_WM_TEMPLATE_CATEGORY" val="custom"/>
  <p:tag name="KSO_WM_TEMPLATE_INDEX" val="20181623"/>
  <p:tag name="KSO_WM_SPECIAL_SOURCE" val="bdnull"/>
  <p:tag name="KSO_WM_SCREEN_THEME_FLAG" val="Dlrq25wU2PGuGg5bbmjbDLHP95HMV4RMkvVzlT7IuHr1aDy15YB4kiVycbsGfponi9yZg1z76A3EgjHs0UChI/JhV0xzGGa6W/YxuOXPyHY="/>
</p:tagLst>
</file>

<file path=ppt/tags/tag154.xml><?xml version="1.0" encoding="utf-8"?>
<p:tagLst xmlns:p="http://schemas.openxmlformats.org/presentationml/2006/main">
  <p:tag name="KSO_WM_BEAUTIFY_FLAG" val="#wm#"/>
  <p:tag name="KSO_WM_TEMPLATE_CATEGORY" val="custom"/>
  <p:tag name="KSO_WM_TEMPLATE_INDEX" val="20181623"/>
  <p:tag name="KSO_WM_SPECIAL_SOURCE" val="bdnull"/>
  <p:tag name="KSO_WM_SCREEN_THEME_FLAG" val="Dlrq25wU2PGuGg5bbmjbDLHP95HMV4RMkvVzlT7IuHr1aDy15YB4kiVycbsGfponi9yZg1z76A3EgjHs0UChI/JhV0xzGGa6W/YxuOXPyHY="/>
</p:tagLst>
</file>

<file path=ppt/tags/tag155.xml><?xml version="1.0" encoding="utf-8"?>
<p:tagLst xmlns:p="http://schemas.openxmlformats.org/presentationml/2006/main">
  <p:tag name="KSO_WM_BEAUTIFY_FLAG" val="#wm#"/>
  <p:tag name="KSO_WM_TEMPLATE_CATEGORY" val="custom"/>
  <p:tag name="KSO_WM_TEMPLATE_INDEX" val="20181623"/>
  <p:tag name="KSO_WM_SPECIAL_SOURCE" val="bdnull"/>
  <p:tag name="KSO_WM_SCREEN_THEME_FLAG" val="Dlrq25wU2PGuGg5bbmjbDLHP95HMV4RMkvVzlT7IuHr1aDy15YB4kiVycbsGfponi9yZg1z76A3EgjHs0UChI/JhV0xzGGa6W/YxuOXPyHY="/>
</p:tagLst>
</file>

<file path=ppt/tags/tag156.xml><?xml version="1.0" encoding="utf-8"?>
<p:tagLst xmlns:p="http://schemas.openxmlformats.org/presentationml/2006/main">
  <p:tag name="KSO_WM_BEAUTIFY_FLAG" val="#wm#"/>
  <p:tag name="KSO_WM_TEMPLATE_CATEGORY" val="custom"/>
  <p:tag name="KSO_WM_TEMPLATE_INDEX" val="20181623"/>
  <p:tag name="KSO_WM_SPECIAL_SOURCE" val="bdnull"/>
  <p:tag name="KSO_WM_SCREEN_THEME_FLAG" val="Dlrq25wU2PGuGg5bbmjbDLHP95HMV4RMkvVzlT7IuHr1aDy15YB4kiVycbsGfponi9yZg1z76A3EgjHs0UChI/JhV0xzGGa6W/YxuOXPyHY="/>
</p:tagLst>
</file>

<file path=ppt/tags/tag157.xml><?xml version="1.0" encoding="utf-8"?>
<p:tagLst xmlns:p="http://schemas.openxmlformats.org/presentationml/2006/main">
  <p:tag name="KSO_WM_BEAUTIFY_FLAG" val="#wm#"/>
  <p:tag name="KSO_WM_TEMPLATE_CATEGORY" val="custom"/>
  <p:tag name="KSO_WM_TEMPLATE_INDEX" val="20181623"/>
  <p:tag name="KSO_WM_SPECIAL_SOURCE" val="bdnull"/>
  <p:tag name="KSO_WM_SCREEN_THEME_FLAG" val="Dlrq25wU2PGuGg5bbmjbDLHP95HMV4RMkvVzlT7IuHr1aDy15YB4kiVycbsGfponi9yZg1z76A3EgjHs0UChI/JhV0xzGGa6W/YxuOXPyHY="/>
</p:tagLst>
</file>

<file path=ppt/tags/tag158.xml><?xml version="1.0" encoding="utf-8"?>
<p:tagLst xmlns:p="http://schemas.openxmlformats.org/presentationml/2006/main">
  <p:tag name="KSO_WM_BEAUTIFY_FLAG" val="#wm#"/>
  <p:tag name="KSO_WM_TEMPLATE_CATEGORY" val="custom"/>
  <p:tag name="KSO_WM_TEMPLATE_INDEX" val="20181623"/>
  <p:tag name="KSO_WM_SPECIAL_SOURCE" val="bdnull"/>
  <p:tag name="KSO_WM_SCREEN_THEME_FLAG" val="Dlrq25wU2PGuGg5bbmjbDLHP95HMV4RMkvVzlT7IuHr1aDy15YB4kiVycbsGfponi9yZg1z76A3EgjHs0UChI/JhV0xzGGa6W/YxuOXPyHY="/>
</p:tagLst>
</file>

<file path=ppt/tags/tag159.xml><?xml version="1.0" encoding="utf-8"?>
<p:tagLst xmlns:p="http://schemas.openxmlformats.org/presentationml/2006/main">
  <p:tag name="KSO_WM_BEAUTIFY_FLAG" val="#wm#"/>
  <p:tag name="KSO_WM_TEMPLATE_CATEGORY" val="custom"/>
  <p:tag name="KSO_WM_TEMPLATE_INDEX" val="20181623"/>
  <p:tag name="KSO_WM_SPECIAL_SOURCE" val="bdnull"/>
  <p:tag name="KSO_WM_SCREEN_THEME_FLAG" val="Dlrq25wU2PGuGg5bbmjbDLHP95HMV4RMkvVzlT7IuHr1aDy15YB4kiVycbsGfponi9yZg1z76A3EgjHs0UChI/JhV0xzGGa6W/YxuOXPyHY="/>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BEAUTIFY_FLAG" val="#wm#"/>
  <p:tag name="KSO_WM_TEMPLATE_CATEGORY" val="custom"/>
  <p:tag name="KSO_WM_TEMPLATE_INDEX" val="20181623"/>
  <p:tag name="KSO_WM_SPECIAL_SOURCE" val="bdnull"/>
  <p:tag name="KSO_WM_SCREEN_THEME_FLAG" val="Dlrq25wU2PGuGg5bbmjbDLHP95HMV4RMkvVzlT7IuHr1aDy15YB4kiVycbsGfponi9yZg1z76A3EgjHs0UChI/JhV0xzGGa6W/YxuOXPyHY="/>
</p:tagLst>
</file>

<file path=ppt/tags/tag161.xml><?xml version="1.0" encoding="utf-8"?>
<p:tagLst xmlns:p="http://schemas.openxmlformats.org/presentationml/2006/main">
  <p:tag name="KSO_WM_BEAUTIFY_FLAG" val="#wm#"/>
  <p:tag name="KSO_WM_TEMPLATE_CATEGORY" val="custom"/>
  <p:tag name="KSO_WM_TEMPLATE_INDEX" val="20181623"/>
  <p:tag name="KSO_WM_SPECIAL_SOURCE" val="bdnull"/>
  <p:tag name="KSO_WM_SCREEN_THEME_FLAG" val="Dlrq25wU2PGuGg5bbmjbDLHP95HMV4RMkvVzlT7IuHr1aDy15YB4kiVycbsGfponi9yZg1z76A3EgjHs0UChI/JhV0xzGGa6W/YxuOXPyHY="/>
</p:tagLst>
</file>

<file path=ppt/tags/tag162.xml><?xml version="1.0" encoding="utf-8"?>
<p:tagLst xmlns:p="http://schemas.openxmlformats.org/presentationml/2006/main">
  <p:tag name="KSO_WM_BEAUTIFY_FLAG" val="#wm#"/>
  <p:tag name="KSO_WM_TEMPLATE_CATEGORY" val="custom"/>
  <p:tag name="KSO_WM_TEMPLATE_INDEX" val="20181623"/>
  <p:tag name="KSO_WM_SPECIAL_SOURCE" val="bdnull"/>
  <p:tag name="KSO_WM_SCREEN_THEME_FLAG" val="Dlrq25wU2PGuGg5bbmjbDLHP95HMV4RMkvVzlT7IuHr1aDy15YB4kiVycbsGfponi9yZg1z76A3EgjHs0UChI/JhV0xzGGa6W/YxuOXPyHY="/>
</p:tagLst>
</file>

<file path=ppt/tags/tag163.xml><?xml version="1.0" encoding="utf-8"?>
<p:tagLst xmlns:p="http://schemas.openxmlformats.org/presentationml/2006/main">
  <p:tag name="KSO_WM_BEAUTIFY_FLAG" val="#wm#"/>
  <p:tag name="KSO_WM_TEMPLATE_CATEGORY" val="custom"/>
  <p:tag name="KSO_WM_TEMPLATE_INDEX" val="20181623"/>
  <p:tag name="KSO_WM_SPECIAL_SOURCE" val="bdnull"/>
  <p:tag name="KSO_WM_SCREEN_THEME_FLAG" val="Dlrq25wU2PGuGg5bbmjbDLHP95HMV4RMkvVzlT7IuHr1aDy15YB4kiVycbsGfponi9yZg1z76A3EgjHs0UChI/JhV0xzGGa6W/YxuOXPyHY="/>
</p:tagLst>
</file>

<file path=ppt/tags/tag164.xml><?xml version="1.0" encoding="utf-8"?>
<p:tagLst xmlns:p="http://schemas.openxmlformats.org/presentationml/2006/main">
  <p:tag name="KSO_WM_BEAUTIFY_FLAG" val="#wm#"/>
  <p:tag name="KSO_WM_TEMPLATE_CATEGORY" val="custom"/>
  <p:tag name="KSO_WM_TEMPLATE_INDEX" val="20181623"/>
  <p:tag name="KSO_WM_SPECIAL_SOURCE" val="bdnull"/>
  <p:tag name="KSO_WM_SCREEN_THEME_FLAG" val="Dlrq25wU2PGuGg5bbmjbDLHP95HMV4RMkvVzlT7IuHr1aDy15YB4kiVycbsGfponi9yZg1z76A3EgjHs0UChI/JhV0xzGGa6W/YxuOXPyHY="/>
</p:tagLst>
</file>

<file path=ppt/tags/tag165.xml><?xml version="1.0" encoding="utf-8"?>
<p:tagLst xmlns:p="http://schemas.openxmlformats.org/presentationml/2006/main">
  <p:tag name="KSO_WM_BEAUTIFY_FLAG" val="#wm#"/>
  <p:tag name="KSO_WM_TEMPLATE_CATEGORY" val="custom"/>
  <p:tag name="KSO_WM_TEMPLATE_INDEX" val="20181623"/>
  <p:tag name="KSO_WM_SPECIAL_SOURCE" val="bdnull"/>
  <p:tag name="KSO_WM_SCREEN_THEME_FLAG" val="Dlrq25wU2PGuGg5bbmjbDLHP95HMV4RMkvVzlT7IuHr1aDy15YB4kiVycbsGfponi9yZg1z76A3EgjHs0UChI/JhV0xzGGa6W/YxuOXPyHY="/>
</p:tagLst>
</file>

<file path=ppt/tags/tag166.xml><?xml version="1.0" encoding="utf-8"?>
<p:tagLst xmlns:p="http://schemas.openxmlformats.org/presentationml/2006/main">
  <p:tag name="KSO_WM_BEAUTIFY_FLAG" val="#wm#"/>
  <p:tag name="KSO_WM_TEMPLATE_CATEGORY" val="custom"/>
  <p:tag name="KSO_WM_TEMPLATE_INDEX" val="20181623"/>
  <p:tag name="KSO_WM_SPECIAL_SOURCE" val="bdnull"/>
  <p:tag name="KSO_WM_SCREEN_THEME_FLAG" val="Dlrq25wU2PGuGg5bbmjbDLHP95HMV4RMkvVzlT7IuHr1aDy15YB4kiVycbsGfponi9yZg1z76A3EgjHs0UChI/JhV0xzGGa6W/YxuOXPyHY="/>
</p:tagLst>
</file>

<file path=ppt/tags/tag167.xml><?xml version="1.0" encoding="utf-8"?>
<p:tagLst xmlns:p="http://schemas.openxmlformats.org/presentationml/2006/main">
  <p:tag name="KSO_WM_BEAUTIFY_FLAG" val="#wm#"/>
  <p:tag name="KSO_WM_TEMPLATE_CATEGORY" val="custom"/>
  <p:tag name="KSO_WM_TEMPLATE_INDEX" val="20181623"/>
  <p:tag name="KSO_WM_SPECIAL_SOURCE" val="bdnull"/>
  <p:tag name="KSO_WM_SCREEN_THEME_FLAG" val="Dlrq25wU2PGuGg5bbmjbDLHP95HMV4RMkvVzlT7IuHr1aDy15YB4kiVycbsGfponi9yZg1z76A3EgjHs0UChI/JhV0xzGGa6W/YxuOXPyHY="/>
</p:tagLst>
</file>

<file path=ppt/tags/tag168.xml><?xml version="1.0" encoding="utf-8"?>
<p:tagLst xmlns:p="http://schemas.openxmlformats.org/presentationml/2006/main">
  <p:tag name="KSO_WM_BEAUTIFY_FLAG" val="#wm#"/>
  <p:tag name="KSO_WM_TEMPLATE_CATEGORY" val="custom"/>
  <p:tag name="KSO_WM_TEMPLATE_INDEX" val="20181623"/>
  <p:tag name="KSO_WM_SPECIAL_SOURCE" val="bdnull"/>
  <p:tag name="KSO_WM_SCREEN_THEME_FLAG" val="Dlrq25wU2PGuGg5bbmjbDLHP95HMV4RMkvVzlT7IuHr1aDy15YB4kiVycbsGfponi9yZg1z76A3EgjHs0UChI/JhV0xzGGa6W/YxuOXPyHY="/>
</p:tagLst>
</file>

<file path=ppt/tags/tag169.xml><?xml version="1.0" encoding="utf-8"?>
<p:tagLst xmlns:p="http://schemas.openxmlformats.org/presentationml/2006/main">
  <p:tag name="KSO_WM_BEAUTIFY_FLAG" val="#wm#"/>
  <p:tag name="KSO_WM_TEMPLATE_CATEGORY" val="custom"/>
  <p:tag name="KSO_WM_TEMPLATE_INDEX" val="20181623"/>
  <p:tag name="KSO_WM_SPECIAL_SOURCE" val="bdnull"/>
  <p:tag name="KSO_WM_SCREEN_THEME_FLAG" val="Dlrq25wU2PGuGg5bbmjbDLHP95HMV4RMkvVzlT7IuHr1aDy15YB4kiVycbsGfponi9yZg1z76A3EgjHs0UChI/JhV0xzGGa6W/YxuOXPyHY="/>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BEAUTIFY_FLAG" val="#wm#"/>
  <p:tag name="KSO_WM_TEMPLATE_CATEGORY" val="custom"/>
  <p:tag name="KSO_WM_TEMPLATE_INDEX" val="20181623"/>
  <p:tag name="KSO_WM_SPECIAL_SOURCE" val="bdnull"/>
  <p:tag name="KSO_WM_SCREEN_THEME_FLAG" val="Dlrq25wU2PGuGg5bbmjbDLHP95HMV4RMkvVzlT7IuHr1aDy15YB4kiVycbsGfponi9yZg1z76A3EgjHs0UChI/JhV0xzGGa6W/YxuOXPyHY="/>
</p:tagLst>
</file>

<file path=ppt/tags/tag171.xml><?xml version="1.0" encoding="utf-8"?>
<p:tagLst xmlns:p="http://schemas.openxmlformats.org/presentationml/2006/main">
  <p:tag name="KSO_WM_BEAUTIFY_FLAG" val="#wm#"/>
  <p:tag name="KSO_WM_TEMPLATE_CATEGORY" val="custom"/>
  <p:tag name="KSO_WM_TEMPLATE_INDEX" val="20181623"/>
  <p:tag name="KSO_WM_SPECIAL_SOURCE" val="bdnull"/>
  <p:tag name="KSO_WM_SCREEN_THEME_FLAG" val="Dlrq25wU2PGuGg5bbmjbDLHP95HMV4RMkvVzlT7IuHr1aDy15YB4kiVycbsGfponi9yZg1z76A3EgjHs0UChI/JhV0xzGGa6W/YxuOXPyHY="/>
</p:tagLst>
</file>

<file path=ppt/tags/tag172.xml><?xml version="1.0" encoding="utf-8"?>
<p:tagLst xmlns:p="http://schemas.openxmlformats.org/presentationml/2006/main">
  <p:tag name="KSO_WM_BEAUTIFY_FLAG" val="#wm#"/>
  <p:tag name="KSO_WM_TEMPLATE_CATEGORY" val="custom"/>
  <p:tag name="KSO_WM_TEMPLATE_INDEX" val="20181623"/>
  <p:tag name="KSO_WM_SPECIAL_SOURCE" val="bdnull"/>
  <p:tag name="KSO_WM_SCREEN_THEME_FLAG" val="Dlrq25wU2PGuGg5bbmjbDLHP95HMV4RMkvVzlT7IuHr1aDy15YB4kiVycbsGfponi9yZg1z76A3EgjHs0UChI/JhV0xzGGa6W/YxuOXPyHY="/>
</p:tagLst>
</file>

<file path=ppt/tags/tag173.xml><?xml version="1.0" encoding="utf-8"?>
<p:tagLst xmlns:p="http://schemas.openxmlformats.org/presentationml/2006/main">
  <p:tag name="KSO_WM_BEAUTIFY_FLAG" val="#wm#"/>
  <p:tag name="KSO_WM_TEMPLATE_CATEGORY" val="custom"/>
  <p:tag name="KSO_WM_TEMPLATE_INDEX" val="20181623"/>
  <p:tag name="KSO_WM_SPECIAL_SOURCE" val="bdnull"/>
  <p:tag name="KSO_WM_SCREEN_THEME_FLAG" val="Dlrq25wU2PGuGg5bbmjbDLHP95HMV4RMkvVzlT7IuHr1aDy15YB4kiVycbsGfponi9yZg1z76A3EgjHs0UChI/JhV0xzGGa6W/YxuOXPyHY="/>
</p:tagLst>
</file>

<file path=ppt/tags/tag174.xml><?xml version="1.0" encoding="utf-8"?>
<p:tagLst xmlns:p="http://schemas.openxmlformats.org/presentationml/2006/main">
  <p:tag name="KSO_WM_BEAUTIFY_FLAG" val="#wm#"/>
  <p:tag name="KSO_WM_TEMPLATE_CATEGORY" val="custom"/>
  <p:tag name="KSO_WM_TEMPLATE_INDEX" val="20181623"/>
  <p:tag name="KSO_WM_SPECIAL_SOURCE" val="bdnull"/>
  <p:tag name="KSO_WM_SCREEN_THEME_FLAG" val="Dlrq25wU2PGuGg5bbmjbDLHP95HMV4RMkvVzlT7IuHr1aDy15YB4kiVycbsGfponi9yZg1z76A3EgjHs0UChI/JhV0xzGGa6W/YxuOXPyHY="/>
</p:tagLst>
</file>

<file path=ppt/tags/tag175.xml><?xml version="1.0" encoding="utf-8"?>
<p:tagLst xmlns:p="http://schemas.openxmlformats.org/presentationml/2006/main">
  <p:tag name="KSO_WM_BEAUTIFY_FLAG" val="#wm#"/>
  <p:tag name="KSO_WM_TEMPLATE_CATEGORY" val="custom"/>
  <p:tag name="KSO_WM_TEMPLATE_INDEX" val="20181623"/>
  <p:tag name="KSO_WM_SPECIAL_SOURCE" val="bdnull"/>
  <p:tag name="KSO_WM_SCREEN_THEME_FLAG" val="Dlrq25wU2PGuGg5bbmjbDLHP95HMV4RMkvVzlT7IuHr1aDy15YB4kiVycbsGfponi9yZg1z76A3EgjHs0UChI/JhV0xzGGa6W/YxuOXPyHY="/>
</p:tagLst>
</file>

<file path=ppt/tags/tag176.xml><?xml version="1.0" encoding="utf-8"?>
<p:tagLst xmlns:p="http://schemas.openxmlformats.org/presentationml/2006/main">
  <p:tag name="KSO_WM_BEAUTIFY_FLAG" val="#wm#"/>
  <p:tag name="KSO_WM_TEMPLATE_CATEGORY" val="custom"/>
  <p:tag name="KSO_WM_TEMPLATE_INDEX" val="20181623"/>
  <p:tag name="KSO_WM_SPECIAL_SOURCE" val="bdnull"/>
  <p:tag name="KSO_WM_SCREEN_THEME_FLAG" val="Dlrq25wU2PGuGg5bbmjbDLHP95HMV4RMkvVzlT7IuHr1aDy15YB4kiVycbsGfponi9yZg1z76A3EgjHs0UChI/JhV0xzGGa6W/YxuOXPyHY="/>
</p:tagLst>
</file>

<file path=ppt/tags/tag177.xml><?xml version="1.0" encoding="utf-8"?>
<p:tagLst xmlns:p="http://schemas.openxmlformats.org/presentationml/2006/main">
  <p:tag name="KSO_WM_BEAUTIFY_FLAG" val="#wm#"/>
  <p:tag name="KSO_WM_TEMPLATE_CATEGORY" val="custom"/>
  <p:tag name="KSO_WM_TEMPLATE_INDEX" val="20181623"/>
  <p:tag name="KSO_WM_SPECIAL_SOURCE" val="bdnull"/>
  <p:tag name="KSO_WM_SCREEN_THEME_FLAG" val="Dlrq25wU2PGuGg5bbmjbDLHP95HMV4RMkvVzlT7IuHr1aDy15YB4kiVycbsGfponi9yZg1z76A3EgjHs0UChI/JhV0xzGGa6W/YxuOXPyHY="/>
</p:tagLst>
</file>

<file path=ppt/tags/tag178.xml><?xml version="1.0" encoding="utf-8"?>
<p:tagLst xmlns:p="http://schemas.openxmlformats.org/presentationml/2006/main">
  <p:tag name="COMMONDATA" val="eyJoZGlkIjoiOGNkZmJkZjZhODljYzAzMTMwNjlhZDU0YTdhNjM0ODYifQ=="/>
  <p:tag name="KSO_WM_SCREEN_THEME_FLAG" val="Dlrq25wU2PGuGg5bbmjbDLHP95HMV4RMkvVzlT7IuHr1aDy15YB4kiVycbsGfponi9yZg1z76A3EgjHs0UChI/JhV0xzGGa6W/YxuOXPyHY="/>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1.xml><?xml version="1.0" encoding="utf-8"?>
<p:tagLst xmlns:p="http://schemas.openxmlformats.org/presentationml/2006/main">
  <p:tag name="KSO_WM_TAG_VERSION" val="1.0"/>
  <p:tag name="KSO_WM_UNIT_TYPE" val="q_h_a"/>
  <p:tag name="KSO_WM_UNIT_INDEX" val="1_1_1"/>
  <p:tag name="KSO_WM_UNIT_LAYERLEVEL" val="1_1_1"/>
  <p:tag name="KSO_WM_UNIT_VALUE" val="12"/>
  <p:tag name="KSO_WM_UNIT_HIGHLIGHT" val="0"/>
  <p:tag name="KSO_WM_UNIT_COMPATIBLE" val="0"/>
  <p:tag name="KSO_WM_BEAUTIFY_FLAG" val="#wm#"/>
  <p:tag name="KSO_WM_UNIT_ID" val="_12*q_h_a*1_1_1"/>
  <p:tag name="KSO_WM_UNIT_PRESET_TEXT" val="AMET"/>
  <p:tag name="KSO_WM_UNIT_ISCONTENTSTITLE" val="0"/>
  <p:tag name="KSO_WM_UNIT_NOCLEAR" val="0"/>
  <p:tag name="KSO_WM_UNIT_DIAGRAM_ISNUMVISUAL" val="0"/>
  <p:tag name="KSO_WM_UNIT_DIAGRAM_ISREFERUNIT" val="0"/>
  <p:tag name="KSO_WM_SLIDE_BACKGROUND_TYPE" val="general"/>
  <p:tag name="KSO_WM_UNIT_ISNUMDGMTITLE" val="0"/>
</p:tagLst>
</file>

<file path=ppt/tags/tag82.xml><?xml version="1.0" encoding="utf-8"?>
<p:tagLst xmlns:p="http://schemas.openxmlformats.org/presentationml/2006/main">
  <p:tag name="KSO_WM_TAG_VERSION" val="1.0"/>
  <p:tag name="KSO_WM_UNIT_TYPE" val="q_h_a"/>
  <p:tag name="KSO_WM_UNIT_INDEX" val="1_1_1"/>
  <p:tag name="KSO_WM_UNIT_LAYERLEVEL" val="1_1_1"/>
  <p:tag name="KSO_WM_UNIT_VALUE" val="12"/>
  <p:tag name="KSO_WM_UNIT_HIGHLIGHT" val="0"/>
  <p:tag name="KSO_WM_UNIT_COMPATIBLE" val="0"/>
  <p:tag name="KSO_WM_BEAUTIFY_FLAG" val="#wm#"/>
  <p:tag name="KSO_WM_UNIT_ID" val="_12*q_h_a*1_1_1"/>
  <p:tag name="KSO_WM_UNIT_PRESET_TEXT" val="AMET"/>
  <p:tag name="KSO_WM_UNIT_ISCONTENTSTITLE" val="0"/>
  <p:tag name="KSO_WM_UNIT_NOCLEAR" val="0"/>
  <p:tag name="KSO_WM_UNIT_DIAGRAM_ISNUMVISUAL" val="0"/>
  <p:tag name="KSO_WM_UNIT_DIAGRAM_ISREFERUNIT" val="0"/>
  <p:tag name="KSO_WM_SLIDE_BACKGROUND_TYPE" val="general"/>
  <p:tag name="KSO_WM_UNIT_ISNUMDGMTITLE" val="0"/>
</p:tagLst>
</file>

<file path=ppt/tags/tag8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88.xml><?xml version="1.0" encoding="utf-8"?>
<p:tagLst xmlns:p="http://schemas.openxmlformats.org/presentationml/2006/main">
  <p:tag name="KSO_WM_TAG_VERSION" val="1.0"/>
  <p:tag name="KSO_WM_UNIT_TYPE" val="q_i"/>
  <p:tag name="KSO_WM_UNIT_INDEX" val="1_6"/>
  <p:tag name="KSO_WM_UNIT_LAYERLEVEL" val="1_1"/>
  <p:tag name="KSO_WM_BEAUTIFY_FLAG" val="#wm#"/>
  <p:tag name="KSO_WM_UNIT_ID" val="_12*q_i*1_6"/>
  <p:tag name="KSO_WM_UNIT_HIGHLIGHT" val="0"/>
  <p:tag name="KSO_WM_UNIT_COMPATIBLE" val="0"/>
  <p:tag name="KSO_WM_UNIT_DIAGRAM_ISNUMVISUAL" val="0"/>
  <p:tag name="KSO_WM_UNIT_DIAGRAM_ISREFERUNIT" val="0"/>
  <p:tag name="KSO_WM_SLIDE_BACKGROUND_TYPE" val="frame"/>
</p:tagLst>
</file>

<file path=ppt/tags/tag89.xml><?xml version="1.0" encoding="utf-8"?>
<p:tagLst xmlns:p="http://schemas.openxmlformats.org/presentationml/2006/main">
  <p:tag name="KSO_WM_TAG_VERSION" val="1.0"/>
  <p:tag name="KSO_WM_UNIT_TYPE" val="q_i"/>
  <p:tag name="KSO_WM_UNIT_INDEX" val="1_6"/>
  <p:tag name="KSO_WM_UNIT_LAYERLEVEL" val="1_1"/>
  <p:tag name="KSO_WM_BEAUTIFY_FLAG" val="#wm#"/>
  <p:tag name="KSO_WM_UNIT_ID" val="_12*q_i*1_6"/>
  <p:tag name="KSO_WM_UNIT_HIGHLIGHT" val="0"/>
  <p:tag name="KSO_WM_UNIT_COMPATIBLE" val="0"/>
  <p:tag name="KSO_WM_UNIT_DIAGRAM_ISNUMVISUAL" val="0"/>
  <p:tag name="KSO_WM_UNIT_DIAGRAM_ISREFERUNIT" val="0"/>
  <p:tag name="KSO_WM_SLIDE_BACKGROUND_TYPE" val="frame"/>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96.xml><?xml version="1.0" encoding="utf-8"?>
<p:tagLst xmlns:p="http://schemas.openxmlformats.org/presentationml/2006/main">
  <p:tag name="KSO_WM_TAG_VERSION" val="1.0"/>
  <p:tag name="KSO_WM_UNIT_TYPE" val="q_h_a"/>
  <p:tag name="KSO_WM_UNIT_INDEX" val="1_1_1"/>
  <p:tag name="KSO_WM_UNIT_LAYERLEVEL" val="1_1_1"/>
  <p:tag name="KSO_WM_UNIT_VALUE" val="12"/>
  <p:tag name="KSO_WM_UNIT_HIGHLIGHT" val="0"/>
  <p:tag name="KSO_WM_UNIT_COMPATIBLE" val="0"/>
  <p:tag name="KSO_WM_BEAUTIFY_FLAG" val="#wm#"/>
  <p:tag name="KSO_WM_UNIT_ID" val="_12*q_h_a*1_1_1"/>
  <p:tag name="KSO_WM_UNIT_PRESET_TEXT" val="AMET"/>
  <p:tag name="KSO_WM_UNIT_ISCONTENTSTITLE" val="0"/>
  <p:tag name="KSO_WM_UNIT_NOCLEAR" val="0"/>
  <p:tag name="KSO_WM_UNIT_DIAGRAM_ISNUMVISUAL" val="0"/>
  <p:tag name="KSO_WM_UNIT_DIAGRAM_ISREFERUNIT" val="0"/>
  <p:tag name="KSO_WM_SLIDE_BACKGROUND_TYPE" val="leftRight"/>
  <p:tag name="KSO_WM_UNIT_ISNUMDGMTITLE" val="0"/>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20181623">
      <a:dk1>
        <a:srgbClr val="000000"/>
      </a:dk1>
      <a:lt1>
        <a:srgbClr val="FFFFFF"/>
      </a:lt1>
      <a:dk2>
        <a:srgbClr val="FFF5D5"/>
      </a:dk2>
      <a:lt2>
        <a:srgbClr val="FFFFFF"/>
      </a:lt2>
      <a:accent1>
        <a:srgbClr val="FFC000"/>
      </a:accent1>
      <a:accent2>
        <a:srgbClr val="FCB60D"/>
      </a:accent2>
      <a:accent3>
        <a:srgbClr val="F9AB1A"/>
      </a:accent3>
      <a:accent4>
        <a:srgbClr val="F6A128"/>
      </a:accent4>
      <a:accent5>
        <a:srgbClr val="F39635"/>
      </a:accent5>
      <a:accent6>
        <a:srgbClr val="F08C42"/>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7221</Words>
  <PresentationFormat>宽屏</PresentationFormat>
  <Paragraphs>192</Paragraphs>
  <Slides>29</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29</vt:i4>
      </vt:variant>
    </vt:vector>
  </HeadingPairs>
  <TitlesOfParts>
    <vt:vector size="37" baseType="lpstr">
      <vt:lpstr>Arial</vt:lpstr>
      <vt:lpstr>宋体</vt:lpstr>
      <vt:lpstr>Wingdings</vt:lpstr>
      <vt:lpstr>微软雅黑</vt:lpstr>
      <vt:lpstr>黑体</vt:lpstr>
      <vt:lpstr>Arial Unicode MS</vt:lpstr>
      <vt:lpstr>Calibri</vt:lpstr>
      <vt:lpstr>1_Office 主题​​</vt:lpstr>
      <vt:lpstr>2023年高考历史卷命题解读及启示</vt:lpstr>
      <vt:lpstr>一、解读视角</vt:lpstr>
      <vt:lpstr>一、命题原则</vt:lpstr>
      <vt:lpstr> 《中国高考评价体系》</vt:lpstr>
      <vt:lpstr>《普通高中课程标准（2017年版2020年修订）》</vt:lpstr>
      <vt:lpstr>二、今年考题对两大原则的具体体现</vt:lpstr>
      <vt:lpstr>（一）突出核心价值，积极发挥以史育人作 </vt:lpstr>
      <vt:lpstr>PowerPoint 演示文稿</vt:lpstr>
      <vt:lpstr>PowerPoint 演示文稿</vt:lpstr>
      <vt:lpstr>（二）对核心素养的考查贯穿整卷</vt:lpstr>
      <vt:lpstr>PowerPoint 演示文稿</vt:lpstr>
      <vt:lpstr>（三）侧重关键能力的考察</vt:lpstr>
      <vt:lpstr>PowerPoint 演示文稿</vt:lpstr>
      <vt:lpstr>PowerPoint 演示文稿</vt:lpstr>
      <vt:lpstr>PowerPoint 演示文稿</vt:lpstr>
      <vt:lpstr>2、考查学生对信息获取与加工能力和对历史的自主探究能力</vt:lpstr>
      <vt:lpstr>PowerPoint 演示文稿</vt:lpstr>
      <vt:lpstr>PowerPoint 演示文稿</vt:lpstr>
      <vt:lpstr>PowerPoint 演示文稿</vt:lpstr>
      <vt:lpstr>（四）重视基础知识的运用，体现教考衔接</vt:lpstr>
      <vt:lpstr>PowerPoint 演示文稿</vt:lpstr>
      <vt:lpstr>PowerPoint 演示文稿</vt:lpstr>
      <vt:lpstr>PowerPoint 演示文稿</vt:lpstr>
      <vt:lpstr>PowerPoint 演示文稿</vt:lpstr>
      <vt:lpstr>（五）重视史料辨析能力的考查，体现学科特色</vt:lpstr>
      <vt:lpstr>（六）其他特点</vt:lpstr>
      <vt:lpstr>启示：从命题者角度看考题，并指导教学</vt:lpstr>
      <vt:lpstr> 启示：从命题者角度看考题，并指导教学 </vt:lpstr>
      <vt:lpstr>          谢谢大家的聆听             欢迎指正与交流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2019-06-19T02:08:00Z</dcterms:created>
  <dcterms:modified xsi:type="dcterms:W3CDTF">2023-08-28T01:59:45Z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y fmtid="{D5CDD505-2E9C-101B-9397-08002B2CF9AE}" pid="3" name="ICV">
    <vt:lpwstr>41B58D39A630410AA16774B0B6DC2170_12</vt:lpwstr>
  </property>
</Properties>
</file>