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9"/>
  </p:notesMasterIdLst>
  <p:sldIdLst>
    <p:sldId id="288" r:id="rId4"/>
    <p:sldId id="282" r:id="rId5"/>
    <p:sldId id="295" r:id="rId6"/>
    <p:sldId id="324" r:id="rId7"/>
    <p:sldId id="328" r:id="rId8"/>
    <p:sldId id="351" r:id="rId10"/>
    <p:sldId id="352" r:id="rId11"/>
    <p:sldId id="344" r:id="rId12"/>
    <p:sldId id="343" r:id="rId13"/>
    <p:sldId id="345" r:id="rId14"/>
    <p:sldId id="347" r:id="rId15"/>
    <p:sldId id="346" r:id="rId16"/>
    <p:sldId id="349" r:id="rId17"/>
    <p:sldId id="348" r:id="rId18"/>
    <p:sldId id="354" r:id="rId19"/>
    <p:sldId id="355" r:id="rId20"/>
    <p:sldId id="356" r:id="rId21"/>
    <p:sldId id="357" r:id="rId22"/>
    <p:sldId id="359" r:id="rId23"/>
    <p:sldId id="358" r:id="rId24"/>
    <p:sldId id="360" r:id="rId25"/>
    <p:sldId id="361" r:id="rId26"/>
    <p:sldId id="362" r:id="rId27"/>
    <p:sldId id="402" r:id="rId28"/>
    <p:sldId id="401" r:id="rId29"/>
    <p:sldId id="342" r:id="rId30"/>
    <p:sldId id="403" r:id="rId31"/>
    <p:sldId id="443" r:id="rId32"/>
    <p:sldId id="404" r:id="rId33"/>
    <p:sldId id="405" r:id="rId34"/>
    <p:sldId id="437" r:id="rId35"/>
    <p:sldId id="440" r:id="rId36"/>
    <p:sldId id="441" r:id="rId37"/>
    <p:sldId id="442" r:id="rId38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6" userDrawn="1">
          <p15:clr>
            <a:srgbClr val="A4A3A4"/>
          </p15:clr>
        </p15:guide>
        <p15:guide id="2" pos="39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0F1CA"/>
    <a:srgbClr val="0A5F7C"/>
    <a:srgbClr val="F2EC90"/>
    <a:srgbClr val="BF944E"/>
    <a:srgbClr val="17647E"/>
    <a:srgbClr val="D1A057"/>
    <a:srgbClr val="E0BE8D"/>
    <a:srgbClr val="87C271"/>
    <a:srgbClr val="2C9A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778" autoAdjust="0"/>
    <p:restoredTop sz="94660"/>
  </p:normalViewPr>
  <p:slideViewPr>
    <p:cSldViewPr snapToGrid="0" showGuides="1">
      <p:cViewPr>
        <p:scale>
          <a:sx n="40" d="100"/>
          <a:sy n="40" d="100"/>
        </p:scale>
        <p:origin x="974" y="950"/>
      </p:cViewPr>
      <p:guideLst>
        <p:guide orient="horz" pos="2106"/>
        <p:guide pos="39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gs" Target="tags/tag44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1.xml"/><Relationship Id="rId39" Type="http://schemas.openxmlformats.org/officeDocument/2006/relationships/presProps" Target="presProps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F2915-13BA-429B-B834-61B89EE1ED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5D768-FE41-43FD-AE61-807F5F1E1F4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t="85325" r="30961"/>
          <a:stretch>
            <a:fillRect/>
          </a:stretch>
        </p:blipFill>
        <p:spPr>
          <a:xfrm>
            <a:off x="-2483" y="5308599"/>
            <a:ext cx="12194483" cy="14645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t="85325" r="30961"/>
          <a:stretch>
            <a:fillRect/>
          </a:stretch>
        </p:blipFill>
        <p:spPr>
          <a:xfrm>
            <a:off x="-2483" y="5308599"/>
            <a:ext cx="12194483" cy="14645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8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40.png"/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18.xml"/><Relationship Id="rId6" Type="http://schemas.openxmlformats.org/officeDocument/2006/relationships/image" Target="../media/image46.png"/><Relationship Id="rId5" Type="http://schemas.openxmlformats.org/officeDocument/2006/relationships/tags" Target="../tags/tag17.xml"/><Relationship Id="rId4" Type="http://schemas.openxmlformats.org/officeDocument/2006/relationships/image" Target="../media/image45.jpeg"/><Relationship Id="rId3" Type="http://schemas.openxmlformats.org/officeDocument/2006/relationships/tags" Target="../tags/tag16.xml"/><Relationship Id="rId2" Type="http://schemas.openxmlformats.org/officeDocument/2006/relationships/image" Target="../media/image4.png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48.png"/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image" Target="../media/image51.jpeg"/><Relationship Id="rId7" Type="http://schemas.openxmlformats.org/officeDocument/2006/relationships/tags" Target="../tags/tag21.xml"/><Relationship Id="rId6" Type="http://schemas.openxmlformats.org/officeDocument/2006/relationships/image" Target="../media/image50.jpeg"/><Relationship Id="rId5" Type="http://schemas.openxmlformats.org/officeDocument/2006/relationships/tags" Target="../tags/tag20.xml"/><Relationship Id="rId4" Type="http://schemas.openxmlformats.org/officeDocument/2006/relationships/image" Target="../media/image49.jpeg"/><Relationship Id="rId3" Type="http://schemas.openxmlformats.org/officeDocument/2006/relationships/tags" Target="../tags/tag19.xml"/><Relationship Id="rId2" Type="http://schemas.openxmlformats.org/officeDocument/2006/relationships/image" Target="../media/image4.png"/><Relationship Id="rId11" Type="http://schemas.openxmlformats.org/officeDocument/2006/relationships/slideLayout" Target="../slideLayouts/slideLayout18.xml"/><Relationship Id="rId10" Type="http://schemas.openxmlformats.org/officeDocument/2006/relationships/image" Target="../media/image52.jpe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8.xml"/><Relationship Id="rId7" Type="http://schemas.openxmlformats.org/officeDocument/2006/relationships/tags" Target="../tags/tag2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openxmlformats.org/officeDocument/2006/relationships/tags" Target="../tags/tag24.xml"/><Relationship Id="rId2" Type="http://schemas.openxmlformats.org/officeDocument/2006/relationships/image" Target="../media/image4.png"/><Relationship Id="rId1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5.xml"/><Relationship Id="rId4" Type="http://schemas.openxmlformats.org/officeDocument/2006/relationships/image" Target="../media/image65.png"/><Relationship Id="rId3" Type="http://schemas.openxmlformats.org/officeDocument/2006/relationships/image" Target="../media/image64.jpeg"/><Relationship Id="rId2" Type="http://schemas.openxmlformats.org/officeDocument/2006/relationships/image" Target="../media/image4.png"/><Relationship Id="rId1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68.png"/><Relationship Id="rId7" Type="http://schemas.openxmlformats.org/officeDocument/2006/relationships/image" Target="../media/image67.png"/><Relationship Id="rId6" Type="http://schemas.openxmlformats.org/officeDocument/2006/relationships/tags" Target="../tags/tag28.xml"/><Relationship Id="rId5" Type="http://schemas.openxmlformats.org/officeDocument/2006/relationships/image" Target="../media/image66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image" Target="../media/image4.png"/><Relationship Id="rId1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3" Type="http://schemas.openxmlformats.org/officeDocument/2006/relationships/tags" Target="../tags/tag29.xml"/><Relationship Id="rId2" Type="http://schemas.openxmlformats.org/officeDocument/2006/relationships/image" Target="../media/image4.png"/><Relationship Id="rId1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78.png"/><Relationship Id="rId7" Type="http://schemas.openxmlformats.org/officeDocument/2006/relationships/image" Target="../media/image77.png"/><Relationship Id="rId6" Type="http://schemas.openxmlformats.org/officeDocument/2006/relationships/tags" Target="../tags/tag3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image" Target="../media/image4.png"/><Relationship Id="rId1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34.xml"/><Relationship Id="rId4" Type="http://schemas.openxmlformats.org/officeDocument/2006/relationships/image" Target="../media/image79.png"/><Relationship Id="rId3" Type="http://schemas.openxmlformats.org/officeDocument/2006/relationships/tags" Target="../tags/tag33.xml"/><Relationship Id="rId2" Type="http://schemas.openxmlformats.org/officeDocument/2006/relationships/image" Target="../media/image4.png"/><Relationship Id="rId1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80.png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39.xml"/><Relationship Id="rId4" Type="http://schemas.openxmlformats.org/officeDocument/2006/relationships/image" Target="../media/image82.png"/><Relationship Id="rId3" Type="http://schemas.openxmlformats.org/officeDocument/2006/relationships/tags" Target="../tags/tag38.xml"/><Relationship Id="rId2" Type="http://schemas.openxmlformats.org/officeDocument/2006/relationships/image" Target="../media/image81.png"/><Relationship Id="rId1" Type="http://schemas.openxmlformats.org/officeDocument/2006/relationships/tags" Target="../tags/tag3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7.png"/><Relationship Id="rId7" Type="http://schemas.openxmlformats.org/officeDocument/2006/relationships/image" Target="../media/image6.jpe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7.png"/><Relationship Id="rId7" Type="http://schemas.openxmlformats.org/officeDocument/2006/relationships/image" Target="../media/image6.jpe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3.png"/><Relationship Id="rId1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tags" Target="../tags/tag40.xml"/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hyperlink" Target="2023&#23398;&#24180;&#31532;&#19968;&#23398;&#26399;&#21021;&#20013;&#21382;&#21490;&#23398;&#31185;&#24037;&#20316;&#34892;&#20107;&#21382;-1.pdf" TargetMode="External"/><Relationship Id="rId3" Type="http://schemas.openxmlformats.org/officeDocument/2006/relationships/tags" Target="../tags/tag41.xml"/><Relationship Id="rId2" Type="http://schemas.openxmlformats.org/officeDocument/2006/relationships/image" Target="../media/image84.png"/><Relationship Id="rId1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8.png"/><Relationship Id="rId3" Type="http://schemas.openxmlformats.org/officeDocument/2006/relationships/tags" Target="../tags/tag43.xml"/><Relationship Id="rId2" Type="http://schemas.openxmlformats.org/officeDocument/2006/relationships/image" Target="../media/image87.jpeg"/><Relationship Id="rId1" Type="http://schemas.openxmlformats.org/officeDocument/2006/relationships/tags" Target="../tags/tag4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7.png"/><Relationship Id="rId7" Type="http://schemas.openxmlformats.org/officeDocument/2006/relationships/image" Target="../media/image6.jpe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tags" Target="../tags/tag1.xml"/><Relationship Id="rId7" Type="http://schemas.openxmlformats.org/officeDocument/2006/relationships/image" Target="../media/image21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12.xml"/><Relationship Id="rId13" Type="http://schemas.openxmlformats.org/officeDocument/2006/relationships/hyperlink" Target="1.&#65288;&#21021;&#20013;&#21382;&#21490;&#23398;&#31185;&#65289;22-23&#23398;&#24180;&#19979;&#23398;&#26399;&#24037;&#20316;&#34892;&#20107;&#21382;.pdf" TargetMode="External"/><Relationship Id="rId12" Type="http://schemas.openxmlformats.org/officeDocument/2006/relationships/tags" Target="../tags/tag4.xml"/><Relationship Id="rId11" Type="http://schemas.openxmlformats.org/officeDocument/2006/relationships/tags" Target="../tags/tag3.xml"/><Relationship Id="rId10" Type="http://schemas.openxmlformats.org/officeDocument/2006/relationships/tags" Target="../tags/tag2.xml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tags" Target="../tags/tag5.xml"/><Relationship Id="rId2" Type="http://schemas.openxmlformats.org/officeDocument/2006/relationships/image" Target="../media/image4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27.png"/><Relationship Id="rId3" Type="http://schemas.openxmlformats.org/officeDocument/2006/relationships/tags" Target="../tags/tag7.xml"/><Relationship Id="rId2" Type="http://schemas.openxmlformats.org/officeDocument/2006/relationships/image" Target="../media/image26.png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8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tags" Target="../tags/tag11.xml"/><Relationship Id="rId7" Type="http://schemas.openxmlformats.org/officeDocument/2006/relationships/image" Target="../media/image32.png"/><Relationship Id="rId6" Type="http://schemas.openxmlformats.org/officeDocument/2006/relationships/tags" Target="../tags/tag10.xml"/><Relationship Id="rId5" Type="http://schemas.openxmlformats.org/officeDocument/2006/relationships/image" Target="../media/image31.jpeg"/><Relationship Id="rId4" Type="http://schemas.openxmlformats.org/officeDocument/2006/relationships/tags" Target="../tags/tag9.xml"/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7" Type="http://schemas.openxmlformats.org/officeDocument/2006/relationships/slideLayout" Target="../slideLayouts/slideLayout18.xml"/><Relationship Id="rId16" Type="http://schemas.openxmlformats.org/officeDocument/2006/relationships/tags" Target="../tags/tag15.xml"/><Relationship Id="rId15" Type="http://schemas.openxmlformats.org/officeDocument/2006/relationships/image" Target="../media/image36.png"/><Relationship Id="rId14" Type="http://schemas.openxmlformats.org/officeDocument/2006/relationships/tags" Target="../tags/tag14.xml"/><Relationship Id="rId13" Type="http://schemas.openxmlformats.org/officeDocument/2006/relationships/image" Target="../media/image35.png"/><Relationship Id="rId12" Type="http://schemas.openxmlformats.org/officeDocument/2006/relationships/tags" Target="../tags/tag13.xml"/><Relationship Id="rId11" Type="http://schemas.openxmlformats.org/officeDocument/2006/relationships/image" Target="../media/image34.png"/><Relationship Id="rId10" Type="http://schemas.openxmlformats.org/officeDocument/2006/relationships/tags" Target="../tags/tag1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t="73127" r="30961"/>
          <a:stretch>
            <a:fillRect/>
          </a:stretch>
        </p:blipFill>
        <p:spPr>
          <a:xfrm>
            <a:off x="-2540" y="4091305"/>
            <a:ext cx="12195175" cy="26822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4497" t="11959" r="60448" b="72371"/>
          <a:stretch>
            <a:fillRect/>
          </a:stretch>
        </p:blipFill>
        <p:spPr>
          <a:xfrm>
            <a:off x="-188536" y="395925"/>
            <a:ext cx="2684984" cy="1800520"/>
          </a:xfrm>
          <a:custGeom>
            <a:avLst/>
            <a:gdLst>
              <a:gd name="connsiteX0" fmla="*/ 801278 w 1602556"/>
              <a:gd name="connsiteY0" fmla="*/ 0 h 1074656"/>
              <a:gd name="connsiteX1" fmla="*/ 1602556 w 1602556"/>
              <a:gd name="connsiteY1" fmla="*/ 537328 h 1074656"/>
              <a:gd name="connsiteX2" fmla="*/ 801278 w 1602556"/>
              <a:gd name="connsiteY2" fmla="*/ 1074656 h 1074656"/>
              <a:gd name="connsiteX3" fmla="*/ 0 w 1602556"/>
              <a:gd name="connsiteY3" fmla="*/ 537328 h 1074656"/>
              <a:gd name="connsiteX4" fmla="*/ 801278 w 1602556"/>
              <a:gd name="connsiteY4" fmla="*/ 0 h 107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2556" h="1074656">
                <a:moveTo>
                  <a:pt x="801278" y="0"/>
                </a:moveTo>
                <a:cubicBezTo>
                  <a:pt x="1243812" y="0"/>
                  <a:pt x="1602556" y="240570"/>
                  <a:pt x="1602556" y="537328"/>
                </a:cubicBezTo>
                <a:cubicBezTo>
                  <a:pt x="1602556" y="834086"/>
                  <a:pt x="1243812" y="1074656"/>
                  <a:pt x="801278" y="1074656"/>
                </a:cubicBezTo>
                <a:cubicBezTo>
                  <a:pt x="358744" y="1074656"/>
                  <a:pt x="0" y="834086"/>
                  <a:pt x="0" y="537328"/>
                </a:cubicBezTo>
                <a:cubicBezTo>
                  <a:pt x="0" y="240570"/>
                  <a:pt x="358744" y="0"/>
                  <a:pt x="801278" y="0"/>
                </a:cubicBezTo>
                <a:close/>
              </a:path>
            </a:pathLst>
          </a:cu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/>
          <a:srcRect l="60001" b="70152"/>
          <a:stretch>
            <a:fillRect/>
          </a:stretch>
        </p:blipFill>
        <p:spPr>
          <a:xfrm>
            <a:off x="8917305" y="127000"/>
            <a:ext cx="1979930" cy="221742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 rot="16200000">
            <a:off x="4673600" y="-1447165"/>
            <a:ext cx="1786890" cy="918146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ctr"/>
            <a:r>
              <a:rPr lang="zh-CN" altLang="en-US" sz="5400" spc="400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华文行楷" panose="02010800040101010101" charset="-122"/>
                <a:ea typeface="华文行楷" panose="02010800040101010101" charset="-122"/>
                <a:cs typeface="+mn-ea"/>
                <a:sym typeface="+mn-lt"/>
              </a:rPr>
              <a:t>躬耕教坛传播优秀传统文化</a:t>
            </a:r>
            <a:endParaRPr lang="zh-CN" altLang="en-US" sz="5400" spc="400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华文行楷" panose="02010800040101010101" charset="-122"/>
              <a:ea typeface="华文行楷" panose="02010800040101010101" charset="-122"/>
              <a:cs typeface="+mn-ea"/>
              <a:sym typeface="+mn-lt"/>
            </a:endParaRPr>
          </a:p>
          <a:p>
            <a:pPr algn="ctr"/>
            <a:r>
              <a:rPr lang="zh-CN" altLang="en-US" sz="5400" spc="400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华文行楷" panose="02010800040101010101" charset="-122"/>
                <a:ea typeface="华文行楷" panose="02010800040101010101" charset="-122"/>
                <a:cs typeface="+mn-ea"/>
                <a:sym typeface="+mn-lt"/>
              </a:rPr>
              <a:t>示范引领打造奋进教研团</a:t>
            </a:r>
            <a:r>
              <a:rPr lang="zh-CN" altLang="en-US" sz="5400" spc="400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华文行楷" panose="02010800040101010101" charset="-122"/>
                <a:ea typeface="华文行楷" panose="02010800040101010101" charset="-122"/>
                <a:cs typeface="+mn-ea"/>
                <a:sym typeface="+mn-lt"/>
              </a:rPr>
              <a:t>队</a:t>
            </a:r>
            <a:endParaRPr lang="zh-CN" altLang="en-US" sz="5400" spc="400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华文行楷" panose="02010800040101010101" charset="-122"/>
              <a:ea typeface="华文行楷" panose="02010800040101010101" charset="-122"/>
              <a:cs typeface="+mn-ea"/>
              <a:sym typeface="+mn-lt"/>
            </a:endParaRPr>
          </a:p>
        </p:txBody>
      </p:sp>
      <p:sp>
        <p:nvSpPr>
          <p:cNvPr id="39" name="矩形 38"/>
          <p:cNvSpPr/>
          <p:nvPr/>
        </p:nvSpPr>
        <p:spPr>
          <a:xfrm rot="16200000">
            <a:off x="5358130" y="1328420"/>
            <a:ext cx="1659890" cy="8066405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marL="0" lvl="1" algn="ctr" defTabSz="457200">
              <a:lnSpc>
                <a:spcPct val="150000"/>
              </a:lnSpc>
            </a:pPr>
            <a:r>
              <a:rPr lang="zh-CN" altLang="en-US" sz="3200" b="1" dirty="0">
                <a:solidFill>
                  <a:schemeClr val="tx1"/>
                </a:solidFill>
                <a:highlight>
                  <a:srgbClr val="C0C0C0"/>
                </a:highligh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lt"/>
              </a:rPr>
              <a:t>佛山市顺德区教育发展中心</a:t>
            </a:r>
            <a:r>
              <a:rPr lang="en-US" altLang="zh-CN" sz="3200" b="1" dirty="0">
                <a:solidFill>
                  <a:schemeClr val="tx1"/>
                </a:solidFill>
                <a:highlight>
                  <a:srgbClr val="C0C0C0"/>
                </a:highligh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lt"/>
              </a:rPr>
              <a:t>    </a:t>
            </a:r>
            <a:r>
              <a:rPr lang="zh-CN" altLang="en-US" sz="3200" b="1" dirty="0">
                <a:solidFill>
                  <a:schemeClr val="tx1"/>
                </a:solidFill>
                <a:highlight>
                  <a:srgbClr val="C0C0C0"/>
                </a:highligh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lt"/>
              </a:rPr>
              <a:t>卜树梅</a:t>
            </a:r>
            <a:endParaRPr lang="zh-CN" altLang="en-US" sz="3200" b="1" dirty="0">
              <a:solidFill>
                <a:schemeClr val="tx1"/>
              </a:solidFill>
              <a:highlight>
                <a:srgbClr val="C0C0C0"/>
              </a:highlight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lt"/>
            </a:endParaRPr>
          </a:p>
          <a:p>
            <a:pPr marL="0" lvl="1" algn="ctr" defTabSz="457200">
              <a:lnSpc>
                <a:spcPct val="150000"/>
              </a:lnSpc>
            </a:pPr>
            <a:r>
              <a:rPr lang="en-US" altLang="zh-CN" sz="3200" b="1" dirty="0">
                <a:solidFill>
                  <a:schemeClr val="tx1"/>
                </a:solidFill>
                <a:highlight>
                  <a:srgbClr val="C0C0C0"/>
                </a:highligh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lt"/>
              </a:rPr>
              <a:t>2023</a:t>
            </a:r>
            <a:r>
              <a:rPr lang="zh-CN" altLang="en-US" sz="3200" b="1" dirty="0">
                <a:solidFill>
                  <a:schemeClr val="tx1"/>
                </a:solidFill>
                <a:highlight>
                  <a:srgbClr val="C0C0C0"/>
                </a:highligh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lt"/>
              </a:rPr>
              <a:t>年</a:t>
            </a:r>
            <a:r>
              <a:rPr lang="en-US" altLang="zh-CN" sz="3200" b="1" dirty="0">
                <a:solidFill>
                  <a:schemeClr val="tx1"/>
                </a:solidFill>
                <a:highlight>
                  <a:srgbClr val="C0C0C0"/>
                </a:highligh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lt"/>
              </a:rPr>
              <a:t>9</a:t>
            </a:r>
            <a:r>
              <a:rPr lang="zh-CN" altLang="en-US" sz="3200" b="1" dirty="0">
                <a:solidFill>
                  <a:schemeClr val="tx1"/>
                </a:solidFill>
                <a:highlight>
                  <a:srgbClr val="C0C0C0"/>
                </a:highligh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lt"/>
              </a:rPr>
              <a:t>月</a:t>
            </a:r>
            <a:r>
              <a:rPr lang="en-US" altLang="zh-CN" sz="3200" b="1" dirty="0">
                <a:solidFill>
                  <a:schemeClr val="tx1"/>
                </a:solidFill>
                <a:highlight>
                  <a:srgbClr val="C0C0C0"/>
                </a:highligh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lt"/>
              </a:rPr>
              <a:t>13</a:t>
            </a:r>
            <a:r>
              <a:rPr lang="zh-CN" altLang="en-US" sz="3200" b="1" dirty="0">
                <a:solidFill>
                  <a:schemeClr val="tx1"/>
                </a:solidFill>
                <a:highlight>
                  <a:srgbClr val="C0C0C0"/>
                </a:highligh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lt"/>
              </a:rPr>
              <a:t>日</a:t>
            </a:r>
            <a:endParaRPr lang="zh-CN" altLang="en-US" sz="3200" b="1" dirty="0">
              <a:solidFill>
                <a:schemeClr val="tx1"/>
              </a:solidFill>
              <a:highlight>
                <a:srgbClr val="C0C0C0"/>
              </a:highlight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lt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5"/>
          <a:srcRect l="12943" t="58712" r="79920" b="24000"/>
          <a:stretch>
            <a:fillRect/>
          </a:stretch>
        </p:blipFill>
        <p:spPr>
          <a:xfrm>
            <a:off x="1876380" y="4676886"/>
            <a:ext cx="730485" cy="1001664"/>
          </a:xfrm>
          <a:prstGeom prst="rect">
            <a:avLst/>
          </a:prstGeom>
        </p:spPr>
      </p:pic>
      <p:pic>
        <p:nvPicPr>
          <p:cNvPr id="42" name="安静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01775" y="-987425"/>
            <a:ext cx="487363" cy="487363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0" y="0"/>
            <a:ext cx="98094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顺德区</a:t>
            </a:r>
            <a:r>
              <a:rPr lang="en-US" altLang="zh-CN" sz="2800" b="1">
                <a:solidFill>
                  <a:schemeClr val="accent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2023</a:t>
            </a:r>
            <a:r>
              <a:rPr lang="zh-CN" altLang="en-US" sz="2800" b="1">
                <a:solidFill>
                  <a:schemeClr val="accent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学年第一学期初中历史</a:t>
            </a:r>
            <a:r>
              <a:rPr lang="zh-CN" altLang="en-US" sz="2800" b="1">
                <a:solidFill>
                  <a:schemeClr val="accent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学科教研工作会议</a:t>
            </a:r>
            <a:endParaRPr lang="zh-CN" altLang="en-US" sz="2800" b="1">
              <a:solidFill>
                <a:schemeClr val="accent2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r>
              <a:rPr lang="zh-CN" altLang="en-US" sz="2800" b="1">
                <a:solidFill>
                  <a:schemeClr val="accent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暨铸魂工程课题、教育部初中历史教研基地项目研讨活动</a:t>
            </a:r>
            <a:endParaRPr lang="zh-CN" altLang="en-US" sz="2800" b="1">
              <a:solidFill>
                <a:schemeClr val="accent2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300990" y="-300990"/>
            <a:ext cx="797560" cy="13995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rcRect l="4497" t="11959" r="60448" b="72371"/>
          <a:stretch>
            <a:fillRect/>
          </a:stretch>
        </p:blipFill>
        <p:spPr>
          <a:xfrm>
            <a:off x="9507434" y="-87"/>
            <a:ext cx="2684984" cy="1800520"/>
          </a:xfrm>
          <a:custGeom>
            <a:avLst/>
            <a:gdLst>
              <a:gd name="connsiteX0" fmla="*/ 801278 w 1602556"/>
              <a:gd name="connsiteY0" fmla="*/ 0 h 1074656"/>
              <a:gd name="connsiteX1" fmla="*/ 1602556 w 1602556"/>
              <a:gd name="connsiteY1" fmla="*/ 537328 h 1074656"/>
              <a:gd name="connsiteX2" fmla="*/ 801278 w 1602556"/>
              <a:gd name="connsiteY2" fmla="*/ 1074656 h 1074656"/>
              <a:gd name="connsiteX3" fmla="*/ 0 w 1602556"/>
              <a:gd name="connsiteY3" fmla="*/ 537328 h 1074656"/>
              <a:gd name="connsiteX4" fmla="*/ 801278 w 1602556"/>
              <a:gd name="connsiteY4" fmla="*/ 0 h 107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2556" h="1074656">
                <a:moveTo>
                  <a:pt x="801278" y="0"/>
                </a:moveTo>
                <a:cubicBezTo>
                  <a:pt x="1243812" y="0"/>
                  <a:pt x="1602556" y="240570"/>
                  <a:pt x="1602556" y="537328"/>
                </a:cubicBezTo>
                <a:cubicBezTo>
                  <a:pt x="1602556" y="834086"/>
                  <a:pt x="1243812" y="1074656"/>
                  <a:pt x="801278" y="1074656"/>
                </a:cubicBezTo>
                <a:cubicBezTo>
                  <a:pt x="358744" y="1074656"/>
                  <a:pt x="0" y="834086"/>
                  <a:pt x="0" y="537328"/>
                </a:cubicBezTo>
                <a:cubicBezTo>
                  <a:pt x="0" y="240570"/>
                  <a:pt x="358744" y="0"/>
                  <a:pt x="801278" y="0"/>
                </a:cubicBezTo>
                <a:close/>
              </a:path>
            </a:pathLst>
          </a:custGeom>
        </p:spPr>
      </p:pic>
      <p:sp>
        <p:nvSpPr>
          <p:cNvPr id="100" name="文本框 99"/>
          <p:cNvSpPr txBox="1"/>
          <p:nvPr/>
        </p:nvSpPr>
        <p:spPr>
          <a:xfrm>
            <a:off x="878840" y="275590"/>
            <a:ext cx="111264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</a:rPr>
              <a:t>“中华优秀传统文化融入初中历史课程”课题组成员研讨活动</a:t>
            </a:r>
            <a:endParaRPr lang="zh-CN" altLang="en-US" sz="2800" b="1">
              <a:solidFill>
                <a:srgbClr val="000000"/>
              </a:solidFill>
              <a:highlight>
                <a:srgbClr val="C0C0C0"/>
              </a:highlight>
              <a:ea typeface="华文中宋" panose="02010600040101010101" charset="-122"/>
            </a:endParaRPr>
          </a:p>
        </p:txBody>
      </p:sp>
      <p:pic>
        <p:nvPicPr>
          <p:cNvPr id="8" name="图片 7" descr="11.课题组成员在筹备课题中期汇报活动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" y="1873885"/>
            <a:ext cx="6411595" cy="4808855"/>
          </a:xfrm>
          <a:prstGeom prst="rect">
            <a:avLst/>
          </a:prstGeom>
        </p:spPr>
      </p:pic>
      <p:pic>
        <p:nvPicPr>
          <p:cNvPr id="9" name="图片 8" descr="课题组成员合影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250" y="2048510"/>
            <a:ext cx="6000750" cy="4500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300990" y="-300990"/>
            <a:ext cx="797560" cy="13995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rcRect l="4497" t="11959" r="60448" b="72371"/>
          <a:stretch>
            <a:fillRect/>
          </a:stretch>
        </p:blipFill>
        <p:spPr>
          <a:xfrm>
            <a:off x="9507434" y="-87"/>
            <a:ext cx="2684984" cy="1800520"/>
          </a:xfrm>
          <a:custGeom>
            <a:avLst/>
            <a:gdLst>
              <a:gd name="connsiteX0" fmla="*/ 801278 w 1602556"/>
              <a:gd name="connsiteY0" fmla="*/ 0 h 1074656"/>
              <a:gd name="connsiteX1" fmla="*/ 1602556 w 1602556"/>
              <a:gd name="connsiteY1" fmla="*/ 537328 h 1074656"/>
              <a:gd name="connsiteX2" fmla="*/ 801278 w 1602556"/>
              <a:gd name="connsiteY2" fmla="*/ 1074656 h 1074656"/>
              <a:gd name="connsiteX3" fmla="*/ 0 w 1602556"/>
              <a:gd name="connsiteY3" fmla="*/ 537328 h 1074656"/>
              <a:gd name="connsiteX4" fmla="*/ 801278 w 1602556"/>
              <a:gd name="connsiteY4" fmla="*/ 0 h 107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2556" h="1074656">
                <a:moveTo>
                  <a:pt x="801278" y="0"/>
                </a:moveTo>
                <a:cubicBezTo>
                  <a:pt x="1243812" y="0"/>
                  <a:pt x="1602556" y="240570"/>
                  <a:pt x="1602556" y="537328"/>
                </a:cubicBezTo>
                <a:cubicBezTo>
                  <a:pt x="1602556" y="834086"/>
                  <a:pt x="1243812" y="1074656"/>
                  <a:pt x="801278" y="1074656"/>
                </a:cubicBezTo>
                <a:cubicBezTo>
                  <a:pt x="358744" y="1074656"/>
                  <a:pt x="0" y="834086"/>
                  <a:pt x="0" y="537328"/>
                </a:cubicBezTo>
                <a:cubicBezTo>
                  <a:pt x="0" y="240570"/>
                  <a:pt x="358744" y="0"/>
                  <a:pt x="801278" y="0"/>
                </a:cubicBezTo>
                <a:close/>
              </a:path>
            </a:pathLst>
          </a:custGeom>
        </p:spPr>
      </p:pic>
      <p:sp>
        <p:nvSpPr>
          <p:cNvPr id="100" name="文本框 99"/>
          <p:cNvSpPr txBox="1"/>
          <p:nvPr/>
        </p:nvSpPr>
        <p:spPr>
          <a:xfrm>
            <a:off x="1142365" y="0"/>
            <a:ext cx="111264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3</a:t>
            </a:r>
            <a:r>
              <a:rPr lang="zh-CN" altLang="en-US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月</a:t>
            </a:r>
            <a:r>
              <a:rPr lang="en-US" alt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23</a:t>
            </a:r>
            <a:r>
              <a:rPr lang="zh-CN" altLang="en-US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日走进云浮卜老师给孩子们讲传统文</a:t>
            </a:r>
            <a:r>
              <a:rPr lang="zh-CN" altLang="en-US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化</a:t>
            </a:r>
            <a:endParaRPr lang="zh-CN" altLang="en-US" sz="2800" b="1">
              <a:solidFill>
                <a:srgbClr val="000000"/>
              </a:solidFill>
              <a:highlight>
                <a:srgbClr val="C0C0C0"/>
              </a:highlight>
              <a:ea typeface="华文中宋" panose="02010600040101010101" charset="-122"/>
              <a:sym typeface="+mn-ea"/>
            </a:endParaRPr>
          </a:p>
        </p:txBody>
      </p:sp>
      <p:pic>
        <p:nvPicPr>
          <p:cNvPr id="2" name="图片 1" descr="新兴送教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765" y="1104900"/>
            <a:ext cx="5747385" cy="43103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4900"/>
            <a:ext cx="5758180" cy="4321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300990" y="-300990"/>
            <a:ext cx="797560" cy="13995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rcRect l="4497" t="11959" r="60448" b="72371"/>
          <a:stretch>
            <a:fillRect/>
          </a:stretch>
        </p:blipFill>
        <p:spPr>
          <a:xfrm>
            <a:off x="9507434" y="-87"/>
            <a:ext cx="2684984" cy="1800520"/>
          </a:xfrm>
          <a:custGeom>
            <a:avLst/>
            <a:gdLst>
              <a:gd name="connsiteX0" fmla="*/ 801278 w 1602556"/>
              <a:gd name="connsiteY0" fmla="*/ 0 h 1074656"/>
              <a:gd name="connsiteX1" fmla="*/ 1602556 w 1602556"/>
              <a:gd name="connsiteY1" fmla="*/ 537328 h 1074656"/>
              <a:gd name="connsiteX2" fmla="*/ 801278 w 1602556"/>
              <a:gd name="connsiteY2" fmla="*/ 1074656 h 1074656"/>
              <a:gd name="connsiteX3" fmla="*/ 0 w 1602556"/>
              <a:gd name="connsiteY3" fmla="*/ 537328 h 1074656"/>
              <a:gd name="connsiteX4" fmla="*/ 801278 w 1602556"/>
              <a:gd name="connsiteY4" fmla="*/ 0 h 107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2556" h="1074656">
                <a:moveTo>
                  <a:pt x="801278" y="0"/>
                </a:moveTo>
                <a:cubicBezTo>
                  <a:pt x="1243812" y="0"/>
                  <a:pt x="1602556" y="240570"/>
                  <a:pt x="1602556" y="537328"/>
                </a:cubicBezTo>
                <a:cubicBezTo>
                  <a:pt x="1602556" y="834086"/>
                  <a:pt x="1243812" y="1074656"/>
                  <a:pt x="801278" y="1074656"/>
                </a:cubicBezTo>
                <a:cubicBezTo>
                  <a:pt x="358744" y="1074656"/>
                  <a:pt x="0" y="834086"/>
                  <a:pt x="0" y="537328"/>
                </a:cubicBezTo>
                <a:cubicBezTo>
                  <a:pt x="0" y="240570"/>
                  <a:pt x="358744" y="0"/>
                  <a:pt x="801278" y="0"/>
                </a:cubicBezTo>
                <a:close/>
              </a:path>
            </a:pathLst>
          </a:custGeom>
        </p:spPr>
      </p:pic>
      <p:sp>
        <p:nvSpPr>
          <p:cNvPr id="100" name="文本框 99"/>
          <p:cNvSpPr txBox="1"/>
          <p:nvPr/>
        </p:nvSpPr>
        <p:spPr>
          <a:xfrm>
            <a:off x="1142365" y="0"/>
            <a:ext cx="111264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4</a:t>
            </a:r>
            <a:r>
              <a:rPr lang="zh-CN" altLang="en-US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月</a:t>
            </a:r>
            <a:r>
              <a:rPr lang="en-US" alt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28</a:t>
            </a:r>
            <a:r>
              <a:rPr lang="zh-CN" altLang="en-US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日顺德区</a:t>
            </a:r>
            <a:r>
              <a:rPr 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初中历史学科青年教师教学能力大赛</a:t>
            </a:r>
            <a:endParaRPr lang="zh-CN" altLang="en-US" sz="2800" b="1">
              <a:solidFill>
                <a:srgbClr val="000000"/>
              </a:solidFill>
              <a:highlight>
                <a:srgbClr val="C0C0C0"/>
              </a:highlight>
              <a:ea typeface="华文中宋" panose="020106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9743" t="15579"/>
          <a:stretch>
            <a:fillRect/>
          </a:stretch>
        </p:blipFill>
        <p:spPr>
          <a:xfrm>
            <a:off x="328295" y="441960"/>
            <a:ext cx="4370705" cy="30626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8927" t="26354" r="2227" b="20391"/>
          <a:stretch>
            <a:fillRect/>
          </a:stretch>
        </p:blipFill>
        <p:spPr>
          <a:xfrm>
            <a:off x="5227320" y="452755"/>
            <a:ext cx="6875145" cy="30873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rcRect l="28435" t="33091" r="6026" b="14640"/>
          <a:stretch>
            <a:fillRect/>
          </a:stretch>
        </p:blipFill>
        <p:spPr>
          <a:xfrm>
            <a:off x="137795" y="3651885"/>
            <a:ext cx="5089525" cy="30410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rcRect t="17625" b="16945"/>
          <a:stretch>
            <a:fillRect/>
          </a:stretch>
        </p:blipFill>
        <p:spPr>
          <a:xfrm>
            <a:off x="5762625" y="3660775"/>
            <a:ext cx="6175375" cy="3032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300990" y="-300990"/>
            <a:ext cx="797560" cy="13995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rcRect l="4497" t="11959" r="60448" b="72371"/>
          <a:stretch>
            <a:fillRect/>
          </a:stretch>
        </p:blipFill>
        <p:spPr>
          <a:xfrm>
            <a:off x="9507434" y="-87"/>
            <a:ext cx="2684984" cy="1800520"/>
          </a:xfrm>
          <a:custGeom>
            <a:avLst/>
            <a:gdLst>
              <a:gd name="connsiteX0" fmla="*/ 801278 w 1602556"/>
              <a:gd name="connsiteY0" fmla="*/ 0 h 1074656"/>
              <a:gd name="connsiteX1" fmla="*/ 1602556 w 1602556"/>
              <a:gd name="connsiteY1" fmla="*/ 537328 h 1074656"/>
              <a:gd name="connsiteX2" fmla="*/ 801278 w 1602556"/>
              <a:gd name="connsiteY2" fmla="*/ 1074656 h 1074656"/>
              <a:gd name="connsiteX3" fmla="*/ 0 w 1602556"/>
              <a:gd name="connsiteY3" fmla="*/ 537328 h 1074656"/>
              <a:gd name="connsiteX4" fmla="*/ 801278 w 1602556"/>
              <a:gd name="connsiteY4" fmla="*/ 0 h 107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2556" h="1074656">
                <a:moveTo>
                  <a:pt x="801278" y="0"/>
                </a:moveTo>
                <a:cubicBezTo>
                  <a:pt x="1243812" y="0"/>
                  <a:pt x="1602556" y="240570"/>
                  <a:pt x="1602556" y="537328"/>
                </a:cubicBezTo>
                <a:cubicBezTo>
                  <a:pt x="1602556" y="834086"/>
                  <a:pt x="1243812" y="1074656"/>
                  <a:pt x="801278" y="1074656"/>
                </a:cubicBezTo>
                <a:cubicBezTo>
                  <a:pt x="358744" y="1074656"/>
                  <a:pt x="0" y="834086"/>
                  <a:pt x="0" y="537328"/>
                </a:cubicBezTo>
                <a:cubicBezTo>
                  <a:pt x="0" y="240570"/>
                  <a:pt x="358744" y="0"/>
                  <a:pt x="801278" y="0"/>
                </a:cubicBezTo>
                <a:close/>
              </a:path>
            </a:pathLst>
          </a:custGeom>
        </p:spPr>
      </p:pic>
      <p:sp>
        <p:nvSpPr>
          <p:cNvPr id="100" name="文本框 99"/>
          <p:cNvSpPr txBox="1"/>
          <p:nvPr/>
        </p:nvSpPr>
        <p:spPr>
          <a:xfrm>
            <a:off x="223520" y="365125"/>
            <a:ext cx="62541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4</a:t>
            </a:r>
            <a:r>
              <a:rPr lang="zh-CN" altLang="en-US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月份为佛山市师生上复习冲刺公益</a:t>
            </a:r>
            <a:r>
              <a:rPr lang="zh-CN" altLang="en-US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课</a:t>
            </a:r>
            <a:endParaRPr lang="zh-CN" altLang="en-US" sz="2800" b="1">
              <a:solidFill>
                <a:srgbClr val="000000"/>
              </a:solidFill>
              <a:highlight>
                <a:srgbClr val="C0C0C0"/>
              </a:highlight>
              <a:ea typeface="华文中宋" panose="02010600040101010101" charset="-122"/>
              <a:sym typeface="+mn-ea"/>
            </a:endParaRPr>
          </a:p>
        </p:txBody>
      </p:sp>
      <p:pic>
        <p:nvPicPr>
          <p:cNvPr id="5" name="图片 4" descr="14.卜树梅老师开展佛山中考复习冲刺公益直播课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5756"/>
          <a:stretch>
            <a:fillRect/>
          </a:stretch>
        </p:blipFill>
        <p:spPr>
          <a:xfrm>
            <a:off x="78740" y="1988820"/>
            <a:ext cx="6168390" cy="38976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33176" r="26091"/>
          <a:stretch>
            <a:fillRect/>
          </a:stretch>
        </p:blipFill>
        <p:spPr>
          <a:xfrm>
            <a:off x="6477635" y="1988820"/>
            <a:ext cx="5560060" cy="377063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6632575" y="295275"/>
            <a:ext cx="556006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在省级培训中展示</a:t>
            </a:r>
            <a:r>
              <a:rPr lang="en-US" alt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“</a:t>
            </a:r>
            <a:r>
              <a:rPr lang="zh-CN" altLang="en-US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优秀传统文化</a:t>
            </a:r>
            <a:r>
              <a:rPr lang="en-US" alt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”</a:t>
            </a:r>
            <a:r>
              <a:rPr lang="zh-CN" altLang="en-US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方面的优秀</a:t>
            </a:r>
            <a:r>
              <a:rPr lang="zh-CN" altLang="en-US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试题</a:t>
            </a:r>
            <a:endParaRPr lang="zh-CN" altLang="en-US" sz="2800" b="1">
              <a:solidFill>
                <a:srgbClr val="000000"/>
              </a:solidFill>
              <a:highlight>
                <a:srgbClr val="C0C0C0"/>
              </a:highlight>
              <a:ea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300990" y="-300990"/>
            <a:ext cx="797560" cy="13995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rcRect l="4497" t="11959" r="60448" b="72371"/>
          <a:stretch>
            <a:fillRect/>
          </a:stretch>
        </p:blipFill>
        <p:spPr>
          <a:xfrm>
            <a:off x="9507434" y="-87"/>
            <a:ext cx="2684984" cy="1800520"/>
          </a:xfrm>
          <a:custGeom>
            <a:avLst/>
            <a:gdLst>
              <a:gd name="connsiteX0" fmla="*/ 801278 w 1602556"/>
              <a:gd name="connsiteY0" fmla="*/ 0 h 1074656"/>
              <a:gd name="connsiteX1" fmla="*/ 1602556 w 1602556"/>
              <a:gd name="connsiteY1" fmla="*/ 537328 h 1074656"/>
              <a:gd name="connsiteX2" fmla="*/ 801278 w 1602556"/>
              <a:gd name="connsiteY2" fmla="*/ 1074656 h 1074656"/>
              <a:gd name="connsiteX3" fmla="*/ 0 w 1602556"/>
              <a:gd name="connsiteY3" fmla="*/ 537328 h 1074656"/>
              <a:gd name="connsiteX4" fmla="*/ 801278 w 1602556"/>
              <a:gd name="connsiteY4" fmla="*/ 0 h 107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2556" h="1074656">
                <a:moveTo>
                  <a:pt x="801278" y="0"/>
                </a:moveTo>
                <a:cubicBezTo>
                  <a:pt x="1243812" y="0"/>
                  <a:pt x="1602556" y="240570"/>
                  <a:pt x="1602556" y="537328"/>
                </a:cubicBezTo>
                <a:cubicBezTo>
                  <a:pt x="1602556" y="834086"/>
                  <a:pt x="1243812" y="1074656"/>
                  <a:pt x="801278" y="1074656"/>
                </a:cubicBezTo>
                <a:cubicBezTo>
                  <a:pt x="358744" y="1074656"/>
                  <a:pt x="0" y="834086"/>
                  <a:pt x="0" y="537328"/>
                </a:cubicBezTo>
                <a:cubicBezTo>
                  <a:pt x="0" y="240570"/>
                  <a:pt x="358744" y="0"/>
                  <a:pt x="801278" y="0"/>
                </a:cubicBezTo>
                <a:close/>
              </a:path>
            </a:pathLst>
          </a:custGeom>
        </p:spPr>
      </p:pic>
      <p:sp>
        <p:nvSpPr>
          <p:cNvPr id="100" name="文本框 99"/>
          <p:cNvSpPr txBox="1"/>
          <p:nvPr/>
        </p:nvSpPr>
        <p:spPr>
          <a:xfrm>
            <a:off x="1142365" y="0"/>
            <a:ext cx="111264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《中学历史教学》</a:t>
            </a:r>
            <a:r>
              <a:rPr lang="en-US" alt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2023</a:t>
            </a:r>
            <a:r>
              <a:rPr lang="zh-CN" altLang="en-US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年第</a:t>
            </a:r>
            <a:r>
              <a:rPr lang="en-US" alt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7</a:t>
            </a:r>
            <a:r>
              <a:rPr lang="zh-CN" altLang="en-US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期</a:t>
            </a:r>
            <a:endParaRPr lang="zh-CN" altLang="en-US" sz="2800" b="1">
              <a:solidFill>
                <a:srgbClr val="000000"/>
              </a:solidFill>
              <a:highlight>
                <a:srgbClr val="C0C0C0"/>
              </a:highlight>
              <a:ea typeface="华文中宋" panose="02010600040101010101" charset="-122"/>
              <a:sym typeface="+mn-ea"/>
            </a:endParaRPr>
          </a:p>
        </p:txBody>
      </p:sp>
      <p:pic>
        <p:nvPicPr>
          <p:cNvPr id="6" name="图片 5" descr="0629编辑部发的核对版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560" y="0"/>
            <a:ext cx="510095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880" y="665480"/>
            <a:ext cx="4544060" cy="6060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" y="-636"/>
            <a:ext cx="7696835" cy="798108"/>
            <a:chOff x="-1" y="-636"/>
            <a:chExt cx="7696835" cy="79810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301086" y="-301087"/>
              <a:ext cx="797473" cy="1399646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440054" y="-636"/>
              <a:ext cx="7256780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二、打造队伍：</a:t>
              </a:r>
              <a:r>
                <a:rPr lang="en-US" altLang="zh-CN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1.</a:t>
              </a:r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努力学习</a:t>
              </a:r>
              <a:endParaRPr lang="zh-CN" altLang="en-US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rcRect l="4497" t="11959" r="60448" b="72371"/>
          <a:stretch>
            <a:fillRect/>
          </a:stretch>
        </p:blipFill>
        <p:spPr>
          <a:xfrm>
            <a:off x="9507434" y="-87"/>
            <a:ext cx="2684984" cy="1800520"/>
          </a:xfrm>
          <a:custGeom>
            <a:avLst/>
            <a:gdLst>
              <a:gd name="connsiteX0" fmla="*/ 801278 w 1602556"/>
              <a:gd name="connsiteY0" fmla="*/ 0 h 1074656"/>
              <a:gd name="connsiteX1" fmla="*/ 1602556 w 1602556"/>
              <a:gd name="connsiteY1" fmla="*/ 537328 h 1074656"/>
              <a:gd name="connsiteX2" fmla="*/ 801278 w 1602556"/>
              <a:gd name="connsiteY2" fmla="*/ 1074656 h 1074656"/>
              <a:gd name="connsiteX3" fmla="*/ 0 w 1602556"/>
              <a:gd name="connsiteY3" fmla="*/ 537328 h 1074656"/>
              <a:gd name="connsiteX4" fmla="*/ 801278 w 1602556"/>
              <a:gd name="connsiteY4" fmla="*/ 0 h 107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2556" h="1074656">
                <a:moveTo>
                  <a:pt x="801278" y="0"/>
                </a:moveTo>
                <a:cubicBezTo>
                  <a:pt x="1243812" y="0"/>
                  <a:pt x="1602556" y="240570"/>
                  <a:pt x="1602556" y="537328"/>
                </a:cubicBezTo>
                <a:cubicBezTo>
                  <a:pt x="1602556" y="834086"/>
                  <a:pt x="1243812" y="1074656"/>
                  <a:pt x="801278" y="1074656"/>
                </a:cubicBezTo>
                <a:cubicBezTo>
                  <a:pt x="358744" y="1074656"/>
                  <a:pt x="0" y="834086"/>
                  <a:pt x="0" y="537328"/>
                </a:cubicBezTo>
                <a:cubicBezTo>
                  <a:pt x="0" y="240570"/>
                  <a:pt x="358744" y="0"/>
                  <a:pt x="801278" y="0"/>
                </a:cubicBezTo>
                <a:close/>
              </a:path>
            </a:pathLst>
          </a:cu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6657"/>
          <a:stretch>
            <a:fillRect/>
          </a:stretch>
        </p:blipFill>
        <p:spPr>
          <a:xfrm rot="16200000">
            <a:off x="1323340" y="213360"/>
            <a:ext cx="2724785" cy="3893185"/>
          </a:xfrm>
          <a:prstGeom prst="rect">
            <a:avLst/>
          </a:prstGeom>
        </p:spPr>
      </p:pic>
      <p:pic>
        <p:nvPicPr>
          <p:cNvPr id="2" name="图片 5" descr="3e749b27040b3fb1d1c5a098c5d879e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39116"/>
          <a:stretch>
            <a:fillRect/>
          </a:stretch>
        </p:blipFill>
        <p:spPr>
          <a:xfrm>
            <a:off x="5951220" y="797560"/>
            <a:ext cx="5774055" cy="2636520"/>
          </a:xfrm>
          <a:prstGeom prst="rect">
            <a:avLst/>
          </a:prstGeom>
        </p:spPr>
      </p:pic>
      <p:pic>
        <p:nvPicPr>
          <p:cNvPr id="7" name="图片 1" descr="198f82c9f154b7f0ac28a9847bf261c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40055" y="3637280"/>
            <a:ext cx="4490720" cy="3368040"/>
          </a:xfrm>
          <a:prstGeom prst="rect">
            <a:avLst/>
          </a:prstGeom>
        </p:spPr>
      </p:pic>
      <p:pic>
        <p:nvPicPr>
          <p:cNvPr id="10" name="图片 2" descr="af00f20ccb06105612d48b85e73cabe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709410" y="3434080"/>
            <a:ext cx="4476750" cy="335724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7530465" y="0"/>
            <a:ext cx="472757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三级教研经常组织学习新课标，迎接新</a:t>
            </a:r>
            <a:r>
              <a:rPr 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课改</a:t>
            </a:r>
            <a:endParaRPr lang="zh-CN" sz="2800" b="1">
              <a:solidFill>
                <a:srgbClr val="000000"/>
              </a:solidFill>
              <a:highlight>
                <a:srgbClr val="C0C0C0"/>
              </a:highlight>
              <a:ea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" y="-1"/>
            <a:ext cx="11352530" cy="797473"/>
            <a:chOff x="-1" y="-1"/>
            <a:chExt cx="11352530" cy="79747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301086" y="-301087"/>
              <a:ext cx="797473" cy="1399646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507364" y="-1"/>
              <a:ext cx="10845165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二、打造队伍：</a:t>
              </a:r>
              <a:r>
                <a:rPr lang="en-US" altLang="zh-CN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1.</a:t>
              </a:r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努力学习</a:t>
              </a:r>
              <a:endParaRPr lang="zh-CN" altLang="en-US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rcRect l="4497" t="11959" r="60448" b="72371"/>
          <a:stretch>
            <a:fillRect/>
          </a:stretch>
        </p:blipFill>
        <p:spPr>
          <a:xfrm>
            <a:off x="9507434" y="-87"/>
            <a:ext cx="2684984" cy="1800520"/>
          </a:xfrm>
          <a:custGeom>
            <a:avLst/>
            <a:gdLst>
              <a:gd name="connsiteX0" fmla="*/ 801278 w 1602556"/>
              <a:gd name="connsiteY0" fmla="*/ 0 h 1074656"/>
              <a:gd name="connsiteX1" fmla="*/ 1602556 w 1602556"/>
              <a:gd name="connsiteY1" fmla="*/ 537328 h 1074656"/>
              <a:gd name="connsiteX2" fmla="*/ 801278 w 1602556"/>
              <a:gd name="connsiteY2" fmla="*/ 1074656 h 1074656"/>
              <a:gd name="connsiteX3" fmla="*/ 0 w 1602556"/>
              <a:gd name="connsiteY3" fmla="*/ 537328 h 1074656"/>
              <a:gd name="connsiteX4" fmla="*/ 801278 w 1602556"/>
              <a:gd name="connsiteY4" fmla="*/ 0 h 107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2556" h="1074656">
                <a:moveTo>
                  <a:pt x="801278" y="0"/>
                </a:moveTo>
                <a:cubicBezTo>
                  <a:pt x="1243812" y="0"/>
                  <a:pt x="1602556" y="240570"/>
                  <a:pt x="1602556" y="537328"/>
                </a:cubicBezTo>
                <a:cubicBezTo>
                  <a:pt x="1602556" y="834086"/>
                  <a:pt x="1243812" y="1074656"/>
                  <a:pt x="801278" y="1074656"/>
                </a:cubicBezTo>
                <a:cubicBezTo>
                  <a:pt x="358744" y="1074656"/>
                  <a:pt x="0" y="834086"/>
                  <a:pt x="0" y="537328"/>
                </a:cubicBezTo>
                <a:cubicBezTo>
                  <a:pt x="0" y="240570"/>
                  <a:pt x="358744" y="0"/>
                  <a:pt x="801278" y="0"/>
                </a:cubicBez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t="36275" r="16934"/>
          <a:stretch>
            <a:fillRect/>
          </a:stretch>
        </p:blipFill>
        <p:spPr>
          <a:xfrm>
            <a:off x="75565" y="1151890"/>
            <a:ext cx="8998585" cy="51714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l="11658" t="3823" r="13897" b="33453"/>
          <a:stretch>
            <a:fillRect/>
          </a:stretch>
        </p:blipFill>
        <p:spPr>
          <a:xfrm>
            <a:off x="2790825" y="1225550"/>
            <a:ext cx="2919095" cy="55746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rcRect l="11214" t="13104" r="23949" b="30786"/>
          <a:stretch>
            <a:fillRect/>
          </a:stretch>
        </p:blipFill>
        <p:spPr>
          <a:xfrm>
            <a:off x="5939155" y="1203325"/>
            <a:ext cx="2976880" cy="55759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rcRect l="13043" t="68942" r="24034"/>
          <a:stretch>
            <a:fillRect/>
          </a:stretch>
        </p:blipFill>
        <p:spPr>
          <a:xfrm>
            <a:off x="9163685" y="2216150"/>
            <a:ext cx="2924175" cy="3721100"/>
          </a:xfrm>
          <a:prstGeom prst="rect">
            <a:avLst/>
          </a:prstGeom>
        </p:spPr>
      </p:pic>
      <p:sp>
        <p:nvSpPr>
          <p:cNvPr id="100" name="文本框 99"/>
          <p:cNvSpPr txBox="1"/>
          <p:nvPr>
            <p:custDataLst>
              <p:tags r:id="rId7"/>
            </p:custDataLst>
          </p:nvPr>
        </p:nvSpPr>
        <p:spPr>
          <a:xfrm>
            <a:off x="7488555" y="123190"/>
            <a:ext cx="47694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多种途径、</a:t>
            </a:r>
            <a:r>
              <a:rPr 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主动、自觉</a:t>
            </a:r>
            <a:r>
              <a:rPr 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学习</a:t>
            </a:r>
            <a:endParaRPr lang="zh-CN" sz="2800" b="1">
              <a:solidFill>
                <a:srgbClr val="000000"/>
              </a:solidFill>
              <a:highlight>
                <a:srgbClr val="C0C0C0"/>
              </a:highlight>
              <a:ea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" y="-1"/>
            <a:ext cx="12087860" cy="797560"/>
            <a:chOff x="-1" y="-1"/>
            <a:chExt cx="12087860" cy="79756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301086" y="-301087"/>
              <a:ext cx="797473" cy="1399646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1242694" y="152399"/>
              <a:ext cx="10845165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二、打造队伍：</a:t>
              </a:r>
              <a:r>
                <a:rPr lang="en-US" altLang="zh-CN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2.</a:t>
              </a:r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勇于</a:t>
              </a:r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实践</a:t>
              </a:r>
              <a:endParaRPr lang="zh-CN" altLang="en-US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rcRect l="4497" t="11959" r="60448" b="72371"/>
          <a:stretch>
            <a:fillRect/>
          </a:stretch>
        </p:blipFill>
        <p:spPr>
          <a:xfrm>
            <a:off x="9507434" y="-87"/>
            <a:ext cx="2684984" cy="1800520"/>
          </a:xfrm>
          <a:custGeom>
            <a:avLst/>
            <a:gdLst>
              <a:gd name="connsiteX0" fmla="*/ 801278 w 1602556"/>
              <a:gd name="connsiteY0" fmla="*/ 0 h 1074656"/>
              <a:gd name="connsiteX1" fmla="*/ 1602556 w 1602556"/>
              <a:gd name="connsiteY1" fmla="*/ 537328 h 1074656"/>
              <a:gd name="connsiteX2" fmla="*/ 801278 w 1602556"/>
              <a:gd name="connsiteY2" fmla="*/ 1074656 h 1074656"/>
              <a:gd name="connsiteX3" fmla="*/ 0 w 1602556"/>
              <a:gd name="connsiteY3" fmla="*/ 537328 h 1074656"/>
              <a:gd name="connsiteX4" fmla="*/ 801278 w 1602556"/>
              <a:gd name="connsiteY4" fmla="*/ 0 h 107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2556" h="1074656">
                <a:moveTo>
                  <a:pt x="801278" y="0"/>
                </a:moveTo>
                <a:cubicBezTo>
                  <a:pt x="1243812" y="0"/>
                  <a:pt x="1602556" y="240570"/>
                  <a:pt x="1602556" y="537328"/>
                </a:cubicBezTo>
                <a:cubicBezTo>
                  <a:pt x="1602556" y="834086"/>
                  <a:pt x="1243812" y="1074656"/>
                  <a:pt x="801278" y="1074656"/>
                </a:cubicBezTo>
                <a:cubicBezTo>
                  <a:pt x="358744" y="1074656"/>
                  <a:pt x="0" y="834086"/>
                  <a:pt x="0" y="537328"/>
                </a:cubicBezTo>
                <a:cubicBezTo>
                  <a:pt x="0" y="240570"/>
                  <a:pt x="358744" y="0"/>
                  <a:pt x="801278" y="0"/>
                </a:cubicBezTo>
                <a:close/>
              </a:path>
            </a:pathLst>
          </a:cu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65" y="829310"/>
            <a:ext cx="6275705" cy="60286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t="32989"/>
          <a:stretch>
            <a:fillRect/>
          </a:stretch>
        </p:blipFill>
        <p:spPr>
          <a:xfrm>
            <a:off x="5123815" y="797560"/>
            <a:ext cx="6702425" cy="33648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 t="20282"/>
          <a:stretch>
            <a:fillRect/>
          </a:stretch>
        </p:blipFill>
        <p:spPr>
          <a:xfrm>
            <a:off x="6261100" y="3604260"/>
            <a:ext cx="5565140" cy="332359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8023860" y="152400"/>
            <a:ext cx="41681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以视导撬动全区教学</a:t>
            </a:r>
            <a:r>
              <a:rPr 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实践</a:t>
            </a:r>
            <a:endParaRPr lang="zh-CN" sz="2800" b="1">
              <a:solidFill>
                <a:srgbClr val="000000"/>
              </a:solidFill>
              <a:highlight>
                <a:srgbClr val="C0C0C0"/>
              </a:highlight>
              <a:ea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" y="-1"/>
            <a:ext cx="12087860" cy="797560"/>
            <a:chOff x="-1" y="-1"/>
            <a:chExt cx="12087860" cy="79756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301086" y="-301087"/>
              <a:ext cx="797473" cy="1399646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1242694" y="152399"/>
              <a:ext cx="10845165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二、打造队伍：</a:t>
              </a:r>
              <a:r>
                <a:rPr lang="en-US" altLang="zh-CN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2.</a:t>
              </a:r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勇于</a:t>
              </a:r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实践</a:t>
              </a:r>
              <a:endParaRPr lang="zh-CN" altLang="en-US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rcRect l="4497" t="11959" r="60448" b="72371"/>
          <a:stretch>
            <a:fillRect/>
          </a:stretch>
        </p:blipFill>
        <p:spPr>
          <a:xfrm>
            <a:off x="9507434" y="-87"/>
            <a:ext cx="2684984" cy="1800520"/>
          </a:xfrm>
          <a:custGeom>
            <a:avLst/>
            <a:gdLst>
              <a:gd name="connsiteX0" fmla="*/ 801278 w 1602556"/>
              <a:gd name="connsiteY0" fmla="*/ 0 h 1074656"/>
              <a:gd name="connsiteX1" fmla="*/ 1602556 w 1602556"/>
              <a:gd name="connsiteY1" fmla="*/ 537328 h 1074656"/>
              <a:gd name="connsiteX2" fmla="*/ 801278 w 1602556"/>
              <a:gd name="connsiteY2" fmla="*/ 1074656 h 1074656"/>
              <a:gd name="connsiteX3" fmla="*/ 0 w 1602556"/>
              <a:gd name="connsiteY3" fmla="*/ 537328 h 1074656"/>
              <a:gd name="connsiteX4" fmla="*/ 801278 w 1602556"/>
              <a:gd name="connsiteY4" fmla="*/ 0 h 107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2556" h="1074656">
                <a:moveTo>
                  <a:pt x="801278" y="0"/>
                </a:moveTo>
                <a:cubicBezTo>
                  <a:pt x="1243812" y="0"/>
                  <a:pt x="1602556" y="240570"/>
                  <a:pt x="1602556" y="537328"/>
                </a:cubicBezTo>
                <a:cubicBezTo>
                  <a:pt x="1602556" y="834086"/>
                  <a:pt x="1243812" y="1074656"/>
                  <a:pt x="801278" y="1074656"/>
                </a:cubicBezTo>
                <a:cubicBezTo>
                  <a:pt x="358744" y="1074656"/>
                  <a:pt x="0" y="834086"/>
                  <a:pt x="0" y="537328"/>
                </a:cubicBezTo>
                <a:cubicBezTo>
                  <a:pt x="0" y="240570"/>
                  <a:pt x="358744" y="0"/>
                  <a:pt x="801278" y="0"/>
                </a:cubicBezTo>
                <a:close/>
              </a:path>
            </a:pathLst>
          </a:custGeom>
        </p:spPr>
      </p:pic>
      <p:sp>
        <p:nvSpPr>
          <p:cNvPr id="100" name="文本框 99"/>
          <p:cNvSpPr txBox="1"/>
          <p:nvPr/>
        </p:nvSpPr>
        <p:spPr>
          <a:xfrm>
            <a:off x="8023860" y="152400"/>
            <a:ext cx="41681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以卓越课堂激发实践热情</a:t>
            </a:r>
            <a:endParaRPr lang="zh-CN" sz="2800" b="1">
              <a:solidFill>
                <a:srgbClr val="000000"/>
              </a:solidFill>
              <a:highlight>
                <a:srgbClr val="C0C0C0"/>
              </a:highlight>
              <a:ea typeface="华文中宋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89635" y="1155065"/>
            <a:ext cx="79209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1">
                <a:solidFill>
                  <a:srgbClr val="000000"/>
                </a:solidFill>
                <a:highlight>
                  <a:srgbClr val="FFFF00"/>
                </a:highlight>
                <a:ea typeface="仿宋_GB2312" panose="02010609030101010101" charset="-122"/>
              </a:rPr>
              <a:t>“卓越课堂•走进镇街”</a:t>
            </a:r>
            <a:r>
              <a:rPr lang="en-US" altLang="zh-CN" sz="3200" b="1">
                <a:solidFill>
                  <a:srgbClr val="000000"/>
                </a:solidFill>
                <a:highlight>
                  <a:srgbClr val="FFFF00"/>
                </a:highlight>
                <a:ea typeface="仿宋_GB2312" panose="02010609030101010101" charset="-122"/>
              </a:rPr>
              <a:t>——</a:t>
            </a:r>
            <a:r>
              <a:rPr lang="zh-CN" altLang="en-US" sz="3200" b="1">
                <a:solidFill>
                  <a:srgbClr val="000000"/>
                </a:solidFill>
                <a:highlight>
                  <a:srgbClr val="FFFF00"/>
                </a:highlight>
                <a:ea typeface="仿宋_GB2312" panose="02010609030101010101" charset="-122"/>
              </a:rPr>
              <a:t>均安专场</a:t>
            </a:r>
            <a:endParaRPr lang="zh-CN" altLang="en-US" sz="3200" b="1">
              <a:solidFill>
                <a:srgbClr val="000000"/>
              </a:solidFill>
              <a:highlight>
                <a:srgbClr val="FFFF00"/>
              </a:highlight>
              <a:ea typeface="仿宋_GB2312" panose="0201060903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8895"/>
            <a:ext cx="5416550" cy="40576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rcRect t="37786"/>
          <a:stretch>
            <a:fillRect/>
          </a:stretch>
        </p:blipFill>
        <p:spPr>
          <a:xfrm>
            <a:off x="5715000" y="3076575"/>
            <a:ext cx="6401435" cy="2983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" y="-1"/>
            <a:ext cx="12087860" cy="797560"/>
            <a:chOff x="-1" y="-1"/>
            <a:chExt cx="12087860" cy="79756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301086" y="-301087"/>
              <a:ext cx="797473" cy="1399646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1242694" y="152399"/>
              <a:ext cx="10845165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二、打造队伍：</a:t>
              </a:r>
              <a:r>
                <a:rPr lang="en-US" altLang="zh-CN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2.</a:t>
              </a:r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勇于</a:t>
              </a:r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实践</a:t>
              </a:r>
              <a:endParaRPr lang="zh-CN" altLang="en-US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rcRect l="4497" t="11959" r="60448" b="72371"/>
          <a:stretch>
            <a:fillRect/>
          </a:stretch>
        </p:blipFill>
        <p:spPr>
          <a:xfrm>
            <a:off x="9507434" y="-87"/>
            <a:ext cx="2684984" cy="1800520"/>
          </a:xfrm>
          <a:custGeom>
            <a:avLst/>
            <a:gdLst>
              <a:gd name="connsiteX0" fmla="*/ 801278 w 1602556"/>
              <a:gd name="connsiteY0" fmla="*/ 0 h 1074656"/>
              <a:gd name="connsiteX1" fmla="*/ 1602556 w 1602556"/>
              <a:gd name="connsiteY1" fmla="*/ 537328 h 1074656"/>
              <a:gd name="connsiteX2" fmla="*/ 801278 w 1602556"/>
              <a:gd name="connsiteY2" fmla="*/ 1074656 h 1074656"/>
              <a:gd name="connsiteX3" fmla="*/ 0 w 1602556"/>
              <a:gd name="connsiteY3" fmla="*/ 537328 h 1074656"/>
              <a:gd name="connsiteX4" fmla="*/ 801278 w 1602556"/>
              <a:gd name="connsiteY4" fmla="*/ 0 h 107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2556" h="1074656">
                <a:moveTo>
                  <a:pt x="801278" y="0"/>
                </a:moveTo>
                <a:cubicBezTo>
                  <a:pt x="1243812" y="0"/>
                  <a:pt x="1602556" y="240570"/>
                  <a:pt x="1602556" y="537328"/>
                </a:cubicBezTo>
                <a:cubicBezTo>
                  <a:pt x="1602556" y="834086"/>
                  <a:pt x="1243812" y="1074656"/>
                  <a:pt x="801278" y="1074656"/>
                </a:cubicBezTo>
                <a:cubicBezTo>
                  <a:pt x="358744" y="1074656"/>
                  <a:pt x="0" y="834086"/>
                  <a:pt x="0" y="537328"/>
                </a:cubicBezTo>
                <a:cubicBezTo>
                  <a:pt x="0" y="240570"/>
                  <a:pt x="358744" y="0"/>
                  <a:pt x="801278" y="0"/>
                </a:cubicBezTo>
                <a:close/>
              </a:path>
            </a:pathLst>
          </a:custGeom>
        </p:spPr>
      </p:pic>
      <p:sp>
        <p:nvSpPr>
          <p:cNvPr id="100" name="文本框 99"/>
          <p:cNvSpPr txBox="1"/>
          <p:nvPr>
            <p:custDataLst>
              <p:tags r:id="rId3"/>
            </p:custDataLst>
          </p:nvPr>
        </p:nvSpPr>
        <p:spPr>
          <a:xfrm>
            <a:off x="8023860" y="152400"/>
            <a:ext cx="41681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以卓越课堂激发实践热情</a:t>
            </a:r>
            <a:endParaRPr lang="zh-CN" sz="2800" b="1">
              <a:solidFill>
                <a:srgbClr val="000000"/>
              </a:solidFill>
              <a:highlight>
                <a:srgbClr val="C0C0C0"/>
              </a:highlight>
              <a:ea typeface="华文中宋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9060" y="913765"/>
            <a:ext cx="99072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>
                <a:solidFill>
                  <a:srgbClr val="000000"/>
                </a:solidFill>
                <a:highlight>
                  <a:srgbClr val="FFFF00"/>
                </a:highlight>
                <a:ea typeface="仿宋_GB2312" panose="02010609030101010101" charset="-122"/>
              </a:rPr>
              <a:t>“卓越课堂•走进镇街”</a:t>
            </a:r>
            <a:r>
              <a:rPr lang="en-US" altLang="zh-CN" sz="3200" b="0">
                <a:solidFill>
                  <a:srgbClr val="000000"/>
                </a:solidFill>
                <a:highlight>
                  <a:srgbClr val="FFFF00"/>
                </a:highlight>
                <a:ea typeface="仿宋_GB2312" panose="02010609030101010101" charset="-122"/>
              </a:rPr>
              <a:t>——</a:t>
            </a:r>
            <a:r>
              <a:rPr lang="zh-CN" altLang="en-US" sz="3200" b="0">
                <a:solidFill>
                  <a:srgbClr val="000000"/>
                </a:solidFill>
                <a:highlight>
                  <a:srgbClr val="FFFF00"/>
                </a:highlight>
                <a:ea typeface="仿宋_GB2312" panose="02010609030101010101" charset="-122"/>
              </a:rPr>
              <a:t>高明与容桂专场</a:t>
            </a:r>
            <a:endParaRPr lang="zh-CN" altLang="en-US" sz="3200" b="0">
              <a:solidFill>
                <a:srgbClr val="000000"/>
              </a:solidFill>
              <a:highlight>
                <a:srgbClr val="FFFF00"/>
              </a:highlight>
              <a:ea typeface="仿宋_GB2312" panose="0201060903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26285"/>
            <a:ext cx="6102985" cy="4572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rcRect l="28352" r="18316" b="21134"/>
          <a:stretch>
            <a:fillRect/>
          </a:stretch>
        </p:blipFill>
        <p:spPr>
          <a:xfrm>
            <a:off x="5728335" y="2026285"/>
            <a:ext cx="6464300" cy="4779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" y="-1"/>
            <a:ext cx="5373217" cy="1043897"/>
            <a:chOff x="-1" y="-1"/>
            <a:chExt cx="5373217" cy="104389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301086" y="-301087"/>
              <a:ext cx="797473" cy="1399646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1242483" y="398736"/>
              <a:ext cx="4130733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目录</a:t>
              </a:r>
              <a:endParaRPr lang="zh-CN" altLang="en-US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-132499" y="1153730"/>
            <a:ext cx="5080003" cy="2042161"/>
            <a:chOff x="1600196" y="1320693"/>
            <a:chExt cx="5080003" cy="204216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0196" y="1320693"/>
              <a:ext cx="5080003" cy="2042161"/>
            </a:xfrm>
            <a:prstGeom prst="rect">
              <a:avLst/>
            </a:prstGeom>
          </p:spPr>
        </p:pic>
        <p:sp>
          <p:nvSpPr>
            <p:cNvPr id="12" name="íśḻïḓè"/>
            <p:cNvSpPr txBox="1"/>
            <p:nvPr/>
          </p:nvSpPr>
          <p:spPr bwMode="auto">
            <a:xfrm>
              <a:off x="2783201" y="2129683"/>
              <a:ext cx="2944495" cy="4248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2800" b="1" spc="6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一、教研</a:t>
              </a:r>
              <a:r>
                <a:rPr lang="zh-CN" altLang="en-US" sz="2800" b="1" spc="6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风采</a:t>
              </a:r>
              <a:endParaRPr lang="zh-CN" altLang="en-US" sz="2800" b="1" spc="6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114799" y="2318779"/>
            <a:ext cx="5080003" cy="2042161"/>
            <a:chOff x="1600196" y="1320693"/>
            <a:chExt cx="5080003" cy="2042161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0196" y="1320693"/>
              <a:ext cx="5080003" cy="2042161"/>
            </a:xfrm>
            <a:prstGeom prst="rect">
              <a:avLst/>
            </a:prstGeom>
          </p:spPr>
        </p:pic>
        <p:sp>
          <p:nvSpPr>
            <p:cNvPr id="19" name="íśḻïḓè"/>
            <p:cNvSpPr txBox="1"/>
            <p:nvPr/>
          </p:nvSpPr>
          <p:spPr bwMode="auto">
            <a:xfrm>
              <a:off x="2783201" y="2129683"/>
              <a:ext cx="3033395" cy="4248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2800" b="1" spc="6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二、见证</a:t>
              </a:r>
              <a:r>
                <a:rPr lang="zh-CN" altLang="en-US" sz="2800" b="1" spc="6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历史</a:t>
              </a:r>
              <a:endParaRPr lang="zh-CN" altLang="en-US" sz="2800" b="1" spc="6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111999" y="4083267"/>
            <a:ext cx="5080003" cy="2042161"/>
            <a:chOff x="1600196" y="1320693"/>
            <a:chExt cx="5080003" cy="2042161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0196" y="1320693"/>
              <a:ext cx="5080003" cy="2042161"/>
            </a:xfrm>
            <a:prstGeom prst="rect">
              <a:avLst/>
            </a:prstGeom>
          </p:spPr>
        </p:pic>
        <p:sp>
          <p:nvSpPr>
            <p:cNvPr id="22" name="íśḻïḓè"/>
            <p:cNvSpPr txBox="1"/>
            <p:nvPr/>
          </p:nvSpPr>
          <p:spPr bwMode="auto">
            <a:xfrm>
              <a:off x="2783201" y="2129683"/>
              <a:ext cx="2956560" cy="4248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2800" b="1" spc="6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三、</a:t>
              </a:r>
              <a:r>
                <a:rPr lang="zh-CN" altLang="en-US" sz="2800" b="1" spc="6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工作展望</a:t>
              </a:r>
              <a:endParaRPr lang="zh-CN" altLang="en-US" sz="2800" b="1" spc="6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l="60001" b="70152"/>
          <a:stretch>
            <a:fillRect/>
          </a:stretch>
        </p:blipFill>
        <p:spPr>
          <a:xfrm>
            <a:off x="8331200" y="398780"/>
            <a:ext cx="3651250" cy="408749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rcRect l="4497" t="11959" r="60448" b="72371"/>
          <a:stretch>
            <a:fillRect/>
          </a:stretch>
        </p:blipFill>
        <p:spPr>
          <a:xfrm>
            <a:off x="4559514" y="797473"/>
            <a:ext cx="2684984" cy="1800520"/>
          </a:xfrm>
          <a:custGeom>
            <a:avLst/>
            <a:gdLst>
              <a:gd name="connsiteX0" fmla="*/ 801278 w 1602556"/>
              <a:gd name="connsiteY0" fmla="*/ 0 h 1074656"/>
              <a:gd name="connsiteX1" fmla="*/ 1602556 w 1602556"/>
              <a:gd name="connsiteY1" fmla="*/ 537328 h 1074656"/>
              <a:gd name="connsiteX2" fmla="*/ 801278 w 1602556"/>
              <a:gd name="connsiteY2" fmla="*/ 1074656 h 1074656"/>
              <a:gd name="connsiteX3" fmla="*/ 0 w 1602556"/>
              <a:gd name="connsiteY3" fmla="*/ 537328 h 1074656"/>
              <a:gd name="connsiteX4" fmla="*/ 801278 w 1602556"/>
              <a:gd name="connsiteY4" fmla="*/ 0 h 107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2556" h="1074656">
                <a:moveTo>
                  <a:pt x="801278" y="0"/>
                </a:moveTo>
                <a:cubicBezTo>
                  <a:pt x="1243812" y="0"/>
                  <a:pt x="1602556" y="240570"/>
                  <a:pt x="1602556" y="537328"/>
                </a:cubicBezTo>
                <a:cubicBezTo>
                  <a:pt x="1602556" y="834086"/>
                  <a:pt x="1243812" y="1074656"/>
                  <a:pt x="801278" y="1074656"/>
                </a:cubicBezTo>
                <a:cubicBezTo>
                  <a:pt x="358744" y="1074656"/>
                  <a:pt x="0" y="834086"/>
                  <a:pt x="0" y="537328"/>
                </a:cubicBezTo>
                <a:cubicBezTo>
                  <a:pt x="0" y="240570"/>
                  <a:pt x="358744" y="0"/>
                  <a:pt x="801278" y="0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" y="-1"/>
            <a:ext cx="12087860" cy="797560"/>
            <a:chOff x="-1" y="-1"/>
            <a:chExt cx="12087860" cy="79756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301086" y="-301087"/>
              <a:ext cx="797473" cy="1399646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1242694" y="152399"/>
              <a:ext cx="10845165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二、打造队伍：</a:t>
              </a:r>
              <a:r>
                <a:rPr lang="en-US" altLang="zh-CN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2.</a:t>
              </a:r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勇于</a:t>
              </a:r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实践</a:t>
              </a:r>
              <a:endParaRPr lang="zh-CN" altLang="en-US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rcRect l="4497" t="11959" r="60448" b="72371"/>
          <a:stretch>
            <a:fillRect/>
          </a:stretch>
        </p:blipFill>
        <p:spPr>
          <a:xfrm>
            <a:off x="9507434" y="-87"/>
            <a:ext cx="2684984" cy="1800520"/>
          </a:xfrm>
          <a:custGeom>
            <a:avLst/>
            <a:gdLst>
              <a:gd name="connsiteX0" fmla="*/ 801278 w 1602556"/>
              <a:gd name="connsiteY0" fmla="*/ 0 h 1074656"/>
              <a:gd name="connsiteX1" fmla="*/ 1602556 w 1602556"/>
              <a:gd name="connsiteY1" fmla="*/ 537328 h 1074656"/>
              <a:gd name="connsiteX2" fmla="*/ 801278 w 1602556"/>
              <a:gd name="connsiteY2" fmla="*/ 1074656 h 1074656"/>
              <a:gd name="connsiteX3" fmla="*/ 0 w 1602556"/>
              <a:gd name="connsiteY3" fmla="*/ 537328 h 1074656"/>
              <a:gd name="connsiteX4" fmla="*/ 801278 w 1602556"/>
              <a:gd name="connsiteY4" fmla="*/ 0 h 107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2556" h="1074656">
                <a:moveTo>
                  <a:pt x="801278" y="0"/>
                </a:moveTo>
                <a:cubicBezTo>
                  <a:pt x="1243812" y="0"/>
                  <a:pt x="1602556" y="240570"/>
                  <a:pt x="1602556" y="537328"/>
                </a:cubicBezTo>
                <a:cubicBezTo>
                  <a:pt x="1602556" y="834086"/>
                  <a:pt x="1243812" y="1074656"/>
                  <a:pt x="801278" y="1074656"/>
                </a:cubicBezTo>
                <a:cubicBezTo>
                  <a:pt x="358744" y="1074656"/>
                  <a:pt x="0" y="834086"/>
                  <a:pt x="0" y="537328"/>
                </a:cubicBezTo>
                <a:cubicBezTo>
                  <a:pt x="0" y="240570"/>
                  <a:pt x="358744" y="0"/>
                  <a:pt x="801278" y="0"/>
                </a:cubicBezTo>
                <a:close/>
              </a:path>
            </a:pathLst>
          </a:custGeom>
        </p:spPr>
      </p:pic>
      <p:sp>
        <p:nvSpPr>
          <p:cNvPr id="100" name="文本框 99"/>
          <p:cNvSpPr txBox="1"/>
          <p:nvPr/>
        </p:nvSpPr>
        <p:spPr>
          <a:xfrm>
            <a:off x="8133080" y="275590"/>
            <a:ext cx="41681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以送教、交流促不断</a:t>
            </a:r>
            <a:r>
              <a:rPr 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提升</a:t>
            </a:r>
            <a:endParaRPr lang="zh-CN" sz="2800" b="1">
              <a:solidFill>
                <a:srgbClr val="000000"/>
              </a:solidFill>
              <a:highlight>
                <a:srgbClr val="C0C0C0"/>
              </a:highlight>
              <a:ea typeface="华文中宋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51650" y="1502410"/>
            <a:ext cx="52362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郭鹏杰老师走进高明作微讲座</a:t>
            </a:r>
            <a:endParaRPr lang="zh-CN" sz="2800" b="1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0" name="图片 9" descr="微信图片_202306270915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850" y="2339975"/>
            <a:ext cx="5414010" cy="40608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15" y="2413000"/>
            <a:ext cx="5730875" cy="381635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310515" y="1386840"/>
            <a:ext cx="523621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佛山市名师刘娴兴走进高明为学生</a:t>
            </a:r>
            <a:r>
              <a:rPr lang="zh-CN" sz="2800" b="1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授课</a:t>
            </a:r>
            <a:endParaRPr lang="zh-CN" sz="2800" b="1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" y="-1"/>
            <a:ext cx="12087860" cy="797560"/>
            <a:chOff x="-1" y="-1"/>
            <a:chExt cx="12087860" cy="79756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301086" y="-301087"/>
              <a:ext cx="797473" cy="1399646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1242694" y="152399"/>
              <a:ext cx="10845165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二、打造队伍：</a:t>
              </a:r>
              <a:r>
                <a:rPr lang="en-US" altLang="zh-CN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2.</a:t>
              </a:r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勇于</a:t>
              </a:r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实践</a:t>
              </a:r>
              <a:endParaRPr lang="zh-CN" altLang="en-US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rcRect l="4497" t="11959" r="60448" b="72371"/>
          <a:stretch>
            <a:fillRect/>
          </a:stretch>
        </p:blipFill>
        <p:spPr>
          <a:xfrm>
            <a:off x="9507434" y="-87"/>
            <a:ext cx="2684984" cy="1800520"/>
          </a:xfrm>
          <a:custGeom>
            <a:avLst/>
            <a:gdLst>
              <a:gd name="connsiteX0" fmla="*/ 801278 w 1602556"/>
              <a:gd name="connsiteY0" fmla="*/ 0 h 1074656"/>
              <a:gd name="connsiteX1" fmla="*/ 1602556 w 1602556"/>
              <a:gd name="connsiteY1" fmla="*/ 537328 h 1074656"/>
              <a:gd name="connsiteX2" fmla="*/ 801278 w 1602556"/>
              <a:gd name="connsiteY2" fmla="*/ 1074656 h 1074656"/>
              <a:gd name="connsiteX3" fmla="*/ 0 w 1602556"/>
              <a:gd name="connsiteY3" fmla="*/ 537328 h 1074656"/>
              <a:gd name="connsiteX4" fmla="*/ 801278 w 1602556"/>
              <a:gd name="connsiteY4" fmla="*/ 0 h 107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2556" h="1074656">
                <a:moveTo>
                  <a:pt x="801278" y="0"/>
                </a:moveTo>
                <a:cubicBezTo>
                  <a:pt x="1243812" y="0"/>
                  <a:pt x="1602556" y="240570"/>
                  <a:pt x="1602556" y="537328"/>
                </a:cubicBezTo>
                <a:cubicBezTo>
                  <a:pt x="1602556" y="834086"/>
                  <a:pt x="1243812" y="1074656"/>
                  <a:pt x="801278" y="1074656"/>
                </a:cubicBezTo>
                <a:cubicBezTo>
                  <a:pt x="358744" y="1074656"/>
                  <a:pt x="0" y="834086"/>
                  <a:pt x="0" y="537328"/>
                </a:cubicBezTo>
                <a:cubicBezTo>
                  <a:pt x="0" y="240570"/>
                  <a:pt x="358744" y="0"/>
                  <a:pt x="801278" y="0"/>
                </a:cubicBezTo>
                <a:close/>
              </a:path>
            </a:pathLst>
          </a:custGeom>
        </p:spPr>
      </p:pic>
      <p:sp>
        <p:nvSpPr>
          <p:cNvPr id="100" name="文本框 99"/>
          <p:cNvSpPr txBox="1"/>
          <p:nvPr>
            <p:custDataLst>
              <p:tags r:id="rId3"/>
            </p:custDataLst>
          </p:nvPr>
        </p:nvSpPr>
        <p:spPr>
          <a:xfrm>
            <a:off x="8133080" y="275590"/>
            <a:ext cx="41681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以送教、交流促不断</a:t>
            </a:r>
            <a:r>
              <a:rPr 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提升</a:t>
            </a:r>
            <a:endParaRPr lang="zh-CN" sz="2800" b="1">
              <a:solidFill>
                <a:srgbClr val="000000"/>
              </a:solidFill>
              <a:highlight>
                <a:srgbClr val="C0C0C0"/>
              </a:highlight>
              <a:ea typeface="华文中宋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90520" y="891540"/>
            <a:ext cx="70027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林慧珊、陈焕芬老师为新兴的学生</a:t>
            </a:r>
            <a:r>
              <a:rPr lang="zh-CN" sz="2800" b="1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授课</a:t>
            </a:r>
            <a:endParaRPr lang="zh-CN" sz="2800" b="1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67410" y="1548765"/>
            <a:ext cx="4641215" cy="30943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769225" y="1558290"/>
            <a:ext cx="3862070" cy="51511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2945" y="3037205"/>
            <a:ext cx="5730875" cy="38207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0" y="6336030"/>
            <a:ext cx="70027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solidFill>
                  <a:srgbClr val="000000"/>
                </a:solidFill>
                <a:highlight>
                  <a:srgbClr val="FFFF00"/>
                </a:highlight>
                <a:latin typeface="华文中宋" panose="02010600040101010101" charset="-122"/>
                <a:ea typeface="华文中宋" panose="02010600040101010101" charset="-122"/>
              </a:rPr>
              <a:t>刘娴兴副校长为老师作专题讲座</a:t>
            </a:r>
            <a:endParaRPr lang="zh-CN" sz="2800" b="1">
              <a:solidFill>
                <a:srgbClr val="000000"/>
              </a:solidFill>
              <a:highlight>
                <a:srgbClr val="FFFF00"/>
              </a:highlight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" y="-1"/>
            <a:ext cx="12087860" cy="797560"/>
            <a:chOff x="-1" y="-1"/>
            <a:chExt cx="12087860" cy="79756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301086" y="-301087"/>
              <a:ext cx="797473" cy="1399646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1242694" y="152399"/>
              <a:ext cx="10845165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二、打造队伍：</a:t>
              </a:r>
              <a:r>
                <a:rPr lang="en-US" altLang="zh-CN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2.</a:t>
              </a:r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勇于</a:t>
              </a:r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实践</a:t>
              </a:r>
              <a:endParaRPr lang="zh-CN" altLang="en-US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rcRect l="4497" t="11959" r="60448" b="72371"/>
          <a:stretch>
            <a:fillRect/>
          </a:stretch>
        </p:blipFill>
        <p:spPr>
          <a:xfrm>
            <a:off x="9507434" y="-87"/>
            <a:ext cx="2684984" cy="1800520"/>
          </a:xfrm>
          <a:custGeom>
            <a:avLst/>
            <a:gdLst>
              <a:gd name="connsiteX0" fmla="*/ 801278 w 1602556"/>
              <a:gd name="connsiteY0" fmla="*/ 0 h 1074656"/>
              <a:gd name="connsiteX1" fmla="*/ 1602556 w 1602556"/>
              <a:gd name="connsiteY1" fmla="*/ 537328 h 1074656"/>
              <a:gd name="connsiteX2" fmla="*/ 801278 w 1602556"/>
              <a:gd name="connsiteY2" fmla="*/ 1074656 h 1074656"/>
              <a:gd name="connsiteX3" fmla="*/ 0 w 1602556"/>
              <a:gd name="connsiteY3" fmla="*/ 537328 h 1074656"/>
              <a:gd name="connsiteX4" fmla="*/ 801278 w 1602556"/>
              <a:gd name="connsiteY4" fmla="*/ 0 h 107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2556" h="1074656">
                <a:moveTo>
                  <a:pt x="801278" y="0"/>
                </a:moveTo>
                <a:cubicBezTo>
                  <a:pt x="1243812" y="0"/>
                  <a:pt x="1602556" y="240570"/>
                  <a:pt x="1602556" y="537328"/>
                </a:cubicBezTo>
                <a:cubicBezTo>
                  <a:pt x="1602556" y="834086"/>
                  <a:pt x="1243812" y="1074656"/>
                  <a:pt x="801278" y="1074656"/>
                </a:cubicBezTo>
                <a:cubicBezTo>
                  <a:pt x="358744" y="1074656"/>
                  <a:pt x="0" y="834086"/>
                  <a:pt x="0" y="537328"/>
                </a:cubicBezTo>
                <a:cubicBezTo>
                  <a:pt x="0" y="240570"/>
                  <a:pt x="358744" y="0"/>
                  <a:pt x="801278" y="0"/>
                </a:cubicBezTo>
                <a:close/>
              </a:path>
            </a:pathLst>
          </a:custGeom>
        </p:spPr>
      </p:pic>
      <p:sp>
        <p:nvSpPr>
          <p:cNvPr id="100" name="文本框 99"/>
          <p:cNvSpPr txBox="1"/>
          <p:nvPr>
            <p:custDataLst>
              <p:tags r:id="rId3"/>
            </p:custDataLst>
          </p:nvPr>
        </p:nvSpPr>
        <p:spPr>
          <a:xfrm>
            <a:off x="8133080" y="275590"/>
            <a:ext cx="41681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以送教、交流促不断</a:t>
            </a:r>
            <a:r>
              <a:rPr 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  <a:sym typeface="+mn-ea"/>
              </a:rPr>
              <a:t>提升</a:t>
            </a:r>
            <a:endParaRPr lang="zh-CN" sz="2800" b="1">
              <a:solidFill>
                <a:srgbClr val="000000"/>
              </a:solidFill>
              <a:highlight>
                <a:srgbClr val="C0C0C0"/>
              </a:highlight>
              <a:ea typeface="华文中宋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2080" y="1207770"/>
            <a:ext cx="59855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刘娴兴到黔东南州台江</a:t>
            </a:r>
            <a:r>
              <a:rPr lang="zh-CN" sz="2800" b="1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与老师们</a:t>
            </a:r>
            <a:r>
              <a:rPr lang="zh-CN" sz="2800" b="1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交流</a:t>
            </a:r>
            <a:endParaRPr lang="zh-CN" sz="2800" b="1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760" y="2113915"/>
            <a:ext cx="5694680" cy="39547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50" y="2722245"/>
            <a:ext cx="5805805" cy="32658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315710" y="1213485"/>
            <a:ext cx="59855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卜老师与黔东南州台江老师</a:t>
            </a:r>
            <a:r>
              <a:rPr lang="zh-CN" sz="2800" b="1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交流</a:t>
            </a:r>
            <a:endParaRPr lang="zh-CN" sz="2800" b="1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" y="-1"/>
            <a:ext cx="12087860" cy="797560"/>
            <a:chOff x="-1" y="-1"/>
            <a:chExt cx="12087860" cy="79756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301086" y="-301087"/>
              <a:ext cx="797473" cy="1399646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1242694" y="152399"/>
              <a:ext cx="10845165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二、打造队伍：</a:t>
              </a:r>
              <a:r>
                <a:rPr lang="en-US" altLang="zh-CN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3.</a:t>
              </a:r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以赛促研，收获</a:t>
              </a:r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成长</a:t>
              </a:r>
              <a:endParaRPr lang="zh-CN" altLang="en-US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rcRect l="4497" t="11959" r="60448" b="72371"/>
          <a:stretch>
            <a:fillRect/>
          </a:stretch>
        </p:blipFill>
        <p:spPr>
          <a:xfrm>
            <a:off x="9507434" y="-87"/>
            <a:ext cx="2684984" cy="1800520"/>
          </a:xfrm>
          <a:custGeom>
            <a:avLst/>
            <a:gdLst>
              <a:gd name="connsiteX0" fmla="*/ 801278 w 1602556"/>
              <a:gd name="connsiteY0" fmla="*/ 0 h 1074656"/>
              <a:gd name="connsiteX1" fmla="*/ 1602556 w 1602556"/>
              <a:gd name="connsiteY1" fmla="*/ 537328 h 1074656"/>
              <a:gd name="connsiteX2" fmla="*/ 801278 w 1602556"/>
              <a:gd name="connsiteY2" fmla="*/ 1074656 h 1074656"/>
              <a:gd name="connsiteX3" fmla="*/ 0 w 1602556"/>
              <a:gd name="connsiteY3" fmla="*/ 537328 h 1074656"/>
              <a:gd name="connsiteX4" fmla="*/ 801278 w 1602556"/>
              <a:gd name="connsiteY4" fmla="*/ 0 h 107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2556" h="1074656">
                <a:moveTo>
                  <a:pt x="801278" y="0"/>
                </a:moveTo>
                <a:cubicBezTo>
                  <a:pt x="1243812" y="0"/>
                  <a:pt x="1602556" y="240570"/>
                  <a:pt x="1602556" y="537328"/>
                </a:cubicBezTo>
                <a:cubicBezTo>
                  <a:pt x="1602556" y="834086"/>
                  <a:pt x="1243812" y="1074656"/>
                  <a:pt x="801278" y="1074656"/>
                </a:cubicBezTo>
                <a:cubicBezTo>
                  <a:pt x="358744" y="1074656"/>
                  <a:pt x="0" y="834086"/>
                  <a:pt x="0" y="537328"/>
                </a:cubicBezTo>
                <a:cubicBezTo>
                  <a:pt x="0" y="240570"/>
                  <a:pt x="358744" y="0"/>
                  <a:pt x="801278" y="0"/>
                </a:cubicBez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055" y="918845"/>
            <a:ext cx="7820025" cy="5808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190" y="721360"/>
            <a:ext cx="7683500" cy="60788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b="51153"/>
          <a:stretch>
            <a:fillRect/>
          </a:stretch>
        </p:blipFill>
        <p:spPr>
          <a:xfrm>
            <a:off x="5849620" y="663575"/>
            <a:ext cx="6342380" cy="3025775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242694" y="76199"/>
            <a:ext cx="10847070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市创新作业设计</a:t>
            </a:r>
            <a:r>
              <a:rPr lang="zh-CN" altLang="en-US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比赛（送</a:t>
            </a:r>
            <a:r>
              <a:rPr lang="en-US" altLang="zh-CN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10</a:t>
            </a:r>
            <a:r>
              <a:rPr lang="zh-CN" altLang="en-US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评</a:t>
            </a:r>
            <a:r>
              <a:rPr lang="en-US" altLang="zh-CN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10</a:t>
            </a:r>
            <a:r>
              <a:rPr lang="zh-CN" altLang="en-US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）</a:t>
            </a:r>
            <a:endParaRPr lang="zh-CN" altLang="en-US" sz="3600" b="1" spc="800" dirty="0">
              <a:solidFill>
                <a:srgbClr val="F0F1CA"/>
              </a:solidFill>
              <a:latin typeface="Adobe Arabic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rcRect t="83045"/>
          <a:stretch>
            <a:fillRect/>
          </a:stretch>
        </p:blipFill>
        <p:spPr>
          <a:xfrm>
            <a:off x="5849620" y="3577590"/>
            <a:ext cx="6342380" cy="1050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" y="-1"/>
            <a:ext cx="12089765" cy="797473"/>
            <a:chOff x="-1" y="-1"/>
            <a:chExt cx="12089765" cy="79747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301086" y="-301087"/>
              <a:ext cx="797473" cy="1399646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1242694" y="76199"/>
              <a:ext cx="10847070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市学科带头人、骨干教师（送</a:t>
              </a:r>
              <a:r>
                <a:rPr lang="en-US" altLang="zh-CN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6</a:t>
              </a:r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评</a:t>
              </a:r>
              <a:r>
                <a:rPr lang="en-US" altLang="zh-CN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5</a:t>
              </a:r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）</a:t>
              </a:r>
              <a:endParaRPr lang="zh-CN" altLang="en-US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rcRect l="4497" t="11959" r="60448" b="72371"/>
          <a:stretch>
            <a:fillRect/>
          </a:stretch>
        </p:blipFill>
        <p:spPr>
          <a:xfrm>
            <a:off x="9507434" y="-87"/>
            <a:ext cx="2684984" cy="1800520"/>
          </a:xfrm>
          <a:custGeom>
            <a:avLst/>
            <a:gdLst>
              <a:gd name="connsiteX0" fmla="*/ 801278 w 1602556"/>
              <a:gd name="connsiteY0" fmla="*/ 0 h 1074656"/>
              <a:gd name="connsiteX1" fmla="*/ 1602556 w 1602556"/>
              <a:gd name="connsiteY1" fmla="*/ 537328 h 1074656"/>
              <a:gd name="connsiteX2" fmla="*/ 801278 w 1602556"/>
              <a:gd name="connsiteY2" fmla="*/ 1074656 h 1074656"/>
              <a:gd name="connsiteX3" fmla="*/ 0 w 1602556"/>
              <a:gd name="connsiteY3" fmla="*/ 537328 h 1074656"/>
              <a:gd name="connsiteX4" fmla="*/ 801278 w 1602556"/>
              <a:gd name="connsiteY4" fmla="*/ 0 h 107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2556" h="1074656">
                <a:moveTo>
                  <a:pt x="801278" y="0"/>
                </a:moveTo>
                <a:cubicBezTo>
                  <a:pt x="1243812" y="0"/>
                  <a:pt x="1602556" y="240570"/>
                  <a:pt x="1602556" y="537328"/>
                </a:cubicBezTo>
                <a:cubicBezTo>
                  <a:pt x="1602556" y="834086"/>
                  <a:pt x="1243812" y="1074656"/>
                  <a:pt x="801278" y="1074656"/>
                </a:cubicBezTo>
                <a:cubicBezTo>
                  <a:pt x="358744" y="1074656"/>
                  <a:pt x="0" y="834086"/>
                  <a:pt x="0" y="537328"/>
                </a:cubicBezTo>
                <a:cubicBezTo>
                  <a:pt x="0" y="240570"/>
                  <a:pt x="358744" y="0"/>
                  <a:pt x="801278" y="0"/>
                </a:cubicBezTo>
                <a:close/>
              </a:path>
            </a:pathLst>
          </a:cu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1725"/>
            <a:ext cx="6584950" cy="46101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285" y="1057275"/>
            <a:ext cx="6667500" cy="46545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4170" y="1025525"/>
            <a:ext cx="6623050" cy="46863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265295" y="1228725"/>
            <a:ext cx="6489700" cy="44831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5640" y="1025525"/>
            <a:ext cx="6565900" cy="4635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300990" y="-300990"/>
            <a:ext cx="797560" cy="13995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rcRect l="4497" t="11959" r="60448" b="72371"/>
          <a:stretch>
            <a:fillRect/>
          </a:stretch>
        </p:blipFill>
        <p:spPr>
          <a:xfrm>
            <a:off x="9507434" y="-87"/>
            <a:ext cx="2684984" cy="1800520"/>
          </a:xfrm>
          <a:custGeom>
            <a:avLst/>
            <a:gdLst>
              <a:gd name="connsiteX0" fmla="*/ 801278 w 1602556"/>
              <a:gd name="connsiteY0" fmla="*/ 0 h 1074656"/>
              <a:gd name="connsiteX1" fmla="*/ 1602556 w 1602556"/>
              <a:gd name="connsiteY1" fmla="*/ 537328 h 1074656"/>
              <a:gd name="connsiteX2" fmla="*/ 801278 w 1602556"/>
              <a:gd name="connsiteY2" fmla="*/ 1074656 h 1074656"/>
              <a:gd name="connsiteX3" fmla="*/ 0 w 1602556"/>
              <a:gd name="connsiteY3" fmla="*/ 537328 h 1074656"/>
              <a:gd name="connsiteX4" fmla="*/ 801278 w 1602556"/>
              <a:gd name="connsiteY4" fmla="*/ 0 h 107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2556" h="1074656">
                <a:moveTo>
                  <a:pt x="801278" y="0"/>
                </a:moveTo>
                <a:cubicBezTo>
                  <a:pt x="1243812" y="0"/>
                  <a:pt x="1602556" y="240570"/>
                  <a:pt x="1602556" y="537328"/>
                </a:cubicBezTo>
                <a:cubicBezTo>
                  <a:pt x="1602556" y="834086"/>
                  <a:pt x="1243812" y="1074656"/>
                  <a:pt x="801278" y="1074656"/>
                </a:cubicBezTo>
                <a:cubicBezTo>
                  <a:pt x="358744" y="1074656"/>
                  <a:pt x="0" y="834086"/>
                  <a:pt x="0" y="537328"/>
                </a:cubicBezTo>
                <a:cubicBezTo>
                  <a:pt x="0" y="240570"/>
                  <a:pt x="358744" y="0"/>
                  <a:pt x="801278" y="0"/>
                </a:cubicBezTo>
                <a:close/>
              </a:path>
            </a:pathLst>
          </a:cu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29510" y="432435"/>
            <a:ext cx="8213090" cy="6162675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1242694" y="76199"/>
            <a:ext cx="10847070" cy="11988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顺峰中学陈剑洪老师在市青年教师素养大赛中获第</a:t>
            </a:r>
            <a:r>
              <a:rPr lang="en-US" altLang="zh-CN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3</a:t>
            </a:r>
            <a:r>
              <a:rPr lang="zh-CN" altLang="en-US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名</a:t>
            </a:r>
            <a:endParaRPr lang="zh-CN" altLang="en-US" sz="3600" b="1" spc="800" dirty="0">
              <a:solidFill>
                <a:srgbClr val="F0F1CA"/>
              </a:solidFill>
              <a:latin typeface="Adobe Arabic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227964" y="76199"/>
            <a:ext cx="10847070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市试题设计</a:t>
            </a:r>
            <a:r>
              <a:rPr lang="zh-CN" altLang="en-US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大赛（送</a:t>
            </a:r>
            <a:r>
              <a:rPr lang="en-US" altLang="zh-CN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8</a:t>
            </a:r>
            <a:r>
              <a:rPr lang="zh-CN" altLang="en-US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评</a:t>
            </a:r>
            <a:r>
              <a:rPr lang="en-US" altLang="zh-CN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8</a:t>
            </a:r>
            <a:r>
              <a:rPr lang="zh-CN" altLang="en-US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）</a:t>
            </a:r>
            <a:endParaRPr lang="zh-CN" altLang="en-US" sz="3600" b="1" spc="800" dirty="0">
              <a:solidFill>
                <a:srgbClr val="F0F1CA"/>
              </a:solidFill>
              <a:latin typeface="Adobe Arabic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919605" y="749935"/>
            <a:ext cx="7672705" cy="5991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" y="-1"/>
            <a:ext cx="12087860" cy="797560"/>
            <a:chOff x="-1" y="-1"/>
            <a:chExt cx="12087860" cy="79756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301086" y="-301087"/>
              <a:ext cx="797473" cy="1399646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1242694" y="152399"/>
              <a:ext cx="10845165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二、打造队伍：</a:t>
              </a:r>
              <a:r>
                <a:rPr lang="en-US" altLang="zh-CN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3.</a:t>
              </a:r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以赛促研，收获</a:t>
              </a:r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成长</a:t>
              </a:r>
              <a:endParaRPr lang="zh-CN" altLang="en-US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rcRect l="4497" t="11959" r="60448" b="72371"/>
          <a:stretch>
            <a:fillRect/>
          </a:stretch>
        </p:blipFill>
        <p:spPr>
          <a:xfrm>
            <a:off x="9507434" y="-87"/>
            <a:ext cx="2684984" cy="1800520"/>
          </a:xfrm>
          <a:custGeom>
            <a:avLst/>
            <a:gdLst>
              <a:gd name="connsiteX0" fmla="*/ 801278 w 1602556"/>
              <a:gd name="connsiteY0" fmla="*/ 0 h 1074656"/>
              <a:gd name="connsiteX1" fmla="*/ 1602556 w 1602556"/>
              <a:gd name="connsiteY1" fmla="*/ 537328 h 1074656"/>
              <a:gd name="connsiteX2" fmla="*/ 801278 w 1602556"/>
              <a:gd name="connsiteY2" fmla="*/ 1074656 h 1074656"/>
              <a:gd name="connsiteX3" fmla="*/ 0 w 1602556"/>
              <a:gd name="connsiteY3" fmla="*/ 537328 h 1074656"/>
              <a:gd name="connsiteX4" fmla="*/ 801278 w 1602556"/>
              <a:gd name="connsiteY4" fmla="*/ 0 h 107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2556" h="1074656">
                <a:moveTo>
                  <a:pt x="801278" y="0"/>
                </a:moveTo>
                <a:cubicBezTo>
                  <a:pt x="1243812" y="0"/>
                  <a:pt x="1602556" y="240570"/>
                  <a:pt x="1602556" y="537328"/>
                </a:cubicBezTo>
                <a:cubicBezTo>
                  <a:pt x="1602556" y="834086"/>
                  <a:pt x="1243812" y="1074656"/>
                  <a:pt x="801278" y="1074656"/>
                </a:cubicBezTo>
                <a:cubicBezTo>
                  <a:pt x="358744" y="1074656"/>
                  <a:pt x="0" y="834086"/>
                  <a:pt x="0" y="537328"/>
                </a:cubicBezTo>
                <a:cubicBezTo>
                  <a:pt x="0" y="240570"/>
                  <a:pt x="358744" y="0"/>
                  <a:pt x="801278" y="0"/>
                </a:cubicBez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" y="797560"/>
            <a:ext cx="7820025" cy="58083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459470" y="797560"/>
            <a:ext cx="3562350" cy="49174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r>
              <a:rPr lang="en-US" altLang="zh-CN" sz="2800" b="1"/>
              <a:t>1.</a:t>
            </a:r>
            <a:r>
              <a:rPr lang="zh-CN" altLang="en-US" sz="2800" b="1"/>
              <a:t>中考试题分析报告</a:t>
            </a:r>
            <a:endParaRPr lang="zh-CN" altLang="en-US" sz="2800" b="1"/>
          </a:p>
          <a:p>
            <a:r>
              <a:rPr lang="en-US" altLang="zh-CN" sz="2800" b="1"/>
              <a:t>2.</a:t>
            </a:r>
            <a:r>
              <a:rPr lang="zh-CN" altLang="en-US" sz="2800" b="1"/>
              <a:t>教师解题能力大赛</a:t>
            </a:r>
            <a:endParaRPr lang="zh-CN" altLang="en-US" sz="2800" b="1"/>
          </a:p>
          <a:p>
            <a:r>
              <a:rPr lang="en-US" altLang="zh-CN" sz="2800" b="1"/>
              <a:t>3.</a:t>
            </a:r>
            <a:r>
              <a:rPr lang="zh-CN" altLang="en-US" sz="2800" b="1"/>
              <a:t>教学设计比赛</a:t>
            </a:r>
            <a:endParaRPr lang="zh-CN" altLang="en-US" sz="2800" b="1"/>
          </a:p>
          <a:p>
            <a:r>
              <a:rPr lang="en-US" altLang="zh-CN" sz="2800" b="1"/>
              <a:t>4.</a:t>
            </a:r>
            <a:r>
              <a:rPr lang="zh-CN" altLang="en-US" sz="2800" b="1"/>
              <a:t>顺德区优秀学科组（一外、容外、龙外、粱銶琚初级</a:t>
            </a:r>
            <a:r>
              <a:rPr lang="zh-CN" altLang="en-US" sz="2800" b="1"/>
              <a:t>中学）</a:t>
            </a:r>
            <a:endParaRPr lang="zh-CN" altLang="en-US" sz="2800" b="1"/>
          </a:p>
          <a:p>
            <a:r>
              <a:rPr lang="en-US" altLang="zh-CN" sz="2800" b="1"/>
              <a:t>5.</a:t>
            </a:r>
            <a:r>
              <a:rPr lang="zh-CN" altLang="en-US" sz="2800" b="1"/>
              <a:t>《顺德教育》中考特刊刊载（林慧珊、李莉银、谭惠</a:t>
            </a:r>
            <a:r>
              <a:rPr lang="zh-CN" altLang="en-US" sz="2800" b="1"/>
              <a:t>璇）</a:t>
            </a:r>
            <a:endParaRPr lang="zh-CN" altLang="en-US" sz="2800" b="1"/>
          </a:p>
          <a:p>
            <a:r>
              <a:rPr lang="en-US" altLang="zh-CN" sz="2800" b="1"/>
              <a:t>6.</a:t>
            </a:r>
            <a:r>
              <a:rPr lang="zh-CN" altLang="en-US" sz="2800" b="1"/>
              <a:t>顺德区青年教师基本功大</a:t>
            </a:r>
            <a:r>
              <a:rPr lang="zh-CN" altLang="en-US" sz="2800" b="1"/>
              <a:t>赛</a:t>
            </a:r>
            <a:endParaRPr lang="zh-CN" altLang="en-US" sz="28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0335" y="1405890"/>
            <a:ext cx="5769610" cy="48812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30290" y="1405890"/>
            <a:ext cx="6038850" cy="478726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672464" y="76199"/>
            <a:ext cx="10847070" cy="119888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2023</a:t>
            </a:r>
            <a:r>
              <a:rPr lang="zh-CN" altLang="en-US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年顺德区青年教师基本功大赛</a:t>
            </a:r>
            <a:endParaRPr lang="zh-CN" altLang="en-US" sz="3600" b="1" spc="800" dirty="0">
              <a:solidFill>
                <a:srgbClr val="F0F1CA"/>
              </a:solidFill>
              <a:latin typeface="Adobe Arabic"/>
              <a:ea typeface="微软雅黑" panose="020B0503020204020204" charset="-122"/>
              <a:cs typeface="+mn-ea"/>
              <a:sym typeface="+mn-lt"/>
            </a:endParaRPr>
          </a:p>
          <a:p>
            <a:pPr algn="ctr"/>
            <a:r>
              <a:rPr lang="zh-CN" altLang="en-US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（</a:t>
            </a:r>
            <a:r>
              <a:rPr lang="en-US" altLang="zh-CN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28</a:t>
            </a:r>
            <a:r>
              <a:rPr lang="zh-CN" altLang="en-US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人</a:t>
            </a:r>
            <a:r>
              <a:rPr lang="zh-CN" altLang="en-US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角逐）</a:t>
            </a:r>
            <a:endParaRPr lang="zh-CN" altLang="en-US" sz="3600" b="1" spc="800" dirty="0">
              <a:solidFill>
                <a:srgbClr val="F0F1CA"/>
              </a:solidFill>
              <a:latin typeface="Adobe Arabic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0224" y="685434"/>
            <a:ext cx="4434915" cy="302202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t="73127" r="30961"/>
          <a:stretch>
            <a:fillRect/>
          </a:stretch>
        </p:blipFill>
        <p:spPr>
          <a:xfrm>
            <a:off x="-2483" y="4091233"/>
            <a:ext cx="8703500" cy="26819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4497" t="11959" r="60448" b="72371"/>
          <a:stretch>
            <a:fillRect/>
          </a:stretch>
        </p:blipFill>
        <p:spPr>
          <a:xfrm>
            <a:off x="-188536" y="395925"/>
            <a:ext cx="2684984" cy="1800520"/>
          </a:xfrm>
          <a:custGeom>
            <a:avLst/>
            <a:gdLst>
              <a:gd name="connsiteX0" fmla="*/ 801278 w 1602556"/>
              <a:gd name="connsiteY0" fmla="*/ 0 h 1074656"/>
              <a:gd name="connsiteX1" fmla="*/ 1602556 w 1602556"/>
              <a:gd name="connsiteY1" fmla="*/ 537328 h 1074656"/>
              <a:gd name="connsiteX2" fmla="*/ 801278 w 1602556"/>
              <a:gd name="connsiteY2" fmla="*/ 1074656 h 1074656"/>
              <a:gd name="connsiteX3" fmla="*/ 0 w 1602556"/>
              <a:gd name="connsiteY3" fmla="*/ 537328 h 1074656"/>
              <a:gd name="connsiteX4" fmla="*/ 801278 w 1602556"/>
              <a:gd name="connsiteY4" fmla="*/ 0 h 107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2556" h="1074656">
                <a:moveTo>
                  <a:pt x="801278" y="0"/>
                </a:moveTo>
                <a:cubicBezTo>
                  <a:pt x="1243812" y="0"/>
                  <a:pt x="1602556" y="240570"/>
                  <a:pt x="1602556" y="537328"/>
                </a:cubicBezTo>
                <a:cubicBezTo>
                  <a:pt x="1602556" y="834086"/>
                  <a:pt x="1243812" y="1074656"/>
                  <a:pt x="801278" y="1074656"/>
                </a:cubicBezTo>
                <a:cubicBezTo>
                  <a:pt x="358744" y="1074656"/>
                  <a:pt x="0" y="834086"/>
                  <a:pt x="0" y="537328"/>
                </a:cubicBezTo>
                <a:cubicBezTo>
                  <a:pt x="0" y="240570"/>
                  <a:pt x="358744" y="0"/>
                  <a:pt x="801278" y="0"/>
                </a:cubicBezTo>
                <a:close/>
              </a:path>
            </a:pathLst>
          </a:custGeom>
        </p:spPr>
      </p:pic>
      <p:grpSp>
        <p:nvGrpSpPr>
          <p:cNvPr id="30" name="组合 29"/>
          <p:cNvGrpSpPr/>
          <p:nvPr/>
        </p:nvGrpSpPr>
        <p:grpSpPr>
          <a:xfrm>
            <a:off x="8693746" y="0"/>
            <a:ext cx="2677212" cy="6858000"/>
            <a:chOff x="8276735" y="0"/>
            <a:chExt cx="2677212" cy="6858000"/>
          </a:xfrm>
        </p:grpSpPr>
        <p:sp>
          <p:nvSpPr>
            <p:cNvPr id="4" name="矩形 3"/>
            <p:cNvSpPr/>
            <p:nvPr/>
          </p:nvSpPr>
          <p:spPr>
            <a:xfrm>
              <a:off x="8276735" y="0"/>
              <a:ext cx="2677212" cy="6858000"/>
            </a:xfrm>
            <a:prstGeom prst="rect">
              <a:avLst/>
            </a:prstGeom>
            <a:solidFill>
              <a:srgbClr val="E0BE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8355066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8468187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8581308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8694429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8807550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8920671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9033792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9146913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9260034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9373155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9486276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9599397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9712518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9825639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9938760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10051881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0165002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10278123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10391244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10504365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10617486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10730607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10843728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4"/>
          <a:srcRect t="43784" r="60597"/>
          <a:stretch>
            <a:fillRect/>
          </a:stretch>
        </p:blipFill>
        <p:spPr>
          <a:xfrm>
            <a:off x="0" y="1186464"/>
            <a:ext cx="2966100" cy="634824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49974" t="12428"/>
          <a:stretch>
            <a:fillRect/>
          </a:stretch>
        </p:blipFill>
        <p:spPr>
          <a:xfrm>
            <a:off x="9491421" y="2954630"/>
            <a:ext cx="1879537" cy="5774616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/>
          <a:srcRect l="60001" b="70152"/>
          <a:stretch>
            <a:fillRect/>
          </a:stretch>
        </p:blipFill>
        <p:spPr>
          <a:xfrm>
            <a:off x="8734363" y="-39646"/>
            <a:ext cx="3242816" cy="3630047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5337070" y="442374"/>
            <a:ext cx="1107996" cy="57746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6000" b="1" spc="400" dirty="0"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默陌山魂手迹" panose="02000603000000000000" pitchFamily="2" charset="-122"/>
                <a:ea typeface="默陌山魂手迹" panose="02000603000000000000" pitchFamily="2" charset="-122"/>
                <a:cs typeface="+mn-ea"/>
                <a:sym typeface="+mn-lt"/>
              </a:rPr>
              <a:t>第一章</a:t>
            </a:r>
            <a:endParaRPr lang="zh-CN" altLang="en-US" sz="6000" b="1" spc="400" dirty="0"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默陌山魂手迹" panose="02000603000000000000" pitchFamily="2" charset="-122"/>
              <a:ea typeface="默陌山魂手迹" panose="02000603000000000000" pitchFamily="2" charset="-122"/>
              <a:cs typeface="+mn-ea"/>
              <a:sym typeface="+mn-lt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8"/>
          <a:srcRect l="12943" t="58712" r="79920" b="24000"/>
          <a:stretch>
            <a:fillRect/>
          </a:stretch>
        </p:blipFill>
        <p:spPr>
          <a:xfrm>
            <a:off x="3357791" y="3590401"/>
            <a:ext cx="730485" cy="1001664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4046855" y="122555"/>
            <a:ext cx="1290320" cy="64147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7200" b="1" spc="800" dirty="0"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默陌山魂手迹" panose="02000603000000000000" pitchFamily="2" charset="-122"/>
                <a:ea typeface="默陌山魂手迹" panose="02000603000000000000" pitchFamily="2" charset="-122"/>
                <a:cs typeface="+mn-ea"/>
                <a:sym typeface="+mn-lt"/>
              </a:rPr>
              <a:t>教研</a:t>
            </a:r>
            <a:r>
              <a:rPr lang="zh-CN" altLang="en-US" sz="7200" b="1" spc="800" dirty="0"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默陌山魂手迹" panose="02000603000000000000" pitchFamily="2" charset="-122"/>
                <a:ea typeface="默陌山魂手迹" panose="02000603000000000000" pitchFamily="2" charset="-122"/>
                <a:cs typeface="+mn-ea"/>
                <a:sym typeface="+mn-lt"/>
              </a:rPr>
              <a:t>风采</a:t>
            </a:r>
            <a:endParaRPr lang="zh-CN" altLang="en-US" sz="7200" b="1" spc="800" dirty="0"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默陌山魂手迹" panose="02000603000000000000" pitchFamily="2" charset="-122"/>
              <a:ea typeface="默陌山魂手迹" panose="02000603000000000000" pitchFamily="2" charset="-122"/>
              <a:cs typeface="+mn-ea"/>
              <a:sym typeface="+mn-lt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4"/>
          <a:srcRect t="43784" r="60597"/>
          <a:stretch>
            <a:fillRect/>
          </a:stretch>
        </p:blipFill>
        <p:spPr>
          <a:xfrm>
            <a:off x="10903973" y="2972148"/>
            <a:ext cx="2966100" cy="6348246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6463665" y="5962015"/>
            <a:ext cx="1504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播放</a:t>
            </a:r>
            <a:r>
              <a:rPr lang="zh-CN" altLang="en-US"/>
              <a:t>视频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0224" y="685434"/>
            <a:ext cx="4434915" cy="302202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t="73127" r="30961"/>
          <a:stretch>
            <a:fillRect/>
          </a:stretch>
        </p:blipFill>
        <p:spPr>
          <a:xfrm>
            <a:off x="-2483" y="4091233"/>
            <a:ext cx="8703500" cy="26819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4497" t="11959" r="60448" b="72371"/>
          <a:stretch>
            <a:fillRect/>
          </a:stretch>
        </p:blipFill>
        <p:spPr>
          <a:xfrm>
            <a:off x="-188536" y="395925"/>
            <a:ext cx="2684984" cy="1800520"/>
          </a:xfrm>
          <a:custGeom>
            <a:avLst/>
            <a:gdLst>
              <a:gd name="connsiteX0" fmla="*/ 801278 w 1602556"/>
              <a:gd name="connsiteY0" fmla="*/ 0 h 1074656"/>
              <a:gd name="connsiteX1" fmla="*/ 1602556 w 1602556"/>
              <a:gd name="connsiteY1" fmla="*/ 537328 h 1074656"/>
              <a:gd name="connsiteX2" fmla="*/ 801278 w 1602556"/>
              <a:gd name="connsiteY2" fmla="*/ 1074656 h 1074656"/>
              <a:gd name="connsiteX3" fmla="*/ 0 w 1602556"/>
              <a:gd name="connsiteY3" fmla="*/ 537328 h 1074656"/>
              <a:gd name="connsiteX4" fmla="*/ 801278 w 1602556"/>
              <a:gd name="connsiteY4" fmla="*/ 0 h 107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2556" h="1074656">
                <a:moveTo>
                  <a:pt x="801278" y="0"/>
                </a:moveTo>
                <a:cubicBezTo>
                  <a:pt x="1243812" y="0"/>
                  <a:pt x="1602556" y="240570"/>
                  <a:pt x="1602556" y="537328"/>
                </a:cubicBezTo>
                <a:cubicBezTo>
                  <a:pt x="1602556" y="834086"/>
                  <a:pt x="1243812" y="1074656"/>
                  <a:pt x="801278" y="1074656"/>
                </a:cubicBezTo>
                <a:cubicBezTo>
                  <a:pt x="358744" y="1074656"/>
                  <a:pt x="0" y="834086"/>
                  <a:pt x="0" y="537328"/>
                </a:cubicBezTo>
                <a:cubicBezTo>
                  <a:pt x="0" y="240570"/>
                  <a:pt x="358744" y="0"/>
                  <a:pt x="801278" y="0"/>
                </a:cubicBezTo>
                <a:close/>
              </a:path>
            </a:pathLst>
          </a:custGeom>
        </p:spPr>
      </p:pic>
      <p:grpSp>
        <p:nvGrpSpPr>
          <p:cNvPr id="30" name="组合 29"/>
          <p:cNvGrpSpPr/>
          <p:nvPr/>
        </p:nvGrpSpPr>
        <p:grpSpPr>
          <a:xfrm>
            <a:off x="8693746" y="0"/>
            <a:ext cx="2677212" cy="6858000"/>
            <a:chOff x="8276735" y="0"/>
            <a:chExt cx="2677212" cy="6858000"/>
          </a:xfrm>
        </p:grpSpPr>
        <p:sp>
          <p:nvSpPr>
            <p:cNvPr id="4" name="矩形 3"/>
            <p:cNvSpPr/>
            <p:nvPr/>
          </p:nvSpPr>
          <p:spPr>
            <a:xfrm>
              <a:off x="8276735" y="0"/>
              <a:ext cx="2677212" cy="6858000"/>
            </a:xfrm>
            <a:prstGeom prst="rect">
              <a:avLst/>
            </a:prstGeom>
            <a:solidFill>
              <a:srgbClr val="E0BE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8355066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8468187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8581308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8694429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8807550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8920671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9033792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9146913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9260034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9373155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9486276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9599397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9712518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9825639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9938760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10051881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0165002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10278123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10391244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10504365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10617486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10730607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10843728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4"/>
          <a:srcRect t="43784" r="60597"/>
          <a:stretch>
            <a:fillRect/>
          </a:stretch>
        </p:blipFill>
        <p:spPr>
          <a:xfrm>
            <a:off x="0" y="1186464"/>
            <a:ext cx="2966100" cy="634824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49974" t="12428"/>
          <a:stretch>
            <a:fillRect/>
          </a:stretch>
        </p:blipFill>
        <p:spPr>
          <a:xfrm>
            <a:off x="9491421" y="2954630"/>
            <a:ext cx="1879537" cy="5774616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/>
          <a:srcRect l="60001" b="70152"/>
          <a:stretch>
            <a:fillRect/>
          </a:stretch>
        </p:blipFill>
        <p:spPr>
          <a:xfrm>
            <a:off x="8734363" y="-39646"/>
            <a:ext cx="3242816" cy="3630047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5338896" y="442374"/>
            <a:ext cx="1106170" cy="57746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6000" b="1" spc="400" dirty="0"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默陌山魂手迹" panose="02000603000000000000" pitchFamily="2" charset="-122"/>
                <a:ea typeface="默陌山魂手迹" panose="02000603000000000000" pitchFamily="2" charset="-122"/>
                <a:cs typeface="+mn-ea"/>
                <a:sym typeface="+mn-lt"/>
              </a:rPr>
              <a:t>第</a:t>
            </a:r>
            <a:r>
              <a:rPr lang="zh-CN" altLang="en-US" sz="6000" b="1" spc="400" dirty="0"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默陌山魂手迹" panose="02000603000000000000" pitchFamily="2" charset="-122"/>
                <a:ea typeface="默陌山魂手迹" panose="02000603000000000000" pitchFamily="2" charset="-122"/>
                <a:cs typeface="+mn-ea"/>
                <a:sym typeface="+mn-lt"/>
              </a:rPr>
              <a:t>三章</a:t>
            </a:r>
            <a:endParaRPr lang="zh-CN" altLang="en-US" sz="6000" b="1" spc="400" dirty="0"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默陌山魂手迹" panose="02000603000000000000" pitchFamily="2" charset="-122"/>
              <a:ea typeface="默陌山魂手迹" panose="02000603000000000000" pitchFamily="2" charset="-122"/>
              <a:cs typeface="+mn-ea"/>
              <a:sym typeface="+mn-lt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8"/>
          <a:srcRect l="12943" t="58712" r="79920" b="24000"/>
          <a:stretch>
            <a:fillRect/>
          </a:stretch>
        </p:blipFill>
        <p:spPr>
          <a:xfrm>
            <a:off x="3357791" y="3590401"/>
            <a:ext cx="730485" cy="1001664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4046855" y="122555"/>
            <a:ext cx="1290320" cy="64147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7200" b="1" spc="800" dirty="0"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默陌山魂手迹" panose="02000603000000000000" pitchFamily="2" charset="-122"/>
                <a:ea typeface="默陌山魂手迹" panose="02000603000000000000" pitchFamily="2" charset="-122"/>
                <a:cs typeface="+mn-ea"/>
                <a:sym typeface="+mn-lt"/>
              </a:rPr>
              <a:t>工作</a:t>
            </a:r>
            <a:r>
              <a:rPr lang="zh-CN" altLang="en-US" sz="7200" b="1" spc="800" dirty="0"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默陌山魂手迹" panose="02000603000000000000" pitchFamily="2" charset="-122"/>
                <a:ea typeface="默陌山魂手迹" panose="02000603000000000000" pitchFamily="2" charset="-122"/>
                <a:cs typeface="+mn-ea"/>
                <a:sym typeface="+mn-lt"/>
              </a:rPr>
              <a:t>展望</a:t>
            </a:r>
            <a:endParaRPr lang="zh-CN" altLang="en-US" sz="7200" b="1" spc="800" dirty="0"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默陌山魂手迹" panose="02000603000000000000" pitchFamily="2" charset="-122"/>
              <a:ea typeface="默陌山魂手迹" panose="02000603000000000000" pitchFamily="2" charset="-122"/>
              <a:cs typeface="+mn-ea"/>
              <a:sym typeface="+mn-lt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4"/>
          <a:srcRect t="43784" r="60597"/>
          <a:stretch>
            <a:fillRect/>
          </a:stretch>
        </p:blipFill>
        <p:spPr>
          <a:xfrm>
            <a:off x="10903973" y="2972148"/>
            <a:ext cx="2966100" cy="63482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" y="-1"/>
            <a:ext cx="5373217" cy="1043897"/>
            <a:chOff x="-1" y="-1"/>
            <a:chExt cx="5373217" cy="104389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301086" y="-301087"/>
              <a:ext cx="797473" cy="1399646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1242483" y="398736"/>
              <a:ext cx="4130733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我希望</a:t>
              </a:r>
              <a:r>
                <a:rPr lang="en-US" altLang="zh-CN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……</a:t>
              </a:r>
              <a:endParaRPr lang="en-US" altLang="zh-CN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26" name="ïSḷïḓe"/>
          <p:cNvSpPr/>
          <p:nvPr/>
        </p:nvSpPr>
        <p:spPr>
          <a:xfrm>
            <a:off x="9040495" y="1377950"/>
            <a:ext cx="2743835" cy="150368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anchor="b"/>
          <a:lstStyle/>
          <a:p>
            <a:pPr defTabSz="914400">
              <a:spcBef>
                <a:spcPct val="0"/>
              </a:spcBef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争做温暖、向上、有趣、严谨的历史教师</a:t>
            </a:r>
            <a:endParaRPr lang="zh-CN" altLang="en-US" sz="2800" b="1" dirty="0">
              <a:solidFill>
                <a:schemeClr val="tx1"/>
              </a:solidFill>
              <a:latin typeface="Adobe Arabic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421" y="796970"/>
            <a:ext cx="4196079" cy="5245099"/>
          </a:xfrm>
          <a:prstGeom prst="rect">
            <a:avLst/>
          </a:prstGeom>
        </p:spPr>
      </p:pic>
      <p:sp>
        <p:nvSpPr>
          <p:cNvPr id="2" name="ïSḷïḓe"/>
          <p:cNvSpPr/>
          <p:nvPr/>
        </p:nvSpPr>
        <p:spPr>
          <a:xfrm>
            <a:off x="9040495" y="3227705"/>
            <a:ext cx="2775585" cy="150368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anchor="b"/>
          <a:p>
            <a:pPr defTabSz="914400">
              <a:spcBef>
                <a:spcPct val="0"/>
              </a:spcBef>
              <a:defRPr/>
            </a:pPr>
            <a:r>
              <a:rPr lang="zh-CN" altLang="en-US" sz="2800" b="1" dirty="0">
                <a:solidFill>
                  <a:schemeClr val="tx1"/>
                </a:solidFill>
                <a:highlight>
                  <a:srgbClr val="FFFF00"/>
                </a:highlight>
                <a:latin typeface="Adobe Arabic"/>
                <a:ea typeface="微软雅黑" panose="020B0503020204020204" charset="-122"/>
                <a:cs typeface="+mn-ea"/>
                <a:sym typeface="+mn-lt"/>
              </a:rPr>
              <a:t>在学习中进步，在团队中成长，在互助中</a:t>
            </a:r>
            <a:r>
              <a:rPr lang="zh-CN" altLang="en-US" sz="2800" b="1" dirty="0">
                <a:solidFill>
                  <a:schemeClr val="tx1"/>
                </a:solidFill>
                <a:highlight>
                  <a:srgbClr val="FFFF00"/>
                </a:highlight>
                <a:latin typeface="Adobe Arabic"/>
                <a:ea typeface="微软雅黑" panose="020B0503020204020204" charset="-122"/>
                <a:cs typeface="+mn-ea"/>
                <a:sym typeface="+mn-lt"/>
              </a:rPr>
              <a:t>收获</a:t>
            </a:r>
            <a:endParaRPr lang="zh-CN" altLang="en-US" sz="2800" b="1" dirty="0">
              <a:solidFill>
                <a:schemeClr val="tx1"/>
              </a:solidFill>
              <a:highlight>
                <a:srgbClr val="FFFF00"/>
              </a:highlight>
              <a:latin typeface="Adobe Arabic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0" name="ïSḷïḓe"/>
          <p:cNvSpPr/>
          <p:nvPr/>
        </p:nvSpPr>
        <p:spPr>
          <a:xfrm>
            <a:off x="9091930" y="5176520"/>
            <a:ext cx="2723515" cy="150368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anchor="b"/>
          <a:p>
            <a:pPr defTabSz="914400">
              <a:spcBef>
                <a:spcPct val="0"/>
              </a:spcBef>
              <a:defRPr/>
            </a:pPr>
            <a:r>
              <a:rPr lang="zh-CN" altLang="en-US" sz="2800" b="1" dirty="0">
                <a:solidFill>
                  <a:schemeClr val="tx1"/>
                </a:solidFill>
                <a:highlight>
                  <a:srgbClr val="FFFF00"/>
                </a:highlight>
                <a:latin typeface="Adobe Arabic"/>
                <a:ea typeface="微软雅黑" panose="020B0503020204020204" charset="-122"/>
                <a:cs typeface="+mn-ea"/>
                <a:sym typeface="+mn-lt"/>
              </a:rPr>
              <a:t>为实现目标（自己的、团队的、学生</a:t>
            </a:r>
            <a:r>
              <a:rPr lang="zh-CN" altLang="en-US" sz="2800" b="1" dirty="0">
                <a:solidFill>
                  <a:schemeClr val="tx1"/>
                </a:solidFill>
                <a:highlight>
                  <a:srgbClr val="FFFF00"/>
                </a:highlight>
                <a:latin typeface="Adobe Arabic"/>
                <a:ea typeface="微软雅黑" panose="020B0503020204020204" charset="-122"/>
                <a:cs typeface="+mn-ea"/>
                <a:sym typeface="+mn-lt"/>
              </a:rPr>
              <a:t>的）而</a:t>
            </a:r>
            <a:r>
              <a:rPr lang="zh-CN" altLang="en-US" sz="2800" b="1" dirty="0">
                <a:solidFill>
                  <a:schemeClr val="tx1"/>
                </a:solidFill>
                <a:highlight>
                  <a:srgbClr val="FFFF00"/>
                </a:highlight>
                <a:latin typeface="Adobe Arabic"/>
                <a:ea typeface="微软雅黑" panose="020B0503020204020204" charset="-122"/>
                <a:cs typeface="+mn-ea"/>
                <a:sym typeface="+mn-lt"/>
              </a:rPr>
              <a:t>努力</a:t>
            </a:r>
            <a:endParaRPr lang="zh-CN" altLang="en-US" sz="2800" b="1" dirty="0">
              <a:solidFill>
                <a:schemeClr val="tx1"/>
              </a:solidFill>
              <a:highlight>
                <a:srgbClr val="FFFF00"/>
              </a:highlight>
              <a:latin typeface="Adobe Arabic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1" name="ïSḷïḓe"/>
          <p:cNvSpPr/>
          <p:nvPr/>
        </p:nvSpPr>
        <p:spPr>
          <a:xfrm>
            <a:off x="601345" y="5095240"/>
            <a:ext cx="2587625" cy="150368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anchor="b"/>
          <a:p>
            <a:pPr defTabSz="914400">
              <a:spcBef>
                <a:spcPct val="0"/>
              </a:spcBef>
              <a:defRPr/>
            </a:pPr>
            <a:r>
              <a:rPr lang="zh-CN" altLang="en-US" sz="2800" b="1" dirty="0">
                <a:solidFill>
                  <a:schemeClr val="tx1"/>
                </a:solidFill>
                <a:highlight>
                  <a:srgbClr val="FFFF00"/>
                </a:highlight>
                <a:latin typeface="Adobe Arabic"/>
                <a:ea typeface="微软雅黑" panose="020B0503020204020204" charset="-122"/>
                <a:cs typeface="+mn-ea"/>
                <a:sym typeface="+mn-lt"/>
              </a:rPr>
              <a:t>顺势而</a:t>
            </a:r>
            <a:r>
              <a:rPr lang="zh-CN" altLang="en-US" sz="2800" b="1" dirty="0">
                <a:solidFill>
                  <a:schemeClr val="tx1"/>
                </a:solidFill>
                <a:highlight>
                  <a:srgbClr val="FFFF00"/>
                </a:highlight>
                <a:latin typeface="Adobe Arabic"/>
                <a:ea typeface="微软雅黑" panose="020B0503020204020204" charset="-122"/>
                <a:cs typeface="+mn-ea"/>
                <a:sym typeface="+mn-lt"/>
              </a:rPr>
              <a:t>为</a:t>
            </a:r>
            <a:endParaRPr lang="zh-CN" altLang="en-US" sz="2800" b="1" dirty="0">
              <a:solidFill>
                <a:schemeClr val="tx1"/>
              </a:solidFill>
              <a:highlight>
                <a:srgbClr val="FFFF00"/>
              </a:highlight>
              <a:latin typeface="Adobe Arabic"/>
              <a:ea typeface="微软雅黑" panose="020B0503020204020204" charset="-122"/>
              <a:cs typeface="+mn-ea"/>
              <a:sym typeface="+mn-lt"/>
            </a:endParaRPr>
          </a:p>
          <a:p>
            <a:pPr defTabSz="914400">
              <a:spcBef>
                <a:spcPct val="0"/>
              </a:spcBef>
              <a:defRPr/>
            </a:pPr>
            <a:r>
              <a:rPr lang="zh-CN" altLang="en-US" sz="2800" b="1" dirty="0">
                <a:solidFill>
                  <a:schemeClr val="tx1"/>
                </a:solidFill>
                <a:highlight>
                  <a:srgbClr val="FFFF00"/>
                </a:highlight>
                <a:latin typeface="Adobe Arabic"/>
                <a:ea typeface="微软雅黑" panose="020B0503020204020204" charset="-122"/>
                <a:cs typeface="+mn-ea"/>
                <a:sym typeface="+mn-lt"/>
              </a:rPr>
              <a:t>不问</a:t>
            </a:r>
            <a:r>
              <a:rPr lang="zh-CN" altLang="en-US" sz="2800" b="1" dirty="0">
                <a:solidFill>
                  <a:schemeClr val="tx1"/>
                </a:solidFill>
                <a:highlight>
                  <a:srgbClr val="FFFF00"/>
                </a:highlight>
                <a:latin typeface="Adobe Arabic"/>
                <a:ea typeface="微软雅黑" panose="020B0503020204020204" charset="-122"/>
                <a:cs typeface="+mn-ea"/>
                <a:sym typeface="+mn-lt"/>
              </a:rPr>
              <a:t>西东</a:t>
            </a:r>
            <a:endParaRPr lang="zh-CN" altLang="en-US" sz="2800" b="1" dirty="0">
              <a:solidFill>
                <a:schemeClr val="tx1"/>
              </a:solidFill>
              <a:highlight>
                <a:srgbClr val="FFFF00"/>
              </a:highlight>
              <a:latin typeface="Adobe Arabic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7" name="ïSḷïḓe"/>
          <p:cNvSpPr/>
          <p:nvPr/>
        </p:nvSpPr>
        <p:spPr>
          <a:xfrm>
            <a:off x="639445" y="1569720"/>
            <a:ext cx="2587625" cy="150368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anchor="b"/>
          <a:p>
            <a:pPr defTabSz="914400">
              <a:spcBef>
                <a:spcPct val="0"/>
              </a:spcBef>
              <a:defRPr/>
            </a:pPr>
            <a:r>
              <a:rPr lang="zh-CN" altLang="en-US" sz="2800" b="1" dirty="0">
                <a:solidFill>
                  <a:schemeClr val="tx1"/>
                </a:solidFill>
                <a:highlight>
                  <a:srgbClr val="FFFF00"/>
                </a:highlight>
                <a:latin typeface="Adobe Arabic"/>
                <a:ea typeface="微软雅黑" panose="020B0503020204020204" charset="-122"/>
                <a:cs typeface="+mn-ea"/>
                <a:sym typeface="+mn-lt"/>
              </a:rPr>
              <a:t>计划明晰</a:t>
            </a:r>
            <a:endParaRPr lang="zh-CN" altLang="en-US" sz="2800" b="1" dirty="0">
              <a:solidFill>
                <a:schemeClr val="tx1"/>
              </a:solidFill>
              <a:highlight>
                <a:srgbClr val="FFFF00"/>
              </a:highlight>
              <a:latin typeface="Adobe Arabic"/>
              <a:ea typeface="微软雅黑" panose="020B0503020204020204" charset="-122"/>
              <a:cs typeface="+mn-ea"/>
              <a:sym typeface="+mn-lt"/>
            </a:endParaRPr>
          </a:p>
          <a:p>
            <a:pPr defTabSz="914400">
              <a:spcBef>
                <a:spcPct val="0"/>
              </a:spcBef>
              <a:defRPr/>
            </a:pPr>
            <a:r>
              <a:rPr lang="zh-CN" altLang="en-US" sz="2800" b="1" dirty="0">
                <a:solidFill>
                  <a:schemeClr val="tx1"/>
                </a:solidFill>
                <a:highlight>
                  <a:srgbClr val="FFFF00"/>
                </a:highlight>
                <a:latin typeface="Adobe Arabic"/>
                <a:ea typeface="微软雅黑" panose="020B0503020204020204" charset="-122"/>
                <a:cs typeface="+mn-ea"/>
                <a:sym typeface="+mn-lt"/>
              </a:rPr>
              <a:t>做好</a:t>
            </a:r>
            <a:r>
              <a:rPr lang="zh-CN" altLang="en-US" sz="2800" b="1" dirty="0">
                <a:solidFill>
                  <a:schemeClr val="tx1"/>
                </a:solidFill>
                <a:highlight>
                  <a:srgbClr val="FFFF00"/>
                </a:highlight>
                <a:latin typeface="Adobe Arabic"/>
                <a:ea typeface="微软雅黑" panose="020B0503020204020204" charset="-122"/>
                <a:cs typeface="+mn-ea"/>
                <a:sym typeface="+mn-lt"/>
              </a:rPr>
              <a:t>落实</a:t>
            </a:r>
            <a:endParaRPr lang="zh-CN" altLang="en-US" sz="2800" b="1" dirty="0">
              <a:solidFill>
                <a:schemeClr val="tx1"/>
              </a:solidFill>
              <a:highlight>
                <a:srgbClr val="FFFF00"/>
              </a:highlight>
              <a:latin typeface="Adobe Arabic"/>
              <a:ea typeface="微软雅黑" panose="020B0503020204020204" charset="-122"/>
              <a:cs typeface="+mn-ea"/>
              <a:sym typeface="+mn-lt"/>
            </a:endParaRPr>
          </a:p>
          <a:p>
            <a:pPr defTabSz="914400">
              <a:spcBef>
                <a:spcPct val="0"/>
              </a:spcBef>
              <a:defRPr/>
            </a:pPr>
            <a:endParaRPr lang="zh-CN" altLang="en-US" sz="2800" b="1" dirty="0">
              <a:solidFill>
                <a:schemeClr val="tx1"/>
              </a:solidFill>
              <a:highlight>
                <a:srgbClr val="FFFF00"/>
              </a:highlight>
              <a:latin typeface="Adobe Arabic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8" name="ïSḷïḓe"/>
          <p:cNvSpPr/>
          <p:nvPr/>
        </p:nvSpPr>
        <p:spPr>
          <a:xfrm>
            <a:off x="639445" y="3395980"/>
            <a:ext cx="2587625" cy="150368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anchor="b"/>
          <a:p>
            <a:pPr defTabSz="914400">
              <a:spcBef>
                <a:spcPct val="0"/>
              </a:spcBef>
              <a:defRPr/>
            </a:pPr>
            <a:r>
              <a:rPr lang="zh-CN" altLang="en-US" sz="2800" b="1" dirty="0">
                <a:solidFill>
                  <a:schemeClr val="tx1"/>
                </a:solidFill>
                <a:highlight>
                  <a:srgbClr val="FFFF00"/>
                </a:highlight>
                <a:latin typeface="Adobe Arabic"/>
                <a:ea typeface="微软雅黑" panose="020B0503020204020204" charset="-122"/>
                <a:cs typeface="+mn-ea"/>
                <a:sym typeface="+mn-lt"/>
              </a:rPr>
              <a:t>不断</a:t>
            </a:r>
            <a:r>
              <a:rPr lang="zh-CN" altLang="en-US" sz="2800" b="1" dirty="0">
                <a:solidFill>
                  <a:schemeClr val="tx1"/>
                </a:solidFill>
                <a:highlight>
                  <a:srgbClr val="FFFF00"/>
                </a:highlight>
                <a:latin typeface="Adobe Arabic"/>
                <a:ea typeface="微软雅黑" panose="020B0503020204020204" charset="-122"/>
                <a:cs typeface="+mn-ea"/>
                <a:sym typeface="+mn-lt"/>
              </a:rPr>
              <a:t>反思</a:t>
            </a:r>
            <a:endParaRPr lang="zh-CN" altLang="en-US" sz="2800" b="1" dirty="0">
              <a:solidFill>
                <a:schemeClr val="tx1"/>
              </a:solidFill>
              <a:highlight>
                <a:srgbClr val="FFFF00"/>
              </a:highlight>
              <a:latin typeface="Adobe Arabic"/>
              <a:ea typeface="微软雅黑" panose="020B0503020204020204" charset="-122"/>
              <a:cs typeface="+mn-ea"/>
              <a:sym typeface="+mn-lt"/>
            </a:endParaRPr>
          </a:p>
          <a:p>
            <a:pPr defTabSz="914400">
              <a:spcBef>
                <a:spcPct val="0"/>
              </a:spcBef>
              <a:defRPr/>
            </a:pPr>
            <a:r>
              <a:rPr lang="zh-CN" altLang="en-US" sz="2800" b="1" dirty="0">
                <a:solidFill>
                  <a:schemeClr val="tx1"/>
                </a:solidFill>
                <a:highlight>
                  <a:srgbClr val="FFFF00"/>
                </a:highlight>
                <a:latin typeface="Adobe Arabic"/>
                <a:ea typeface="微软雅黑" panose="020B0503020204020204" charset="-122"/>
                <a:cs typeface="+mn-ea"/>
                <a:sym typeface="+mn-lt"/>
              </a:rPr>
              <a:t>物化</a:t>
            </a:r>
            <a:r>
              <a:rPr lang="zh-CN" altLang="en-US" sz="2800" b="1" dirty="0">
                <a:solidFill>
                  <a:schemeClr val="tx1"/>
                </a:solidFill>
                <a:highlight>
                  <a:srgbClr val="FFFF00"/>
                </a:highlight>
                <a:latin typeface="Adobe Arabic"/>
                <a:ea typeface="微软雅黑" panose="020B0503020204020204" charset="-122"/>
                <a:cs typeface="+mn-ea"/>
                <a:sym typeface="+mn-lt"/>
              </a:rPr>
              <a:t>成果</a:t>
            </a:r>
            <a:endParaRPr lang="zh-CN" altLang="en-US" sz="2800" b="1" dirty="0">
              <a:solidFill>
                <a:schemeClr val="tx1"/>
              </a:solidFill>
              <a:highlight>
                <a:srgbClr val="FFFF00"/>
              </a:highlight>
              <a:latin typeface="Adobe Arabic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 animBg="1"/>
      <p:bldP spid="30" grpId="0" animBg="1"/>
      <p:bldP spid="31" grpId="0" animBg="1"/>
      <p:bldP spid="38" grpId="0" animBg="1"/>
      <p:bldP spid="3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300990" y="-300990"/>
            <a:ext cx="797560" cy="1399540"/>
          </a:xfrm>
          <a:prstGeom prst="rect">
            <a:avLst/>
          </a:prstGeom>
        </p:spPr>
      </p:pic>
      <p:grpSp>
        <p:nvGrpSpPr>
          <p:cNvPr id="7" name="iṥľíḋé"/>
          <p:cNvGrpSpPr/>
          <p:nvPr/>
        </p:nvGrpSpPr>
        <p:grpSpPr>
          <a:xfrm>
            <a:off x="5373216" y="1648547"/>
            <a:ext cx="6603239" cy="829414"/>
            <a:chOff x="788900" y="2465403"/>
            <a:chExt cx="6603243" cy="829414"/>
          </a:xfrm>
        </p:grpSpPr>
        <p:sp>
          <p:nvSpPr>
            <p:cNvPr id="8" name="íŝ1iḍé"/>
            <p:cNvSpPr/>
            <p:nvPr/>
          </p:nvSpPr>
          <p:spPr>
            <a:xfrm>
              <a:off x="788900" y="2465403"/>
              <a:ext cx="5385995" cy="829414"/>
            </a:xfrm>
            <a:prstGeom prst="roundRect">
              <a:avLst>
                <a:gd name="adj" fmla="val 0"/>
              </a:avLst>
            </a:prstGeom>
            <a:solidFill>
              <a:srgbClr val="F0F0F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B0B0B0">
                    <a:lumMod val="50000"/>
                  </a:srgbClr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9" name="íṣlîḓê"/>
            <p:cNvSpPr/>
            <p:nvPr/>
          </p:nvSpPr>
          <p:spPr>
            <a:xfrm>
              <a:off x="5828569" y="2465403"/>
              <a:ext cx="1563574" cy="829414"/>
            </a:xfrm>
            <a:custGeom>
              <a:avLst/>
              <a:gdLst>
                <a:gd name="connsiteX0" fmla="*/ 0 w 2271962"/>
                <a:gd name="connsiteY0" fmla="*/ 0 h 974557"/>
                <a:gd name="connsiteX1" fmla="*/ 1784684 w 2271962"/>
                <a:gd name="connsiteY1" fmla="*/ 0 h 974557"/>
                <a:gd name="connsiteX2" fmla="*/ 2271962 w 2271962"/>
                <a:gd name="connsiteY2" fmla="*/ 487279 h 974557"/>
                <a:gd name="connsiteX3" fmla="*/ 1784684 w 2271962"/>
                <a:gd name="connsiteY3" fmla="*/ 974557 h 974557"/>
                <a:gd name="connsiteX4" fmla="*/ 0 w 2271962"/>
                <a:gd name="connsiteY4" fmla="*/ 974557 h 974557"/>
                <a:gd name="connsiteX5" fmla="*/ 487278 w 2271962"/>
                <a:gd name="connsiteY5" fmla="*/ 487279 h 97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1962" h="974557">
                  <a:moveTo>
                    <a:pt x="0" y="0"/>
                  </a:moveTo>
                  <a:lnTo>
                    <a:pt x="1784684" y="0"/>
                  </a:lnTo>
                  <a:lnTo>
                    <a:pt x="2271962" y="487279"/>
                  </a:lnTo>
                  <a:lnTo>
                    <a:pt x="1784684" y="974557"/>
                  </a:lnTo>
                  <a:lnTo>
                    <a:pt x="0" y="974557"/>
                  </a:lnTo>
                  <a:lnTo>
                    <a:pt x="487278" y="487279"/>
                  </a:lnTo>
                  <a:close/>
                </a:path>
              </a:pathLst>
            </a:custGeom>
            <a:solidFill>
              <a:srgbClr val="0A5F7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B0B0B0">
                    <a:lumMod val="50000"/>
                  </a:srgbClr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grpSp>
          <p:nvGrpSpPr>
            <p:cNvPr id="10" name="íSḻîḍè"/>
            <p:cNvGrpSpPr/>
            <p:nvPr/>
          </p:nvGrpSpPr>
          <p:grpSpPr bwMode="auto">
            <a:xfrm>
              <a:off x="6509899" y="2644458"/>
              <a:ext cx="418367" cy="362456"/>
              <a:chOff x="11028363" y="5368925"/>
              <a:chExt cx="285750" cy="247650"/>
            </a:xfrm>
            <a:solidFill>
              <a:srgbClr val="FFFFFF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iSḷïdê"/>
              <p:cNvSpPr/>
              <p:nvPr/>
            </p:nvSpPr>
            <p:spPr bwMode="auto">
              <a:xfrm>
                <a:off x="11028363" y="5454650"/>
                <a:ext cx="66675" cy="114300"/>
              </a:xfrm>
              <a:custGeom>
                <a:avLst/>
                <a:gdLst>
                  <a:gd name="T0" fmla="*/ 0 w 169"/>
                  <a:gd name="T1" fmla="*/ 98 h 288"/>
                  <a:gd name="T2" fmla="*/ 0 w 169"/>
                  <a:gd name="T3" fmla="*/ 114 h 288"/>
                  <a:gd name="T4" fmla="*/ 2 w 169"/>
                  <a:gd name="T5" fmla="*/ 131 h 288"/>
                  <a:gd name="T6" fmla="*/ 3 w 169"/>
                  <a:gd name="T7" fmla="*/ 139 h 288"/>
                  <a:gd name="T8" fmla="*/ 5 w 169"/>
                  <a:gd name="T9" fmla="*/ 146 h 288"/>
                  <a:gd name="T10" fmla="*/ 9 w 169"/>
                  <a:gd name="T11" fmla="*/ 153 h 288"/>
                  <a:gd name="T12" fmla="*/ 13 w 169"/>
                  <a:gd name="T13" fmla="*/ 159 h 288"/>
                  <a:gd name="T14" fmla="*/ 18 w 169"/>
                  <a:gd name="T15" fmla="*/ 163 h 288"/>
                  <a:gd name="T16" fmla="*/ 23 w 169"/>
                  <a:gd name="T17" fmla="*/ 166 h 288"/>
                  <a:gd name="T18" fmla="*/ 23 w 169"/>
                  <a:gd name="T19" fmla="*/ 288 h 288"/>
                  <a:gd name="T20" fmla="*/ 144 w 169"/>
                  <a:gd name="T21" fmla="*/ 288 h 288"/>
                  <a:gd name="T22" fmla="*/ 144 w 169"/>
                  <a:gd name="T23" fmla="*/ 166 h 288"/>
                  <a:gd name="T24" fmla="*/ 151 w 169"/>
                  <a:gd name="T25" fmla="*/ 162 h 288"/>
                  <a:gd name="T26" fmla="*/ 156 w 169"/>
                  <a:gd name="T27" fmla="*/ 157 h 288"/>
                  <a:gd name="T28" fmla="*/ 161 w 169"/>
                  <a:gd name="T29" fmla="*/ 150 h 288"/>
                  <a:gd name="T30" fmla="*/ 165 w 169"/>
                  <a:gd name="T31" fmla="*/ 140 h 288"/>
                  <a:gd name="T32" fmla="*/ 166 w 169"/>
                  <a:gd name="T33" fmla="*/ 130 h 288"/>
                  <a:gd name="T34" fmla="*/ 167 w 169"/>
                  <a:gd name="T35" fmla="*/ 119 h 288"/>
                  <a:gd name="T36" fmla="*/ 169 w 169"/>
                  <a:gd name="T37" fmla="*/ 109 h 288"/>
                  <a:gd name="T38" fmla="*/ 169 w 169"/>
                  <a:gd name="T39" fmla="*/ 99 h 288"/>
                  <a:gd name="T40" fmla="*/ 169 w 169"/>
                  <a:gd name="T41" fmla="*/ 0 h 288"/>
                  <a:gd name="T42" fmla="*/ 0 w 169"/>
                  <a:gd name="T43" fmla="*/ 0 h 288"/>
                  <a:gd name="T44" fmla="*/ 0 w 169"/>
                  <a:gd name="T45" fmla="*/ 9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9" h="288">
                    <a:moveTo>
                      <a:pt x="0" y="98"/>
                    </a:moveTo>
                    <a:lnTo>
                      <a:pt x="0" y="114"/>
                    </a:lnTo>
                    <a:lnTo>
                      <a:pt x="2" y="131"/>
                    </a:lnTo>
                    <a:lnTo>
                      <a:pt x="3" y="139"/>
                    </a:lnTo>
                    <a:lnTo>
                      <a:pt x="5" y="146"/>
                    </a:lnTo>
                    <a:lnTo>
                      <a:pt x="9" y="153"/>
                    </a:lnTo>
                    <a:lnTo>
                      <a:pt x="13" y="159"/>
                    </a:lnTo>
                    <a:lnTo>
                      <a:pt x="18" y="163"/>
                    </a:lnTo>
                    <a:lnTo>
                      <a:pt x="23" y="166"/>
                    </a:lnTo>
                    <a:lnTo>
                      <a:pt x="23" y="288"/>
                    </a:lnTo>
                    <a:lnTo>
                      <a:pt x="144" y="288"/>
                    </a:lnTo>
                    <a:lnTo>
                      <a:pt x="144" y="166"/>
                    </a:lnTo>
                    <a:lnTo>
                      <a:pt x="151" y="162"/>
                    </a:lnTo>
                    <a:lnTo>
                      <a:pt x="156" y="157"/>
                    </a:lnTo>
                    <a:lnTo>
                      <a:pt x="161" y="150"/>
                    </a:lnTo>
                    <a:lnTo>
                      <a:pt x="165" y="140"/>
                    </a:lnTo>
                    <a:lnTo>
                      <a:pt x="166" y="130"/>
                    </a:lnTo>
                    <a:lnTo>
                      <a:pt x="167" y="119"/>
                    </a:lnTo>
                    <a:lnTo>
                      <a:pt x="169" y="109"/>
                    </a:lnTo>
                    <a:lnTo>
                      <a:pt x="169" y="99"/>
                    </a:lnTo>
                    <a:lnTo>
                      <a:pt x="169" y="0"/>
                    </a:lnTo>
                    <a:lnTo>
                      <a:pt x="0" y="0"/>
                    </a:lnTo>
                    <a:lnTo>
                      <a:pt x="0" y="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325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B0B0B0">
                      <a:lumMod val="50000"/>
                    </a:srgbClr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íṣ1ïḑé"/>
              <p:cNvSpPr/>
              <p:nvPr/>
            </p:nvSpPr>
            <p:spPr bwMode="auto">
              <a:xfrm>
                <a:off x="11247438" y="5454650"/>
                <a:ext cx="66675" cy="114300"/>
              </a:xfrm>
              <a:custGeom>
                <a:avLst/>
                <a:gdLst>
                  <a:gd name="T0" fmla="*/ 0 w 168"/>
                  <a:gd name="T1" fmla="*/ 0 h 288"/>
                  <a:gd name="T2" fmla="*/ 0 w 168"/>
                  <a:gd name="T3" fmla="*/ 95 h 288"/>
                  <a:gd name="T4" fmla="*/ 0 w 168"/>
                  <a:gd name="T5" fmla="*/ 105 h 288"/>
                  <a:gd name="T6" fmla="*/ 1 w 168"/>
                  <a:gd name="T7" fmla="*/ 116 h 288"/>
                  <a:gd name="T8" fmla="*/ 3 w 168"/>
                  <a:gd name="T9" fmla="*/ 123 h 288"/>
                  <a:gd name="T10" fmla="*/ 6 w 168"/>
                  <a:gd name="T11" fmla="*/ 131 h 288"/>
                  <a:gd name="T12" fmla="*/ 10 w 168"/>
                  <a:gd name="T13" fmla="*/ 139 h 288"/>
                  <a:gd name="T14" fmla="*/ 14 w 168"/>
                  <a:gd name="T15" fmla="*/ 144 h 288"/>
                  <a:gd name="T16" fmla="*/ 19 w 168"/>
                  <a:gd name="T17" fmla="*/ 149 h 288"/>
                  <a:gd name="T18" fmla="*/ 24 w 168"/>
                  <a:gd name="T19" fmla="*/ 153 h 288"/>
                  <a:gd name="T20" fmla="*/ 24 w 168"/>
                  <a:gd name="T21" fmla="*/ 288 h 288"/>
                  <a:gd name="T22" fmla="*/ 143 w 168"/>
                  <a:gd name="T23" fmla="*/ 288 h 288"/>
                  <a:gd name="T24" fmla="*/ 143 w 168"/>
                  <a:gd name="T25" fmla="*/ 153 h 288"/>
                  <a:gd name="T26" fmla="*/ 150 w 168"/>
                  <a:gd name="T27" fmla="*/ 149 h 288"/>
                  <a:gd name="T28" fmla="*/ 154 w 168"/>
                  <a:gd name="T29" fmla="*/ 144 h 288"/>
                  <a:gd name="T30" fmla="*/ 158 w 168"/>
                  <a:gd name="T31" fmla="*/ 137 h 288"/>
                  <a:gd name="T32" fmla="*/ 161 w 168"/>
                  <a:gd name="T33" fmla="*/ 130 h 288"/>
                  <a:gd name="T34" fmla="*/ 164 w 168"/>
                  <a:gd name="T35" fmla="*/ 122 h 288"/>
                  <a:gd name="T36" fmla="*/ 167 w 168"/>
                  <a:gd name="T37" fmla="*/ 113 h 288"/>
                  <a:gd name="T38" fmla="*/ 168 w 168"/>
                  <a:gd name="T39" fmla="*/ 104 h 288"/>
                  <a:gd name="T40" fmla="*/ 168 w 168"/>
                  <a:gd name="T41" fmla="*/ 95 h 288"/>
                  <a:gd name="T42" fmla="*/ 168 w 168"/>
                  <a:gd name="T43" fmla="*/ 0 h 288"/>
                  <a:gd name="T44" fmla="*/ 0 w 168"/>
                  <a:gd name="T45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8" h="288">
                    <a:moveTo>
                      <a:pt x="0" y="0"/>
                    </a:moveTo>
                    <a:lnTo>
                      <a:pt x="0" y="95"/>
                    </a:lnTo>
                    <a:lnTo>
                      <a:pt x="0" y="105"/>
                    </a:lnTo>
                    <a:lnTo>
                      <a:pt x="1" y="116"/>
                    </a:lnTo>
                    <a:lnTo>
                      <a:pt x="3" y="123"/>
                    </a:lnTo>
                    <a:lnTo>
                      <a:pt x="6" y="131"/>
                    </a:lnTo>
                    <a:lnTo>
                      <a:pt x="10" y="139"/>
                    </a:lnTo>
                    <a:lnTo>
                      <a:pt x="14" y="144"/>
                    </a:lnTo>
                    <a:lnTo>
                      <a:pt x="19" y="149"/>
                    </a:lnTo>
                    <a:lnTo>
                      <a:pt x="24" y="153"/>
                    </a:lnTo>
                    <a:lnTo>
                      <a:pt x="24" y="288"/>
                    </a:lnTo>
                    <a:lnTo>
                      <a:pt x="143" y="288"/>
                    </a:lnTo>
                    <a:lnTo>
                      <a:pt x="143" y="153"/>
                    </a:lnTo>
                    <a:lnTo>
                      <a:pt x="150" y="149"/>
                    </a:lnTo>
                    <a:lnTo>
                      <a:pt x="154" y="144"/>
                    </a:lnTo>
                    <a:lnTo>
                      <a:pt x="158" y="137"/>
                    </a:lnTo>
                    <a:lnTo>
                      <a:pt x="161" y="130"/>
                    </a:lnTo>
                    <a:lnTo>
                      <a:pt x="164" y="122"/>
                    </a:lnTo>
                    <a:lnTo>
                      <a:pt x="167" y="113"/>
                    </a:lnTo>
                    <a:lnTo>
                      <a:pt x="168" y="104"/>
                    </a:lnTo>
                    <a:lnTo>
                      <a:pt x="168" y="95"/>
                    </a:lnTo>
                    <a:lnTo>
                      <a:pt x="16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325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B0B0B0">
                      <a:lumMod val="50000"/>
                    </a:srgbClr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ïṣļîḓé"/>
              <p:cNvSpPr/>
              <p:nvPr/>
            </p:nvSpPr>
            <p:spPr bwMode="auto">
              <a:xfrm>
                <a:off x="11123613" y="5454650"/>
                <a:ext cx="95250" cy="161925"/>
              </a:xfrm>
              <a:custGeom>
                <a:avLst/>
                <a:gdLst>
                  <a:gd name="T0" fmla="*/ 0 w 241"/>
                  <a:gd name="T1" fmla="*/ 168 h 408"/>
                  <a:gd name="T2" fmla="*/ 0 w 241"/>
                  <a:gd name="T3" fmla="*/ 182 h 408"/>
                  <a:gd name="T4" fmla="*/ 3 w 241"/>
                  <a:gd name="T5" fmla="*/ 195 h 408"/>
                  <a:gd name="T6" fmla="*/ 7 w 241"/>
                  <a:gd name="T7" fmla="*/ 206 h 408"/>
                  <a:gd name="T8" fmla="*/ 13 w 241"/>
                  <a:gd name="T9" fmla="*/ 216 h 408"/>
                  <a:gd name="T10" fmla="*/ 20 w 241"/>
                  <a:gd name="T11" fmla="*/ 225 h 408"/>
                  <a:gd name="T12" fmla="*/ 27 w 241"/>
                  <a:gd name="T13" fmla="*/ 231 h 408"/>
                  <a:gd name="T14" fmla="*/ 38 w 241"/>
                  <a:gd name="T15" fmla="*/ 236 h 408"/>
                  <a:gd name="T16" fmla="*/ 48 w 241"/>
                  <a:gd name="T17" fmla="*/ 239 h 408"/>
                  <a:gd name="T18" fmla="*/ 48 w 241"/>
                  <a:gd name="T19" fmla="*/ 408 h 408"/>
                  <a:gd name="T20" fmla="*/ 192 w 241"/>
                  <a:gd name="T21" fmla="*/ 408 h 408"/>
                  <a:gd name="T22" fmla="*/ 192 w 241"/>
                  <a:gd name="T23" fmla="*/ 239 h 408"/>
                  <a:gd name="T24" fmla="*/ 203 w 241"/>
                  <a:gd name="T25" fmla="*/ 236 h 408"/>
                  <a:gd name="T26" fmla="*/ 212 w 241"/>
                  <a:gd name="T27" fmla="*/ 231 h 408"/>
                  <a:gd name="T28" fmla="*/ 221 w 241"/>
                  <a:gd name="T29" fmla="*/ 225 h 408"/>
                  <a:gd name="T30" fmla="*/ 228 w 241"/>
                  <a:gd name="T31" fmla="*/ 216 h 408"/>
                  <a:gd name="T32" fmla="*/ 233 w 241"/>
                  <a:gd name="T33" fmla="*/ 206 h 408"/>
                  <a:gd name="T34" fmla="*/ 237 w 241"/>
                  <a:gd name="T35" fmla="*/ 195 h 408"/>
                  <a:gd name="T36" fmla="*/ 239 w 241"/>
                  <a:gd name="T37" fmla="*/ 182 h 408"/>
                  <a:gd name="T38" fmla="*/ 241 w 241"/>
                  <a:gd name="T39" fmla="*/ 168 h 408"/>
                  <a:gd name="T40" fmla="*/ 241 w 241"/>
                  <a:gd name="T41" fmla="*/ 0 h 408"/>
                  <a:gd name="T42" fmla="*/ 0 w 241"/>
                  <a:gd name="T43" fmla="*/ 0 h 408"/>
                  <a:gd name="T44" fmla="*/ 0 w 241"/>
                  <a:gd name="T45" fmla="*/ 168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1" h="408">
                    <a:moveTo>
                      <a:pt x="0" y="168"/>
                    </a:moveTo>
                    <a:lnTo>
                      <a:pt x="0" y="182"/>
                    </a:lnTo>
                    <a:lnTo>
                      <a:pt x="3" y="195"/>
                    </a:lnTo>
                    <a:lnTo>
                      <a:pt x="7" y="206"/>
                    </a:lnTo>
                    <a:lnTo>
                      <a:pt x="13" y="216"/>
                    </a:lnTo>
                    <a:lnTo>
                      <a:pt x="20" y="225"/>
                    </a:lnTo>
                    <a:lnTo>
                      <a:pt x="27" y="231"/>
                    </a:lnTo>
                    <a:lnTo>
                      <a:pt x="38" y="236"/>
                    </a:lnTo>
                    <a:lnTo>
                      <a:pt x="48" y="239"/>
                    </a:lnTo>
                    <a:lnTo>
                      <a:pt x="48" y="408"/>
                    </a:lnTo>
                    <a:lnTo>
                      <a:pt x="192" y="408"/>
                    </a:lnTo>
                    <a:lnTo>
                      <a:pt x="192" y="239"/>
                    </a:lnTo>
                    <a:lnTo>
                      <a:pt x="203" y="236"/>
                    </a:lnTo>
                    <a:lnTo>
                      <a:pt x="212" y="231"/>
                    </a:lnTo>
                    <a:lnTo>
                      <a:pt x="221" y="225"/>
                    </a:lnTo>
                    <a:lnTo>
                      <a:pt x="228" y="216"/>
                    </a:lnTo>
                    <a:lnTo>
                      <a:pt x="233" y="206"/>
                    </a:lnTo>
                    <a:lnTo>
                      <a:pt x="237" y="195"/>
                    </a:lnTo>
                    <a:lnTo>
                      <a:pt x="239" y="182"/>
                    </a:lnTo>
                    <a:lnTo>
                      <a:pt x="241" y="168"/>
                    </a:lnTo>
                    <a:lnTo>
                      <a:pt x="241" y="0"/>
                    </a:lnTo>
                    <a:lnTo>
                      <a:pt x="0" y="0"/>
                    </a:lnTo>
                    <a:lnTo>
                      <a:pt x="0" y="16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625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B0B0B0">
                      <a:lumMod val="50000"/>
                    </a:srgbClr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ïṣļïḑê"/>
              <p:cNvSpPr/>
              <p:nvPr/>
            </p:nvSpPr>
            <p:spPr bwMode="auto">
              <a:xfrm>
                <a:off x="11256963" y="5397500"/>
                <a:ext cx="47625" cy="47625"/>
              </a:xfrm>
              <a:custGeom>
                <a:avLst/>
                <a:gdLst>
                  <a:gd name="T0" fmla="*/ 60 w 119"/>
                  <a:gd name="T1" fmla="*/ 121 h 121"/>
                  <a:gd name="T2" fmla="*/ 72 w 119"/>
                  <a:gd name="T3" fmla="*/ 119 h 121"/>
                  <a:gd name="T4" fmla="*/ 83 w 119"/>
                  <a:gd name="T5" fmla="*/ 115 h 121"/>
                  <a:gd name="T6" fmla="*/ 94 w 119"/>
                  <a:gd name="T7" fmla="*/ 110 h 121"/>
                  <a:gd name="T8" fmla="*/ 103 w 119"/>
                  <a:gd name="T9" fmla="*/ 103 h 121"/>
                  <a:gd name="T10" fmla="*/ 109 w 119"/>
                  <a:gd name="T11" fmla="*/ 94 h 121"/>
                  <a:gd name="T12" fmla="*/ 116 w 119"/>
                  <a:gd name="T13" fmla="*/ 83 h 121"/>
                  <a:gd name="T14" fmla="*/ 118 w 119"/>
                  <a:gd name="T15" fmla="*/ 72 h 121"/>
                  <a:gd name="T16" fmla="*/ 119 w 119"/>
                  <a:gd name="T17" fmla="*/ 60 h 121"/>
                  <a:gd name="T18" fmla="*/ 118 w 119"/>
                  <a:gd name="T19" fmla="*/ 49 h 121"/>
                  <a:gd name="T20" fmla="*/ 116 w 119"/>
                  <a:gd name="T21" fmla="*/ 37 h 121"/>
                  <a:gd name="T22" fmla="*/ 109 w 119"/>
                  <a:gd name="T23" fmla="*/ 27 h 121"/>
                  <a:gd name="T24" fmla="*/ 103 w 119"/>
                  <a:gd name="T25" fmla="*/ 18 h 121"/>
                  <a:gd name="T26" fmla="*/ 94 w 119"/>
                  <a:gd name="T27" fmla="*/ 10 h 121"/>
                  <a:gd name="T28" fmla="*/ 83 w 119"/>
                  <a:gd name="T29" fmla="*/ 5 h 121"/>
                  <a:gd name="T30" fmla="*/ 72 w 119"/>
                  <a:gd name="T31" fmla="*/ 1 h 121"/>
                  <a:gd name="T32" fmla="*/ 60 w 119"/>
                  <a:gd name="T33" fmla="*/ 0 h 121"/>
                  <a:gd name="T34" fmla="*/ 47 w 119"/>
                  <a:gd name="T35" fmla="*/ 1 h 121"/>
                  <a:gd name="T36" fmla="*/ 36 w 119"/>
                  <a:gd name="T37" fmla="*/ 5 h 121"/>
                  <a:gd name="T38" fmla="*/ 26 w 119"/>
                  <a:gd name="T39" fmla="*/ 10 h 121"/>
                  <a:gd name="T40" fmla="*/ 17 w 119"/>
                  <a:gd name="T41" fmla="*/ 18 h 121"/>
                  <a:gd name="T42" fmla="*/ 10 w 119"/>
                  <a:gd name="T43" fmla="*/ 27 h 121"/>
                  <a:gd name="T44" fmla="*/ 4 w 119"/>
                  <a:gd name="T45" fmla="*/ 37 h 121"/>
                  <a:gd name="T46" fmla="*/ 1 w 119"/>
                  <a:gd name="T47" fmla="*/ 49 h 121"/>
                  <a:gd name="T48" fmla="*/ 0 w 119"/>
                  <a:gd name="T49" fmla="*/ 60 h 121"/>
                  <a:gd name="T50" fmla="*/ 1 w 119"/>
                  <a:gd name="T51" fmla="*/ 72 h 121"/>
                  <a:gd name="T52" fmla="*/ 4 w 119"/>
                  <a:gd name="T53" fmla="*/ 83 h 121"/>
                  <a:gd name="T54" fmla="*/ 10 w 119"/>
                  <a:gd name="T55" fmla="*/ 94 h 121"/>
                  <a:gd name="T56" fmla="*/ 17 w 119"/>
                  <a:gd name="T57" fmla="*/ 103 h 121"/>
                  <a:gd name="T58" fmla="*/ 26 w 119"/>
                  <a:gd name="T59" fmla="*/ 110 h 121"/>
                  <a:gd name="T60" fmla="*/ 36 w 119"/>
                  <a:gd name="T61" fmla="*/ 115 h 121"/>
                  <a:gd name="T62" fmla="*/ 47 w 119"/>
                  <a:gd name="T63" fmla="*/ 119 h 121"/>
                  <a:gd name="T64" fmla="*/ 60 w 119"/>
                  <a:gd name="T65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9" h="121">
                    <a:moveTo>
                      <a:pt x="60" y="121"/>
                    </a:moveTo>
                    <a:lnTo>
                      <a:pt x="72" y="119"/>
                    </a:lnTo>
                    <a:lnTo>
                      <a:pt x="83" y="115"/>
                    </a:lnTo>
                    <a:lnTo>
                      <a:pt x="94" y="110"/>
                    </a:lnTo>
                    <a:lnTo>
                      <a:pt x="103" y="103"/>
                    </a:lnTo>
                    <a:lnTo>
                      <a:pt x="109" y="94"/>
                    </a:lnTo>
                    <a:lnTo>
                      <a:pt x="116" y="83"/>
                    </a:lnTo>
                    <a:lnTo>
                      <a:pt x="118" y="72"/>
                    </a:lnTo>
                    <a:lnTo>
                      <a:pt x="119" y="60"/>
                    </a:lnTo>
                    <a:lnTo>
                      <a:pt x="118" y="49"/>
                    </a:lnTo>
                    <a:lnTo>
                      <a:pt x="116" y="37"/>
                    </a:lnTo>
                    <a:lnTo>
                      <a:pt x="109" y="27"/>
                    </a:lnTo>
                    <a:lnTo>
                      <a:pt x="103" y="18"/>
                    </a:lnTo>
                    <a:lnTo>
                      <a:pt x="94" y="10"/>
                    </a:lnTo>
                    <a:lnTo>
                      <a:pt x="83" y="5"/>
                    </a:lnTo>
                    <a:lnTo>
                      <a:pt x="72" y="1"/>
                    </a:lnTo>
                    <a:lnTo>
                      <a:pt x="60" y="0"/>
                    </a:lnTo>
                    <a:lnTo>
                      <a:pt x="47" y="1"/>
                    </a:lnTo>
                    <a:lnTo>
                      <a:pt x="36" y="5"/>
                    </a:lnTo>
                    <a:lnTo>
                      <a:pt x="26" y="10"/>
                    </a:lnTo>
                    <a:lnTo>
                      <a:pt x="17" y="18"/>
                    </a:lnTo>
                    <a:lnTo>
                      <a:pt x="10" y="27"/>
                    </a:lnTo>
                    <a:lnTo>
                      <a:pt x="4" y="37"/>
                    </a:lnTo>
                    <a:lnTo>
                      <a:pt x="1" y="49"/>
                    </a:lnTo>
                    <a:lnTo>
                      <a:pt x="0" y="60"/>
                    </a:lnTo>
                    <a:lnTo>
                      <a:pt x="1" y="72"/>
                    </a:lnTo>
                    <a:lnTo>
                      <a:pt x="4" y="83"/>
                    </a:lnTo>
                    <a:lnTo>
                      <a:pt x="10" y="94"/>
                    </a:lnTo>
                    <a:lnTo>
                      <a:pt x="17" y="103"/>
                    </a:lnTo>
                    <a:lnTo>
                      <a:pt x="26" y="110"/>
                    </a:lnTo>
                    <a:lnTo>
                      <a:pt x="36" y="115"/>
                    </a:lnTo>
                    <a:lnTo>
                      <a:pt x="47" y="119"/>
                    </a:lnTo>
                    <a:lnTo>
                      <a:pt x="60" y="1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B0B0B0">
                      <a:lumMod val="50000"/>
                    </a:srgbClr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8" name="iṩḻiḑe"/>
              <p:cNvSpPr/>
              <p:nvPr/>
            </p:nvSpPr>
            <p:spPr bwMode="auto">
              <a:xfrm>
                <a:off x="11037888" y="5397500"/>
                <a:ext cx="47625" cy="47625"/>
              </a:xfrm>
              <a:custGeom>
                <a:avLst/>
                <a:gdLst>
                  <a:gd name="T0" fmla="*/ 61 w 121"/>
                  <a:gd name="T1" fmla="*/ 121 h 121"/>
                  <a:gd name="T2" fmla="*/ 72 w 121"/>
                  <a:gd name="T3" fmla="*/ 119 h 121"/>
                  <a:gd name="T4" fmla="*/ 84 w 121"/>
                  <a:gd name="T5" fmla="*/ 115 h 121"/>
                  <a:gd name="T6" fmla="*/ 94 w 121"/>
                  <a:gd name="T7" fmla="*/ 110 h 121"/>
                  <a:gd name="T8" fmla="*/ 103 w 121"/>
                  <a:gd name="T9" fmla="*/ 103 h 121"/>
                  <a:gd name="T10" fmla="*/ 111 w 121"/>
                  <a:gd name="T11" fmla="*/ 94 h 121"/>
                  <a:gd name="T12" fmla="*/ 116 w 121"/>
                  <a:gd name="T13" fmla="*/ 83 h 121"/>
                  <a:gd name="T14" fmla="*/ 120 w 121"/>
                  <a:gd name="T15" fmla="*/ 72 h 121"/>
                  <a:gd name="T16" fmla="*/ 121 w 121"/>
                  <a:gd name="T17" fmla="*/ 60 h 121"/>
                  <a:gd name="T18" fmla="*/ 120 w 121"/>
                  <a:gd name="T19" fmla="*/ 49 h 121"/>
                  <a:gd name="T20" fmla="*/ 116 w 121"/>
                  <a:gd name="T21" fmla="*/ 37 h 121"/>
                  <a:gd name="T22" fmla="*/ 111 w 121"/>
                  <a:gd name="T23" fmla="*/ 27 h 121"/>
                  <a:gd name="T24" fmla="*/ 103 w 121"/>
                  <a:gd name="T25" fmla="*/ 18 h 121"/>
                  <a:gd name="T26" fmla="*/ 94 w 121"/>
                  <a:gd name="T27" fmla="*/ 10 h 121"/>
                  <a:gd name="T28" fmla="*/ 84 w 121"/>
                  <a:gd name="T29" fmla="*/ 5 h 121"/>
                  <a:gd name="T30" fmla="*/ 72 w 121"/>
                  <a:gd name="T31" fmla="*/ 1 h 121"/>
                  <a:gd name="T32" fmla="*/ 61 w 121"/>
                  <a:gd name="T33" fmla="*/ 0 h 121"/>
                  <a:gd name="T34" fmla="*/ 49 w 121"/>
                  <a:gd name="T35" fmla="*/ 1 h 121"/>
                  <a:gd name="T36" fmla="*/ 38 w 121"/>
                  <a:gd name="T37" fmla="*/ 5 h 121"/>
                  <a:gd name="T38" fmla="*/ 27 w 121"/>
                  <a:gd name="T39" fmla="*/ 10 h 121"/>
                  <a:gd name="T40" fmla="*/ 18 w 121"/>
                  <a:gd name="T41" fmla="*/ 18 h 121"/>
                  <a:gd name="T42" fmla="*/ 11 w 121"/>
                  <a:gd name="T43" fmla="*/ 27 h 121"/>
                  <a:gd name="T44" fmla="*/ 6 w 121"/>
                  <a:gd name="T45" fmla="*/ 37 h 121"/>
                  <a:gd name="T46" fmla="*/ 2 w 121"/>
                  <a:gd name="T47" fmla="*/ 49 h 121"/>
                  <a:gd name="T48" fmla="*/ 0 w 121"/>
                  <a:gd name="T49" fmla="*/ 60 h 121"/>
                  <a:gd name="T50" fmla="*/ 2 w 121"/>
                  <a:gd name="T51" fmla="*/ 72 h 121"/>
                  <a:gd name="T52" fmla="*/ 6 w 121"/>
                  <a:gd name="T53" fmla="*/ 83 h 121"/>
                  <a:gd name="T54" fmla="*/ 11 w 121"/>
                  <a:gd name="T55" fmla="*/ 94 h 121"/>
                  <a:gd name="T56" fmla="*/ 18 w 121"/>
                  <a:gd name="T57" fmla="*/ 103 h 121"/>
                  <a:gd name="T58" fmla="*/ 27 w 121"/>
                  <a:gd name="T59" fmla="*/ 110 h 121"/>
                  <a:gd name="T60" fmla="*/ 38 w 121"/>
                  <a:gd name="T61" fmla="*/ 115 h 121"/>
                  <a:gd name="T62" fmla="*/ 49 w 121"/>
                  <a:gd name="T63" fmla="*/ 119 h 121"/>
                  <a:gd name="T64" fmla="*/ 61 w 121"/>
                  <a:gd name="T65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1" h="121">
                    <a:moveTo>
                      <a:pt x="61" y="121"/>
                    </a:moveTo>
                    <a:lnTo>
                      <a:pt x="72" y="119"/>
                    </a:lnTo>
                    <a:lnTo>
                      <a:pt x="84" y="115"/>
                    </a:lnTo>
                    <a:lnTo>
                      <a:pt x="94" y="110"/>
                    </a:lnTo>
                    <a:lnTo>
                      <a:pt x="103" y="103"/>
                    </a:lnTo>
                    <a:lnTo>
                      <a:pt x="111" y="94"/>
                    </a:lnTo>
                    <a:lnTo>
                      <a:pt x="116" y="83"/>
                    </a:lnTo>
                    <a:lnTo>
                      <a:pt x="120" y="72"/>
                    </a:lnTo>
                    <a:lnTo>
                      <a:pt x="121" y="60"/>
                    </a:lnTo>
                    <a:lnTo>
                      <a:pt x="120" y="49"/>
                    </a:lnTo>
                    <a:lnTo>
                      <a:pt x="116" y="37"/>
                    </a:lnTo>
                    <a:lnTo>
                      <a:pt x="111" y="27"/>
                    </a:lnTo>
                    <a:lnTo>
                      <a:pt x="103" y="18"/>
                    </a:lnTo>
                    <a:lnTo>
                      <a:pt x="94" y="10"/>
                    </a:lnTo>
                    <a:lnTo>
                      <a:pt x="84" y="5"/>
                    </a:lnTo>
                    <a:lnTo>
                      <a:pt x="72" y="1"/>
                    </a:lnTo>
                    <a:lnTo>
                      <a:pt x="61" y="0"/>
                    </a:lnTo>
                    <a:lnTo>
                      <a:pt x="49" y="1"/>
                    </a:lnTo>
                    <a:lnTo>
                      <a:pt x="38" y="5"/>
                    </a:lnTo>
                    <a:lnTo>
                      <a:pt x="27" y="10"/>
                    </a:lnTo>
                    <a:lnTo>
                      <a:pt x="18" y="18"/>
                    </a:lnTo>
                    <a:lnTo>
                      <a:pt x="11" y="27"/>
                    </a:lnTo>
                    <a:lnTo>
                      <a:pt x="6" y="37"/>
                    </a:lnTo>
                    <a:lnTo>
                      <a:pt x="2" y="49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6" y="83"/>
                    </a:lnTo>
                    <a:lnTo>
                      <a:pt x="11" y="94"/>
                    </a:lnTo>
                    <a:lnTo>
                      <a:pt x="18" y="103"/>
                    </a:lnTo>
                    <a:lnTo>
                      <a:pt x="27" y="110"/>
                    </a:lnTo>
                    <a:lnTo>
                      <a:pt x="38" y="115"/>
                    </a:lnTo>
                    <a:lnTo>
                      <a:pt x="49" y="119"/>
                    </a:lnTo>
                    <a:lnTo>
                      <a:pt x="61" y="1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B0B0B0">
                      <a:lumMod val="50000"/>
                    </a:srgbClr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iṩļîďé"/>
              <p:cNvSpPr/>
              <p:nvPr/>
            </p:nvSpPr>
            <p:spPr bwMode="auto">
              <a:xfrm>
                <a:off x="11133138" y="5368925"/>
                <a:ext cx="76200" cy="76200"/>
              </a:xfrm>
              <a:custGeom>
                <a:avLst/>
                <a:gdLst>
                  <a:gd name="T0" fmla="*/ 106 w 192"/>
                  <a:gd name="T1" fmla="*/ 191 h 193"/>
                  <a:gd name="T2" fmla="*/ 125 w 192"/>
                  <a:gd name="T3" fmla="*/ 187 h 193"/>
                  <a:gd name="T4" fmla="*/ 142 w 192"/>
                  <a:gd name="T5" fmla="*/ 181 h 193"/>
                  <a:gd name="T6" fmla="*/ 158 w 192"/>
                  <a:gd name="T7" fmla="*/ 171 h 193"/>
                  <a:gd name="T8" fmla="*/ 170 w 192"/>
                  <a:gd name="T9" fmla="*/ 158 h 193"/>
                  <a:gd name="T10" fmla="*/ 181 w 192"/>
                  <a:gd name="T11" fmla="*/ 143 h 193"/>
                  <a:gd name="T12" fmla="*/ 188 w 192"/>
                  <a:gd name="T13" fmla="*/ 125 h 193"/>
                  <a:gd name="T14" fmla="*/ 192 w 192"/>
                  <a:gd name="T15" fmla="*/ 107 h 193"/>
                  <a:gd name="T16" fmla="*/ 192 w 192"/>
                  <a:gd name="T17" fmla="*/ 86 h 193"/>
                  <a:gd name="T18" fmla="*/ 188 w 192"/>
                  <a:gd name="T19" fmla="*/ 68 h 193"/>
                  <a:gd name="T20" fmla="*/ 181 w 192"/>
                  <a:gd name="T21" fmla="*/ 50 h 193"/>
                  <a:gd name="T22" fmla="*/ 170 w 192"/>
                  <a:gd name="T23" fmla="*/ 35 h 193"/>
                  <a:gd name="T24" fmla="*/ 158 w 192"/>
                  <a:gd name="T25" fmla="*/ 22 h 193"/>
                  <a:gd name="T26" fmla="*/ 142 w 192"/>
                  <a:gd name="T27" fmla="*/ 12 h 193"/>
                  <a:gd name="T28" fmla="*/ 125 w 192"/>
                  <a:gd name="T29" fmla="*/ 5 h 193"/>
                  <a:gd name="T30" fmla="*/ 106 w 192"/>
                  <a:gd name="T31" fmla="*/ 1 h 193"/>
                  <a:gd name="T32" fmla="*/ 87 w 192"/>
                  <a:gd name="T33" fmla="*/ 1 h 193"/>
                  <a:gd name="T34" fmla="*/ 68 w 192"/>
                  <a:gd name="T35" fmla="*/ 5 h 193"/>
                  <a:gd name="T36" fmla="*/ 51 w 192"/>
                  <a:gd name="T37" fmla="*/ 12 h 193"/>
                  <a:gd name="T38" fmla="*/ 36 w 192"/>
                  <a:gd name="T39" fmla="*/ 22 h 193"/>
                  <a:gd name="T40" fmla="*/ 23 w 192"/>
                  <a:gd name="T41" fmla="*/ 35 h 193"/>
                  <a:gd name="T42" fmla="*/ 11 w 192"/>
                  <a:gd name="T43" fmla="*/ 50 h 193"/>
                  <a:gd name="T44" fmla="*/ 5 w 192"/>
                  <a:gd name="T45" fmla="*/ 68 h 193"/>
                  <a:gd name="T46" fmla="*/ 1 w 192"/>
                  <a:gd name="T47" fmla="*/ 86 h 193"/>
                  <a:gd name="T48" fmla="*/ 1 w 192"/>
                  <a:gd name="T49" fmla="*/ 107 h 193"/>
                  <a:gd name="T50" fmla="*/ 5 w 192"/>
                  <a:gd name="T51" fmla="*/ 125 h 193"/>
                  <a:gd name="T52" fmla="*/ 11 w 192"/>
                  <a:gd name="T53" fmla="*/ 143 h 193"/>
                  <a:gd name="T54" fmla="*/ 23 w 192"/>
                  <a:gd name="T55" fmla="*/ 158 h 193"/>
                  <a:gd name="T56" fmla="*/ 36 w 192"/>
                  <a:gd name="T57" fmla="*/ 171 h 193"/>
                  <a:gd name="T58" fmla="*/ 51 w 192"/>
                  <a:gd name="T59" fmla="*/ 181 h 193"/>
                  <a:gd name="T60" fmla="*/ 68 w 192"/>
                  <a:gd name="T61" fmla="*/ 187 h 193"/>
                  <a:gd name="T62" fmla="*/ 87 w 192"/>
                  <a:gd name="T63" fmla="*/ 19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92" h="193">
                    <a:moveTo>
                      <a:pt x="96" y="193"/>
                    </a:moveTo>
                    <a:lnTo>
                      <a:pt x="106" y="191"/>
                    </a:lnTo>
                    <a:lnTo>
                      <a:pt x="115" y="190"/>
                    </a:lnTo>
                    <a:lnTo>
                      <a:pt x="125" y="187"/>
                    </a:lnTo>
                    <a:lnTo>
                      <a:pt x="133" y="185"/>
                    </a:lnTo>
                    <a:lnTo>
                      <a:pt x="142" y="181"/>
                    </a:lnTo>
                    <a:lnTo>
                      <a:pt x="150" y="176"/>
                    </a:lnTo>
                    <a:lnTo>
                      <a:pt x="158" y="171"/>
                    </a:lnTo>
                    <a:lnTo>
                      <a:pt x="164" y="164"/>
                    </a:lnTo>
                    <a:lnTo>
                      <a:pt x="170" y="158"/>
                    </a:lnTo>
                    <a:lnTo>
                      <a:pt x="176" y="150"/>
                    </a:lnTo>
                    <a:lnTo>
                      <a:pt x="181" y="143"/>
                    </a:lnTo>
                    <a:lnTo>
                      <a:pt x="185" y="134"/>
                    </a:lnTo>
                    <a:lnTo>
                      <a:pt x="188" y="125"/>
                    </a:lnTo>
                    <a:lnTo>
                      <a:pt x="191" y="116"/>
                    </a:lnTo>
                    <a:lnTo>
                      <a:pt x="192" y="107"/>
                    </a:lnTo>
                    <a:lnTo>
                      <a:pt x="192" y="96"/>
                    </a:lnTo>
                    <a:lnTo>
                      <a:pt x="192" y="86"/>
                    </a:lnTo>
                    <a:lnTo>
                      <a:pt x="191" y="77"/>
                    </a:lnTo>
                    <a:lnTo>
                      <a:pt x="188" y="68"/>
                    </a:lnTo>
                    <a:lnTo>
                      <a:pt x="185" y="59"/>
                    </a:lnTo>
                    <a:lnTo>
                      <a:pt x="181" y="50"/>
                    </a:lnTo>
                    <a:lnTo>
                      <a:pt x="176" y="42"/>
                    </a:lnTo>
                    <a:lnTo>
                      <a:pt x="170" y="35"/>
                    </a:lnTo>
                    <a:lnTo>
                      <a:pt x="164" y="28"/>
                    </a:lnTo>
                    <a:lnTo>
                      <a:pt x="158" y="22"/>
                    </a:lnTo>
                    <a:lnTo>
                      <a:pt x="150" y="17"/>
                    </a:lnTo>
                    <a:lnTo>
                      <a:pt x="142" y="12"/>
                    </a:lnTo>
                    <a:lnTo>
                      <a:pt x="133" y="8"/>
                    </a:lnTo>
                    <a:lnTo>
                      <a:pt x="125" y="5"/>
                    </a:lnTo>
                    <a:lnTo>
                      <a:pt x="115" y="3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7" y="1"/>
                    </a:lnTo>
                    <a:lnTo>
                      <a:pt x="77" y="3"/>
                    </a:lnTo>
                    <a:lnTo>
                      <a:pt x="68" y="5"/>
                    </a:lnTo>
                    <a:lnTo>
                      <a:pt x="59" y="8"/>
                    </a:lnTo>
                    <a:lnTo>
                      <a:pt x="51" y="12"/>
                    </a:lnTo>
                    <a:lnTo>
                      <a:pt x="42" y="17"/>
                    </a:lnTo>
                    <a:lnTo>
                      <a:pt x="36" y="22"/>
                    </a:lnTo>
                    <a:lnTo>
                      <a:pt x="28" y="28"/>
                    </a:lnTo>
                    <a:lnTo>
                      <a:pt x="23" y="35"/>
                    </a:lnTo>
                    <a:lnTo>
                      <a:pt x="16" y="42"/>
                    </a:lnTo>
                    <a:lnTo>
                      <a:pt x="11" y="50"/>
                    </a:lnTo>
                    <a:lnTo>
                      <a:pt x="7" y="59"/>
                    </a:lnTo>
                    <a:lnTo>
                      <a:pt x="5" y="68"/>
                    </a:lnTo>
                    <a:lnTo>
                      <a:pt x="2" y="77"/>
                    </a:lnTo>
                    <a:lnTo>
                      <a:pt x="1" y="86"/>
                    </a:lnTo>
                    <a:lnTo>
                      <a:pt x="0" y="96"/>
                    </a:lnTo>
                    <a:lnTo>
                      <a:pt x="1" y="107"/>
                    </a:lnTo>
                    <a:lnTo>
                      <a:pt x="2" y="116"/>
                    </a:lnTo>
                    <a:lnTo>
                      <a:pt x="5" y="125"/>
                    </a:lnTo>
                    <a:lnTo>
                      <a:pt x="7" y="134"/>
                    </a:lnTo>
                    <a:lnTo>
                      <a:pt x="11" y="143"/>
                    </a:lnTo>
                    <a:lnTo>
                      <a:pt x="16" y="150"/>
                    </a:lnTo>
                    <a:lnTo>
                      <a:pt x="23" y="158"/>
                    </a:lnTo>
                    <a:lnTo>
                      <a:pt x="28" y="164"/>
                    </a:lnTo>
                    <a:lnTo>
                      <a:pt x="36" y="171"/>
                    </a:lnTo>
                    <a:lnTo>
                      <a:pt x="42" y="176"/>
                    </a:lnTo>
                    <a:lnTo>
                      <a:pt x="51" y="181"/>
                    </a:lnTo>
                    <a:lnTo>
                      <a:pt x="59" y="185"/>
                    </a:lnTo>
                    <a:lnTo>
                      <a:pt x="68" y="187"/>
                    </a:lnTo>
                    <a:lnTo>
                      <a:pt x="77" y="190"/>
                    </a:lnTo>
                    <a:lnTo>
                      <a:pt x="87" y="191"/>
                    </a:lnTo>
                    <a:lnTo>
                      <a:pt x="96" y="1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B0B0B0">
                      <a:lumMod val="50000"/>
                    </a:srgbClr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2" name="íṣlïḓè"/>
            <p:cNvSpPr/>
            <p:nvPr/>
          </p:nvSpPr>
          <p:spPr>
            <a:xfrm>
              <a:off x="1345795" y="2560018"/>
              <a:ext cx="4436748" cy="723900"/>
            </a:xfrm>
            <a:prstGeom prst="rect">
              <a:avLst/>
            </a:prstGeom>
          </p:spPr>
          <p:txBody>
            <a:bodyPr wrap="square" lIns="91440" tIns="45720" rIns="91440" bIns="457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24848"/>
                </a:buClr>
                <a:buSzTx/>
                <a:buFontTx/>
                <a:buNone/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B0B0B0">
                      <a:lumMod val="50000"/>
                    </a:srgbClr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1.</a:t>
              </a: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B0B0B0">
                      <a:lumMod val="50000"/>
                    </a:srgbClr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同向而行，找准方向</a:t>
              </a: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B0B0B0">
                      <a:lumMod val="50000"/>
                    </a:srgbClr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 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B0B0B0">
                    <a:lumMod val="50000"/>
                  </a:srgbClr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pic>
        <p:nvPicPr>
          <p:cNvPr id="55" name="图片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27" y="1267182"/>
            <a:ext cx="5537200" cy="5537200"/>
          </a:xfrm>
          <a:prstGeom prst="rect">
            <a:avLst/>
          </a:prstGeom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7135"/>
            <a:ext cx="7691755" cy="4274185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1212638" y="280626"/>
            <a:ext cx="4130733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我建议</a:t>
            </a:r>
            <a:r>
              <a:rPr lang="en-US" altLang="zh-CN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……</a:t>
            </a:r>
            <a:endParaRPr lang="en-US" altLang="zh-CN" sz="3600" b="1" spc="800" dirty="0">
              <a:solidFill>
                <a:srgbClr val="F0F1CA"/>
              </a:solidFill>
              <a:latin typeface="Adobe Arabic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965" y="2530475"/>
            <a:ext cx="8789035" cy="4274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300990" y="-300990"/>
            <a:ext cx="797560" cy="1399540"/>
          </a:xfrm>
          <a:prstGeom prst="rect">
            <a:avLst/>
          </a:prstGeom>
        </p:spPr>
      </p:pic>
      <p:grpSp>
        <p:nvGrpSpPr>
          <p:cNvPr id="7" name="iṥľíḋé"/>
          <p:cNvGrpSpPr/>
          <p:nvPr/>
        </p:nvGrpSpPr>
        <p:grpSpPr>
          <a:xfrm>
            <a:off x="5373216" y="1648547"/>
            <a:ext cx="6603239" cy="829414"/>
            <a:chOff x="788900" y="2465403"/>
            <a:chExt cx="6603243" cy="829414"/>
          </a:xfrm>
        </p:grpSpPr>
        <p:sp>
          <p:nvSpPr>
            <p:cNvPr id="8" name="íŝ1iḍé"/>
            <p:cNvSpPr/>
            <p:nvPr/>
          </p:nvSpPr>
          <p:spPr>
            <a:xfrm>
              <a:off x="788900" y="2465403"/>
              <a:ext cx="5385995" cy="829414"/>
            </a:xfrm>
            <a:prstGeom prst="roundRect">
              <a:avLst>
                <a:gd name="adj" fmla="val 0"/>
              </a:avLst>
            </a:prstGeom>
            <a:solidFill>
              <a:srgbClr val="F0F0F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B0B0B0">
                    <a:lumMod val="50000"/>
                  </a:srgbClr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9" name="íṣlîḓê"/>
            <p:cNvSpPr/>
            <p:nvPr/>
          </p:nvSpPr>
          <p:spPr>
            <a:xfrm>
              <a:off x="5828569" y="2465403"/>
              <a:ext cx="1563574" cy="829414"/>
            </a:xfrm>
            <a:custGeom>
              <a:avLst/>
              <a:gdLst>
                <a:gd name="connsiteX0" fmla="*/ 0 w 2271962"/>
                <a:gd name="connsiteY0" fmla="*/ 0 h 974557"/>
                <a:gd name="connsiteX1" fmla="*/ 1784684 w 2271962"/>
                <a:gd name="connsiteY1" fmla="*/ 0 h 974557"/>
                <a:gd name="connsiteX2" fmla="*/ 2271962 w 2271962"/>
                <a:gd name="connsiteY2" fmla="*/ 487279 h 974557"/>
                <a:gd name="connsiteX3" fmla="*/ 1784684 w 2271962"/>
                <a:gd name="connsiteY3" fmla="*/ 974557 h 974557"/>
                <a:gd name="connsiteX4" fmla="*/ 0 w 2271962"/>
                <a:gd name="connsiteY4" fmla="*/ 974557 h 974557"/>
                <a:gd name="connsiteX5" fmla="*/ 487278 w 2271962"/>
                <a:gd name="connsiteY5" fmla="*/ 487279 h 97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1962" h="974557">
                  <a:moveTo>
                    <a:pt x="0" y="0"/>
                  </a:moveTo>
                  <a:lnTo>
                    <a:pt x="1784684" y="0"/>
                  </a:lnTo>
                  <a:lnTo>
                    <a:pt x="2271962" y="487279"/>
                  </a:lnTo>
                  <a:lnTo>
                    <a:pt x="1784684" y="974557"/>
                  </a:lnTo>
                  <a:lnTo>
                    <a:pt x="0" y="974557"/>
                  </a:lnTo>
                  <a:lnTo>
                    <a:pt x="487278" y="487279"/>
                  </a:lnTo>
                  <a:close/>
                </a:path>
              </a:pathLst>
            </a:custGeom>
            <a:solidFill>
              <a:srgbClr val="0A5F7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B0B0B0">
                    <a:lumMod val="50000"/>
                  </a:srgbClr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grpSp>
          <p:nvGrpSpPr>
            <p:cNvPr id="10" name="íSḻîḍè"/>
            <p:cNvGrpSpPr/>
            <p:nvPr/>
          </p:nvGrpSpPr>
          <p:grpSpPr bwMode="auto">
            <a:xfrm>
              <a:off x="6509899" y="2644458"/>
              <a:ext cx="418367" cy="362456"/>
              <a:chOff x="11028363" y="5368925"/>
              <a:chExt cx="285750" cy="247650"/>
            </a:xfrm>
            <a:solidFill>
              <a:srgbClr val="FFFFFF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iSḷïdê"/>
              <p:cNvSpPr/>
              <p:nvPr/>
            </p:nvSpPr>
            <p:spPr bwMode="auto">
              <a:xfrm>
                <a:off x="11028363" y="5454650"/>
                <a:ext cx="66675" cy="114300"/>
              </a:xfrm>
              <a:custGeom>
                <a:avLst/>
                <a:gdLst>
                  <a:gd name="T0" fmla="*/ 0 w 169"/>
                  <a:gd name="T1" fmla="*/ 98 h 288"/>
                  <a:gd name="T2" fmla="*/ 0 w 169"/>
                  <a:gd name="T3" fmla="*/ 114 h 288"/>
                  <a:gd name="T4" fmla="*/ 2 w 169"/>
                  <a:gd name="T5" fmla="*/ 131 h 288"/>
                  <a:gd name="T6" fmla="*/ 3 w 169"/>
                  <a:gd name="T7" fmla="*/ 139 h 288"/>
                  <a:gd name="T8" fmla="*/ 5 w 169"/>
                  <a:gd name="T9" fmla="*/ 146 h 288"/>
                  <a:gd name="T10" fmla="*/ 9 w 169"/>
                  <a:gd name="T11" fmla="*/ 153 h 288"/>
                  <a:gd name="T12" fmla="*/ 13 w 169"/>
                  <a:gd name="T13" fmla="*/ 159 h 288"/>
                  <a:gd name="T14" fmla="*/ 18 w 169"/>
                  <a:gd name="T15" fmla="*/ 163 h 288"/>
                  <a:gd name="T16" fmla="*/ 23 w 169"/>
                  <a:gd name="T17" fmla="*/ 166 h 288"/>
                  <a:gd name="T18" fmla="*/ 23 w 169"/>
                  <a:gd name="T19" fmla="*/ 288 h 288"/>
                  <a:gd name="T20" fmla="*/ 144 w 169"/>
                  <a:gd name="T21" fmla="*/ 288 h 288"/>
                  <a:gd name="T22" fmla="*/ 144 w 169"/>
                  <a:gd name="T23" fmla="*/ 166 h 288"/>
                  <a:gd name="T24" fmla="*/ 151 w 169"/>
                  <a:gd name="T25" fmla="*/ 162 h 288"/>
                  <a:gd name="T26" fmla="*/ 156 w 169"/>
                  <a:gd name="T27" fmla="*/ 157 h 288"/>
                  <a:gd name="T28" fmla="*/ 161 w 169"/>
                  <a:gd name="T29" fmla="*/ 150 h 288"/>
                  <a:gd name="T30" fmla="*/ 165 w 169"/>
                  <a:gd name="T31" fmla="*/ 140 h 288"/>
                  <a:gd name="T32" fmla="*/ 166 w 169"/>
                  <a:gd name="T33" fmla="*/ 130 h 288"/>
                  <a:gd name="T34" fmla="*/ 167 w 169"/>
                  <a:gd name="T35" fmla="*/ 119 h 288"/>
                  <a:gd name="T36" fmla="*/ 169 w 169"/>
                  <a:gd name="T37" fmla="*/ 109 h 288"/>
                  <a:gd name="T38" fmla="*/ 169 w 169"/>
                  <a:gd name="T39" fmla="*/ 99 h 288"/>
                  <a:gd name="T40" fmla="*/ 169 w 169"/>
                  <a:gd name="T41" fmla="*/ 0 h 288"/>
                  <a:gd name="T42" fmla="*/ 0 w 169"/>
                  <a:gd name="T43" fmla="*/ 0 h 288"/>
                  <a:gd name="T44" fmla="*/ 0 w 169"/>
                  <a:gd name="T45" fmla="*/ 9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9" h="288">
                    <a:moveTo>
                      <a:pt x="0" y="98"/>
                    </a:moveTo>
                    <a:lnTo>
                      <a:pt x="0" y="114"/>
                    </a:lnTo>
                    <a:lnTo>
                      <a:pt x="2" y="131"/>
                    </a:lnTo>
                    <a:lnTo>
                      <a:pt x="3" y="139"/>
                    </a:lnTo>
                    <a:lnTo>
                      <a:pt x="5" y="146"/>
                    </a:lnTo>
                    <a:lnTo>
                      <a:pt x="9" y="153"/>
                    </a:lnTo>
                    <a:lnTo>
                      <a:pt x="13" y="159"/>
                    </a:lnTo>
                    <a:lnTo>
                      <a:pt x="18" y="163"/>
                    </a:lnTo>
                    <a:lnTo>
                      <a:pt x="23" y="166"/>
                    </a:lnTo>
                    <a:lnTo>
                      <a:pt x="23" y="288"/>
                    </a:lnTo>
                    <a:lnTo>
                      <a:pt x="144" y="288"/>
                    </a:lnTo>
                    <a:lnTo>
                      <a:pt x="144" y="166"/>
                    </a:lnTo>
                    <a:lnTo>
                      <a:pt x="151" y="162"/>
                    </a:lnTo>
                    <a:lnTo>
                      <a:pt x="156" y="157"/>
                    </a:lnTo>
                    <a:lnTo>
                      <a:pt x="161" y="150"/>
                    </a:lnTo>
                    <a:lnTo>
                      <a:pt x="165" y="140"/>
                    </a:lnTo>
                    <a:lnTo>
                      <a:pt x="166" y="130"/>
                    </a:lnTo>
                    <a:lnTo>
                      <a:pt x="167" y="119"/>
                    </a:lnTo>
                    <a:lnTo>
                      <a:pt x="169" y="109"/>
                    </a:lnTo>
                    <a:lnTo>
                      <a:pt x="169" y="99"/>
                    </a:lnTo>
                    <a:lnTo>
                      <a:pt x="169" y="0"/>
                    </a:lnTo>
                    <a:lnTo>
                      <a:pt x="0" y="0"/>
                    </a:lnTo>
                    <a:lnTo>
                      <a:pt x="0" y="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325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B0B0B0">
                      <a:lumMod val="50000"/>
                    </a:srgbClr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íṣ1ïḑé"/>
              <p:cNvSpPr/>
              <p:nvPr/>
            </p:nvSpPr>
            <p:spPr bwMode="auto">
              <a:xfrm>
                <a:off x="11247438" y="5454650"/>
                <a:ext cx="66675" cy="114300"/>
              </a:xfrm>
              <a:custGeom>
                <a:avLst/>
                <a:gdLst>
                  <a:gd name="T0" fmla="*/ 0 w 168"/>
                  <a:gd name="T1" fmla="*/ 0 h 288"/>
                  <a:gd name="T2" fmla="*/ 0 w 168"/>
                  <a:gd name="T3" fmla="*/ 95 h 288"/>
                  <a:gd name="T4" fmla="*/ 0 w 168"/>
                  <a:gd name="T5" fmla="*/ 105 h 288"/>
                  <a:gd name="T6" fmla="*/ 1 w 168"/>
                  <a:gd name="T7" fmla="*/ 116 h 288"/>
                  <a:gd name="T8" fmla="*/ 3 w 168"/>
                  <a:gd name="T9" fmla="*/ 123 h 288"/>
                  <a:gd name="T10" fmla="*/ 6 w 168"/>
                  <a:gd name="T11" fmla="*/ 131 h 288"/>
                  <a:gd name="T12" fmla="*/ 10 w 168"/>
                  <a:gd name="T13" fmla="*/ 139 h 288"/>
                  <a:gd name="T14" fmla="*/ 14 w 168"/>
                  <a:gd name="T15" fmla="*/ 144 h 288"/>
                  <a:gd name="T16" fmla="*/ 19 w 168"/>
                  <a:gd name="T17" fmla="*/ 149 h 288"/>
                  <a:gd name="T18" fmla="*/ 24 w 168"/>
                  <a:gd name="T19" fmla="*/ 153 h 288"/>
                  <a:gd name="T20" fmla="*/ 24 w 168"/>
                  <a:gd name="T21" fmla="*/ 288 h 288"/>
                  <a:gd name="T22" fmla="*/ 143 w 168"/>
                  <a:gd name="T23" fmla="*/ 288 h 288"/>
                  <a:gd name="T24" fmla="*/ 143 w 168"/>
                  <a:gd name="T25" fmla="*/ 153 h 288"/>
                  <a:gd name="T26" fmla="*/ 150 w 168"/>
                  <a:gd name="T27" fmla="*/ 149 h 288"/>
                  <a:gd name="T28" fmla="*/ 154 w 168"/>
                  <a:gd name="T29" fmla="*/ 144 h 288"/>
                  <a:gd name="T30" fmla="*/ 158 w 168"/>
                  <a:gd name="T31" fmla="*/ 137 h 288"/>
                  <a:gd name="T32" fmla="*/ 161 w 168"/>
                  <a:gd name="T33" fmla="*/ 130 h 288"/>
                  <a:gd name="T34" fmla="*/ 164 w 168"/>
                  <a:gd name="T35" fmla="*/ 122 h 288"/>
                  <a:gd name="T36" fmla="*/ 167 w 168"/>
                  <a:gd name="T37" fmla="*/ 113 h 288"/>
                  <a:gd name="T38" fmla="*/ 168 w 168"/>
                  <a:gd name="T39" fmla="*/ 104 h 288"/>
                  <a:gd name="T40" fmla="*/ 168 w 168"/>
                  <a:gd name="T41" fmla="*/ 95 h 288"/>
                  <a:gd name="T42" fmla="*/ 168 w 168"/>
                  <a:gd name="T43" fmla="*/ 0 h 288"/>
                  <a:gd name="T44" fmla="*/ 0 w 168"/>
                  <a:gd name="T45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8" h="288">
                    <a:moveTo>
                      <a:pt x="0" y="0"/>
                    </a:moveTo>
                    <a:lnTo>
                      <a:pt x="0" y="95"/>
                    </a:lnTo>
                    <a:lnTo>
                      <a:pt x="0" y="105"/>
                    </a:lnTo>
                    <a:lnTo>
                      <a:pt x="1" y="116"/>
                    </a:lnTo>
                    <a:lnTo>
                      <a:pt x="3" y="123"/>
                    </a:lnTo>
                    <a:lnTo>
                      <a:pt x="6" y="131"/>
                    </a:lnTo>
                    <a:lnTo>
                      <a:pt x="10" y="139"/>
                    </a:lnTo>
                    <a:lnTo>
                      <a:pt x="14" y="144"/>
                    </a:lnTo>
                    <a:lnTo>
                      <a:pt x="19" y="149"/>
                    </a:lnTo>
                    <a:lnTo>
                      <a:pt x="24" y="153"/>
                    </a:lnTo>
                    <a:lnTo>
                      <a:pt x="24" y="288"/>
                    </a:lnTo>
                    <a:lnTo>
                      <a:pt x="143" y="288"/>
                    </a:lnTo>
                    <a:lnTo>
                      <a:pt x="143" y="153"/>
                    </a:lnTo>
                    <a:lnTo>
                      <a:pt x="150" y="149"/>
                    </a:lnTo>
                    <a:lnTo>
                      <a:pt x="154" y="144"/>
                    </a:lnTo>
                    <a:lnTo>
                      <a:pt x="158" y="137"/>
                    </a:lnTo>
                    <a:lnTo>
                      <a:pt x="161" y="130"/>
                    </a:lnTo>
                    <a:lnTo>
                      <a:pt x="164" y="122"/>
                    </a:lnTo>
                    <a:lnTo>
                      <a:pt x="167" y="113"/>
                    </a:lnTo>
                    <a:lnTo>
                      <a:pt x="168" y="104"/>
                    </a:lnTo>
                    <a:lnTo>
                      <a:pt x="168" y="95"/>
                    </a:lnTo>
                    <a:lnTo>
                      <a:pt x="16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325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B0B0B0">
                      <a:lumMod val="50000"/>
                    </a:srgbClr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ïṣļîḓé"/>
              <p:cNvSpPr/>
              <p:nvPr/>
            </p:nvSpPr>
            <p:spPr bwMode="auto">
              <a:xfrm>
                <a:off x="11123613" y="5454650"/>
                <a:ext cx="95250" cy="161925"/>
              </a:xfrm>
              <a:custGeom>
                <a:avLst/>
                <a:gdLst>
                  <a:gd name="T0" fmla="*/ 0 w 241"/>
                  <a:gd name="T1" fmla="*/ 168 h 408"/>
                  <a:gd name="T2" fmla="*/ 0 w 241"/>
                  <a:gd name="T3" fmla="*/ 182 h 408"/>
                  <a:gd name="T4" fmla="*/ 3 w 241"/>
                  <a:gd name="T5" fmla="*/ 195 h 408"/>
                  <a:gd name="T6" fmla="*/ 7 w 241"/>
                  <a:gd name="T7" fmla="*/ 206 h 408"/>
                  <a:gd name="T8" fmla="*/ 13 w 241"/>
                  <a:gd name="T9" fmla="*/ 216 h 408"/>
                  <a:gd name="T10" fmla="*/ 20 w 241"/>
                  <a:gd name="T11" fmla="*/ 225 h 408"/>
                  <a:gd name="T12" fmla="*/ 27 w 241"/>
                  <a:gd name="T13" fmla="*/ 231 h 408"/>
                  <a:gd name="T14" fmla="*/ 38 w 241"/>
                  <a:gd name="T15" fmla="*/ 236 h 408"/>
                  <a:gd name="T16" fmla="*/ 48 w 241"/>
                  <a:gd name="T17" fmla="*/ 239 h 408"/>
                  <a:gd name="T18" fmla="*/ 48 w 241"/>
                  <a:gd name="T19" fmla="*/ 408 h 408"/>
                  <a:gd name="T20" fmla="*/ 192 w 241"/>
                  <a:gd name="T21" fmla="*/ 408 h 408"/>
                  <a:gd name="T22" fmla="*/ 192 w 241"/>
                  <a:gd name="T23" fmla="*/ 239 h 408"/>
                  <a:gd name="T24" fmla="*/ 203 w 241"/>
                  <a:gd name="T25" fmla="*/ 236 h 408"/>
                  <a:gd name="T26" fmla="*/ 212 w 241"/>
                  <a:gd name="T27" fmla="*/ 231 h 408"/>
                  <a:gd name="T28" fmla="*/ 221 w 241"/>
                  <a:gd name="T29" fmla="*/ 225 h 408"/>
                  <a:gd name="T30" fmla="*/ 228 w 241"/>
                  <a:gd name="T31" fmla="*/ 216 h 408"/>
                  <a:gd name="T32" fmla="*/ 233 w 241"/>
                  <a:gd name="T33" fmla="*/ 206 h 408"/>
                  <a:gd name="T34" fmla="*/ 237 w 241"/>
                  <a:gd name="T35" fmla="*/ 195 h 408"/>
                  <a:gd name="T36" fmla="*/ 239 w 241"/>
                  <a:gd name="T37" fmla="*/ 182 h 408"/>
                  <a:gd name="T38" fmla="*/ 241 w 241"/>
                  <a:gd name="T39" fmla="*/ 168 h 408"/>
                  <a:gd name="T40" fmla="*/ 241 w 241"/>
                  <a:gd name="T41" fmla="*/ 0 h 408"/>
                  <a:gd name="T42" fmla="*/ 0 w 241"/>
                  <a:gd name="T43" fmla="*/ 0 h 408"/>
                  <a:gd name="T44" fmla="*/ 0 w 241"/>
                  <a:gd name="T45" fmla="*/ 168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1" h="408">
                    <a:moveTo>
                      <a:pt x="0" y="168"/>
                    </a:moveTo>
                    <a:lnTo>
                      <a:pt x="0" y="182"/>
                    </a:lnTo>
                    <a:lnTo>
                      <a:pt x="3" y="195"/>
                    </a:lnTo>
                    <a:lnTo>
                      <a:pt x="7" y="206"/>
                    </a:lnTo>
                    <a:lnTo>
                      <a:pt x="13" y="216"/>
                    </a:lnTo>
                    <a:lnTo>
                      <a:pt x="20" y="225"/>
                    </a:lnTo>
                    <a:lnTo>
                      <a:pt x="27" y="231"/>
                    </a:lnTo>
                    <a:lnTo>
                      <a:pt x="38" y="236"/>
                    </a:lnTo>
                    <a:lnTo>
                      <a:pt x="48" y="239"/>
                    </a:lnTo>
                    <a:lnTo>
                      <a:pt x="48" y="408"/>
                    </a:lnTo>
                    <a:lnTo>
                      <a:pt x="192" y="408"/>
                    </a:lnTo>
                    <a:lnTo>
                      <a:pt x="192" y="239"/>
                    </a:lnTo>
                    <a:lnTo>
                      <a:pt x="203" y="236"/>
                    </a:lnTo>
                    <a:lnTo>
                      <a:pt x="212" y="231"/>
                    </a:lnTo>
                    <a:lnTo>
                      <a:pt x="221" y="225"/>
                    </a:lnTo>
                    <a:lnTo>
                      <a:pt x="228" y="216"/>
                    </a:lnTo>
                    <a:lnTo>
                      <a:pt x="233" y="206"/>
                    </a:lnTo>
                    <a:lnTo>
                      <a:pt x="237" y="195"/>
                    </a:lnTo>
                    <a:lnTo>
                      <a:pt x="239" y="182"/>
                    </a:lnTo>
                    <a:lnTo>
                      <a:pt x="241" y="168"/>
                    </a:lnTo>
                    <a:lnTo>
                      <a:pt x="241" y="0"/>
                    </a:lnTo>
                    <a:lnTo>
                      <a:pt x="0" y="0"/>
                    </a:lnTo>
                    <a:lnTo>
                      <a:pt x="0" y="16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625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B0B0B0">
                      <a:lumMod val="50000"/>
                    </a:srgbClr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ïṣļïḑê"/>
              <p:cNvSpPr/>
              <p:nvPr/>
            </p:nvSpPr>
            <p:spPr bwMode="auto">
              <a:xfrm>
                <a:off x="11256963" y="5397500"/>
                <a:ext cx="47625" cy="47625"/>
              </a:xfrm>
              <a:custGeom>
                <a:avLst/>
                <a:gdLst>
                  <a:gd name="T0" fmla="*/ 60 w 119"/>
                  <a:gd name="T1" fmla="*/ 121 h 121"/>
                  <a:gd name="T2" fmla="*/ 72 w 119"/>
                  <a:gd name="T3" fmla="*/ 119 h 121"/>
                  <a:gd name="T4" fmla="*/ 83 w 119"/>
                  <a:gd name="T5" fmla="*/ 115 h 121"/>
                  <a:gd name="T6" fmla="*/ 94 w 119"/>
                  <a:gd name="T7" fmla="*/ 110 h 121"/>
                  <a:gd name="T8" fmla="*/ 103 w 119"/>
                  <a:gd name="T9" fmla="*/ 103 h 121"/>
                  <a:gd name="T10" fmla="*/ 109 w 119"/>
                  <a:gd name="T11" fmla="*/ 94 h 121"/>
                  <a:gd name="T12" fmla="*/ 116 w 119"/>
                  <a:gd name="T13" fmla="*/ 83 h 121"/>
                  <a:gd name="T14" fmla="*/ 118 w 119"/>
                  <a:gd name="T15" fmla="*/ 72 h 121"/>
                  <a:gd name="T16" fmla="*/ 119 w 119"/>
                  <a:gd name="T17" fmla="*/ 60 h 121"/>
                  <a:gd name="T18" fmla="*/ 118 w 119"/>
                  <a:gd name="T19" fmla="*/ 49 h 121"/>
                  <a:gd name="T20" fmla="*/ 116 w 119"/>
                  <a:gd name="T21" fmla="*/ 37 h 121"/>
                  <a:gd name="T22" fmla="*/ 109 w 119"/>
                  <a:gd name="T23" fmla="*/ 27 h 121"/>
                  <a:gd name="T24" fmla="*/ 103 w 119"/>
                  <a:gd name="T25" fmla="*/ 18 h 121"/>
                  <a:gd name="T26" fmla="*/ 94 w 119"/>
                  <a:gd name="T27" fmla="*/ 10 h 121"/>
                  <a:gd name="T28" fmla="*/ 83 w 119"/>
                  <a:gd name="T29" fmla="*/ 5 h 121"/>
                  <a:gd name="T30" fmla="*/ 72 w 119"/>
                  <a:gd name="T31" fmla="*/ 1 h 121"/>
                  <a:gd name="T32" fmla="*/ 60 w 119"/>
                  <a:gd name="T33" fmla="*/ 0 h 121"/>
                  <a:gd name="T34" fmla="*/ 47 w 119"/>
                  <a:gd name="T35" fmla="*/ 1 h 121"/>
                  <a:gd name="T36" fmla="*/ 36 w 119"/>
                  <a:gd name="T37" fmla="*/ 5 h 121"/>
                  <a:gd name="T38" fmla="*/ 26 w 119"/>
                  <a:gd name="T39" fmla="*/ 10 h 121"/>
                  <a:gd name="T40" fmla="*/ 17 w 119"/>
                  <a:gd name="T41" fmla="*/ 18 h 121"/>
                  <a:gd name="T42" fmla="*/ 10 w 119"/>
                  <a:gd name="T43" fmla="*/ 27 h 121"/>
                  <a:gd name="T44" fmla="*/ 4 w 119"/>
                  <a:gd name="T45" fmla="*/ 37 h 121"/>
                  <a:gd name="T46" fmla="*/ 1 w 119"/>
                  <a:gd name="T47" fmla="*/ 49 h 121"/>
                  <a:gd name="T48" fmla="*/ 0 w 119"/>
                  <a:gd name="T49" fmla="*/ 60 h 121"/>
                  <a:gd name="T50" fmla="*/ 1 w 119"/>
                  <a:gd name="T51" fmla="*/ 72 h 121"/>
                  <a:gd name="T52" fmla="*/ 4 w 119"/>
                  <a:gd name="T53" fmla="*/ 83 h 121"/>
                  <a:gd name="T54" fmla="*/ 10 w 119"/>
                  <a:gd name="T55" fmla="*/ 94 h 121"/>
                  <a:gd name="T56" fmla="*/ 17 w 119"/>
                  <a:gd name="T57" fmla="*/ 103 h 121"/>
                  <a:gd name="T58" fmla="*/ 26 w 119"/>
                  <a:gd name="T59" fmla="*/ 110 h 121"/>
                  <a:gd name="T60" fmla="*/ 36 w 119"/>
                  <a:gd name="T61" fmla="*/ 115 h 121"/>
                  <a:gd name="T62" fmla="*/ 47 w 119"/>
                  <a:gd name="T63" fmla="*/ 119 h 121"/>
                  <a:gd name="T64" fmla="*/ 60 w 119"/>
                  <a:gd name="T65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9" h="121">
                    <a:moveTo>
                      <a:pt x="60" y="121"/>
                    </a:moveTo>
                    <a:lnTo>
                      <a:pt x="72" y="119"/>
                    </a:lnTo>
                    <a:lnTo>
                      <a:pt x="83" y="115"/>
                    </a:lnTo>
                    <a:lnTo>
                      <a:pt x="94" y="110"/>
                    </a:lnTo>
                    <a:lnTo>
                      <a:pt x="103" y="103"/>
                    </a:lnTo>
                    <a:lnTo>
                      <a:pt x="109" y="94"/>
                    </a:lnTo>
                    <a:lnTo>
                      <a:pt x="116" y="83"/>
                    </a:lnTo>
                    <a:lnTo>
                      <a:pt x="118" y="72"/>
                    </a:lnTo>
                    <a:lnTo>
                      <a:pt x="119" y="60"/>
                    </a:lnTo>
                    <a:lnTo>
                      <a:pt x="118" y="49"/>
                    </a:lnTo>
                    <a:lnTo>
                      <a:pt x="116" y="37"/>
                    </a:lnTo>
                    <a:lnTo>
                      <a:pt x="109" y="27"/>
                    </a:lnTo>
                    <a:lnTo>
                      <a:pt x="103" y="18"/>
                    </a:lnTo>
                    <a:lnTo>
                      <a:pt x="94" y="10"/>
                    </a:lnTo>
                    <a:lnTo>
                      <a:pt x="83" y="5"/>
                    </a:lnTo>
                    <a:lnTo>
                      <a:pt x="72" y="1"/>
                    </a:lnTo>
                    <a:lnTo>
                      <a:pt x="60" y="0"/>
                    </a:lnTo>
                    <a:lnTo>
                      <a:pt x="47" y="1"/>
                    </a:lnTo>
                    <a:lnTo>
                      <a:pt x="36" y="5"/>
                    </a:lnTo>
                    <a:lnTo>
                      <a:pt x="26" y="10"/>
                    </a:lnTo>
                    <a:lnTo>
                      <a:pt x="17" y="18"/>
                    </a:lnTo>
                    <a:lnTo>
                      <a:pt x="10" y="27"/>
                    </a:lnTo>
                    <a:lnTo>
                      <a:pt x="4" y="37"/>
                    </a:lnTo>
                    <a:lnTo>
                      <a:pt x="1" y="49"/>
                    </a:lnTo>
                    <a:lnTo>
                      <a:pt x="0" y="60"/>
                    </a:lnTo>
                    <a:lnTo>
                      <a:pt x="1" y="72"/>
                    </a:lnTo>
                    <a:lnTo>
                      <a:pt x="4" y="83"/>
                    </a:lnTo>
                    <a:lnTo>
                      <a:pt x="10" y="94"/>
                    </a:lnTo>
                    <a:lnTo>
                      <a:pt x="17" y="103"/>
                    </a:lnTo>
                    <a:lnTo>
                      <a:pt x="26" y="110"/>
                    </a:lnTo>
                    <a:lnTo>
                      <a:pt x="36" y="115"/>
                    </a:lnTo>
                    <a:lnTo>
                      <a:pt x="47" y="119"/>
                    </a:lnTo>
                    <a:lnTo>
                      <a:pt x="60" y="1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B0B0B0">
                      <a:lumMod val="50000"/>
                    </a:srgbClr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8" name="iṩḻiḑe"/>
              <p:cNvSpPr/>
              <p:nvPr/>
            </p:nvSpPr>
            <p:spPr bwMode="auto">
              <a:xfrm>
                <a:off x="11037888" y="5397500"/>
                <a:ext cx="47625" cy="47625"/>
              </a:xfrm>
              <a:custGeom>
                <a:avLst/>
                <a:gdLst>
                  <a:gd name="T0" fmla="*/ 61 w 121"/>
                  <a:gd name="T1" fmla="*/ 121 h 121"/>
                  <a:gd name="T2" fmla="*/ 72 w 121"/>
                  <a:gd name="T3" fmla="*/ 119 h 121"/>
                  <a:gd name="T4" fmla="*/ 84 w 121"/>
                  <a:gd name="T5" fmla="*/ 115 h 121"/>
                  <a:gd name="T6" fmla="*/ 94 w 121"/>
                  <a:gd name="T7" fmla="*/ 110 h 121"/>
                  <a:gd name="T8" fmla="*/ 103 w 121"/>
                  <a:gd name="T9" fmla="*/ 103 h 121"/>
                  <a:gd name="T10" fmla="*/ 111 w 121"/>
                  <a:gd name="T11" fmla="*/ 94 h 121"/>
                  <a:gd name="T12" fmla="*/ 116 w 121"/>
                  <a:gd name="T13" fmla="*/ 83 h 121"/>
                  <a:gd name="T14" fmla="*/ 120 w 121"/>
                  <a:gd name="T15" fmla="*/ 72 h 121"/>
                  <a:gd name="T16" fmla="*/ 121 w 121"/>
                  <a:gd name="T17" fmla="*/ 60 h 121"/>
                  <a:gd name="T18" fmla="*/ 120 w 121"/>
                  <a:gd name="T19" fmla="*/ 49 h 121"/>
                  <a:gd name="T20" fmla="*/ 116 w 121"/>
                  <a:gd name="T21" fmla="*/ 37 h 121"/>
                  <a:gd name="T22" fmla="*/ 111 w 121"/>
                  <a:gd name="T23" fmla="*/ 27 h 121"/>
                  <a:gd name="T24" fmla="*/ 103 w 121"/>
                  <a:gd name="T25" fmla="*/ 18 h 121"/>
                  <a:gd name="T26" fmla="*/ 94 w 121"/>
                  <a:gd name="T27" fmla="*/ 10 h 121"/>
                  <a:gd name="T28" fmla="*/ 84 w 121"/>
                  <a:gd name="T29" fmla="*/ 5 h 121"/>
                  <a:gd name="T30" fmla="*/ 72 w 121"/>
                  <a:gd name="T31" fmla="*/ 1 h 121"/>
                  <a:gd name="T32" fmla="*/ 61 w 121"/>
                  <a:gd name="T33" fmla="*/ 0 h 121"/>
                  <a:gd name="T34" fmla="*/ 49 w 121"/>
                  <a:gd name="T35" fmla="*/ 1 h 121"/>
                  <a:gd name="T36" fmla="*/ 38 w 121"/>
                  <a:gd name="T37" fmla="*/ 5 h 121"/>
                  <a:gd name="T38" fmla="*/ 27 w 121"/>
                  <a:gd name="T39" fmla="*/ 10 h 121"/>
                  <a:gd name="T40" fmla="*/ 18 w 121"/>
                  <a:gd name="T41" fmla="*/ 18 h 121"/>
                  <a:gd name="T42" fmla="*/ 11 w 121"/>
                  <a:gd name="T43" fmla="*/ 27 h 121"/>
                  <a:gd name="T44" fmla="*/ 6 w 121"/>
                  <a:gd name="T45" fmla="*/ 37 h 121"/>
                  <a:gd name="T46" fmla="*/ 2 w 121"/>
                  <a:gd name="T47" fmla="*/ 49 h 121"/>
                  <a:gd name="T48" fmla="*/ 0 w 121"/>
                  <a:gd name="T49" fmla="*/ 60 h 121"/>
                  <a:gd name="T50" fmla="*/ 2 w 121"/>
                  <a:gd name="T51" fmla="*/ 72 h 121"/>
                  <a:gd name="T52" fmla="*/ 6 w 121"/>
                  <a:gd name="T53" fmla="*/ 83 h 121"/>
                  <a:gd name="T54" fmla="*/ 11 w 121"/>
                  <a:gd name="T55" fmla="*/ 94 h 121"/>
                  <a:gd name="T56" fmla="*/ 18 w 121"/>
                  <a:gd name="T57" fmla="*/ 103 h 121"/>
                  <a:gd name="T58" fmla="*/ 27 w 121"/>
                  <a:gd name="T59" fmla="*/ 110 h 121"/>
                  <a:gd name="T60" fmla="*/ 38 w 121"/>
                  <a:gd name="T61" fmla="*/ 115 h 121"/>
                  <a:gd name="T62" fmla="*/ 49 w 121"/>
                  <a:gd name="T63" fmla="*/ 119 h 121"/>
                  <a:gd name="T64" fmla="*/ 61 w 121"/>
                  <a:gd name="T65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1" h="121">
                    <a:moveTo>
                      <a:pt x="61" y="121"/>
                    </a:moveTo>
                    <a:lnTo>
                      <a:pt x="72" y="119"/>
                    </a:lnTo>
                    <a:lnTo>
                      <a:pt x="84" y="115"/>
                    </a:lnTo>
                    <a:lnTo>
                      <a:pt x="94" y="110"/>
                    </a:lnTo>
                    <a:lnTo>
                      <a:pt x="103" y="103"/>
                    </a:lnTo>
                    <a:lnTo>
                      <a:pt x="111" y="94"/>
                    </a:lnTo>
                    <a:lnTo>
                      <a:pt x="116" y="83"/>
                    </a:lnTo>
                    <a:lnTo>
                      <a:pt x="120" y="72"/>
                    </a:lnTo>
                    <a:lnTo>
                      <a:pt x="121" y="60"/>
                    </a:lnTo>
                    <a:lnTo>
                      <a:pt x="120" y="49"/>
                    </a:lnTo>
                    <a:lnTo>
                      <a:pt x="116" y="37"/>
                    </a:lnTo>
                    <a:lnTo>
                      <a:pt x="111" y="27"/>
                    </a:lnTo>
                    <a:lnTo>
                      <a:pt x="103" y="18"/>
                    </a:lnTo>
                    <a:lnTo>
                      <a:pt x="94" y="10"/>
                    </a:lnTo>
                    <a:lnTo>
                      <a:pt x="84" y="5"/>
                    </a:lnTo>
                    <a:lnTo>
                      <a:pt x="72" y="1"/>
                    </a:lnTo>
                    <a:lnTo>
                      <a:pt x="61" y="0"/>
                    </a:lnTo>
                    <a:lnTo>
                      <a:pt x="49" y="1"/>
                    </a:lnTo>
                    <a:lnTo>
                      <a:pt x="38" y="5"/>
                    </a:lnTo>
                    <a:lnTo>
                      <a:pt x="27" y="10"/>
                    </a:lnTo>
                    <a:lnTo>
                      <a:pt x="18" y="18"/>
                    </a:lnTo>
                    <a:lnTo>
                      <a:pt x="11" y="27"/>
                    </a:lnTo>
                    <a:lnTo>
                      <a:pt x="6" y="37"/>
                    </a:lnTo>
                    <a:lnTo>
                      <a:pt x="2" y="49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6" y="83"/>
                    </a:lnTo>
                    <a:lnTo>
                      <a:pt x="11" y="94"/>
                    </a:lnTo>
                    <a:lnTo>
                      <a:pt x="18" y="103"/>
                    </a:lnTo>
                    <a:lnTo>
                      <a:pt x="27" y="110"/>
                    </a:lnTo>
                    <a:lnTo>
                      <a:pt x="38" y="115"/>
                    </a:lnTo>
                    <a:lnTo>
                      <a:pt x="49" y="119"/>
                    </a:lnTo>
                    <a:lnTo>
                      <a:pt x="61" y="1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B0B0B0">
                      <a:lumMod val="50000"/>
                    </a:srgbClr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iṩļîďé"/>
              <p:cNvSpPr/>
              <p:nvPr/>
            </p:nvSpPr>
            <p:spPr bwMode="auto">
              <a:xfrm>
                <a:off x="11133138" y="5368925"/>
                <a:ext cx="76200" cy="76200"/>
              </a:xfrm>
              <a:custGeom>
                <a:avLst/>
                <a:gdLst>
                  <a:gd name="T0" fmla="*/ 106 w 192"/>
                  <a:gd name="T1" fmla="*/ 191 h 193"/>
                  <a:gd name="T2" fmla="*/ 125 w 192"/>
                  <a:gd name="T3" fmla="*/ 187 h 193"/>
                  <a:gd name="T4" fmla="*/ 142 w 192"/>
                  <a:gd name="T5" fmla="*/ 181 h 193"/>
                  <a:gd name="T6" fmla="*/ 158 w 192"/>
                  <a:gd name="T7" fmla="*/ 171 h 193"/>
                  <a:gd name="T8" fmla="*/ 170 w 192"/>
                  <a:gd name="T9" fmla="*/ 158 h 193"/>
                  <a:gd name="T10" fmla="*/ 181 w 192"/>
                  <a:gd name="T11" fmla="*/ 143 h 193"/>
                  <a:gd name="T12" fmla="*/ 188 w 192"/>
                  <a:gd name="T13" fmla="*/ 125 h 193"/>
                  <a:gd name="T14" fmla="*/ 192 w 192"/>
                  <a:gd name="T15" fmla="*/ 107 h 193"/>
                  <a:gd name="T16" fmla="*/ 192 w 192"/>
                  <a:gd name="T17" fmla="*/ 86 h 193"/>
                  <a:gd name="T18" fmla="*/ 188 w 192"/>
                  <a:gd name="T19" fmla="*/ 68 h 193"/>
                  <a:gd name="T20" fmla="*/ 181 w 192"/>
                  <a:gd name="T21" fmla="*/ 50 h 193"/>
                  <a:gd name="T22" fmla="*/ 170 w 192"/>
                  <a:gd name="T23" fmla="*/ 35 h 193"/>
                  <a:gd name="T24" fmla="*/ 158 w 192"/>
                  <a:gd name="T25" fmla="*/ 22 h 193"/>
                  <a:gd name="T26" fmla="*/ 142 w 192"/>
                  <a:gd name="T27" fmla="*/ 12 h 193"/>
                  <a:gd name="T28" fmla="*/ 125 w 192"/>
                  <a:gd name="T29" fmla="*/ 5 h 193"/>
                  <a:gd name="T30" fmla="*/ 106 w 192"/>
                  <a:gd name="T31" fmla="*/ 1 h 193"/>
                  <a:gd name="T32" fmla="*/ 87 w 192"/>
                  <a:gd name="T33" fmla="*/ 1 h 193"/>
                  <a:gd name="T34" fmla="*/ 68 w 192"/>
                  <a:gd name="T35" fmla="*/ 5 h 193"/>
                  <a:gd name="T36" fmla="*/ 51 w 192"/>
                  <a:gd name="T37" fmla="*/ 12 h 193"/>
                  <a:gd name="T38" fmla="*/ 36 w 192"/>
                  <a:gd name="T39" fmla="*/ 22 h 193"/>
                  <a:gd name="T40" fmla="*/ 23 w 192"/>
                  <a:gd name="T41" fmla="*/ 35 h 193"/>
                  <a:gd name="T42" fmla="*/ 11 w 192"/>
                  <a:gd name="T43" fmla="*/ 50 h 193"/>
                  <a:gd name="T44" fmla="*/ 5 w 192"/>
                  <a:gd name="T45" fmla="*/ 68 h 193"/>
                  <a:gd name="T46" fmla="*/ 1 w 192"/>
                  <a:gd name="T47" fmla="*/ 86 h 193"/>
                  <a:gd name="T48" fmla="*/ 1 w 192"/>
                  <a:gd name="T49" fmla="*/ 107 h 193"/>
                  <a:gd name="T50" fmla="*/ 5 w 192"/>
                  <a:gd name="T51" fmla="*/ 125 h 193"/>
                  <a:gd name="T52" fmla="*/ 11 w 192"/>
                  <a:gd name="T53" fmla="*/ 143 h 193"/>
                  <a:gd name="T54" fmla="*/ 23 w 192"/>
                  <a:gd name="T55" fmla="*/ 158 h 193"/>
                  <a:gd name="T56" fmla="*/ 36 w 192"/>
                  <a:gd name="T57" fmla="*/ 171 h 193"/>
                  <a:gd name="T58" fmla="*/ 51 w 192"/>
                  <a:gd name="T59" fmla="*/ 181 h 193"/>
                  <a:gd name="T60" fmla="*/ 68 w 192"/>
                  <a:gd name="T61" fmla="*/ 187 h 193"/>
                  <a:gd name="T62" fmla="*/ 87 w 192"/>
                  <a:gd name="T63" fmla="*/ 19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92" h="193">
                    <a:moveTo>
                      <a:pt x="96" y="193"/>
                    </a:moveTo>
                    <a:lnTo>
                      <a:pt x="106" y="191"/>
                    </a:lnTo>
                    <a:lnTo>
                      <a:pt x="115" y="190"/>
                    </a:lnTo>
                    <a:lnTo>
                      <a:pt x="125" y="187"/>
                    </a:lnTo>
                    <a:lnTo>
                      <a:pt x="133" y="185"/>
                    </a:lnTo>
                    <a:lnTo>
                      <a:pt x="142" y="181"/>
                    </a:lnTo>
                    <a:lnTo>
                      <a:pt x="150" y="176"/>
                    </a:lnTo>
                    <a:lnTo>
                      <a:pt x="158" y="171"/>
                    </a:lnTo>
                    <a:lnTo>
                      <a:pt x="164" y="164"/>
                    </a:lnTo>
                    <a:lnTo>
                      <a:pt x="170" y="158"/>
                    </a:lnTo>
                    <a:lnTo>
                      <a:pt x="176" y="150"/>
                    </a:lnTo>
                    <a:lnTo>
                      <a:pt x="181" y="143"/>
                    </a:lnTo>
                    <a:lnTo>
                      <a:pt x="185" y="134"/>
                    </a:lnTo>
                    <a:lnTo>
                      <a:pt x="188" y="125"/>
                    </a:lnTo>
                    <a:lnTo>
                      <a:pt x="191" y="116"/>
                    </a:lnTo>
                    <a:lnTo>
                      <a:pt x="192" y="107"/>
                    </a:lnTo>
                    <a:lnTo>
                      <a:pt x="192" y="96"/>
                    </a:lnTo>
                    <a:lnTo>
                      <a:pt x="192" y="86"/>
                    </a:lnTo>
                    <a:lnTo>
                      <a:pt x="191" y="77"/>
                    </a:lnTo>
                    <a:lnTo>
                      <a:pt x="188" y="68"/>
                    </a:lnTo>
                    <a:lnTo>
                      <a:pt x="185" y="59"/>
                    </a:lnTo>
                    <a:lnTo>
                      <a:pt x="181" y="50"/>
                    </a:lnTo>
                    <a:lnTo>
                      <a:pt x="176" y="42"/>
                    </a:lnTo>
                    <a:lnTo>
                      <a:pt x="170" y="35"/>
                    </a:lnTo>
                    <a:lnTo>
                      <a:pt x="164" y="28"/>
                    </a:lnTo>
                    <a:lnTo>
                      <a:pt x="158" y="22"/>
                    </a:lnTo>
                    <a:lnTo>
                      <a:pt x="150" y="17"/>
                    </a:lnTo>
                    <a:lnTo>
                      <a:pt x="142" y="12"/>
                    </a:lnTo>
                    <a:lnTo>
                      <a:pt x="133" y="8"/>
                    </a:lnTo>
                    <a:lnTo>
                      <a:pt x="125" y="5"/>
                    </a:lnTo>
                    <a:lnTo>
                      <a:pt x="115" y="3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7" y="1"/>
                    </a:lnTo>
                    <a:lnTo>
                      <a:pt x="77" y="3"/>
                    </a:lnTo>
                    <a:lnTo>
                      <a:pt x="68" y="5"/>
                    </a:lnTo>
                    <a:lnTo>
                      <a:pt x="59" y="8"/>
                    </a:lnTo>
                    <a:lnTo>
                      <a:pt x="51" y="12"/>
                    </a:lnTo>
                    <a:lnTo>
                      <a:pt x="42" y="17"/>
                    </a:lnTo>
                    <a:lnTo>
                      <a:pt x="36" y="22"/>
                    </a:lnTo>
                    <a:lnTo>
                      <a:pt x="28" y="28"/>
                    </a:lnTo>
                    <a:lnTo>
                      <a:pt x="23" y="35"/>
                    </a:lnTo>
                    <a:lnTo>
                      <a:pt x="16" y="42"/>
                    </a:lnTo>
                    <a:lnTo>
                      <a:pt x="11" y="50"/>
                    </a:lnTo>
                    <a:lnTo>
                      <a:pt x="7" y="59"/>
                    </a:lnTo>
                    <a:lnTo>
                      <a:pt x="5" y="68"/>
                    </a:lnTo>
                    <a:lnTo>
                      <a:pt x="2" y="77"/>
                    </a:lnTo>
                    <a:lnTo>
                      <a:pt x="1" y="86"/>
                    </a:lnTo>
                    <a:lnTo>
                      <a:pt x="0" y="96"/>
                    </a:lnTo>
                    <a:lnTo>
                      <a:pt x="1" y="107"/>
                    </a:lnTo>
                    <a:lnTo>
                      <a:pt x="2" y="116"/>
                    </a:lnTo>
                    <a:lnTo>
                      <a:pt x="5" y="125"/>
                    </a:lnTo>
                    <a:lnTo>
                      <a:pt x="7" y="134"/>
                    </a:lnTo>
                    <a:lnTo>
                      <a:pt x="11" y="143"/>
                    </a:lnTo>
                    <a:lnTo>
                      <a:pt x="16" y="150"/>
                    </a:lnTo>
                    <a:lnTo>
                      <a:pt x="23" y="158"/>
                    </a:lnTo>
                    <a:lnTo>
                      <a:pt x="28" y="164"/>
                    </a:lnTo>
                    <a:lnTo>
                      <a:pt x="36" y="171"/>
                    </a:lnTo>
                    <a:lnTo>
                      <a:pt x="42" y="176"/>
                    </a:lnTo>
                    <a:lnTo>
                      <a:pt x="51" y="181"/>
                    </a:lnTo>
                    <a:lnTo>
                      <a:pt x="59" y="185"/>
                    </a:lnTo>
                    <a:lnTo>
                      <a:pt x="68" y="187"/>
                    </a:lnTo>
                    <a:lnTo>
                      <a:pt x="77" y="190"/>
                    </a:lnTo>
                    <a:lnTo>
                      <a:pt x="87" y="191"/>
                    </a:lnTo>
                    <a:lnTo>
                      <a:pt x="96" y="1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B0B0B0">
                      <a:lumMod val="50000"/>
                    </a:srgbClr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2" name="íṣlïḓè"/>
            <p:cNvSpPr/>
            <p:nvPr/>
          </p:nvSpPr>
          <p:spPr>
            <a:xfrm>
              <a:off x="1345795" y="2560018"/>
              <a:ext cx="4436748" cy="723900"/>
            </a:xfrm>
            <a:prstGeom prst="rect">
              <a:avLst/>
            </a:prstGeom>
          </p:spPr>
          <p:txBody>
            <a:bodyPr wrap="square" lIns="91440" tIns="45720" rIns="91440" bIns="457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24848"/>
                </a:buClr>
                <a:buSzTx/>
                <a:buFontTx/>
                <a:buNone/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B0B0B0">
                      <a:lumMod val="50000"/>
                    </a:srgbClr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1.</a:t>
              </a: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B0B0B0">
                      <a:lumMod val="50000"/>
                    </a:srgbClr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同向而行，找准方向</a:t>
              </a: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B0B0B0">
                      <a:lumMod val="50000"/>
                    </a:srgbClr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 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B0B0B0">
                    <a:lumMod val="50000"/>
                  </a:srgbClr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20" name="í$lîḋê"/>
          <p:cNvGrpSpPr/>
          <p:nvPr/>
        </p:nvGrpSpPr>
        <p:grpSpPr>
          <a:xfrm>
            <a:off x="5373216" y="2673585"/>
            <a:ext cx="6603239" cy="829414"/>
            <a:chOff x="788900" y="3430861"/>
            <a:chExt cx="6603243" cy="829414"/>
          </a:xfrm>
        </p:grpSpPr>
        <p:sp>
          <p:nvSpPr>
            <p:cNvPr id="21" name="ïṧḷîḓe"/>
            <p:cNvSpPr/>
            <p:nvPr/>
          </p:nvSpPr>
          <p:spPr>
            <a:xfrm>
              <a:off x="788900" y="3430861"/>
              <a:ext cx="5385995" cy="829414"/>
            </a:xfrm>
            <a:prstGeom prst="roundRect">
              <a:avLst>
                <a:gd name="adj" fmla="val 0"/>
              </a:avLst>
            </a:prstGeom>
            <a:solidFill>
              <a:srgbClr val="F0F0F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B0B0B0">
                    <a:lumMod val="50000"/>
                  </a:srgbClr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2" name="í$ļïḑé"/>
            <p:cNvSpPr/>
            <p:nvPr/>
          </p:nvSpPr>
          <p:spPr>
            <a:xfrm>
              <a:off x="5828569" y="3430861"/>
              <a:ext cx="1563574" cy="829414"/>
            </a:xfrm>
            <a:custGeom>
              <a:avLst/>
              <a:gdLst>
                <a:gd name="connsiteX0" fmla="*/ 0 w 2271962"/>
                <a:gd name="connsiteY0" fmla="*/ 0 h 974557"/>
                <a:gd name="connsiteX1" fmla="*/ 1784684 w 2271962"/>
                <a:gd name="connsiteY1" fmla="*/ 0 h 974557"/>
                <a:gd name="connsiteX2" fmla="*/ 2271962 w 2271962"/>
                <a:gd name="connsiteY2" fmla="*/ 487279 h 974557"/>
                <a:gd name="connsiteX3" fmla="*/ 1784684 w 2271962"/>
                <a:gd name="connsiteY3" fmla="*/ 974557 h 974557"/>
                <a:gd name="connsiteX4" fmla="*/ 0 w 2271962"/>
                <a:gd name="connsiteY4" fmla="*/ 974557 h 974557"/>
                <a:gd name="connsiteX5" fmla="*/ 487278 w 2271962"/>
                <a:gd name="connsiteY5" fmla="*/ 487279 h 97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1962" h="974557">
                  <a:moveTo>
                    <a:pt x="0" y="0"/>
                  </a:moveTo>
                  <a:lnTo>
                    <a:pt x="1784684" y="0"/>
                  </a:lnTo>
                  <a:lnTo>
                    <a:pt x="2271962" y="487279"/>
                  </a:lnTo>
                  <a:lnTo>
                    <a:pt x="1784684" y="974557"/>
                  </a:lnTo>
                  <a:lnTo>
                    <a:pt x="0" y="974557"/>
                  </a:lnTo>
                  <a:lnTo>
                    <a:pt x="487278" y="487279"/>
                  </a:lnTo>
                  <a:close/>
                </a:path>
              </a:pathLst>
            </a:custGeom>
            <a:solidFill>
              <a:srgbClr val="0A5F7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B0B0B0">
                    <a:lumMod val="50000"/>
                  </a:srgbClr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grpSp>
          <p:nvGrpSpPr>
            <p:cNvPr id="23" name="îṧ1ïḓè"/>
            <p:cNvGrpSpPr/>
            <p:nvPr/>
          </p:nvGrpSpPr>
          <p:grpSpPr bwMode="auto">
            <a:xfrm>
              <a:off x="6549919" y="3736851"/>
              <a:ext cx="312252" cy="325255"/>
              <a:chOff x="5421312" y="5200650"/>
              <a:chExt cx="377826" cy="393701"/>
            </a:xfrm>
            <a:solidFill>
              <a:srgbClr val="FFFFFF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ï$1ïḑe"/>
              <p:cNvSpPr/>
              <p:nvPr/>
            </p:nvSpPr>
            <p:spPr bwMode="auto">
              <a:xfrm>
                <a:off x="5421312" y="5281613"/>
                <a:ext cx="180975" cy="312738"/>
              </a:xfrm>
              <a:custGeom>
                <a:avLst/>
                <a:gdLst>
                  <a:gd name="T0" fmla="*/ 337 w 459"/>
                  <a:gd name="T1" fmla="*/ 121 h 789"/>
                  <a:gd name="T2" fmla="*/ 0 w 459"/>
                  <a:gd name="T3" fmla="*/ 0 h 789"/>
                  <a:gd name="T4" fmla="*/ 0 w 459"/>
                  <a:gd name="T5" fmla="*/ 4 h 789"/>
                  <a:gd name="T6" fmla="*/ 0 w 459"/>
                  <a:gd name="T7" fmla="*/ 623 h 789"/>
                  <a:gd name="T8" fmla="*/ 459 w 459"/>
                  <a:gd name="T9" fmla="*/ 789 h 789"/>
                  <a:gd name="T10" fmla="*/ 459 w 459"/>
                  <a:gd name="T11" fmla="*/ 165 h 789"/>
                  <a:gd name="T12" fmla="*/ 337 w 459"/>
                  <a:gd name="T13" fmla="*/ 121 h 7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9" h="789">
                    <a:moveTo>
                      <a:pt x="337" y="121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623"/>
                    </a:lnTo>
                    <a:lnTo>
                      <a:pt x="459" y="789"/>
                    </a:lnTo>
                    <a:lnTo>
                      <a:pt x="459" y="165"/>
                    </a:lnTo>
                    <a:lnTo>
                      <a:pt x="337" y="1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700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B0B0B0">
                      <a:lumMod val="50000"/>
                    </a:srgbClr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8" name="iṡḷïḋe"/>
              <p:cNvSpPr/>
              <p:nvPr/>
            </p:nvSpPr>
            <p:spPr bwMode="auto">
              <a:xfrm>
                <a:off x="5427662" y="5200650"/>
                <a:ext cx="363538" cy="133350"/>
              </a:xfrm>
              <a:custGeom>
                <a:avLst/>
                <a:gdLst>
                  <a:gd name="T0" fmla="*/ 460 w 917"/>
                  <a:gd name="T1" fmla="*/ 335 h 335"/>
                  <a:gd name="T2" fmla="*/ 917 w 917"/>
                  <a:gd name="T3" fmla="*/ 167 h 335"/>
                  <a:gd name="T4" fmla="*/ 460 w 917"/>
                  <a:gd name="T5" fmla="*/ 0 h 335"/>
                  <a:gd name="T6" fmla="*/ 1 w 917"/>
                  <a:gd name="T7" fmla="*/ 168 h 335"/>
                  <a:gd name="T8" fmla="*/ 0 w 917"/>
                  <a:gd name="T9" fmla="*/ 168 h 335"/>
                  <a:gd name="T10" fmla="*/ 243 w 917"/>
                  <a:gd name="T11" fmla="*/ 256 h 335"/>
                  <a:gd name="T12" fmla="*/ 460 w 917"/>
                  <a:gd name="T13" fmla="*/ 335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7" h="335">
                    <a:moveTo>
                      <a:pt x="460" y="335"/>
                    </a:moveTo>
                    <a:lnTo>
                      <a:pt x="917" y="167"/>
                    </a:lnTo>
                    <a:lnTo>
                      <a:pt x="460" y="0"/>
                    </a:lnTo>
                    <a:lnTo>
                      <a:pt x="1" y="168"/>
                    </a:lnTo>
                    <a:lnTo>
                      <a:pt x="0" y="168"/>
                    </a:lnTo>
                    <a:lnTo>
                      <a:pt x="243" y="256"/>
                    </a:lnTo>
                    <a:lnTo>
                      <a:pt x="460" y="3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B0B0B0">
                      <a:lumMod val="50000"/>
                    </a:srgbClr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9" name="íşḻiḑê"/>
              <p:cNvSpPr/>
              <p:nvPr/>
            </p:nvSpPr>
            <p:spPr bwMode="auto">
              <a:xfrm>
                <a:off x="5616575" y="5280025"/>
                <a:ext cx="182563" cy="314325"/>
              </a:xfrm>
              <a:custGeom>
                <a:avLst/>
                <a:gdLst>
                  <a:gd name="T0" fmla="*/ 458 w 458"/>
                  <a:gd name="T1" fmla="*/ 9 h 791"/>
                  <a:gd name="T2" fmla="*/ 458 w 458"/>
                  <a:gd name="T3" fmla="*/ 2 h 791"/>
                  <a:gd name="T4" fmla="*/ 458 w 458"/>
                  <a:gd name="T5" fmla="*/ 0 h 791"/>
                  <a:gd name="T6" fmla="*/ 0 w 458"/>
                  <a:gd name="T7" fmla="*/ 167 h 791"/>
                  <a:gd name="T8" fmla="*/ 0 w 458"/>
                  <a:gd name="T9" fmla="*/ 791 h 791"/>
                  <a:gd name="T10" fmla="*/ 458 w 458"/>
                  <a:gd name="T11" fmla="*/ 625 h 791"/>
                  <a:gd name="T12" fmla="*/ 458 w 458"/>
                  <a:gd name="T13" fmla="*/ 9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8" h="791">
                    <a:moveTo>
                      <a:pt x="458" y="9"/>
                    </a:moveTo>
                    <a:lnTo>
                      <a:pt x="458" y="2"/>
                    </a:lnTo>
                    <a:lnTo>
                      <a:pt x="458" y="0"/>
                    </a:lnTo>
                    <a:lnTo>
                      <a:pt x="0" y="167"/>
                    </a:lnTo>
                    <a:lnTo>
                      <a:pt x="0" y="791"/>
                    </a:lnTo>
                    <a:lnTo>
                      <a:pt x="458" y="625"/>
                    </a:lnTo>
                    <a:lnTo>
                      <a:pt x="458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700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B0B0B0">
                      <a:lumMod val="50000"/>
                    </a:srgbClr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0" name="iṥľíḍé"/>
          <p:cNvGrpSpPr/>
          <p:nvPr/>
        </p:nvGrpSpPr>
        <p:grpSpPr>
          <a:xfrm>
            <a:off x="5373216" y="3698623"/>
            <a:ext cx="6603239" cy="829414"/>
            <a:chOff x="788900" y="4396319"/>
            <a:chExt cx="6603243" cy="829414"/>
          </a:xfrm>
        </p:grpSpPr>
        <p:sp>
          <p:nvSpPr>
            <p:cNvPr id="31" name="iṩ1îďé"/>
            <p:cNvSpPr/>
            <p:nvPr/>
          </p:nvSpPr>
          <p:spPr>
            <a:xfrm>
              <a:off x="788900" y="4396319"/>
              <a:ext cx="5385995" cy="829414"/>
            </a:xfrm>
            <a:prstGeom prst="roundRect">
              <a:avLst>
                <a:gd name="adj" fmla="val 0"/>
              </a:avLst>
            </a:prstGeom>
            <a:solidFill>
              <a:srgbClr val="F0F0F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B0B0B0">
                    <a:lumMod val="50000"/>
                  </a:srgbClr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2" name="íṡ1ïḋê"/>
            <p:cNvSpPr/>
            <p:nvPr/>
          </p:nvSpPr>
          <p:spPr>
            <a:xfrm>
              <a:off x="5828569" y="4396319"/>
              <a:ext cx="1563574" cy="829414"/>
            </a:xfrm>
            <a:custGeom>
              <a:avLst/>
              <a:gdLst>
                <a:gd name="connsiteX0" fmla="*/ 0 w 2271962"/>
                <a:gd name="connsiteY0" fmla="*/ 0 h 974557"/>
                <a:gd name="connsiteX1" fmla="*/ 1784684 w 2271962"/>
                <a:gd name="connsiteY1" fmla="*/ 0 h 974557"/>
                <a:gd name="connsiteX2" fmla="*/ 2271962 w 2271962"/>
                <a:gd name="connsiteY2" fmla="*/ 487279 h 974557"/>
                <a:gd name="connsiteX3" fmla="*/ 1784684 w 2271962"/>
                <a:gd name="connsiteY3" fmla="*/ 974557 h 974557"/>
                <a:gd name="connsiteX4" fmla="*/ 0 w 2271962"/>
                <a:gd name="connsiteY4" fmla="*/ 974557 h 974557"/>
                <a:gd name="connsiteX5" fmla="*/ 487278 w 2271962"/>
                <a:gd name="connsiteY5" fmla="*/ 487279 h 97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1962" h="974557">
                  <a:moveTo>
                    <a:pt x="0" y="0"/>
                  </a:moveTo>
                  <a:lnTo>
                    <a:pt x="1784684" y="0"/>
                  </a:lnTo>
                  <a:lnTo>
                    <a:pt x="2271962" y="487279"/>
                  </a:lnTo>
                  <a:lnTo>
                    <a:pt x="1784684" y="974557"/>
                  </a:lnTo>
                  <a:lnTo>
                    <a:pt x="0" y="974557"/>
                  </a:lnTo>
                  <a:lnTo>
                    <a:pt x="487278" y="487279"/>
                  </a:lnTo>
                  <a:close/>
                </a:path>
              </a:pathLst>
            </a:custGeom>
            <a:solidFill>
              <a:srgbClr val="0A5F7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B0B0B0">
                    <a:lumMod val="50000"/>
                  </a:srgbClr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grpSp>
          <p:nvGrpSpPr>
            <p:cNvPr id="33" name="îš1iḋè"/>
            <p:cNvGrpSpPr/>
            <p:nvPr/>
          </p:nvGrpSpPr>
          <p:grpSpPr bwMode="auto">
            <a:xfrm>
              <a:off x="6480461" y="4658763"/>
              <a:ext cx="450945" cy="346180"/>
              <a:chOff x="1450975" y="2559050"/>
              <a:chExt cx="287338" cy="220663"/>
            </a:xfrm>
            <a:solidFill>
              <a:srgbClr val="FFFFFF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7" name="iSľîḍê"/>
              <p:cNvSpPr/>
              <p:nvPr/>
            </p:nvSpPr>
            <p:spPr bwMode="auto">
              <a:xfrm>
                <a:off x="1552575" y="2559050"/>
                <a:ext cx="185738" cy="187325"/>
              </a:xfrm>
              <a:custGeom>
                <a:avLst/>
                <a:gdLst>
                  <a:gd name="T0" fmla="*/ 15 w 587"/>
                  <a:gd name="T1" fmla="*/ 0 h 588"/>
                  <a:gd name="T2" fmla="*/ 9 w 587"/>
                  <a:gd name="T3" fmla="*/ 2 h 588"/>
                  <a:gd name="T4" fmla="*/ 4 w 587"/>
                  <a:gd name="T5" fmla="*/ 5 h 588"/>
                  <a:gd name="T6" fmla="*/ 1 w 587"/>
                  <a:gd name="T7" fmla="*/ 10 h 588"/>
                  <a:gd name="T8" fmla="*/ 0 w 587"/>
                  <a:gd name="T9" fmla="*/ 15 h 588"/>
                  <a:gd name="T10" fmla="*/ 14 w 587"/>
                  <a:gd name="T11" fmla="*/ 453 h 588"/>
                  <a:gd name="T12" fmla="*/ 40 w 587"/>
                  <a:gd name="T13" fmla="*/ 458 h 588"/>
                  <a:gd name="T14" fmla="*/ 64 w 587"/>
                  <a:gd name="T15" fmla="*/ 469 h 588"/>
                  <a:gd name="T16" fmla="*/ 85 w 587"/>
                  <a:gd name="T17" fmla="*/ 483 h 588"/>
                  <a:gd name="T18" fmla="*/ 105 w 587"/>
                  <a:gd name="T19" fmla="*/ 501 h 588"/>
                  <a:gd name="T20" fmla="*/ 119 w 587"/>
                  <a:gd name="T21" fmla="*/ 524 h 588"/>
                  <a:gd name="T22" fmla="*/ 129 w 587"/>
                  <a:gd name="T23" fmla="*/ 548 h 588"/>
                  <a:gd name="T24" fmla="*/ 135 w 587"/>
                  <a:gd name="T25" fmla="*/ 574 h 588"/>
                  <a:gd name="T26" fmla="*/ 286 w 587"/>
                  <a:gd name="T27" fmla="*/ 588 h 588"/>
                  <a:gd name="T28" fmla="*/ 288 w 587"/>
                  <a:gd name="T29" fmla="*/ 560 h 588"/>
                  <a:gd name="T30" fmla="*/ 297 w 587"/>
                  <a:gd name="T31" fmla="*/ 536 h 588"/>
                  <a:gd name="T32" fmla="*/ 308 w 587"/>
                  <a:gd name="T33" fmla="*/ 512 h 588"/>
                  <a:gd name="T34" fmla="*/ 326 w 587"/>
                  <a:gd name="T35" fmla="*/ 492 h 588"/>
                  <a:gd name="T36" fmla="*/ 346 w 587"/>
                  <a:gd name="T37" fmla="*/ 476 h 588"/>
                  <a:gd name="T38" fmla="*/ 369 w 587"/>
                  <a:gd name="T39" fmla="*/ 463 h 588"/>
                  <a:gd name="T40" fmla="*/ 394 w 587"/>
                  <a:gd name="T41" fmla="*/ 455 h 588"/>
                  <a:gd name="T42" fmla="*/ 421 w 587"/>
                  <a:gd name="T43" fmla="*/ 452 h 588"/>
                  <a:gd name="T44" fmla="*/ 449 w 587"/>
                  <a:gd name="T45" fmla="*/ 455 h 588"/>
                  <a:gd name="T46" fmla="*/ 474 w 587"/>
                  <a:gd name="T47" fmla="*/ 463 h 588"/>
                  <a:gd name="T48" fmla="*/ 497 w 587"/>
                  <a:gd name="T49" fmla="*/ 476 h 588"/>
                  <a:gd name="T50" fmla="*/ 517 w 587"/>
                  <a:gd name="T51" fmla="*/ 492 h 588"/>
                  <a:gd name="T52" fmla="*/ 534 w 587"/>
                  <a:gd name="T53" fmla="*/ 512 h 588"/>
                  <a:gd name="T54" fmla="*/ 547 w 587"/>
                  <a:gd name="T55" fmla="*/ 536 h 588"/>
                  <a:gd name="T56" fmla="*/ 554 w 587"/>
                  <a:gd name="T57" fmla="*/ 560 h 588"/>
                  <a:gd name="T58" fmla="*/ 556 w 587"/>
                  <a:gd name="T59" fmla="*/ 588 h 588"/>
                  <a:gd name="T60" fmla="*/ 574 w 587"/>
                  <a:gd name="T61" fmla="*/ 587 h 588"/>
                  <a:gd name="T62" fmla="*/ 580 w 587"/>
                  <a:gd name="T63" fmla="*/ 585 h 588"/>
                  <a:gd name="T64" fmla="*/ 584 w 587"/>
                  <a:gd name="T65" fmla="*/ 582 h 588"/>
                  <a:gd name="T66" fmla="*/ 586 w 587"/>
                  <a:gd name="T67" fmla="*/ 576 h 588"/>
                  <a:gd name="T68" fmla="*/ 587 w 587"/>
                  <a:gd name="T69" fmla="*/ 15 h 588"/>
                  <a:gd name="T70" fmla="*/ 585 w 587"/>
                  <a:gd name="T71" fmla="*/ 10 h 588"/>
                  <a:gd name="T72" fmla="*/ 582 w 587"/>
                  <a:gd name="T73" fmla="*/ 5 h 588"/>
                  <a:gd name="T74" fmla="*/ 578 w 587"/>
                  <a:gd name="T75" fmla="*/ 2 h 588"/>
                  <a:gd name="T76" fmla="*/ 572 w 587"/>
                  <a:gd name="T77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87" h="588">
                    <a:moveTo>
                      <a:pt x="572" y="0"/>
                    </a:moveTo>
                    <a:lnTo>
                      <a:pt x="15" y="0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6" y="4"/>
                    </a:lnTo>
                    <a:lnTo>
                      <a:pt x="4" y="5"/>
                    </a:lnTo>
                    <a:lnTo>
                      <a:pt x="3" y="8"/>
                    </a:lnTo>
                    <a:lnTo>
                      <a:pt x="1" y="10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452"/>
                    </a:lnTo>
                    <a:lnTo>
                      <a:pt x="14" y="453"/>
                    </a:lnTo>
                    <a:lnTo>
                      <a:pt x="27" y="455"/>
                    </a:lnTo>
                    <a:lnTo>
                      <a:pt x="40" y="458"/>
                    </a:lnTo>
                    <a:lnTo>
                      <a:pt x="52" y="463"/>
                    </a:lnTo>
                    <a:lnTo>
                      <a:pt x="64" y="469"/>
                    </a:lnTo>
                    <a:lnTo>
                      <a:pt x="76" y="476"/>
                    </a:lnTo>
                    <a:lnTo>
                      <a:pt x="85" y="483"/>
                    </a:lnTo>
                    <a:lnTo>
                      <a:pt x="95" y="492"/>
                    </a:lnTo>
                    <a:lnTo>
                      <a:pt x="105" y="501"/>
                    </a:lnTo>
                    <a:lnTo>
                      <a:pt x="112" y="512"/>
                    </a:lnTo>
                    <a:lnTo>
                      <a:pt x="119" y="524"/>
                    </a:lnTo>
                    <a:lnTo>
                      <a:pt x="125" y="536"/>
                    </a:lnTo>
                    <a:lnTo>
                      <a:pt x="129" y="548"/>
                    </a:lnTo>
                    <a:lnTo>
                      <a:pt x="133" y="560"/>
                    </a:lnTo>
                    <a:lnTo>
                      <a:pt x="135" y="574"/>
                    </a:lnTo>
                    <a:lnTo>
                      <a:pt x="135" y="588"/>
                    </a:lnTo>
                    <a:lnTo>
                      <a:pt x="286" y="588"/>
                    </a:lnTo>
                    <a:lnTo>
                      <a:pt x="286" y="574"/>
                    </a:lnTo>
                    <a:lnTo>
                      <a:pt x="288" y="560"/>
                    </a:lnTo>
                    <a:lnTo>
                      <a:pt x="292" y="548"/>
                    </a:lnTo>
                    <a:lnTo>
                      <a:pt x="297" y="536"/>
                    </a:lnTo>
                    <a:lnTo>
                      <a:pt x="302" y="524"/>
                    </a:lnTo>
                    <a:lnTo>
                      <a:pt x="308" y="512"/>
                    </a:lnTo>
                    <a:lnTo>
                      <a:pt x="317" y="501"/>
                    </a:lnTo>
                    <a:lnTo>
                      <a:pt x="326" y="492"/>
                    </a:lnTo>
                    <a:lnTo>
                      <a:pt x="335" y="483"/>
                    </a:lnTo>
                    <a:lnTo>
                      <a:pt x="346" y="476"/>
                    </a:lnTo>
                    <a:lnTo>
                      <a:pt x="357" y="469"/>
                    </a:lnTo>
                    <a:lnTo>
                      <a:pt x="369" y="463"/>
                    </a:lnTo>
                    <a:lnTo>
                      <a:pt x="381" y="458"/>
                    </a:lnTo>
                    <a:lnTo>
                      <a:pt x="394" y="455"/>
                    </a:lnTo>
                    <a:lnTo>
                      <a:pt x="407" y="453"/>
                    </a:lnTo>
                    <a:lnTo>
                      <a:pt x="421" y="452"/>
                    </a:lnTo>
                    <a:lnTo>
                      <a:pt x="435" y="453"/>
                    </a:lnTo>
                    <a:lnTo>
                      <a:pt x="449" y="455"/>
                    </a:lnTo>
                    <a:lnTo>
                      <a:pt x="462" y="458"/>
                    </a:lnTo>
                    <a:lnTo>
                      <a:pt x="474" y="463"/>
                    </a:lnTo>
                    <a:lnTo>
                      <a:pt x="485" y="469"/>
                    </a:lnTo>
                    <a:lnTo>
                      <a:pt x="497" y="476"/>
                    </a:lnTo>
                    <a:lnTo>
                      <a:pt x="507" y="483"/>
                    </a:lnTo>
                    <a:lnTo>
                      <a:pt x="517" y="492"/>
                    </a:lnTo>
                    <a:lnTo>
                      <a:pt x="526" y="501"/>
                    </a:lnTo>
                    <a:lnTo>
                      <a:pt x="534" y="512"/>
                    </a:lnTo>
                    <a:lnTo>
                      <a:pt x="540" y="524"/>
                    </a:lnTo>
                    <a:lnTo>
                      <a:pt x="547" y="536"/>
                    </a:lnTo>
                    <a:lnTo>
                      <a:pt x="551" y="548"/>
                    </a:lnTo>
                    <a:lnTo>
                      <a:pt x="554" y="560"/>
                    </a:lnTo>
                    <a:lnTo>
                      <a:pt x="556" y="574"/>
                    </a:lnTo>
                    <a:lnTo>
                      <a:pt x="556" y="588"/>
                    </a:lnTo>
                    <a:lnTo>
                      <a:pt x="572" y="588"/>
                    </a:lnTo>
                    <a:lnTo>
                      <a:pt x="574" y="587"/>
                    </a:lnTo>
                    <a:lnTo>
                      <a:pt x="578" y="587"/>
                    </a:lnTo>
                    <a:lnTo>
                      <a:pt x="580" y="585"/>
                    </a:lnTo>
                    <a:lnTo>
                      <a:pt x="582" y="584"/>
                    </a:lnTo>
                    <a:lnTo>
                      <a:pt x="584" y="582"/>
                    </a:lnTo>
                    <a:lnTo>
                      <a:pt x="585" y="579"/>
                    </a:lnTo>
                    <a:lnTo>
                      <a:pt x="586" y="576"/>
                    </a:lnTo>
                    <a:lnTo>
                      <a:pt x="587" y="573"/>
                    </a:lnTo>
                    <a:lnTo>
                      <a:pt x="587" y="15"/>
                    </a:lnTo>
                    <a:lnTo>
                      <a:pt x="586" y="13"/>
                    </a:lnTo>
                    <a:lnTo>
                      <a:pt x="585" y="10"/>
                    </a:lnTo>
                    <a:lnTo>
                      <a:pt x="584" y="8"/>
                    </a:lnTo>
                    <a:lnTo>
                      <a:pt x="582" y="5"/>
                    </a:lnTo>
                    <a:lnTo>
                      <a:pt x="580" y="4"/>
                    </a:lnTo>
                    <a:lnTo>
                      <a:pt x="578" y="2"/>
                    </a:lnTo>
                    <a:lnTo>
                      <a:pt x="574" y="2"/>
                    </a:lnTo>
                    <a:lnTo>
                      <a:pt x="57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850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B0B0B0">
                      <a:lumMod val="50000"/>
                    </a:srgbClr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8" name="íSļîďé"/>
              <p:cNvSpPr/>
              <p:nvPr/>
            </p:nvSpPr>
            <p:spPr bwMode="auto">
              <a:xfrm>
                <a:off x="1450975" y="2606675"/>
                <a:ext cx="92075" cy="115888"/>
              </a:xfrm>
              <a:custGeom>
                <a:avLst/>
                <a:gdLst>
                  <a:gd name="T0" fmla="*/ 145 w 287"/>
                  <a:gd name="T1" fmla="*/ 121 h 362"/>
                  <a:gd name="T2" fmla="*/ 134 w 287"/>
                  <a:gd name="T3" fmla="*/ 125 h 362"/>
                  <a:gd name="T4" fmla="*/ 127 w 287"/>
                  <a:gd name="T5" fmla="*/ 133 h 362"/>
                  <a:gd name="T6" fmla="*/ 121 w 287"/>
                  <a:gd name="T7" fmla="*/ 143 h 362"/>
                  <a:gd name="T8" fmla="*/ 121 w 287"/>
                  <a:gd name="T9" fmla="*/ 225 h 362"/>
                  <a:gd name="T10" fmla="*/ 120 w 287"/>
                  <a:gd name="T11" fmla="*/ 231 h 362"/>
                  <a:gd name="T12" fmla="*/ 117 w 287"/>
                  <a:gd name="T13" fmla="*/ 236 h 362"/>
                  <a:gd name="T14" fmla="*/ 112 w 287"/>
                  <a:gd name="T15" fmla="*/ 239 h 362"/>
                  <a:gd name="T16" fmla="*/ 106 w 287"/>
                  <a:gd name="T17" fmla="*/ 240 h 362"/>
                  <a:gd name="T18" fmla="*/ 100 w 287"/>
                  <a:gd name="T19" fmla="*/ 239 h 362"/>
                  <a:gd name="T20" fmla="*/ 96 w 287"/>
                  <a:gd name="T21" fmla="*/ 236 h 362"/>
                  <a:gd name="T22" fmla="*/ 92 w 287"/>
                  <a:gd name="T23" fmla="*/ 231 h 362"/>
                  <a:gd name="T24" fmla="*/ 91 w 287"/>
                  <a:gd name="T25" fmla="*/ 225 h 362"/>
                  <a:gd name="T26" fmla="*/ 91 w 287"/>
                  <a:gd name="T27" fmla="*/ 143 h 362"/>
                  <a:gd name="T28" fmla="*/ 93 w 287"/>
                  <a:gd name="T29" fmla="*/ 132 h 362"/>
                  <a:gd name="T30" fmla="*/ 98 w 287"/>
                  <a:gd name="T31" fmla="*/ 121 h 362"/>
                  <a:gd name="T32" fmla="*/ 104 w 287"/>
                  <a:gd name="T33" fmla="*/ 111 h 362"/>
                  <a:gd name="T34" fmla="*/ 113 w 287"/>
                  <a:gd name="T35" fmla="*/ 104 h 362"/>
                  <a:gd name="T36" fmla="*/ 122 w 287"/>
                  <a:gd name="T37" fmla="*/ 97 h 362"/>
                  <a:gd name="T38" fmla="*/ 133 w 287"/>
                  <a:gd name="T39" fmla="*/ 92 h 362"/>
                  <a:gd name="T40" fmla="*/ 145 w 287"/>
                  <a:gd name="T41" fmla="*/ 90 h 362"/>
                  <a:gd name="T42" fmla="*/ 226 w 287"/>
                  <a:gd name="T43" fmla="*/ 90 h 362"/>
                  <a:gd name="T44" fmla="*/ 232 w 287"/>
                  <a:gd name="T45" fmla="*/ 91 h 362"/>
                  <a:gd name="T46" fmla="*/ 237 w 287"/>
                  <a:gd name="T47" fmla="*/ 94 h 362"/>
                  <a:gd name="T48" fmla="*/ 240 w 287"/>
                  <a:gd name="T49" fmla="*/ 98 h 362"/>
                  <a:gd name="T50" fmla="*/ 241 w 287"/>
                  <a:gd name="T51" fmla="*/ 105 h 362"/>
                  <a:gd name="T52" fmla="*/ 240 w 287"/>
                  <a:gd name="T53" fmla="*/ 110 h 362"/>
                  <a:gd name="T54" fmla="*/ 237 w 287"/>
                  <a:gd name="T55" fmla="*/ 116 h 362"/>
                  <a:gd name="T56" fmla="*/ 232 w 287"/>
                  <a:gd name="T57" fmla="*/ 119 h 362"/>
                  <a:gd name="T58" fmla="*/ 226 w 287"/>
                  <a:gd name="T59" fmla="*/ 120 h 362"/>
                  <a:gd name="T60" fmla="*/ 287 w 287"/>
                  <a:gd name="T61" fmla="*/ 304 h 362"/>
                  <a:gd name="T62" fmla="*/ 287 w 287"/>
                  <a:gd name="T63" fmla="*/ 12 h 362"/>
                  <a:gd name="T64" fmla="*/ 284 w 287"/>
                  <a:gd name="T65" fmla="*/ 6 h 362"/>
                  <a:gd name="T66" fmla="*/ 280 w 287"/>
                  <a:gd name="T67" fmla="*/ 2 h 362"/>
                  <a:gd name="T68" fmla="*/ 275 w 287"/>
                  <a:gd name="T69" fmla="*/ 0 h 362"/>
                  <a:gd name="T70" fmla="*/ 136 w 287"/>
                  <a:gd name="T71" fmla="*/ 0 h 362"/>
                  <a:gd name="T72" fmla="*/ 109 w 287"/>
                  <a:gd name="T73" fmla="*/ 2 h 362"/>
                  <a:gd name="T74" fmla="*/ 84 w 287"/>
                  <a:gd name="T75" fmla="*/ 10 h 362"/>
                  <a:gd name="T76" fmla="*/ 60 w 287"/>
                  <a:gd name="T77" fmla="*/ 22 h 362"/>
                  <a:gd name="T78" fmla="*/ 40 w 287"/>
                  <a:gd name="T79" fmla="*/ 39 h 362"/>
                  <a:gd name="T80" fmla="*/ 24 w 287"/>
                  <a:gd name="T81" fmla="*/ 59 h 362"/>
                  <a:gd name="T82" fmla="*/ 11 w 287"/>
                  <a:gd name="T83" fmla="*/ 82 h 362"/>
                  <a:gd name="T84" fmla="*/ 3 w 287"/>
                  <a:gd name="T85" fmla="*/ 108 h 362"/>
                  <a:gd name="T86" fmla="*/ 0 w 287"/>
                  <a:gd name="T87" fmla="*/ 135 h 362"/>
                  <a:gd name="T88" fmla="*/ 196 w 287"/>
                  <a:gd name="T89" fmla="*/ 361 h 362"/>
                  <a:gd name="T90" fmla="*/ 203 w 287"/>
                  <a:gd name="T91" fmla="*/ 362 h 362"/>
                  <a:gd name="T92" fmla="*/ 219 w 287"/>
                  <a:gd name="T93" fmla="*/ 342 h 362"/>
                  <a:gd name="T94" fmla="*/ 239 w 287"/>
                  <a:gd name="T95" fmla="*/ 326 h 362"/>
                  <a:gd name="T96" fmla="*/ 262 w 287"/>
                  <a:gd name="T97" fmla="*/ 312 h 362"/>
                  <a:gd name="T98" fmla="*/ 287 w 287"/>
                  <a:gd name="T99" fmla="*/ 304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87" h="362">
                    <a:moveTo>
                      <a:pt x="151" y="120"/>
                    </a:moveTo>
                    <a:lnTo>
                      <a:pt x="145" y="121"/>
                    </a:lnTo>
                    <a:lnTo>
                      <a:pt x="140" y="122"/>
                    </a:lnTo>
                    <a:lnTo>
                      <a:pt x="134" y="125"/>
                    </a:lnTo>
                    <a:lnTo>
                      <a:pt x="130" y="128"/>
                    </a:lnTo>
                    <a:lnTo>
                      <a:pt x="127" y="133"/>
                    </a:lnTo>
                    <a:lnTo>
                      <a:pt x="124" y="138"/>
                    </a:lnTo>
                    <a:lnTo>
                      <a:pt x="121" y="143"/>
                    </a:lnTo>
                    <a:lnTo>
                      <a:pt x="121" y="150"/>
                    </a:lnTo>
                    <a:lnTo>
                      <a:pt x="121" y="225"/>
                    </a:lnTo>
                    <a:lnTo>
                      <a:pt x="120" y="228"/>
                    </a:lnTo>
                    <a:lnTo>
                      <a:pt x="120" y="231"/>
                    </a:lnTo>
                    <a:lnTo>
                      <a:pt x="118" y="234"/>
                    </a:lnTo>
                    <a:lnTo>
                      <a:pt x="117" y="236"/>
                    </a:lnTo>
                    <a:lnTo>
                      <a:pt x="115" y="238"/>
                    </a:lnTo>
                    <a:lnTo>
                      <a:pt x="112" y="239"/>
                    </a:lnTo>
                    <a:lnTo>
                      <a:pt x="110" y="240"/>
                    </a:lnTo>
                    <a:lnTo>
                      <a:pt x="106" y="240"/>
                    </a:lnTo>
                    <a:lnTo>
                      <a:pt x="103" y="240"/>
                    </a:lnTo>
                    <a:lnTo>
                      <a:pt x="100" y="239"/>
                    </a:lnTo>
                    <a:lnTo>
                      <a:pt x="98" y="238"/>
                    </a:lnTo>
                    <a:lnTo>
                      <a:pt x="96" y="236"/>
                    </a:lnTo>
                    <a:lnTo>
                      <a:pt x="93" y="234"/>
                    </a:lnTo>
                    <a:lnTo>
                      <a:pt x="92" y="231"/>
                    </a:lnTo>
                    <a:lnTo>
                      <a:pt x="91" y="228"/>
                    </a:lnTo>
                    <a:lnTo>
                      <a:pt x="91" y="225"/>
                    </a:lnTo>
                    <a:lnTo>
                      <a:pt x="91" y="150"/>
                    </a:lnTo>
                    <a:lnTo>
                      <a:pt x="91" y="143"/>
                    </a:lnTo>
                    <a:lnTo>
                      <a:pt x="92" y="138"/>
                    </a:lnTo>
                    <a:lnTo>
                      <a:pt x="93" y="132"/>
                    </a:lnTo>
                    <a:lnTo>
                      <a:pt x="96" y="126"/>
                    </a:lnTo>
                    <a:lnTo>
                      <a:pt x="98" y="121"/>
                    </a:lnTo>
                    <a:lnTo>
                      <a:pt x="101" y="117"/>
                    </a:lnTo>
                    <a:lnTo>
                      <a:pt x="104" y="111"/>
                    </a:lnTo>
                    <a:lnTo>
                      <a:pt x="109" y="107"/>
                    </a:lnTo>
                    <a:lnTo>
                      <a:pt x="113" y="104"/>
                    </a:lnTo>
                    <a:lnTo>
                      <a:pt x="117" y="99"/>
                    </a:lnTo>
                    <a:lnTo>
                      <a:pt x="122" y="97"/>
                    </a:lnTo>
                    <a:lnTo>
                      <a:pt x="128" y="94"/>
                    </a:lnTo>
                    <a:lnTo>
                      <a:pt x="133" y="92"/>
                    </a:lnTo>
                    <a:lnTo>
                      <a:pt x="139" y="91"/>
                    </a:lnTo>
                    <a:lnTo>
                      <a:pt x="145" y="90"/>
                    </a:lnTo>
                    <a:lnTo>
                      <a:pt x="151" y="90"/>
                    </a:lnTo>
                    <a:lnTo>
                      <a:pt x="226" y="90"/>
                    </a:lnTo>
                    <a:lnTo>
                      <a:pt x="230" y="90"/>
                    </a:lnTo>
                    <a:lnTo>
                      <a:pt x="232" y="91"/>
                    </a:lnTo>
                    <a:lnTo>
                      <a:pt x="235" y="92"/>
                    </a:lnTo>
                    <a:lnTo>
                      <a:pt x="237" y="94"/>
                    </a:lnTo>
                    <a:lnTo>
                      <a:pt x="239" y="96"/>
                    </a:lnTo>
                    <a:lnTo>
                      <a:pt x="240" y="98"/>
                    </a:lnTo>
                    <a:lnTo>
                      <a:pt x="241" y="102"/>
                    </a:lnTo>
                    <a:lnTo>
                      <a:pt x="241" y="105"/>
                    </a:lnTo>
                    <a:lnTo>
                      <a:pt x="241" y="108"/>
                    </a:lnTo>
                    <a:lnTo>
                      <a:pt x="240" y="110"/>
                    </a:lnTo>
                    <a:lnTo>
                      <a:pt x="239" y="113"/>
                    </a:lnTo>
                    <a:lnTo>
                      <a:pt x="237" y="116"/>
                    </a:lnTo>
                    <a:lnTo>
                      <a:pt x="235" y="118"/>
                    </a:lnTo>
                    <a:lnTo>
                      <a:pt x="232" y="119"/>
                    </a:lnTo>
                    <a:lnTo>
                      <a:pt x="230" y="120"/>
                    </a:lnTo>
                    <a:lnTo>
                      <a:pt x="226" y="120"/>
                    </a:lnTo>
                    <a:lnTo>
                      <a:pt x="151" y="120"/>
                    </a:lnTo>
                    <a:close/>
                    <a:moveTo>
                      <a:pt x="287" y="304"/>
                    </a:moveTo>
                    <a:lnTo>
                      <a:pt x="287" y="15"/>
                    </a:lnTo>
                    <a:lnTo>
                      <a:pt x="287" y="12"/>
                    </a:lnTo>
                    <a:lnTo>
                      <a:pt x="285" y="8"/>
                    </a:lnTo>
                    <a:lnTo>
                      <a:pt x="284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78" y="1"/>
                    </a:lnTo>
                    <a:lnTo>
                      <a:pt x="275" y="0"/>
                    </a:lnTo>
                    <a:lnTo>
                      <a:pt x="272" y="0"/>
                    </a:lnTo>
                    <a:lnTo>
                      <a:pt x="136" y="0"/>
                    </a:lnTo>
                    <a:lnTo>
                      <a:pt x="122" y="0"/>
                    </a:lnTo>
                    <a:lnTo>
                      <a:pt x="109" y="2"/>
                    </a:lnTo>
                    <a:lnTo>
                      <a:pt x="96" y="5"/>
                    </a:lnTo>
                    <a:lnTo>
                      <a:pt x="84" y="10"/>
                    </a:lnTo>
                    <a:lnTo>
                      <a:pt x="72" y="16"/>
                    </a:lnTo>
                    <a:lnTo>
                      <a:pt x="60" y="22"/>
                    </a:lnTo>
                    <a:lnTo>
                      <a:pt x="50" y="31"/>
                    </a:lnTo>
                    <a:lnTo>
                      <a:pt x="40" y="39"/>
                    </a:lnTo>
                    <a:lnTo>
                      <a:pt x="31" y="49"/>
                    </a:lnTo>
                    <a:lnTo>
                      <a:pt x="24" y="59"/>
                    </a:lnTo>
                    <a:lnTo>
                      <a:pt x="17" y="71"/>
                    </a:lnTo>
                    <a:lnTo>
                      <a:pt x="11" y="82"/>
                    </a:lnTo>
                    <a:lnTo>
                      <a:pt x="7" y="94"/>
                    </a:lnTo>
                    <a:lnTo>
                      <a:pt x="3" y="108"/>
                    </a:lnTo>
                    <a:lnTo>
                      <a:pt x="1" y="121"/>
                    </a:lnTo>
                    <a:lnTo>
                      <a:pt x="0" y="135"/>
                    </a:lnTo>
                    <a:lnTo>
                      <a:pt x="0" y="361"/>
                    </a:lnTo>
                    <a:lnTo>
                      <a:pt x="196" y="361"/>
                    </a:lnTo>
                    <a:lnTo>
                      <a:pt x="200" y="361"/>
                    </a:lnTo>
                    <a:lnTo>
                      <a:pt x="203" y="362"/>
                    </a:lnTo>
                    <a:lnTo>
                      <a:pt x="210" y="352"/>
                    </a:lnTo>
                    <a:lnTo>
                      <a:pt x="219" y="342"/>
                    </a:lnTo>
                    <a:lnTo>
                      <a:pt x="229" y="333"/>
                    </a:lnTo>
                    <a:lnTo>
                      <a:pt x="239" y="326"/>
                    </a:lnTo>
                    <a:lnTo>
                      <a:pt x="250" y="318"/>
                    </a:lnTo>
                    <a:lnTo>
                      <a:pt x="262" y="312"/>
                    </a:lnTo>
                    <a:lnTo>
                      <a:pt x="274" y="308"/>
                    </a:lnTo>
                    <a:lnTo>
                      <a:pt x="287" y="3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400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B0B0B0">
                      <a:lumMod val="50000"/>
                    </a:srgbClr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9" name="íş1íḓê"/>
              <p:cNvSpPr/>
              <p:nvPr/>
            </p:nvSpPr>
            <p:spPr bwMode="auto">
              <a:xfrm>
                <a:off x="1450975" y="2732088"/>
                <a:ext cx="60325" cy="28575"/>
              </a:xfrm>
              <a:custGeom>
                <a:avLst/>
                <a:gdLst>
                  <a:gd name="T0" fmla="*/ 0 w 189"/>
                  <a:gd name="T1" fmla="*/ 0 h 90"/>
                  <a:gd name="T2" fmla="*/ 0 w 189"/>
                  <a:gd name="T3" fmla="*/ 75 h 90"/>
                  <a:gd name="T4" fmla="*/ 1 w 189"/>
                  <a:gd name="T5" fmla="*/ 79 h 90"/>
                  <a:gd name="T6" fmla="*/ 2 w 189"/>
                  <a:gd name="T7" fmla="*/ 81 h 90"/>
                  <a:gd name="T8" fmla="*/ 3 w 189"/>
                  <a:gd name="T9" fmla="*/ 84 h 90"/>
                  <a:gd name="T10" fmla="*/ 6 w 189"/>
                  <a:gd name="T11" fmla="*/ 86 h 90"/>
                  <a:gd name="T12" fmla="*/ 8 w 189"/>
                  <a:gd name="T13" fmla="*/ 87 h 90"/>
                  <a:gd name="T14" fmla="*/ 10 w 189"/>
                  <a:gd name="T15" fmla="*/ 89 h 90"/>
                  <a:gd name="T16" fmla="*/ 13 w 189"/>
                  <a:gd name="T17" fmla="*/ 90 h 90"/>
                  <a:gd name="T18" fmla="*/ 15 w 189"/>
                  <a:gd name="T19" fmla="*/ 90 h 90"/>
                  <a:gd name="T20" fmla="*/ 189 w 189"/>
                  <a:gd name="T21" fmla="*/ 90 h 90"/>
                  <a:gd name="T22" fmla="*/ 186 w 189"/>
                  <a:gd name="T23" fmla="*/ 80 h 90"/>
                  <a:gd name="T24" fmla="*/ 184 w 189"/>
                  <a:gd name="T25" fmla="*/ 68 h 90"/>
                  <a:gd name="T26" fmla="*/ 181 w 189"/>
                  <a:gd name="T27" fmla="*/ 57 h 90"/>
                  <a:gd name="T28" fmla="*/ 181 w 189"/>
                  <a:gd name="T29" fmla="*/ 45 h 90"/>
                  <a:gd name="T30" fmla="*/ 181 w 189"/>
                  <a:gd name="T31" fmla="*/ 33 h 90"/>
                  <a:gd name="T32" fmla="*/ 184 w 189"/>
                  <a:gd name="T33" fmla="*/ 22 h 90"/>
                  <a:gd name="T34" fmla="*/ 186 w 189"/>
                  <a:gd name="T35" fmla="*/ 11 h 90"/>
                  <a:gd name="T36" fmla="*/ 189 w 189"/>
                  <a:gd name="T37" fmla="*/ 0 h 90"/>
                  <a:gd name="T38" fmla="*/ 0 w 189"/>
                  <a:gd name="T39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9" h="90">
                    <a:moveTo>
                      <a:pt x="0" y="0"/>
                    </a:moveTo>
                    <a:lnTo>
                      <a:pt x="0" y="75"/>
                    </a:lnTo>
                    <a:lnTo>
                      <a:pt x="1" y="79"/>
                    </a:lnTo>
                    <a:lnTo>
                      <a:pt x="2" y="81"/>
                    </a:lnTo>
                    <a:lnTo>
                      <a:pt x="3" y="84"/>
                    </a:lnTo>
                    <a:lnTo>
                      <a:pt x="6" y="86"/>
                    </a:lnTo>
                    <a:lnTo>
                      <a:pt x="8" y="87"/>
                    </a:lnTo>
                    <a:lnTo>
                      <a:pt x="10" y="89"/>
                    </a:lnTo>
                    <a:lnTo>
                      <a:pt x="13" y="90"/>
                    </a:lnTo>
                    <a:lnTo>
                      <a:pt x="15" y="90"/>
                    </a:lnTo>
                    <a:lnTo>
                      <a:pt x="189" y="90"/>
                    </a:lnTo>
                    <a:lnTo>
                      <a:pt x="186" y="80"/>
                    </a:lnTo>
                    <a:lnTo>
                      <a:pt x="184" y="68"/>
                    </a:lnTo>
                    <a:lnTo>
                      <a:pt x="181" y="57"/>
                    </a:lnTo>
                    <a:lnTo>
                      <a:pt x="181" y="45"/>
                    </a:lnTo>
                    <a:lnTo>
                      <a:pt x="181" y="33"/>
                    </a:lnTo>
                    <a:lnTo>
                      <a:pt x="184" y="22"/>
                    </a:lnTo>
                    <a:lnTo>
                      <a:pt x="186" y="11"/>
                    </a:lnTo>
                    <a:lnTo>
                      <a:pt x="18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B0B0B0">
                      <a:lumMod val="50000"/>
                    </a:srgbClr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40" name="íṣ1iḓê"/>
              <p:cNvSpPr/>
              <p:nvPr/>
            </p:nvSpPr>
            <p:spPr bwMode="auto">
              <a:xfrm>
                <a:off x="1652588" y="2711450"/>
                <a:ext cx="66675" cy="68263"/>
              </a:xfrm>
              <a:custGeom>
                <a:avLst/>
                <a:gdLst>
                  <a:gd name="T0" fmla="*/ 94 w 210"/>
                  <a:gd name="T1" fmla="*/ 1 h 211"/>
                  <a:gd name="T2" fmla="*/ 74 w 210"/>
                  <a:gd name="T3" fmla="*/ 5 h 211"/>
                  <a:gd name="T4" fmla="*/ 55 w 210"/>
                  <a:gd name="T5" fmla="*/ 13 h 211"/>
                  <a:gd name="T6" fmla="*/ 39 w 210"/>
                  <a:gd name="T7" fmla="*/ 25 h 211"/>
                  <a:gd name="T8" fmla="*/ 24 w 210"/>
                  <a:gd name="T9" fmla="*/ 39 h 211"/>
                  <a:gd name="T10" fmla="*/ 13 w 210"/>
                  <a:gd name="T11" fmla="*/ 56 h 211"/>
                  <a:gd name="T12" fmla="*/ 4 w 210"/>
                  <a:gd name="T13" fmla="*/ 75 h 211"/>
                  <a:gd name="T14" fmla="*/ 0 w 210"/>
                  <a:gd name="T15" fmla="*/ 96 h 211"/>
                  <a:gd name="T16" fmla="*/ 0 w 210"/>
                  <a:gd name="T17" fmla="*/ 117 h 211"/>
                  <a:gd name="T18" fmla="*/ 4 w 210"/>
                  <a:gd name="T19" fmla="*/ 137 h 211"/>
                  <a:gd name="T20" fmla="*/ 13 w 210"/>
                  <a:gd name="T21" fmla="*/ 156 h 211"/>
                  <a:gd name="T22" fmla="*/ 24 w 210"/>
                  <a:gd name="T23" fmla="*/ 173 h 211"/>
                  <a:gd name="T24" fmla="*/ 39 w 210"/>
                  <a:gd name="T25" fmla="*/ 187 h 211"/>
                  <a:gd name="T26" fmla="*/ 55 w 210"/>
                  <a:gd name="T27" fmla="*/ 199 h 211"/>
                  <a:gd name="T28" fmla="*/ 74 w 210"/>
                  <a:gd name="T29" fmla="*/ 207 h 211"/>
                  <a:gd name="T30" fmla="*/ 94 w 210"/>
                  <a:gd name="T31" fmla="*/ 210 h 211"/>
                  <a:gd name="T32" fmla="*/ 116 w 210"/>
                  <a:gd name="T33" fmla="*/ 210 h 211"/>
                  <a:gd name="T34" fmla="*/ 136 w 210"/>
                  <a:gd name="T35" fmla="*/ 207 h 211"/>
                  <a:gd name="T36" fmla="*/ 155 w 210"/>
                  <a:gd name="T37" fmla="*/ 199 h 211"/>
                  <a:gd name="T38" fmla="*/ 173 w 210"/>
                  <a:gd name="T39" fmla="*/ 187 h 211"/>
                  <a:gd name="T40" fmla="*/ 187 w 210"/>
                  <a:gd name="T41" fmla="*/ 173 h 211"/>
                  <a:gd name="T42" fmla="*/ 198 w 210"/>
                  <a:gd name="T43" fmla="*/ 156 h 211"/>
                  <a:gd name="T44" fmla="*/ 206 w 210"/>
                  <a:gd name="T45" fmla="*/ 137 h 211"/>
                  <a:gd name="T46" fmla="*/ 210 w 210"/>
                  <a:gd name="T47" fmla="*/ 117 h 211"/>
                  <a:gd name="T48" fmla="*/ 210 w 210"/>
                  <a:gd name="T49" fmla="*/ 96 h 211"/>
                  <a:gd name="T50" fmla="*/ 206 w 210"/>
                  <a:gd name="T51" fmla="*/ 74 h 211"/>
                  <a:gd name="T52" fmla="*/ 198 w 210"/>
                  <a:gd name="T53" fmla="*/ 56 h 211"/>
                  <a:gd name="T54" fmla="*/ 187 w 210"/>
                  <a:gd name="T55" fmla="*/ 39 h 211"/>
                  <a:gd name="T56" fmla="*/ 173 w 210"/>
                  <a:gd name="T57" fmla="*/ 25 h 211"/>
                  <a:gd name="T58" fmla="*/ 155 w 210"/>
                  <a:gd name="T59" fmla="*/ 13 h 211"/>
                  <a:gd name="T60" fmla="*/ 136 w 210"/>
                  <a:gd name="T61" fmla="*/ 5 h 211"/>
                  <a:gd name="T62" fmla="*/ 116 w 210"/>
                  <a:gd name="T63" fmla="*/ 1 h 211"/>
                  <a:gd name="T64" fmla="*/ 105 w 210"/>
                  <a:gd name="T65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0" h="211">
                    <a:moveTo>
                      <a:pt x="105" y="0"/>
                    </a:moveTo>
                    <a:lnTo>
                      <a:pt x="94" y="1"/>
                    </a:lnTo>
                    <a:lnTo>
                      <a:pt x="84" y="2"/>
                    </a:lnTo>
                    <a:lnTo>
                      <a:pt x="74" y="5"/>
                    </a:lnTo>
                    <a:lnTo>
                      <a:pt x="64" y="9"/>
                    </a:lnTo>
                    <a:lnTo>
                      <a:pt x="55" y="13"/>
                    </a:lnTo>
                    <a:lnTo>
                      <a:pt x="46" y="18"/>
                    </a:lnTo>
                    <a:lnTo>
                      <a:pt x="39" y="25"/>
                    </a:lnTo>
                    <a:lnTo>
                      <a:pt x="31" y="31"/>
                    </a:lnTo>
                    <a:lnTo>
                      <a:pt x="24" y="39"/>
                    </a:lnTo>
                    <a:lnTo>
                      <a:pt x="18" y="47"/>
                    </a:lnTo>
                    <a:lnTo>
                      <a:pt x="13" y="56"/>
                    </a:lnTo>
                    <a:lnTo>
                      <a:pt x="9" y="64"/>
                    </a:lnTo>
                    <a:lnTo>
                      <a:pt x="4" y="75"/>
                    </a:lnTo>
                    <a:lnTo>
                      <a:pt x="2" y="85"/>
                    </a:lnTo>
                    <a:lnTo>
                      <a:pt x="0" y="96"/>
                    </a:lnTo>
                    <a:lnTo>
                      <a:pt x="0" y="106"/>
                    </a:lnTo>
                    <a:lnTo>
                      <a:pt x="0" y="117"/>
                    </a:lnTo>
                    <a:lnTo>
                      <a:pt x="2" y="127"/>
                    </a:lnTo>
                    <a:lnTo>
                      <a:pt x="4" y="137"/>
                    </a:lnTo>
                    <a:lnTo>
                      <a:pt x="9" y="147"/>
                    </a:lnTo>
                    <a:lnTo>
                      <a:pt x="13" y="156"/>
                    </a:lnTo>
                    <a:lnTo>
                      <a:pt x="18" y="165"/>
                    </a:lnTo>
                    <a:lnTo>
                      <a:pt x="24" y="173"/>
                    </a:lnTo>
                    <a:lnTo>
                      <a:pt x="31" y="180"/>
                    </a:lnTo>
                    <a:lnTo>
                      <a:pt x="39" y="187"/>
                    </a:lnTo>
                    <a:lnTo>
                      <a:pt x="46" y="193"/>
                    </a:lnTo>
                    <a:lnTo>
                      <a:pt x="55" y="199"/>
                    </a:lnTo>
                    <a:lnTo>
                      <a:pt x="64" y="203"/>
                    </a:lnTo>
                    <a:lnTo>
                      <a:pt x="74" y="207"/>
                    </a:lnTo>
                    <a:lnTo>
                      <a:pt x="84" y="209"/>
                    </a:lnTo>
                    <a:lnTo>
                      <a:pt x="94" y="210"/>
                    </a:lnTo>
                    <a:lnTo>
                      <a:pt x="105" y="211"/>
                    </a:lnTo>
                    <a:lnTo>
                      <a:pt x="116" y="210"/>
                    </a:lnTo>
                    <a:lnTo>
                      <a:pt x="127" y="209"/>
                    </a:lnTo>
                    <a:lnTo>
                      <a:pt x="136" y="207"/>
                    </a:lnTo>
                    <a:lnTo>
                      <a:pt x="146" y="203"/>
                    </a:lnTo>
                    <a:lnTo>
                      <a:pt x="155" y="199"/>
                    </a:lnTo>
                    <a:lnTo>
                      <a:pt x="164" y="193"/>
                    </a:lnTo>
                    <a:lnTo>
                      <a:pt x="173" y="187"/>
                    </a:lnTo>
                    <a:lnTo>
                      <a:pt x="180" y="180"/>
                    </a:lnTo>
                    <a:lnTo>
                      <a:pt x="187" y="173"/>
                    </a:lnTo>
                    <a:lnTo>
                      <a:pt x="193" y="165"/>
                    </a:lnTo>
                    <a:lnTo>
                      <a:pt x="198" y="156"/>
                    </a:lnTo>
                    <a:lnTo>
                      <a:pt x="203" y="147"/>
                    </a:lnTo>
                    <a:lnTo>
                      <a:pt x="206" y="137"/>
                    </a:lnTo>
                    <a:lnTo>
                      <a:pt x="208" y="127"/>
                    </a:lnTo>
                    <a:lnTo>
                      <a:pt x="210" y="117"/>
                    </a:lnTo>
                    <a:lnTo>
                      <a:pt x="210" y="106"/>
                    </a:lnTo>
                    <a:lnTo>
                      <a:pt x="210" y="96"/>
                    </a:lnTo>
                    <a:lnTo>
                      <a:pt x="208" y="85"/>
                    </a:lnTo>
                    <a:lnTo>
                      <a:pt x="206" y="74"/>
                    </a:lnTo>
                    <a:lnTo>
                      <a:pt x="203" y="64"/>
                    </a:lnTo>
                    <a:lnTo>
                      <a:pt x="198" y="56"/>
                    </a:lnTo>
                    <a:lnTo>
                      <a:pt x="193" y="47"/>
                    </a:lnTo>
                    <a:lnTo>
                      <a:pt x="187" y="39"/>
                    </a:lnTo>
                    <a:lnTo>
                      <a:pt x="180" y="31"/>
                    </a:lnTo>
                    <a:lnTo>
                      <a:pt x="173" y="25"/>
                    </a:lnTo>
                    <a:lnTo>
                      <a:pt x="164" y="18"/>
                    </a:lnTo>
                    <a:lnTo>
                      <a:pt x="155" y="13"/>
                    </a:lnTo>
                    <a:lnTo>
                      <a:pt x="146" y="9"/>
                    </a:lnTo>
                    <a:lnTo>
                      <a:pt x="136" y="5"/>
                    </a:lnTo>
                    <a:lnTo>
                      <a:pt x="127" y="2"/>
                    </a:lnTo>
                    <a:lnTo>
                      <a:pt x="116" y="1"/>
                    </a:lnTo>
                    <a:lnTo>
                      <a:pt x="105" y="0"/>
                    </a:lnTo>
                    <a:lnTo>
                      <a:pt x="10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B0B0B0">
                      <a:lumMod val="50000"/>
                    </a:srgbClr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41" name="iŝ1íďè"/>
              <p:cNvSpPr/>
              <p:nvPr/>
            </p:nvSpPr>
            <p:spPr bwMode="auto">
              <a:xfrm>
                <a:off x="1519238" y="2711450"/>
                <a:ext cx="66675" cy="68263"/>
              </a:xfrm>
              <a:custGeom>
                <a:avLst/>
                <a:gdLst>
                  <a:gd name="T0" fmla="*/ 95 w 211"/>
                  <a:gd name="T1" fmla="*/ 1 h 211"/>
                  <a:gd name="T2" fmla="*/ 74 w 211"/>
                  <a:gd name="T3" fmla="*/ 5 h 211"/>
                  <a:gd name="T4" fmla="*/ 55 w 211"/>
                  <a:gd name="T5" fmla="*/ 13 h 211"/>
                  <a:gd name="T6" fmla="*/ 39 w 211"/>
                  <a:gd name="T7" fmla="*/ 25 h 211"/>
                  <a:gd name="T8" fmla="*/ 24 w 211"/>
                  <a:gd name="T9" fmla="*/ 39 h 211"/>
                  <a:gd name="T10" fmla="*/ 13 w 211"/>
                  <a:gd name="T11" fmla="*/ 56 h 211"/>
                  <a:gd name="T12" fmla="*/ 5 w 211"/>
                  <a:gd name="T13" fmla="*/ 75 h 211"/>
                  <a:gd name="T14" fmla="*/ 0 w 211"/>
                  <a:gd name="T15" fmla="*/ 96 h 211"/>
                  <a:gd name="T16" fmla="*/ 0 w 211"/>
                  <a:gd name="T17" fmla="*/ 117 h 211"/>
                  <a:gd name="T18" fmla="*/ 5 w 211"/>
                  <a:gd name="T19" fmla="*/ 137 h 211"/>
                  <a:gd name="T20" fmla="*/ 13 w 211"/>
                  <a:gd name="T21" fmla="*/ 156 h 211"/>
                  <a:gd name="T22" fmla="*/ 24 w 211"/>
                  <a:gd name="T23" fmla="*/ 173 h 211"/>
                  <a:gd name="T24" fmla="*/ 39 w 211"/>
                  <a:gd name="T25" fmla="*/ 187 h 211"/>
                  <a:gd name="T26" fmla="*/ 55 w 211"/>
                  <a:gd name="T27" fmla="*/ 199 h 211"/>
                  <a:gd name="T28" fmla="*/ 74 w 211"/>
                  <a:gd name="T29" fmla="*/ 207 h 211"/>
                  <a:gd name="T30" fmla="*/ 95 w 211"/>
                  <a:gd name="T31" fmla="*/ 210 h 211"/>
                  <a:gd name="T32" fmla="*/ 116 w 211"/>
                  <a:gd name="T33" fmla="*/ 210 h 211"/>
                  <a:gd name="T34" fmla="*/ 137 w 211"/>
                  <a:gd name="T35" fmla="*/ 207 h 211"/>
                  <a:gd name="T36" fmla="*/ 156 w 211"/>
                  <a:gd name="T37" fmla="*/ 199 h 211"/>
                  <a:gd name="T38" fmla="*/ 173 w 211"/>
                  <a:gd name="T39" fmla="*/ 187 h 211"/>
                  <a:gd name="T40" fmla="*/ 187 w 211"/>
                  <a:gd name="T41" fmla="*/ 173 h 211"/>
                  <a:gd name="T42" fmla="*/ 199 w 211"/>
                  <a:gd name="T43" fmla="*/ 156 h 211"/>
                  <a:gd name="T44" fmla="*/ 206 w 211"/>
                  <a:gd name="T45" fmla="*/ 137 h 211"/>
                  <a:gd name="T46" fmla="*/ 211 w 211"/>
                  <a:gd name="T47" fmla="*/ 117 h 211"/>
                  <a:gd name="T48" fmla="*/ 211 w 211"/>
                  <a:gd name="T49" fmla="*/ 96 h 211"/>
                  <a:gd name="T50" fmla="*/ 206 w 211"/>
                  <a:gd name="T51" fmla="*/ 74 h 211"/>
                  <a:gd name="T52" fmla="*/ 199 w 211"/>
                  <a:gd name="T53" fmla="*/ 56 h 211"/>
                  <a:gd name="T54" fmla="*/ 187 w 211"/>
                  <a:gd name="T55" fmla="*/ 39 h 211"/>
                  <a:gd name="T56" fmla="*/ 173 w 211"/>
                  <a:gd name="T57" fmla="*/ 25 h 211"/>
                  <a:gd name="T58" fmla="*/ 156 w 211"/>
                  <a:gd name="T59" fmla="*/ 13 h 211"/>
                  <a:gd name="T60" fmla="*/ 137 w 211"/>
                  <a:gd name="T61" fmla="*/ 5 h 211"/>
                  <a:gd name="T62" fmla="*/ 116 w 211"/>
                  <a:gd name="T63" fmla="*/ 1 h 211"/>
                  <a:gd name="T64" fmla="*/ 106 w 211"/>
                  <a:gd name="T65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1" h="211">
                    <a:moveTo>
                      <a:pt x="106" y="0"/>
                    </a:moveTo>
                    <a:lnTo>
                      <a:pt x="95" y="1"/>
                    </a:lnTo>
                    <a:lnTo>
                      <a:pt x="84" y="2"/>
                    </a:lnTo>
                    <a:lnTo>
                      <a:pt x="74" y="5"/>
                    </a:lnTo>
                    <a:lnTo>
                      <a:pt x="65" y="9"/>
                    </a:lnTo>
                    <a:lnTo>
                      <a:pt x="55" y="13"/>
                    </a:lnTo>
                    <a:lnTo>
                      <a:pt x="47" y="18"/>
                    </a:lnTo>
                    <a:lnTo>
                      <a:pt x="39" y="25"/>
                    </a:lnTo>
                    <a:lnTo>
                      <a:pt x="32" y="31"/>
                    </a:lnTo>
                    <a:lnTo>
                      <a:pt x="24" y="39"/>
                    </a:lnTo>
                    <a:lnTo>
                      <a:pt x="19" y="47"/>
                    </a:lnTo>
                    <a:lnTo>
                      <a:pt x="13" y="56"/>
                    </a:lnTo>
                    <a:lnTo>
                      <a:pt x="9" y="64"/>
                    </a:lnTo>
                    <a:lnTo>
                      <a:pt x="5" y="75"/>
                    </a:lnTo>
                    <a:lnTo>
                      <a:pt x="3" y="85"/>
                    </a:lnTo>
                    <a:lnTo>
                      <a:pt x="0" y="96"/>
                    </a:lnTo>
                    <a:lnTo>
                      <a:pt x="0" y="106"/>
                    </a:lnTo>
                    <a:lnTo>
                      <a:pt x="0" y="117"/>
                    </a:lnTo>
                    <a:lnTo>
                      <a:pt x="3" y="127"/>
                    </a:lnTo>
                    <a:lnTo>
                      <a:pt x="5" y="137"/>
                    </a:lnTo>
                    <a:lnTo>
                      <a:pt x="9" y="147"/>
                    </a:lnTo>
                    <a:lnTo>
                      <a:pt x="13" y="156"/>
                    </a:lnTo>
                    <a:lnTo>
                      <a:pt x="19" y="165"/>
                    </a:lnTo>
                    <a:lnTo>
                      <a:pt x="24" y="173"/>
                    </a:lnTo>
                    <a:lnTo>
                      <a:pt x="32" y="180"/>
                    </a:lnTo>
                    <a:lnTo>
                      <a:pt x="39" y="187"/>
                    </a:lnTo>
                    <a:lnTo>
                      <a:pt x="47" y="193"/>
                    </a:lnTo>
                    <a:lnTo>
                      <a:pt x="55" y="199"/>
                    </a:lnTo>
                    <a:lnTo>
                      <a:pt x="65" y="203"/>
                    </a:lnTo>
                    <a:lnTo>
                      <a:pt x="74" y="207"/>
                    </a:lnTo>
                    <a:lnTo>
                      <a:pt x="84" y="209"/>
                    </a:lnTo>
                    <a:lnTo>
                      <a:pt x="95" y="210"/>
                    </a:lnTo>
                    <a:lnTo>
                      <a:pt x="106" y="211"/>
                    </a:lnTo>
                    <a:lnTo>
                      <a:pt x="116" y="210"/>
                    </a:lnTo>
                    <a:lnTo>
                      <a:pt x="127" y="209"/>
                    </a:lnTo>
                    <a:lnTo>
                      <a:pt x="137" y="207"/>
                    </a:lnTo>
                    <a:lnTo>
                      <a:pt x="146" y="203"/>
                    </a:lnTo>
                    <a:lnTo>
                      <a:pt x="156" y="199"/>
                    </a:lnTo>
                    <a:lnTo>
                      <a:pt x="165" y="193"/>
                    </a:lnTo>
                    <a:lnTo>
                      <a:pt x="173" y="187"/>
                    </a:lnTo>
                    <a:lnTo>
                      <a:pt x="181" y="180"/>
                    </a:lnTo>
                    <a:lnTo>
                      <a:pt x="187" y="173"/>
                    </a:lnTo>
                    <a:lnTo>
                      <a:pt x="194" y="165"/>
                    </a:lnTo>
                    <a:lnTo>
                      <a:pt x="199" y="156"/>
                    </a:lnTo>
                    <a:lnTo>
                      <a:pt x="203" y="147"/>
                    </a:lnTo>
                    <a:lnTo>
                      <a:pt x="206" y="137"/>
                    </a:lnTo>
                    <a:lnTo>
                      <a:pt x="209" y="127"/>
                    </a:lnTo>
                    <a:lnTo>
                      <a:pt x="211" y="117"/>
                    </a:lnTo>
                    <a:lnTo>
                      <a:pt x="211" y="106"/>
                    </a:lnTo>
                    <a:lnTo>
                      <a:pt x="211" y="96"/>
                    </a:lnTo>
                    <a:lnTo>
                      <a:pt x="209" y="85"/>
                    </a:lnTo>
                    <a:lnTo>
                      <a:pt x="206" y="74"/>
                    </a:lnTo>
                    <a:lnTo>
                      <a:pt x="203" y="64"/>
                    </a:lnTo>
                    <a:lnTo>
                      <a:pt x="199" y="56"/>
                    </a:lnTo>
                    <a:lnTo>
                      <a:pt x="194" y="47"/>
                    </a:lnTo>
                    <a:lnTo>
                      <a:pt x="187" y="39"/>
                    </a:lnTo>
                    <a:lnTo>
                      <a:pt x="181" y="31"/>
                    </a:lnTo>
                    <a:lnTo>
                      <a:pt x="173" y="25"/>
                    </a:lnTo>
                    <a:lnTo>
                      <a:pt x="165" y="18"/>
                    </a:lnTo>
                    <a:lnTo>
                      <a:pt x="156" y="13"/>
                    </a:lnTo>
                    <a:lnTo>
                      <a:pt x="146" y="9"/>
                    </a:lnTo>
                    <a:lnTo>
                      <a:pt x="137" y="5"/>
                    </a:lnTo>
                    <a:lnTo>
                      <a:pt x="127" y="2"/>
                    </a:lnTo>
                    <a:lnTo>
                      <a:pt x="116" y="1"/>
                    </a:lnTo>
                    <a:lnTo>
                      <a:pt x="106" y="0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B0B0B0">
                      <a:lumMod val="50000"/>
                    </a:srgbClr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2" name="ïṡľîďè"/>
          <p:cNvGrpSpPr/>
          <p:nvPr/>
        </p:nvGrpSpPr>
        <p:grpSpPr>
          <a:xfrm>
            <a:off x="5373216" y="4723661"/>
            <a:ext cx="6603239" cy="829414"/>
            <a:chOff x="788900" y="4396319"/>
            <a:chExt cx="6603243" cy="829414"/>
          </a:xfrm>
        </p:grpSpPr>
        <p:sp>
          <p:nvSpPr>
            <p:cNvPr id="43" name="iṡļídê"/>
            <p:cNvSpPr/>
            <p:nvPr/>
          </p:nvSpPr>
          <p:spPr>
            <a:xfrm>
              <a:off x="788900" y="4396319"/>
              <a:ext cx="5385995" cy="829414"/>
            </a:xfrm>
            <a:prstGeom prst="roundRect">
              <a:avLst>
                <a:gd name="adj" fmla="val 0"/>
              </a:avLst>
            </a:prstGeom>
            <a:solidFill>
              <a:srgbClr val="F0F0F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B0B0B0">
                    <a:lumMod val="50000"/>
                  </a:srgbClr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4" name="íṧļiḍé"/>
            <p:cNvSpPr/>
            <p:nvPr/>
          </p:nvSpPr>
          <p:spPr>
            <a:xfrm>
              <a:off x="5828569" y="4396319"/>
              <a:ext cx="1563574" cy="829414"/>
            </a:xfrm>
            <a:custGeom>
              <a:avLst/>
              <a:gdLst>
                <a:gd name="connsiteX0" fmla="*/ 0 w 2271962"/>
                <a:gd name="connsiteY0" fmla="*/ 0 h 974557"/>
                <a:gd name="connsiteX1" fmla="*/ 1784684 w 2271962"/>
                <a:gd name="connsiteY1" fmla="*/ 0 h 974557"/>
                <a:gd name="connsiteX2" fmla="*/ 2271962 w 2271962"/>
                <a:gd name="connsiteY2" fmla="*/ 487279 h 974557"/>
                <a:gd name="connsiteX3" fmla="*/ 1784684 w 2271962"/>
                <a:gd name="connsiteY3" fmla="*/ 974557 h 974557"/>
                <a:gd name="connsiteX4" fmla="*/ 0 w 2271962"/>
                <a:gd name="connsiteY4" fmla="*/ 974557 h 974557"/>
                <a:gd name="connsiteX5" fmla="*/ 487278 w 2271962"/>
                <a:gd name="connsiteY5" fmla="*/ 487279 h 97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1962" h="974557">
                  <a:moveTo>
                    <a:pt x="0" y="0"/>
                  </a:moveTo>
                  <a:lnTo>
                    <a:pt x="1784684" y="0"/>
                  </a:lnTo>
                  <a:lnTo>
                    <a:pt x="2271962" y="487279"/>
                  </a:lnTo>
                  <a:lnTo>
                    <a:pt x="1784684" y="974557"/>
                  </a:lnTo>
                  <a:lnTo>
                    <a:pt x="0" y="974557"/>
                  </a:lnTo>
                  <a:lnTo>
                    <a:pt x="487278" y="487279"/>
                  </a:lnTo>
                  <a:close/>
                </a:path>
              </a:pathLst>
            </a:custGeom>
            <a:solidFill>
              <a:srgbClr val="0A5F7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B0B0B0">
                    <a:lumMod val="50000"/>
                  </a:srgbClr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grpSp>
          <p:nvGrpSpPr>
            <p:cNvPr id="45" name="îṩlíďê"/>
            <p:cNvGrpSpPr/>
            <p:nvPr/>
          </p:nvGrpSpPr>
          <p:grpSpPr bwMode="auto">
            <a:xfrm>
              <a:off x="6480461" y="4658763"/>
              <a:ext cx="450945" cy="346180"/>
              <a:chOff x="1450975" y="2559050"/>
              <a:chExt cx="287338" cy="220663"/>
            </a:xfrm>
            <a:solidFill>
              <a:srgbClr val="FFFFFF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9" name="ïSlîḍé"/>
              <p:cNvSpPr/>
              <p:nvPr/>
            </p:nvSpPr>
            <p:spPr bwMode="auto">
              <a:xfrm>
                <a:off x="1552575" y="2559050"/>
                <a:ext cx="185738" cy="187325"/>
              </a:xfrm>
              <a:custGeom>
                <a:avLst/>
                <a:gdLst>
                  <a:gd name="T0" fmla="*/ 15 w 587"/>
                  <a:gd name="T1" fmla="*/ 0 h 588"/>
                  <a:gd name="T2" fmla="*/ 9 w 587"/>
                  <a:gd name="T3" fmla="*/ 2 h 588"/>
                  <a:gd name="T4" fmla="*/ 4 w 587"/>
                  <a:gd name="T5" fmla="*/ 5 h 588"/>
                  <a:gd name="T6" fmla="*/ 1 w 587"/>
                  <a:gd name="T7" fmla="*/ 10 h 588"/>
                  <a:gd name="T8" fmla="*/ 0 w 587"/>
                  <a:gd name="T9" fmla="*/ 15 h 588"/>
                  <a:gd name="T10" fmla="*/ 14 w 587"/>
                  <a:gd name="T11" fmla="*/ 453 h 588"/>
                  <a:gd name="T12" fmla="*/ 40 w 587"/>
                  <a:gd name="T13" fmla="*/ 458 h 588"/>
                  <a:gd name="T14" fmla="*/ 64 w 587"/>
                  <a:gd name="T15" fmla="*/ 469 h 588"/>
                  <a:gd name="T16" fmla="*/ 85 w 587"/>
                  <a:gd name="T17" fmla="*/ 483 h 588"/>
                  <a:gd name="T18" fmla="*/ 105 w 587"/>
                  <a:gd name="T19" fmla="*/ 501 h 588"/>
                  <a:gd name="T20" fmla="*/ 119 w 587"/>
                  <a:gd name="T21" fmla="*/ 524 h 588"/>
                  <a:gd name="T22" fmla="*/ 129 w 587"/>
                  <a:gd name="T23" fmla="*/ 548 h 588"/>
                  <a:gd name="T24" fmla="*/ 135 w 587"/>
                  <a:gd name="T25" fmla="*/ 574 h 588"/>
                  <a:gd name="T26" fmla="*/ 286 w 587"/>
                  <a:gd name="T27" fmla="*/ 588 h 588"/>
                  <a:gd name="T28" fmla="*/ 288 w 587"/>
                  <a:gd name="T29" fmla="*/ 560 h 588"/>
                  <a:gd name="T30" fmla="*/ 297 w 587"/>
                  <a:gd name="T31" fmla="*/ 536 h 588"/>
                  <a:gd name="T32" fmla="*/ 308 w 587"/>
                  <a:gd name="T33" fmla="*/ 512 h 588"/>
                  <a:gd name="T34" fmla="*/ 326 w 587"/>
                  <a:gd name="T35" fmla="*/ 492 h 588"/>
                  <a:gd name="T36" fmla="*/ 346 w 587"/>
                  <a:gd name="T37" fmla="*/ 476 h 588"/>
                  <a:gd name="T38" fmla="*/ 369 w 587"/>
                  <a:gd name="T39" fmla="*/ 463 h 588"/>
                  <a:gd name="T40" fmla="*/ 394 w 587"/>
                  <a:gd name="T41" fmla="*/ 455 h 588"/>
                  <a:gd name="T42" fmla="*/ 421 w 587"/>
                  <a:gd name="T43" fmla="*/ 452 h 588"/>
                  <a:gd name="T44" fmla="*/ 449 w 587"/>
                  <a:gd name="T45" fmla="*/ 455 h 588"/>
                  <a:gd name="T46" fmla="*/ 474 w 587"/>
                  <a:gd name="T47" fmla="*/ 463 h 588"/>
                  <a:gd name="T48" fmla="*/ 497 w 587"/>
                  <a:gd name="T49" fmla="*/ 476 h 588"/>
                  <a:gd name="T50" fmla="*/ 517 w 587"/>
                  <a:gd name="T51" fmla="*/ 492 h 588"/>
                  <a:gd name="T52" fmla="*/ 534 w 587"/>
                  <a:gd name="T53" fmla="*/ 512 h 588"/>
                  <a:gd name="T54" fmla="*/ 547 w 587"/>
                  <a:gd name="T55" fmla="*/ 536 h 588"/>
                  <a:gd name="T56" fmla="*/ 554 w 587"/>
                  <a:gd name="T57" fmla="*/ 560 h 588"/>
                  <a:gd name="T58" fmla="*/ 556 w 587"/>
                  <a:gd name="T59" fmla="*/ 588 h 588"/>
                  <a:gd name="T60" fmla="*/ 574 w 587"/>
                  <a:gd name="T61" fmla="*/ 587 h 588"/>
                  <a:gd name="T62" fmla="*/ 580 w 587"/>
                  <a:gd name="T63" fmla="*/ 585 h 588"/>
                  <a:gd name="T64" fmla="*/ 584 w 587"/>
                  <a:gd name="T65" fmla="*/ 582 h 588"/>
                  <a:gd name="T66" fmla="*/ 586 w 587"/>
                  <a:gd name="T67" fmla="*/ 576 h 588"/>
                  <a:gd name="T68" fmla="*/ 587 w 587"/>
                  <a:gd name="T69" fmla="*/ 15 h 588"/>
                  <a:gd name="T70" fmla="*/ 585 w 587"/>
                  <a:gd name="T71" fmla="*/ 10 h 588"/>
                  <a:gd name="T72" fmla="*/ 582 w 587"/>
                  <a:gd name="T73" fmla="*/ 5 h 588"/>
                  <a:gd name="T74" fmla="*/ 578 w 587"/>
                  <a:gd name="T75" fmla="*/ 2 h 588"/>
                  <a:gd name="T76" fmla="*/ 572 w 587"/>
                  <a:gd name="T77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87" h="588">
                    <a:moveTo>
                      <a:pt x="572" y="0"/>
                    </a:moveTo>
                    <a:lnTo>
                      <a:pt x="15" y="0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6" y="4"/>
                    </a:lnTo>
                    <a:lnTo>
                      <a:pt x="4" y="5"/>
                    </a:lnTo>
                    <a:lnTo>
                      <a:pt x="3" y="8"/>
                    </a:lnTo>
                    <a:lnTo>
                      <a:pt x="1" y="10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452"/>
                    </a:lnTo>
                    <a:lnTo>
                      <a:pt x="14" y="453"/>
                    </a:lnTo>
                    <a:lnTo>
                      <a:pt x="27" y="455"/>
                    </a:lnTo>
                    <a:lnTo>
                      <a:pt x="40" y="458"/>
                    </a:lnTo>
                    <a:lnTo>
                      <a:pt x="52" y="463"/>
                    </a:lnTo>
                    <a:lnTo>
                      <a:pt x="64" y="469"/>
                    </a:lnTo>
                    <a:lnTo>
                      <a:pt x="76" y="476"/>
                    </a:lnTo>
                    <a:lnTo>
                      <a:pt x="85" y="483"/>
                    </a:lnTo>
                    <a:lnTo>
                      <a:pt x="95" y="492"/>
                    </a:lnTo>
                    <a:lnTo>
                      <a:pt x="105" y="501"/>
                    </a:lnTo>
                    <a:lnTo>
                      <a:pt x="112" y="512"/>
                    </a:lnTo>
                    <a:lnTo>
                      <a:pt x="119" y="524"/>
                    </a:lnTo>
                    <a:lnTo>
                      <a:pt x="125" y="536"/>
                    </a:lnTo>
                    <a:lnTo>
                      <a:pt x="129" y="548"/>
                    </a:lnTo>
                    <a:lnTo>
                      <a:pt x="133" y="560"/>
                    </a:lnTo>
                    <a:lnTo>
                      <a:pt x="135" y="574"/>
                    </a:lnTo>
                    <a:lnTo>
                      <a:pt x="135" y="588"/>
                    </a:lnTo>
                    <a:lnTo>
                      <a:pt x="286" y="588"/>
                    </a:lnTo>
                    <a:lnTo>
                      <a:pt x="286" y="574"/>
                    </a:lnTo>
                    <a:lnTo>
                      <a:pt x="288" y="560"/>
                    </a:lnTo>
                    <a:lnTo>
                      <a:pt x="292" y="548"/>
                    </a:lnTo>
                    <a:lnTo>
                      <a:pt x="297" y="536"/>
                    </a:lnTo>
                    <a:lnTo>
                      <a:pt x="302" y="524"/>
                    </a:lnTo>
                    <a:lnTo>
                      <a:pt x="308" y="512"/>
                    </a:lnTo>
                    <a:lnTo>
                      <a:pt x="317" y="501"/>
                    </a:lnTo>
                    <a:lnTo>
                      <a:pt x="326" y="492"/>
                    </a:lnTo>
                    <a:lnTo>
                      <a:pt x="335" y="483"/>
                    </a:lnTo>
                    <a:lnTo>
                      <a:pt x="346" y="476"/>
                    </a:lnTo>
                    <a:lnTo>
                      <a:pt x="357" y="469"/>
                    </a:lnTo>
                    <a:lnTo>
                      <a:pt x="369" y="463"/>
                    </a:lnTo>
                    <a:lnTo>
                      <a:pt x="381" y="458"/>
                    </a:lnTo>
                    <a:lnTo>
                      <a:pt x="394" y="455"/>
                    </a:lnTo>
                    <a:lnTo>
                      <a:pt x="407" y="453"/>
                    </a:lnTo>
                    <a:lnTo>
                      <a:pt x="421" y="452"/>
                    </a:lnTo>
                    <a:lnTo>
                      <a:pt x="435" y="453"/>
                    </a:lnTo>
                    <a:lnTo>
                      <a:pt x="449" y="455"/>
                    </a:lnTo>
                    <a:lnTo>
                      <a:pt x="462" y="458"/>
                    </a:lnTo>
                    <a:lnTo>
                      <a:pt x="474" y="463"/>
                    </a:lnTo>
                    <a:lnTo>
                      <a:pt x="485" y="469"/>
                    </a:lnTo>
                    <a:lnTo>
                      <a:pt x="497" y="476"/>
                    </a:lnTo>
                    <a:lnTo>
                      <a:pt x="507" y="483"/>
                    </a:lnTo>
                    <a:lnTo>
                      <a:pt x="517" y="492"/>
                    </a:lnTo>
                    <a:lnTo>
                      <a:pt x="526" y="501"/>
                    </a:lnTo>
                    <a:lnTo>
                      <a:pt x="534" y="512"/>
                    </a:lnTo>
                    <a:lnTo>
                      <a:pt x="540" y="524"/>
                    </a:lnTo>
                    <a:lnTo>
                      <a:pt x="547" y="536"/>
                    </a:lnTo>
                    <a:lnTo>
                      <a:pt x="551" y="548"/>
                    </a:lnTo>
                    <a:lnTo>
                      <a:pt x="554" y="560"/>
                    </a:lnTo>
                    <a:lnTo>
                      <a:pt x="556" y="574"/>
                    </a:lnTo>
                    <a:lnTo>
                      <a:pt x="556" y="588"/>
                    </a:lnTo>
                    <a:lnTo>
                      <a:pt x="572" y="588"/>
                    </a:lnTo>
                    <a:lnTo>
                      <a:pt x="574" y="587"/>
                    </a:lnTo>
                    <a:lnTo>
                      <a:pt x="578" y="587"/>
                    </a:lnTo>
                    <a:lnTo>
                      <a:pt x="580" y="585"/>
                    </a:lnTo>
                    <a:lnTo>
                      <a:pt x="582" y="584"/>
                    </a:lnTo>
                    <a:lnTo>
                      <a:pt x="584" y="582"/>
                    </a:lnTo>
                    <a:lnTo>
                      <a:pt x="585" y="579"/>
                    </a:lnTo>
                    <a:lnTo>
                      <a:pt x="586" y="576"/>
                    </a:lnTo>
                    <a:lnTo>
                      <a:pt x="587" y="573"/>
                    </a:lnTo>
                    <a:lnTo>
                      <a:pt x="587" y="15"/>
                    </a:lnTo>
                    <a:lnTo>
                      <a:pt x="586" y="13"/>
                    </a:lnTo>
                    <a:lnTo>
                      <a:pt x="585" y="10"/>
                    </a:lnTo>
                    <a:lnTo>
                      <a:pt x="584" y="8"/>
                    </a:lnTo>
                    <a:lnTo>
                      <a:pt x="582" y="5"/>
                    </a:lnTo>
                    <a:lnTo>
                      <a:pt x="580" y="4"/>
                    </a:lnTo>
                    <a:lnTo>
                      <a:pt x="578" y="2"/>
                    </a:lnTo>
                    <a:lnTo>
                      <a:pt x="574" y="2"/>
                    </a:lnTo>
                    <a:lnTo>
                      <a:pt x="57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850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B0B0B0">
                      <a:lumMod val="50000"/>
                    </a:srgbClr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50" name="îş1ídê"/>
              <p:cNvSpPr/>
              <p:nvPr/>
            </p:nvSpPr>
            <p:spPr bwMode="auto">
              <a:xfrm>
                <a:off x="1450975" y="2606675"/>
                <a:ext cx="92075" cy="115888"/>
              </a:xfrm>
              <a:custGeom>
                <a:avLst/>
                <a:gdLst>
                  <a:gd name="T0" fmla="*/ 145 w 287"/>
                  <a:gd name="T1" fmla="*/ 121 h 362"/>
                  <a:gd name="T2" fmla="*/ 134 w 287"/>
                  <a:gd name="T3" fmla="*/ 125 h 362"/>
                  <a:gd name="T4" fmla="*/ 127 w 287"/>
                  <a:gd name="T5" fmla="*/ 133 h 362"/>
                  <a:gd name="T6" fmla="*/ 121 w 287"/>
                  <a:gd name="T7" fmla="*/ 143 h 362"/>
                  <a:gd name="T8" fmla="*/ 121 w 287"/>
                  <a:gd name="T9" fmla="*/ 225 h 362"/>
                  <a:gd name="T10" fmla="*/ 120 w 287"/>
                  <a:gd name="T11" fmla="*/ 231 h 362"/>
                  <a:gd name="T12" fmla="*/ 117 w 287"/>
                  <a:gd name="T13" fmla="*/ 236 h 362"/>
                  <a:gd name="T14" fmla="*/ 112 w 287"/>
                  <a:gd name="T15" fmla="*/ 239 h 362"/>
                  <a:gd name="T16" fmla="*/ 106 w 287"/>
                  <a:gd name="T17" fmla="*/ 240 h 362"/>
                  <a:gd name="T18" fmla="*/ 100 w 287"/>
                  <a:gd name="T19" fmla="*/ 239 h 362"/>
                  <a:gd name="T20" fmla="*/ 96 w 287"/>
                  <a:gd name="T21" fmla="*/ 236 h 362"/>
                  <a:gd name="T22" fmla="*/ 92 w 287"/>
                  <a:gd name="T23" fmla="*/ 231 h 362"/>
                  <a:gd name="T24" fmla="*/ 91 w 287"/>
                  <a:gd name="T25" fmla="*/ 225 h 362"/>
                  <a:gd name="T26" fmla="*/ 91 w 287"/>
                  <a:gd name="T27" fmla="*/ 143 h 362"/>
                  <a:gd name="T28" fmla="*/ 93 w 287"/>
                  <a:gd name="T29" fmla="*/ 132 h 362"/>
                  <a:gd name="T30" fmla="*/ 98 w 287"/>
                  <a:gd name="T31" fmla="*/ 121 h 362"/>
                  <a:gd name="T32" fmla="*/ 104 w 287"/>
                  <a:gd name="T33" fmla="*/ 111 h 362"/>
                  <a:gd name="T34" fmla="*/ 113 w 287"/>
                  <a:gd name="T35" fmla="*/ 104 h 362"/>
                  <a:gd name="T36" fmla="*/ 122 w 287"/>
                  <a:gd name="T37" fmla="*/ 97 h 362"/>
                  <a:gd name="T38" fmla="*/ 133 w 287"/>
                  <a:gd name="T39" fmla="*/ 92 h 362"/>
                  <a:gd name="T40" fmla="*/ 145 w 287"/>
                  <a:gd name="T41" fmla="*/ 90 h 362"/>
                  <a:gd name="T42" fmla="*/ 226 w 287"/>
                  <a:gd name="T43" fmla="*/ 90 h 362"/>
                  <a:gd name="T44" fmla="*/ 232 w 287"/>
                  <a:gd name="T45" fmla="*/ 91 h 362"/>
                  <a:gd name="T46" fmla="*/ 237 w 287"/>
                  <a:gd name="T47" fmla="*/ 94 h 362"/>
                  <a:gd name="T48" fmla="*/ 240 w 287"/>
                  <a:gd name="T49" fmla="*/ 98 h 362"/>
                  <a:gd name="T50" fmla="*/ 241 w 287"/>
                  <a:gd name="T51" fmla="*/ 105 h 362"/>
                  <a:gd name="T52" fmla="*/ 240 w 287"/>
                  <a:gd name="T53" fmla="*/ 110 h 362"/>
                  <a:gd name="T54" fmla="*/ 237 w 287"/>
                  <a:gd name="T55" fmla="*/ 116 h 362"/>
                  <a:gd name="T56" fmla="*/ 232 w 287"/>
                  <a:gd name="T57" fmla="*/ 119 h 362"/>
                  <a:gd name="T58" fmla="*/ 226 w 287"/>
                  <a:gd name="T59" fmla="*/ 120 h 362"/>
                  <a:gd name="T60" fmla="*/ 287 w 287"/>
                  <a:gd name="T61" fmla="*/ 304 h 362"/>
                  <a:gd name="T62" fmla="*/ 287 w 287"/>
                  <a:gd name="T63" fmla="*/ 12 h 362"/>
                  <a:gd name="T64" fmla="*/ 284 w 287"/>
                  <a:gd name="T65" fmla="*/ 6 h 362"/>
                  <a:gd name="T66" fmla="*/ 280 w 287"/>
                  <a:gd name="T67" fmla="*/ 2 h 362"/>
                  <a:gd name="T68" fmla="*/ 275 w 287"/>
                  <a:gd name="T69" fmla="*/ 0 h 362"/>
                  <a:gd name="T70" fmla="*/ 136 w 287"/>
                  <a:gd name="T71" fmla="*/ 0 h 362"/>
                  <a:gd name="T72" fmla="*/ 109 w 287"/>
                  <a:gd name="T73" fmla="*/ 2 h 362"/>
                  <a:gd name="T74" fmla="*/ 84 w 287"/>
                  <a:gd name="T75" fmla="*/ 10 h 362"/>
                  <a:gd name="T76" fmla="*/ 60 w 287"/>
                  <a:gd name="T77" fmla="*/ 22 h 362"/>
                  <a:gd name="T78" fmla="*/ 40 w 287"/>
                  <a:gd name="T79" fmla="*/ 39 h 362"/>
                  <a:gd name="T80" fmla="*/ 24 w 287"/>
                  <a:gd name="T81" fmla="*/ 59 h 362"/>
                  <a:gd name="T82" fmla="*/ 11 w 287"/>
                  <a:gd name="T83" fmla="*/ 82 h 362"/>
                  <a:gd name="T84" fmla="*/ 3 w 287"/>
                  <a:gd name="T85" fmla="*/ 108 h 362"/>
                  <a:gd name="T86" fmla="*/ 0 w 287"/>
                  <a:gd name="T87" fmla="*/ 135 h 362"/>
                  <a:gd name="T88" fmla="*/ 196 w 287"/>
                  <a:gd name="T89" fmla="*/ 361 h 362"/>
                  <a:gd name="T90" fmla="*/ 203 w 287"/>
                  <a:gd name="T91" fmla="*/ 362 h 362"/>
                  <a:gd name="T92" fmla="*/ 219 w 287"/>
                  <a:gd name="T93" fmla="*/ 342 h 362"/>
                  <a:gd name="T94" fmla="*/ 239 w 287"/>
                  <a:gd name="T95" fmla="*/ 326 h 362"/>
                  <a:gd name="T96" fmla="*/ 262 w 287"/>
                  <a:gd name="T97" fmla="*/ 312 h 362"/>
                  <a:gd name="T98" fmla="*/ 287 w 287"/>
                  <a:gd name="T99" fmla="*/ 304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87" h="362">
                    <a:moveTo>
                      <a:pt x="151" y="120"/>
                    </a:moveTo>
                    <a:lnTo>
                      <a:pt x="145" y="121"/>
                    </a:lnTo>
                    <a:lnTo>
                      <a:pt x="140" y="122"/>
                    </a:lnTo>
                    <a:lnTo>
                      <a:pt x="134" y="125"/>
                    </a:lnTo>
                    <a:lnTo>
                      <a:pt x="130" y="128"/>
                    </a:lnTo>
                    <a:lnTo>
                      <a:pt x="127" y="133"/>
                    </a:lnTo>
                    <a:lnTo>
                      <a:pt x="124" y="138"/>
                    </a:lnTo>
                    <a:lnTo>
                      <a:pt x="121" y="143"/>
                    </a:lnTo>
                    <a:lnTo>
                      <a:pt x="121" y="150"/>
                    </a:lnTo>
                    <a:lnTo>
                      <a:pt x="121" y="225"/>
                    </a:lnTo>
                    <a:lnTo>
                      <a:pt x="120" y="228"/>
                    </a:lnTo>
                    <a:lnTo>
                      <a:pt x="120" y="231"/>
                    </a:lnTo>
                    <a:lnTo>
                      <a:pt x="118" y="234"/>
                    </a:lnTo>
                    <a:lnTo>
                      <a:pt x="117" y="236"/>
                    </a:lnTo>
                    <a:lnTo>
                      <a:pt x="115" y="238"/>
                    </a:lnTo>
                    <a:lnTo>
                      <a:pt x="112" y="239"/>
                    </a:lnTo>
                    <a:lnTo>
                      <a:pt x="110" y="240"/>
                    </a:lnTo>
                    <a:lnTo>
                      <a:pt x="106" y="240"/>
                    </a:lnTo>
                    <a:lnTo>
                      <a:pt x="103" y="240"/>
                    </a:lnTo>
                    <a:lnTo>
                      <a:pt x="100" y="239"/>
                    </a:lnTo>
                    <a:lnTo>
                      <a:pt x="98" y="238"/>
                    </a:lnTo>
                    <a:lnTo>
                      <a:pt x="96" y="236"/>
                    </a:lnTo>
                    <a:lnTo>
                      <a:pt x="93" y="234"/>
                    </a:lnTo>
                    <a:lnTo>
                      <a:pt x="92" y="231"/>
                    </a:lnTo>
                    <a:lnTo>
                      <a:pt x="91" y="228"/>
                    </a:lnTo>
                    <a:lnTo>
                      <a:pt x="91" y="225"/>
                    </a:lnTo>
                    <a:lnTo>
                      <a:pt x="91" y="150"/>
                    </a:lnTo>
                    <a:lnTo>
                      <a:pt x="91" y="143"/>
                    </a:lnTo>
                    <a:lnTo>
                      <a:pt x="92" y="138"/>
                    </a:lnTo>
                    <a:lnTo>
                      <a:pt x="93" y="132"/>
                    </a:lnTo>
                    <a:lnTo>
                      <a:pt x="96" y="126"/>
                    </a:lnTo>
                    <a:lnTo>
                      <a:pt x="98" y="121"/>
                    </a:lnTo>
                    <a:lnTo>
                      <a:pt x="101" y="117"/>
                    </a:lnTo>
                    <a:lnTo>
                      <a:pt x="104" y="111"/>
                    </a:lnTo>
                    <a:lnTo>
                      <a:pt x="109" y="107"/>
                    </a:lnTo>
                    <a:lnTo>
                      <a:pt x="113" y="104"/>
                    </a:lnTo>
                    <a:lnTo>
                      <a:pt x="117" y="99"/>
                    </a:lnTo>
                    <a:lnTo>
                      <a:pt x="122" y="97"/>
                    </a:lnTo>
                    <a:lnTo>
                      <a:pt x="128" y="94"/>
                    </a:lnTo>
                    <a:lnTo>
                      <a:pt x="133" y="92"/>
                    </a:lnTo>
                    <a:lnTo>
                      <a:pt x="139" y="91"/>
                    </a:lnTo>
                    <a:lnTo>
                      <a:pt x="145" y="90"/>
                    </a:lnTo>
                    <a:lnTo>
                      <a:pt x="151" y="90"/>
                    </a:lnTo>
                    <a:lnTo>
                      <a:pt x="226" y="90"/>
                    </a:lnTo>
                    <a:lnTo>
                      <a:pt x="230" y="90"/>
                    </a:lnTo>
                    <a:lnTo>
                      <a:pt x="232" y="91"/>
                    </a:lnTo>
                    <a:lnTo>
                      <a:pt x="235" y="92"/>
                    </a:lnTo>
                    <a:lnTo>
                      <a:pt x="237" y="94"/>
                    </a:lnTo>
                    <a:lnTo>
                      <a:pt x="239" y="96"/>
                    </a:lnTo>
                    <a:lnTo>
                      <a:pt x="240" y="98"/>
                    </a:lnTo>
                    <a:lnTo>
                      <a:pt x="241" y="102"/>
                    </a:lnTo>
                    <a:lnTo>
                      <a:pt x="241" y="105"/>
                    </a:lnTo>
                    <a:lnTo>
                      <a:pt x="241" y="108"/>
                    </a:lnTo>
                    <a:lnTo>
                      <a:pt x="240" y="110"/>
                    </a:lnTo>
                    <a:lnTo>
                      <a:pt x="239" y="113"/>
                    </a:lnTo>
                    <a:lnTo>
                      <a:pt x="237" y="116"/>
                    </a:lnTo>
                    <a:lnTo>
                      <a:pt x="235" y="118"/>
                    </a:lnTo>
                    <a:lnTo>
                      <a:pt x="232" y="119"/>
                    </a:lnTo>
                    <a:lnTo>
                      <a:pt x="230" y="120"/>
                    </a:lnTo>
                    <a:lnTo>
                      <a:pt x="226" y="120"/>
                    </a:lnTo>
                    <a:lnTo>
                      <a:pt x="151" y="120"/>
                    </a:lnTo>
                    <a:close/>
                    <a:moveTo>
                      <a:pt x="287" y="304"/>
                    </a:moveTo>
                    <a:lnTo>
                      <a:pt x="287" y="15"/>
                    </a:lnTo>
                    <a:lnTo>
                      <a:pt x="287" y="12"/>
                    </a:lnTo>
                    <a:lnTo>
                      <a:pt x="285" y="8"/>
                    </a:lnTo>
                    <a:lnTo>
                      <a:pt x="284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78" y="1"/>
                    </a:lnTo>
                    <a:lnTo>
                      <a:pt x="275" y="0"/>
                    </a:lnTo>
                    <a:lnTo>
                      <a:pt x="272" y="0"/>
                    </a:lnTo>
                    <a:lnTo>
                      <a:pt x="136" y="0"/>
                    </a:lnTo>
                    <a:lnTo>
                      <a:pt x="122" y="0"/>
                    </a:lnTo>
                    <a:lnTo>
                      <a:pt x="109" y="2"/>
                    </a:lnTo>
                    <a:lnTo>
                      <a:pt x="96" y="5"/>
                    </a:lnTo>
                    <a:lnTo>
                      <a:pt x="84" y="10"/>
                    </a:lnTo>
                    <a:lnTo>
                      <a:pt x="72" y="16"/>
                    </a:lnTo>
                    <a:lnTo>
                      <a:pt x="60" y="22"/>
                    </a:lnTo>
                    <a:lnTo>
                      <a:pt x="50" y="31"/>
                    </a:lnTo>
                    <a:lnTo>
                      <a:pt x="40" y="39"/>
                    </a:lnTo>
                    <a:lnTo>
                      <a:pt x="31" y="49"/>
                    </a:lnTo>
                    <a:lnTo>
                      <a:pt x="24" y="59"/>
                    </a:lnTo>
                    <a:lnTo>
                      <a:pt x="17" y="71"/>
                    </a:lnTo>
                    <a:lnTo>
                      <a:pt x="11" y="82"/>
                    </a:lnTo>
                    <a:lnTo>
                      <a:pt x="7" y="94"/>
                    </a:lnTo>
                    <a:lnTo>
                      <a:pt x="3" y="108"/>
                    </a:lnTo>
                    <a:lnTo>
                      <a:pt x="1" y="121"/>
                    </a:lnTo>
                    <a:lnTo>
                      <a:pt x="0" y="135"/>
                    </a:lnTo>
                    <a:lnTo>
                      <a:pt x="0" y="361"/>
                    </a:lnTo>
                    <a:lnTo>
                      <a:pt x="196" y="361"/>
                    </a:lnTo>
                    <a:lnTo>
                      <a:pt x="200" y="361"/>
                    </a:lnTo>
                    <a:lnTo>
                      <a:pt x="203" y="362"/>
                    </a:lnTo>
                    <a:lnTo>
                      <a:pt x="210" y="352"/>
                    </a:lnTo>
                    <a:lnTo>
                      <a:pt x="219" y="342"/>
                    </a:lnTo>
                    <a:lnTo>
                      <a:pt x="229" y="333"/>
                    </a:lnTo>
                    <a:lnTo>
                      <a:pt x="239" y="326"/>
                    </a:lnTo>
                    <a:lnTo>
                      <a:pt x="250" y="318"/>
                    </a:lnTo>
                    <a:lnTo>
                      <a:pt x="262" y="312"/>
                    </a:lnTo>
                    <a:lnTo>
                      <a:pt x="274" y="308"/>
                    </a:lnTo>
                    <a:lnTo>
                      <a:pt x="287" y="3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400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B0B0B0">
                      <a:lumMod val="50000"/>
                    </a:srgbClr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51" name="iS1iḋe"/>
              <p:cNvSpPr/>
              <p:nvPr/>
            </p:nvSpPr>
            <p:spPr bwMode="auto">
              <a:xfrm>
                <a:off x="1450975" y="2732088"/>
                <a:ext cx="60325" cy="28575"/>
              </a:xfrm>
              <a:custGeom>
                <a:avLst/>
                <a:gdLst>
                  <a:gd name="T0" fmla="*/ 0 w 189"/>
                  <a:gd name="T1" fmla="*/ 0 h 90"/>
                  <a:gd name="T2" fmla="*/ 0 w 189"/>
                  <a:gd name="T3" fmla="*/ 75 h 90"/>
                  <a:gd name="T4" fmla="*/ 1 w 189"/>
                  <a:gd name="T5" fmla="*/ 79 h 90"/>
                  <a:gd name="T6" fmla="*/ 2 w 189"/>
                  <a:gd name="T7" fmla="*/ 81 h 90"/>
                  <a:gd name="T8" fmla="*/ 3 w 189"/>
                  <a:gd name="T9" fmla="*/ 84 h 90"/>
                  <a:gd name="T10" fmla="*/ 6 w 189"/>
                  <a:gd name="T11" fmla="*/ 86 h 90"/>
                  <a:gd name="T12" fmla="*/ 8 w 189"/>
                  <a:gd name="T13" fmla="*/ 87 h 90"/>
                  <a:gd name="T14" fmla="*/ 10 w 189"/>
                  <a:gd name="T15" fmla="*/ 89 h 90"/>
                  <a:gd name="T16" fmla="*/ 13 w 189"/>
                  <a:gd name="T17" fmla="*/ 90 h 90"/>
                  <a:gd name="T18" fmla="*/ 15 w 189"/>
                  <a:gd name="T19" fmla="*/ 90 h 90"/>
                  <a:gd name="T20" fmla="*/ 189 w 189"/>
                  <a:gd name="T21" fmla="*/ 90 h 90"/>
                  <a:gd name="T22" fmla="*/ 186 w 189"/>
                  <a:gd name="T23" fmla="*/ 80 h 90"/>
                  <a:gd name="T24" fmla="*/ 184 w 189"/>
                  <a:gd name="T25" fmla="*/ 68 h 90"/>
                  <a:gd name="T26" fmla="*/ 181 w 189"/>
                  <a:gd name="T27" fmla="*/ 57 h 90"/>
                  <a:gd name="T28" fmla="*/ 181 w 189"/>
                  <a:gd name="T29" fmla="*/ 45 h 90"/>
                  <a:gd name="T30" fmla="*/ 181 w 189"/>
                  <a:gd name="T31" fmla="*/ 33 h 90"/>
                  <a:gd name="T32" fmla="*/ 184 w 189"/>
                  <a:gd name="T33" fmla="*/ 22 h 90"/>
                  <a:gd name="T34" fmla="*/ 186 w 189"/>
                  <a:gd name="T35" fmla="*/ 11 h 90"/>
                  <a:gd name="T36" fmla="*/ 189 w 189"/>
                  <a:gd name="T37" fmla="*/ 0 h 90"/>
                  <a:gd name="T38" fmla="*/ 0 w 189"/>
                  <a:gd name="T39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9" h="90">
                    <a:moveTo>
                      <a:pt x="0" y="0"/>
                    </a:moveTo>
                    <a:lnTo>
                      <a:pt x="0" y="75"/>
                    </a:lnTo>
                    <a:lnTo>
                      <a:pt x="1" y="79"/>
                    </a:lnTo>
                    <a:lnTo>
                      <a:pt x="2" y="81"/>
                    </a:lnTo>
                    <a:lnTo>
                      <a:pt x="3" y="84"/>
                    </a:lnTo>
                    <a:lnTo>
                      <a:pt x="6" y="86"/>
                    </a:lnTo>
                    <a:lnTo>
                      <a:pt x="8" y="87"/>
                    </a:lnTo>
                    <a:lnTo>
                      <a:pt x="10" y="89"/>
                    </a:lnTo>
                    <a:lnTo>
                      <a:pt x="13" y="90"/>
                    </a:lnTo>
                    <a:lnTo>
                      <a:pt x="15" y="90"/>
                    </a:lnTo>
                    <a:lnTo>
                      <a:pt x="189" y="90"/>
                    </a:lnTo>
                    <a:lnTo>
                      <a:pt x="186" y="80"/>
                    </a:lnTo>
                    <a:lnTo>
                      <a:pt x="184" y="68"/>
                    </a:lnTo>
                    <a:lnTo>
                      <a:pt x="181" y="57"/>
                    </a:lnTo>
                    <a:lnTo>
                      <a:pt x="181" y="45"/>
                    </a:lnTo>
                    <a:lnTo>
                      <a:pt x="181" y="33"/>
                    </a:lnTo>
                    <a:lnTo>
                      <a:pt x="184" y="22"/>
                    </a:lnTo>
                    <a:lnTo>
                      <a:pt x="186" y="11"/>
                    </a:lnTo>
                    <a:lnTo>
                      <a:pt x="18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B0B0B0">
                      <a:lumMod val="50000"/>
                    </a:srgbClr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52" name="îṥľïďè"/>
              <p:cNvSpPr/>
              <p:nvPr/>
            </p:nvSpPr>
            <p:spPr bwMode="auto">
              <a:xfrm>
                <a:off x="1652588" y="2711450"/>
                <a:ext cx="66675" cy="68263"/>
              </a:xfrm>
              <a:custGeom>
                <a:avLst/>
                <a:gdLst>
                  <a:gd name="T0" fmla="*/ 94 w 210"/>
                  <a:gd name="T1" fmla="*/ 1 h 211"/>
                  <a:gd name="T2" fmla="*/ 74 w 210"/>
                  <a:gd name="T3" fmla="*/ 5 h 211"/>
                  <a:gd name="T4" fmla="*/ 55 w 210"/>
                  <a:gd name="T5" fmla="*/ 13 h 211"/>
                  <a:gd name="T6" fmla="*/ 39 w 210"/>
                  <a:gd name="T7" fmla="*/ 25 h 211"/>
                  <a:gd name="T8" fmla="*/ 24 w 210"/>
                  <a:gd name="T9" fmla="*/ 39 h 211"/>
                  <a:gd name="T10" fmla="*/ 13 w 210"/>
                  <a:gd name="T11" fmla="*/ 56 h 211"/>
                  <a:gd name="T12" fmla="*/ 4 w 210"/>
                  <a:gd name="T13" fmla="*/ 75 h 211"/>
                  <a:gd name="T14" fmla="*/ 0 w 210"/>
                  <a:gd name="T15" fmla="*/ 96 h 211"/>
                  <a:gd name="T16" fmla="*/ 0 w 210"/>
                  <a:gd name="T17" fmla="*/ 117 h 211"/>
                  <a:gd name="T18" fmla="*/ 4 w 210"/>
                  <a:gd name="T19" fmla="*/ 137 h 211"/>
                  <a:gd name="T20" fmla="*/ 13 w 210"/>
                  <a:gd name="T21" fmla="*/ 156 h 211"/>
                  <a:gd name="T22" fmla="*/ 24 w 210"/>
                  <a:gd name="T23" fmla="*/ 173 h 211"/>
                  <a:gd name="T24" fmla="*/ 39 w 210"/>
                  <a:gd name="T25" fmla="*/ 187 h 211"/>
                  <a:gd name="T26" fmla="*/ 55 w 210"/>
                  <a:gd name="T27" fmla="*/ 199 h 211"/>
                  <a:gd name="T28" fmla="*/ 74 w 210"/>
                  <a:gd name="T29" fmla="*/ 207 h 211"/>
                  <a:gd name="T30" fmla="*/ 94 w 210"/>
                  <a:gd name="T31" fmla="*/ 210 h 211"/>
                  <a:gd name="T32" fmla="*/ 116 w 210"/>
                  <a:gd name="T33" fmla="*/ 210 h 211"/>
                  <a:gd name="T34" fmla="*/ 136 w 210"/>
                  <a:gd name="T35" fmla="*/ 207 h 211"/>
                  <a:gd name="T36" fmla="*/ 155 w 210"/>
                  <a:gd name="T37" fmla="*/ 199 h 211"/>
                  <a:gd name="T38" fmla="*/ 173 w 210"/>
                  <a:gd name="T39" fmla="*/ 187 h 211"/>
                  <a:gd name="T40" fmla="*/ 187 w 210"/>
                  <a:gd name="T41" fmla="*/ 173 h 211"/>
                  <a:gd name="T42" fmla="*/ 198 w 210"/>
                  <a:gd name="T43" fmla="*/ 156 h 211"/>
                  <a:gd name="T44" fmla="*/ 206 w 210"/>
                  <a:gd name="T45" fmla="*/ 137 h 211"/>
                  <a:gd name="T46" fmla="*/ 210 w 210"/>
                  <a:gd name="T47" fmla="*/ 117 h 211"/>
                  <a:gd name="T48" fmla="*/ 210 w 210"/>
                  <a:gd name="T49" fmla="*/ 96 h 211"/>
                  <a:gd name="T50" fmla="*/ 206 w 210"/>
                  <a:gd name="T51" fmla="*/ 74 h 211"/>
                  <a:gd name="T52" fmla="*/ 198 w 210"/>
                  <a:gd name="T53" fmla="*/ 56 h 211"/>
                  <a:gd name="T54" fmla="*/ 187 w 210"/>
                  <a:gd name="T55" fmla="*/ 39 h 211"/>
                  <a:gd name="T56" fmla="*/ 173 w 210"/>
                  <a:gd name="T57" fmla="*/ 25 h 211"/>
                  <a:gd name="T58" fmla="*/ 155 w 210"/>
                  <a:gd name="T59" fmla="*/ 13 h 211"/>
                  <a:gd name="T60" fmla="*/ 136 w 210"/>
                  <a:gd name="T61" fmla="*/ 5 h 211"/>
                  <a:gd name="T62" fmla="*/ 116 w 210"/>
                  <a:gd name="T63" fmla="*/ 1 h 211"/>
                  <a:gd name="T64" fmla="*/ 105 w 210"/>
                  <a:gd name="T65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0" h="211">
                    <a:moveTo>
                      <a:pt x="105" y="0"/>
                    </a:moveTo>
                    <a:lnTo>
                      <a:pt x="94" y="1"/>
                    </a:lnTo>
                    <a:lnTo>
                      <a:pt x="84" y="2"/>
                    </a:lnTo>
                    <a:lnTo>
                      <a:pt x="74" y="5"/>
                    </a:lnTo>
                    <a:lnTo>
                      <a:pt x="64" y="9"/>
                    </a:lnTo>
                    <a:lnTo>
                      <a:pt x="55" y="13"/>
                    </a:lnTo>
                    <a:lnTo>
                      <a:pt x="46" y="18"/>
                    </a:lnTo>
                    <a:lnTo>
                      <a:pt x="39" y="25"/>
                    </a:lnTo>
                    <a:lnTo>
                      <a:pt x="31" y="31"/>
                    </a:lnTo>
                    <a:lnTo>
                      <a:pt x="24" y="39"/>
                    </a:lnTo>
                    <a:lnTo>
                      <a:pt x="18" y="47"/>
                    </a:lnTo>
                    <a:lnTo>
                      <a:pt x="13" y="56"/>
                    </a:lnTo>
                    <a:lnTo>
                      <a:pt x="9" y="64"/>
                    </a:lnTo>
                    <a:lnTo>
                      <a:pt x="4" y="75"/>
                    </a:lnTo>
                    <a:lnTo>
                      <a:pt x="2" y="85"/>
                    </a:lnTo>
                    <a:lnTo>
                      <a:pt x="0" y="96"/>
                    </a:lnTo>
                    <a:lnTo>
                      <a:pt x="0" y="106"/>
                    </a:lnTo>
                    <a:lnTo>
                      <a:pt x="0" y="117"/>
                    </a:lnTo>
                    <a:lnTo>
                      <a:pt x="2" y="127"/>
                    </a:lnTo>
                    <a:lnTo>
                      <a:pt x="4" y="137"/>
                    </a:lnTo>
                    <a:lnTo>
                      <a:pt x="9" y="147"/>
                    </a:lnTo>
                    <a:lnTo>
                      <a:pt x="13" y="156"/>
                    </a:lnTo>
                    <a:lnTo>
                      <a:pt x="18" y="165"/>
                    </a:lnTo>
                    <a:lnTo>
                      <a:pt x="24" y="173"/>
                    </a:lnTo>
                    <a:lnTo>
                      <a:pt x="31" y="180"/>
                    </a:lnTo>
                    <a:lnTo>
                      <a:pt x="39" y="187"/>
                    </a:lnTo>
                    <a:lnTo>
                      <a:pt x="46" y="193"/>
                    </a:lnTo>
                    <a:lnTo>
                      <a:pt x="55" y="199"/>
                    </a:lnTo>
                    <a:lnTo>
                      <a:pt x="64" y="203"/>
                    </a:lnTo>
                    <a:lnTo>
                      <a:pt x="74" y="207"/>
                    </a:lnTo>
                    <a:lnTo>
                      <a:pt x="84" y="209"/>
                    </a:lnTo>
                    <a:lnTo>
                      <a:pt x="94" y="210"/>
                    </a:lnTo>
                    <a:lnTo>
                      <a:pt x="105" y="211"/>
                    </a:lnTo>
                    <a:lnTo>
                      <a:pt x="116" y="210"/>
                    </a:lnTo>
                    <a:lnTo>
                      <a:pt x="127" y="209"/>
                    </a:lnTo>
                    <a:lnTo>
                      <a:pt x="136" y="207"/>
                    </a:lnTo>
                    <a:lnTo>
                      <a:pt x="146" y="203"/>
                    </a:lnTo>
                    <a:lnTo>
                      <a:pt x="155" y="199"/>
                    </a:lnTo>
                    <a:lnTo>
                      <a:pt x="164" y="193"/>
                    </a:lnTo>
                    <a:lnTo>
                      <a:pt x="173" y="187"/>
                    </a:lnTo>
                    <a:lnTo>
                      <a:pt x="180" y="180"/>
                    </a:lnTo>
                    <a:lnTo>
                      <a:pt x="187" y="173"/>
                    </a:lnTo>
                    <a:lnTo>
                      <a:pt x="193" y="165"/>
                    </a:lnTo>
                    <a:lnTo>
                      <a:pt x="198" y="156"/>
                    </a:lnTo>
                    <a:lnTo>
                      <a:pt x="203" y="147"/>
                    </a:lnTo>
                    <a:lnTo>
                      <a:pt x="206" y="137"/>
                    </a:lnTo>
                    <a:lnTo>
                      <a:pt x="208" y="127"/>
                    </a:lnTo>
                    <a:lnTo>
                      <a:pt x="210" y="117"/>
                    </a:lnTo>
                    <a:lnTo>
                      <a:pt x="210" y="106"/>
                    </a:lnTo>
                    <a:lnTo>
                      <a:pt x="210" y="96"/>
                    </a:lnTo>
                    <a:lnTo>
                      <a:pt x="208" y="85"/>
                    </a:lnTo>
                    <a:lnTo>
                      <a:pt x="206" y="74"/>
                    </a:lnTo>
                    <a:lnTo>
                      <a:pt x="203" y="64"/>
                    </a:lnTo>
                    <a:lnTo>
                      <a:pt x="198" y="56"/>
                    </a:lnTo>
                    <a:lnTo>
                      <a:pt x="193" y="47"/>
                    </a:lnTo>
                    <a:lnTo>
                      <a:pt x="187" y="39"/>
                    </a:lnTo>
                    <a:lnTo>
                      <a:pt x="180" y="31"/>
                    </a:lnTo>
                    <a:lnTo>
                      <a:pt x="173" y="25"/>
                    </a:lnTo>
                    <a:lnTo>
                      <a:pt x="164" y="18"/>
                    </a:lnTo>
                    <a:lnTo>
                      <a:pt x="155" y="13"/>
                    </a:lnTo>
                    <a:lnTo>
                      <a:pt x="146" y="9"/>
                    </a:lnTo>
                    <a:lnTo>
                      <a:pt x="136" y="5"/>
                    </a:lnTo>
                    <a:lnTo>
                      <a:pt x="127" y="2"/>
                    </a:lnTo>
                    <a:lnTo>
                      <a:pt x="116" y="1"/>
                    </a:lnTo>
                    <a:lnTo>
                      <a:pt x="105" y="0"/>
                    </a:lnTo>
                    <a:lnTo>
                      <a:pt x="10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B0B0B0">
                      <a:lumMod val="50000"/>
                    </a:srgbClr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53" name="iŝļiďe"/>
              <p:cNvSpPr/>
              <p:nvPr/>
            </p:nvSpPr>
            <p:spPr bwMode="auto">
              <a:xfrm>
                <a:off x="1519238" y="2711450"/>
                <a:ext cx="66675" cy="68263"/>
              </a:xfrm>
              <a:custGeom>
                <a:avLst/>
                <a:gdLst>
                  <a:gd name="T0" fmla="*/ 95 w 211"/>
                  <a:gd name="T1" fmla="*/ 1 h 211"/>
                  <a:gd name="T2" fmla="*/ 74 w 211"/>
                  <a:gd name="T3" fmla="*/ 5 h 211"/>
                  <a:gd name="T4" fmla="*/ 55 w 211"/>
                  <a:gd name="T5" fmla="*/ 13 h 211"/>
                  <a:gd name="T6" fmla="*/ 39 w 211"/>
                  <a:gd name="T7" fmla="*/ 25 h 211"/>
                  <a:gd name="T8" fmla="*/ 24 w 211"/>
                  <a:gd name="T9" fmla="*/ 39 h 211"/>
                  <a:gd name="T10" fmla="*/ 13 w 211"/>
                  <a:gd name="T11" fmla="*/ 56 h 211"/>
                  <a:gd name="T12" fmla="*/ 5 w 211"/>
                  <a:gd name="T13" fmla="*/ 75 h 211"/>
                  <a:gd name="T14" fmla="*/ 0 w 211"/>
                  <a:gd name="T15" fmla="*/ 96 h 211"/>
                  <a:gd name="T16" fmla="*/ 0 w 211"/>
                  <a:gd name="T17" fmla="*/ 117 h 211"/>
                  <a:gd name="T18" fmla="*/ 5 w 211"/>
                  <a:gd name="T19" fmla="*/ 137 h 211"/>
                  <a:gd name="T20" fmla="*/ 13 w 211"/>
                  <a:gd name="T21" fmla="*/ 156 h 211"/>
                  <a:gd name="T22" fmla="*/ 24 w 211"/>
                  <a:gd name="T23" fmla="*/ 173 h 211"/>
                  <a:gd name="T24" fmla="*/ 39 w 211"/>
                  <a:gd name="T25" fmla="*/ 187 h 211"/>
                  <a:gd name="T26" fmla="*/ 55 w 211"/>
                  <a:gd name="T27" fmla="*/ 199 h 211"/>
                  <a:gd name="T28" fmla="*/ 74 w 211"/>
                  <a:gd name="T29" fmla="*/ 207 h 211"/>
                  <a:gd name="T30" fmla="*/ 95 w 211"/>
                  <a:gd name="T31" fmla="*/ 210 h 211"/>
                  <a:gd name="T32" fmla="*/ 116 w 211"/>
                  <a:gd name="T33" fmla="*/ 210 h 211"/>
                  <a:gd name="T34" fmla="*/ 137 w 211"/>
                  <a:gd name="T35" fmla="*/ 207 h 211"/>
                  <a:gd name="T36" fmla="*/ 156 w 211"/>
                  <a:gd name="T37" fmla="*/ 199 h 211"/>
                  <a:gd name="T38" fmla="*/ 173 w 211"/>
                  <a:gd name="T39" fmla="*/ 187 h 211"/>
                  <a:gd name="T40" fmla="*/ 187 w 211"/>
                  <a:gd name="T41" fmla="*/ 173 h 211"/>
                  <a:gd name="T42" fmla="*/ 199 w 211"/>
                  <a:gd name="T43" fmla="*/ 156 h 211"/>
                  <a:gd name="T44" fmla="*/ 206 w 211"/>
                  <a:gd name="T45" fmla="*/ 137 h 211"/>
                  <a:gd name="T46" fmla="*/ 211 w 211"/>
                  <a:gd name="T47" fmla="*/ 117 h 211"/>
                  <a:gd name="T48" fmla="*/ 211 w 211"/>
                  <a:gd name="T49" fmla="*/ 96 h 211"/>
                  <a:gd name="T50" fmla="*/ 206 w 211"/>
                  <a:gd name="T51" fmla="*/ 74 h 211"/>
                  <a:gd name="T52" fmla="*/ 199 w 211"/>
                  <a:gd name="T53" fmla="*/ 56 h 211"/>
                  <a:gd name="T54" fmla="*/ 187 w 211"/>
                  <a:gd name="T55" fmla="*/ 39 h 211"/>
                  <a:gd name="T56" fmla="*/ 173 w 211"/>
                  <a:gd name="T57" fmla="*/ 25 h 211"/>
                  <a:gd name="T58" fmla="*/ 156 w 211"/>
                  <a:gd name="T59" fmla="*/ 13 h 211"/>
                  <a:gd name="T60" fmla="*/ 137 w 211"/>
                  <a:gd name="T61" fmla="*/ 5 h 211"/>
                  <a:gd name="T62" fmla="*/ 116 w 211"/>
                  <a:gd name="T63" fmla="*/ 1 h 211"/>
                  <a:gd name="T64" fmla="*/ 106 w 211"/>
                  <a:gd name="T65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1" h="211">
                    <a:moveTo>
                      <a:pt x="106" y="0"/>
                    </a:moveTo>
                    <a:lnTo>
                      <a:pt x="95" y="1"/>
                    </a:lnTo>
                    <a:lnTo>
                      <a:pt x="84" y="2"/>
                    </a:lnTo>
                    <a:lnTo>
                      <a:pt x="74" y="5"/>
                    </a:lnTo>
                    <a:lnTo>
                      <a:pt x="65" y="9"/>
                    </a:lnTo>
                    <a:lnTo>
                      <a:pt x="55" y="13"/>
                    </a:lnTo>
                    <a:lnTo>
                      <a:pt x="47" y="18"/>
                    </a:lnTo>
                    <a:lnTo>
                      <a:pt x="39" y="25"/>
                    </a:lnTo>
                    <a:lnTo>
                      <a:pt x="32" y="31"/>
                    </a:lnTo>
                    <a:lnTo>
                      <a:pt x="24" y="39"/>
                    </a:lnTo>
                    <a:lnTo>
                      <a:pt x="19" y="47"/>
                    </a:lnTo>
                    <a:lnTo>
                      <a:pt x="13" y="56"/>
                    </a:lnTo>
                    <a:lnTo>
                      <a:pt x="9" y="64"/>
                    </a:lnTo>
                    <a:lnTo>
                      <a:pt x="5" y="75"/>
                    </a:lnTo>
                    <a:lnTo>
                      <a:pt x="3" y="85"/>
                    </a:lnTo>
                    <a:lnTo>
                      <a:pt x="0" y="96"/>
                    </a:lnTo>
                    <a:lnTo>
                      <a:pt x="0" y="106"/>
                    </a:lnTo>
                    <a:lnTo>
                      <a:pt x="0" y="117"/>
                    </a:lnTo>
                    <a:lnTo>
                      <a:pt x="3" y="127"/>
                    </a:lnTo>
                    <a:lnTo>
                      <a:pt x="5" y="137"/>
                    </a:lnTo>
                    <a:lnTo>
                      <a:pt x="9" y="147"/>
                    </a:lnTo>
                    <a:lnTo>
                      <a:pt x="13" y="156"/>
                    </a:lnTo>
                    <a:lnTo>
                      <a:pt x="19" y="165"/>
                    </a:lnTo>
                    <a:lnTo>
                      <a:pt x="24" y="173"/>
                    </a:lnTo>
                    <a:lnTo>
                      <a:pt x="32" y="180"/>
                    </a:lnTo>
                    <a:lnTo>
                      <a:pt x="39" y="187"/>
                    </a:lnTo>
                    <a:lnTo>
                      <a:pt x="47" y="193"/>
                    </a:lnTo>
                    <a:lnTo>
                      <a:pt x="55" y="199"/>
                    </a:lnTo>
                    <a:lnTo>
                      <a:pt x="65" y="203"/>
                    </a:lnTo>
                    <a:lnTo>
                      <a:pt x="74" y="207"/>
                    </a:lnTo>
                    <a:lnTo>
                      <a:pt x="84" y="209"/>
                    </a:lnTo>
                    <a:lnTo>
                      <a:pt x="95" y="210"/>
                    </a:lnTo>
                    <a:lnTo>
                      <a:pt x="106" y="211"/>
                    </a:lnTo>
                    <a:lnTo>
                      <a:pt x="116" y="210"/>
                    </a:lnTo>
                    <a:lnTo>
                      <a:pt x="127" y="209"/>
                    </a:lnTo>
                    <a:lnTo>
                      <a:pt x="137" y="207"/>
                    </a:lnTo>
                    <a:lnTo>
                      <a:pt x="146" y="203"/>
                    </a:lnTo>
                    <a:lnTo>
                      <a:pt x="156" y="199"/>
                    </a:lnTo>
                    <a:lnTo>
                      <a:pt x="165" y="193"/>
                    </a:lnTo>
                    <a:lnTo>
                      <a:pt x="173" y="187"/>
                    </a:lnTo>
                    <a:lnTo>
                      <a:pt x="181" y="180"/>
                    </a:lnTo>
                    <a:lnTo>
                      <a:pt x="187" y="173"/>
                    </a:lnTo>
                    <a:lnTo>
                      <a:pt x="194" y="165"/>
                    </a:lnTo>
                    <a:lnTo>
                      <a:pt x="199" y="156"/>
                    </a:lnTo>
                    <a:lnTo>
                      <a:pt x="203" y="147"/>
                    </a:lnTo>
                    <a:lnTo>
                      <a:pt x="206" y="137"/>
                    </a:lnTo>
                    <a:lnTo>
                      <a:pt x="209" y="127"/>
                    </a:lnTo>
                    <a:lnTo>
                      <a:pt x="211" y="117"/>
                    </a:lnTo>
                    <a:lnTo>
                      <a:pt x="211" y="106"/>
                    </a:lnTo>
                    <a:lnTo>
                      <a:pt x="211" y="96"/>
                    </a:lnTo>
                    <a:lnTo>
                      <a:pt x="209" y="85"/>
                    </a:lnTo>
                    <a:lnTo>
                      <a:pt x="206" y="74"/>
                    </a:lnTo>
                    <a:lnTo>
                      <a:pt x="203" y="64"/>
                    </a:lnTo>
                    <a:lnTo>
                      <a:pt x="199" y="56"/>
                    </a:lnTo>
                    <a:lnTo>
                      <a:pt x="194" y="47"/>
                    </a:lnTo>
                    <a:lnTo>
                      <a:pt x="187" y="39"/>
                    </a:lnTo>
                    <a:lnTo>
                      <a:pt x="181" y="31"/>
                    </a:lnTo>
                    <a:lnTo>
                      <a:pt x="173" y="25"/>
                    </a:lnTo>
                    <a:lnTo>
                      <a:pt x="165" y="18"/>
                    </a:lnTo>
                    <a:lnTo>
                      <a:pt x="156" y="13"/>
                    </a:lnTo>
                    <a:lnTo>
                      <a:pt x="146" y="9"/>
                    </a:lnTo>
                    <a:lnTo>
                      <a:pt x="137" y="5"/>
                    </a:lnTo>
                    <a:lnTo>
                      <a:pt x="127" y="2"/>
                    </a:lnTo>
                    <a:lnTo>
                      <a:pt x="116" y="1"/>
                    </a:lnTo>
                    <a:lnTo>
                      <a:pt x="106" y="0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B0B0B0">
                      <a:lumMod val="50000"/>
                    </a:srgbClr>
                  </a:solidFill>
                  <a:effectLst/>
                  <a:uLnTx/>
                  <a:uFillTx/>
                  <a:latin typeface="Adobe Arabic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55" name="图片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27" y="1267182"/>
            <a:ext cx="5537200" cy="553720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1212638" y="280626"/>
            <a:ext cx="4130733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我建议</a:t>
            </a:r>
            <a:r>
              <a:rPr lang="en-US" altLang="zh-CN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rPr>
              <a:t>……</a:t>
            </a:r>
            <a:endParaRPr lang="en-US" altLang="zh-CN" sz="3600" b="1" spc="800" dirty="0">
              <a:solidFill>
                <a:srgbClr val="F0F1CA"/>
              </a:solidFill>
              <a:latin typeface="Adobe Arabic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" name="íṣlïḓè"/>
          <p:cNvSpPr/>
          <p:nvPr/>
        </p:nvSpPr>
        <p:spPr>
          <a:xfrm>
            <a:off x="5847561" y="2726142"/>
            <a:ext cx="4436745" cy="723900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B0B0B0">
                    <a:lumMod val="50000"/>
                  </a:srgbClr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rPr>
              <a:t>2.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0B0B0">
                    <a:lumMod val="50000"/>
                  </a:srgbClr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rPr>
              <a:t>以铸魂育人为着眼点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B0B0B0">
                    <a:lumMod val="50000"/>
                  </a:srgbClr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rPr>
              <a:t> 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B0B0B0">
                  <a:lumMod val="50000"/>
                </a:srgbClr>
              </a:solidFill>
              <a:effectLst/>
              <a:uLnTx/>
              <a:uFillTx/>
              <a:latin typeface="Adobe Arabic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" name="íṣlïḓè"/>
          <p:cNvSpPr/>
          <p:nvPr/>
        </p:nvSpPr>
        <p:spPr>
          <a:xfrm>
            <a:off x="5847715" y="3788410"/>
            <a:ext cx="4787900" cy="723900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B0B0B0">
                    <a:lumMod val="50000"/>
                  </a:srgbClr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rPr>
              <a:t>3.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0B0B0">
                    <a:lumMod val="50000"/>
                  </a:srgbClr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rPr>
              <a:t>以教师专业成长为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0B0B0">
                    <a:lumMod val="50000"/>
                  </a:srgbClr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rPr>
              <a:t>目的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B0B0B0">
                    <a:lumMod val="50000"/>
                  </a:srgbClr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rPr>
              <a:t> 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B0B0B0">
                  <a:lumMod val="50000"/>
                </a:srgbClr>
              </a:solidFill>
              <a:effectLst/>
              <a:uLnTx/>
              <a:uFillTx/>
              <a:latin typeface="Adobe Arabic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1" name="íṣlïḓè"/>
          <p:cNvSpPr/>
          <p:nvPr/>
        </p:nvSpPr>
        <p:spPr>
          <a:xfrm>
            <a:off x="5755005" y="4723765"/>
            <a:ext cx="4787900" cy="723900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B0B0B0">
                    <a:lumMod val="50000"/>
                  </a:srgbClr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rPr>
              <a:t>4.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0B0B0">
                    <a:lumMod val="50000"/>
                  </a:srgbClr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rPr>
              <a:t>三年一盘棋抓好抓实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B0B0B0">
                    <a:lumMod val="50000"/>
                  </a:srgbClr>
                </a:solidFill>
                <a:effectLst/>
                <a:uLnTx/>
                <a:uFillTx/>
                <a:latin typeface="Adobe Arabic"/>
                <a:ea typeface="微软雅黑" panose="020B0503020204020204" charset="-122"/>
                <a:cs typeface="+mn-ea"/>
                <a:sym typeface="+mn-lt"/>
              </a:rPr>
              <a:t> 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B0B0B0">
                  <a:lumMod val="50000"/>
                </a:srgbClr>
              </a:solidFill>
              <a:effectLst/>
              <a:uLnTx/>
              <a:uFillTx/>
              <a:latin typeface="Adobe Arabic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373370" y="6010910"/>
            <a:ext cx="119888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hlinkClick r:id="rId4" action="ppaction://hlinkfile"/>
              </a:rPr>
              <a:t>计划</a:t>
            </a:r>
            <a:endParaRPr lang="zh-CN" altLang="en-US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路在前方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37525"/>
          <a:stretch>
            <a:fillRect/>
          </a:stretch>
        </p:blipFill>
        <p:spPr>
          <a:xfrm>
            <a:off x="2275840" y="2686050"/>
            <a:ext cx="7319010" cy="35718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75840" y="665480"/>
            <a:ext cx="7318375" cy="1871345"/>
          </a:xfrm>
          <a:prstGeom prst="rect">
            <a:avLst/>
          </a:prstGeom>
        </p:spPr>
      </p:pic>
      <p:sp>
        <p:nvSpPr>
          <p:cNvPr id="7" name="矩形 6" descr="7b0a20202020227461726765744d6f64756c65223a202270726f636573734f6e6c696e65466f6e7473220a7d0a"/>
          <p:cNvSpPr/>
          <p:nvPr/>
        </p:nvSpPr>
        <p:spPr>
          <a:xfrm>
            <a:off x="1516380" y="6149975"/>
            <a:ext cx="8735060" cy="63119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字体视界-NEW隶书体" panose="02010601030101010101" pitchFamily="2" charset="-122"/>
                <a:ea typeface="字体视界-NEW隶书体" panose="02010601030101010101" pitchFamily="2" charset="-122"/>
                <a:cs typeface="方正吕建德字体" charset="-122"/>
                <a:sym typeface="Century Gothic" panose="020B0502020202020204" pitchFamily="34" charset="0"/>
              </a:rPr>
              <a:t>敬请批评</a:t>
            </a:r>
            <a:r>
              <a:rPr kumimoji="1" lang="zh-CN" altLang="en-US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字体视界-NEW隶书体" panose="02010601030101010101" pitchFamily="2" charset="-122"/>
                <a:ea typeface="字体视界-NEW隶书体" panose="02010601030101010101" pitchFamily="2" charset="-122"/>
                <a:cs typeface="方正吕建德字体" charset="-122"/>
                <a:sym typeface="Century Gothic" panose="020B0502020202020204" pitchFamily="34" charset="0"/>
              </a:rPr>
              <a:t>指正！</a:t>
            </a:r>
            <a:endParaRPr kumimoji="1" lang="zh-CN" altLang="en-US" sz="5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字体视界-NEW隶书体" panose="02010601030101010101" pitchFamily="2" charset="-122"/>
              <a:ea typeface="字体视界-NEW隶书体" panose="02010601030101010101" pitchFamily="2" charset="-122"/>
              <a:cs typeface="方正吕建德字体" charset="-122"/>
              <a:sym typeface="Century Gothic" panose="020B0502020202020204" pitchFamily="34" charset="0"/>
            </a:endParaRPr>
          </a:p>
        </p:txBody>
      </p:sp>
      <p:sp>
        <p:nvSpPr>
          <p:cNvPr id="8" name="矩形 7" descr="7b0a20202020227461726765744d6f64756c65223a202270726f636573734f6e6c696e65466f6e7473220a7d0a"/>
          <p:cNvSpPr/>
          <p:nvPr/>
        </p:nvSpPr>
        <p:spPr>
          <a:xfrm>
            <a:off x="346710" y="-121920"/>
            <a:ext cx="11954510" cy="16751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字体视界-NEW隶书体" panose="02010601030101010101" pitchFamily="2" charset="-122"/>
                <a:ea typeface="字体视界-NEW隶书体" panose="02010601030101010101" pitchFamily="2" charset="-122"/>
                <a:cs typeface="方正吕建德字体" charset="-122"/>
                <a:sym typeface="Century Gothic" panose="020B0502020202020204" pitchFamily="34" charset="0"/>
              </a:rPr>
              <a:t>做好引领，追光前行，不断超越</a:t>
            </a:r>
            <a:endParaRPr kumimoji="1" lang="zh-CN" altLang="en-US" sz="5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字体视界-NEW隶书体" panose="02010601030101010101" pitchFamily="2" charset="-122"/>
              <a:ea typeface="字体视界-NEW隶书体" panose="02010601030101010101" pitchFamily="2" charset="-122"/>
              <a:cs typeface="方正吕建德字体" charset="-122"/>
              <a:sym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0224" y="685434"/>
            <a:ext cx="4434915" cy="302202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t="73127" r="30961"/>
          <a:stretch>
            <a:fillRect/>
          </a:stretch>
        </p:blipFill>
        <p:spPr>
          <a:xfrm>
            <a:off x="-2483" y="4091233"/>
            <a:ext cx="8703500" cy="26819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4497" t="11959" r="60448" b="72371"/>
          <a:stretch>
            <a:fillRect/>
          </a:stretch>
        </p:blipFill>
        <p:spPr>
          <a:xfrm>
            <a:off x="-188536" y="395925"/>
            <a:ext cx="2684984" cy="1800520"/>
          </a:xfrm>
          <a:custGeom>
            <a:avLst/>
            <a:gdLst>
              <a:gd name="connsiteX0" fmla="*/ 801278 w 1602556"/>
              <a:gd name="connsiteY0" fmla="*/ 0 h 1074656"/>
              <a:gd name="connsiteX1" fmla="*/ 1602556 w 1602556"/>
              <a:gd name="connsiteY1" fmla="*/ 537328 h 1074656"/>
              <a:gd name="connsiteX2" fmla="*/ 801278 w 1602556"/>
              <a:gd name="connsiteY2" fmla="*/ 1074656 h 1074656"/>
              <a:gd name="connsiteX3" fmla="*/ 0 w 1602556"/>
              <a:gd name="connsiteY3" fmla="*/ 537328 h 1074656"/>
              <a:gd name="connsiteX4" fmla="*/ 801278 w 1602556"/>
              <a:gd name="connsiteY4" fmla="*/ 0 h 107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2556" h="1074656">
                <a:moveTo>
                  <a:pt x="801278" y="0"/>
                </a:moveTo>
                <a:cubicBezTo>
                  <a:pt x="1243812" y="0"/>
                  <a:pt x="1602556" y="240570"/>
                  <a:pt x="1602556" y="537328"/>
                </a:cubicBezTo>
                <a:cubicBezTo>
                  <a:pt x="1602556" y="834086"/>
                  <a:pt x="1243812" y="1074656"/>
                  <a:pt x="801278" y="1074656"/>
                </a:cubicBezTo>
                <a:cubicBezTo>
                  <a:pt x="358744" y="1074656"/>
                  <a:pt x="0" y="834086"/>
                  <a:pt x="0" y="537328"/>
                </a:cubicBezTo>
                <a:cubicBezTo>
                  <a:pt x="0" y="240570"/>
                  <a:pt x="358744" y="0"/>
                  <a:pt x="801278" y="0"/>
                </a:cubicBezTo>
                <a:close/>
              </a:path>
            </a:pathLst>
          </a:custGeom>
        </p:spPr>
      </p:pic>
      <p:grpSp>
        <p:nvGrpSpPr>
          <p:cNvPr id="30" name="组合 29"/>
          <p:cNvGrpSpPr/>
          <p:nvPr/>
        </p:nvGrpSpPr>
        <p:grpSpPr>
          <a:xfrm>
            <a:off x="8693746" y="0"/>
            <a:ext cx="2677212" cy="6858000"/>
            <a:chOff x="8276735" y="0"/>
            <a:chExt cx="2677212" cy="6858000"/>
          </a:xfrm>
        </p:grpSpPr>
        <p:sp>
          <p:nvSpPr>
            <p:cNvPr id="4" name="矩形 3"/>
            <p:cNvSpPr/>
            <p:nvPr/>
          </p:nvSpPr>
          <p:spPr>
            <a:xfrm>
              <a:off x="8276735" y="0"/>
              <a:ext cx="2677212" cy="6858000"/>
            </a:xfrm>
            <a:prstGeom prst="rect">
              <a:avLst/>
            </a:prstGeom>
            <a:solidFill>
              <a:srgbClr val="E0BE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8355066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8468187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8581308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8694429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8807550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8920671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9033792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9146913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9260034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9373155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9486276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9599397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9712518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9825639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9938760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10051881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0165002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10278123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10391244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10504365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10617486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10730607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10843728" y="0"/>
              <a:ext cx="0" cy="6858000"/>
            </a:xfrm>
            <a:prstGeom prst="line">
              <a:avLst/>
            </a:prstGeom>
            <a:ln>
              <a:solidFill>
                <a:srgbClr val="D1A0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4"/>
          <a:srcRect t="43784" r="60597"/>
          <a:stretch>
            <a:fillRect/>
          </a:stretch>
        </p:blipFill>
        <p:spPr>
          <a:xfrm>
            <a:off x="0" y="1186464"/>
            <a:ext cx="2966100" cy="634824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49974" t="12428"/>
          <a:stretch>
            <a:fillRect/>
          </a:stretch>
        </p:blipFill>
        <p:spPr>
          <a:xfrm>
            <a:off x="9491421" y="2954630"/>
            <a:ext cx="1879537" cy="5774616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/>
          <a:srcRect l="60001" b="70152"/>
          <a:stretch>
            <a:fillRect/>
          </a:stretch>
        </p:blipFill>
        <p:spPr>
          <a:xfrm>
            <a:off x="8734363" y="-39646"/>
            <a:ext cx="3242816" cy="3630047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5338896" y="442374"/>
            <a:ext cx="1106170" cy="57746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6000" b="1" spc="400" dirty="0"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默陌山魂手迹" panose="02000603000000000000" pitchFamily="2" charset="-122"/>
                <a:ea typeface="默陌山魂手迹" panose="02000603000000000000" pitchFamily="2" charset="-122"/>
                <a:cs typeface="+mn-ea"/>
                <a:sym typeface="+mn-lt"/>
              </a:rPr>
              <a:t>第</a:t>
            </a:r>
            <a:r>
              <a:rPr lang="zh-CN" altLang="en-US" sz="6000" b="1" spc="400" dirty="0"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默陌山魂手迹" panose="02000603000000000000" pitchFamily="2" charset="-122"/>
                <a:ea typeface="默陌山魂手迹" panose="02000603000000000000" pitchFamily="2" charset="-122"/>
                <a:cs typeface="+mn-ea"/>
                <a:sym typeface="+mn-lt"/>
              </a:rPr>
              <a:t>二章</a:t>
            </a:r>
            <a:endParaRPr lang="zh-CN" altLang="en-US" sz="6000" b="1" spc="400" dirty="0"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默陌山魂手迹" panose="02000603000000000000" pitchFamily="2" charset="-122"/>
              <a:ea typeface="默陌山魂手迹" panose="02000603000000000000" pitchFamily="2" charset="-122"/>
              <a:cs typeface="+mn-ea"/>
              <a:sym typeface="+mn-lt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8"/>
          <a:srcRect l="12943" t="58712" r="79920" b="24000"/>
          <a:stretch>
            <a:fillRect/>
          </a:stretch>
        </p:blipFill>
        <p:spPr>
          <a:xfrm>
            <a:off x="3357791" y="3590401"/>
            <a:ext cx="730485" cy="1001664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4046855" y="122555"/>
            <a:ext cx="1290320" cy="64147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7200" b="1" spc="800" dirty="0"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默陌山魂手迹" panose="02000603000000000000" pitchFamily="2" charset="-122"/>
                <a:ea typeface="默陌山魂手迹" panose="02000603000000000000" pitchFamily="2" charset="-122"/>
                <a:cs typeface="+mn-ea"/>
                <a:sym typeface="+mn-lt"/>
              </a:rPr>
              <a:t>见证</a:t>
            </a:r>
            <a:r>
              <a:rPr lang="zh-CN" altLang="en-US" sz="7200" b="1" spc="800" dirty="0"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默陌山魂手迹" panose="02000603000000000000" pitchFamily="2" charset="-122"/>
                <a:ea typeface="默陌山魂手迹" panose="02000603000000000000" pitchFamily="2" charset="-122"/>
                <a:cs typeface="+mn-ea"/>
                <a:sym typeface="+mn-lt"/>
              </a:rPr>
              <a:t>历史</a:t>
            </a:r>
            <a:endParaRPr lang="zh-CN" altLang="en-US" sz="7200" b="1" spc="800" dirty="0"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默陌山魂手迹" panose="02000603000000000000" pitchFamily="2" charset="-122"/>
              <a:ea typeface="默陌山魂手迹" panose="02000603000000000000" pitchFamily="2" charset="-122"/>
              <a:cs typeface="+mn-ea"/>
              <a:sym typeface="+mn-lt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4"/>
          <a:srcRect t="43784" r="60597"/>
          <a:stretch>
            <a:fillRect/>
          </a:stretch>
        </p:blipFill>
        <p:spPr>
          <a:xfrm>
            <a:off x="10903973" y="2972148"/>
            <a:ext cx="2966100" cy="63482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0" y="2764"/>
            <a:ext cx="12188449" cy="68551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r="66771"/>
          <a:stretch>
            <a:fillRect/>
          </a:stretch>
        </p:blipFill>
        <p:spPr>
          <a:xfrm>
            <a:off x="0" y="403"/>
            <a:ext cx="4051300" cy="685719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979" t="25367" r="46979" b="60372"/>
          <a:stretch>
            <a:fillRect/>
          </a:stretch>
        </p:blipFill>
        <p:spPr>
          <a:xfrm>
            <a:off x="7961579" y="3113951"/>
            <a:ext cx="736600" cy="9779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l="10209" t="14440" r="78262" b="64055"/>
          <a:stretch>
            <a:fillRect/>
          </a:stretch>
        </p:blipFill>
        <p:spPr>
          <a:xfrm>
            <a:off x="3276480" y="1668950"/>
            <a:ext cx="1405682" cy="147464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/>
          <a:srcRect l="52431" t="51382" r="31250" b="19255"/>
          <a:stretch>
            <a:fillRect/>
          </a:stretch>
        </p:blipFill>
        <p:spPr>
          <a:xfrm rot="1108343">
            <a:off x="7722316" y="5024666"/>
            <a:ext cx="1989586" cy="2013533"/>
          </a:xfrm>
          <a:prstGeom prst="rect">
            <a:avLst/>
          </a:prstGeom>
        </p:spPr>
      </p:pic>
      <p:pic>
        <p:nvPicPr>
          <p:cNvPr id="5" name="pd-5b76739984f4764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37521" y="-750139"/>
            <a:ext cx="609600" cy="609600"/>
          </a:xfrm>
          <a:prstGeom prst="rect">
            <a:avLst/>
          </a:prstGeom>
        </p:spPr>
      </p:pic>
      <p:pic>
        <p:nvPicPr>
          <p:cNvPr id="7" name="图片 6" descr="中心LOGO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880350" y="0"/>
            <a:ext cx="4241165" cy="119761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4353560" y="4065270"/>
            <a:ext cx="7952740" cy="52197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defPPr>
              <a:defRPr lang="zh-CN"/>
            </a:defPPr>
            <a:lvl2pPr marL="0" lvl="1" defTabSz="619125">
              <a:defRPr sz="20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2pPr>
          </a:lstStyle>
          <a:p>
            <a:pPr algn="just">
              <a:buClrTx/>
              <a:buSzTx/>
              <a:buFontTx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华文行楷" panose="02010800040101010101" charset="-122"/>
                <a:ea typeface="华文行楷" panose="02010800040101010101" charset="-122"/>
                <a:sym typeface="字魂175号-创中圆" panose="00000500000000000000" pitchFamily="2" charset="-122"/>
              </a:rPr>
              <a:t>顺德区教育发展中心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华文行楷" panose="02010800040101010101" charset="-122"/>
                <a:ea typeface="华文行楷" panose="02010800040101010101" charset="-122"/>
                <a:sym typeface="字魂175号-创中圆" panose="00000500000000000000" pitchFamily="2" charset="-122"/>
              </a:rPr>
              <a:t>    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华文行楷" panose="02010800040101010101" charset="-122"/>
                <a:ea typeface="华文行楷" panose="02010800040101010101" charset="-122"/>
                <a:sym typeface="字魂175号-创中圆" panose="00000500000000000000" pitchFamily="2" charset="-122"/>
              </a:rPr>
              <a:t>卜树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华文行楷" panose="02010800040101010101" charset="-122"/>
                <a:ea typeface="华文行楷" panose="02010800040101010101" charset="-122"/>
                <a:sym typeface="字魂175号-创中圆" panose="00000500000000000000" pitchFamily="2" charset="-122"/>
              </a:rPr>
              <a:t>梅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华文行楷" panose="02010800040101010101" charset="-122"/>
              <a:ea typeface="华文行楷" panose="02010800040101010101" charset="-122"/>
              <a:sym typeface="字魂175号-创中圆" panose="00000500000000000000" pitchFamily="2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4051300" y="4956871"/>
            <a:ext cx="6070600" cy="52197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defPPr>
              <a:defRPr lang="zh-CN"/>
            </a:defPPr>
            <a:lvl2pPr marL="0" lvl="1" algn="ctr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defRPr>
            </a:lvl2pPr>
          </a:lstStyle>
          <a:p>
            <a:pPr algn="ctr"/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华文行楷" panose="02010800040101010101" charset="-122"/>
                <a:ea typeface="华文行楷" panose="02010800040101010101" charset="-122"/>
                <a:sym typeface="+mn-lt"/>
              </a:rPr>
              <a:t>2023年2月22日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OPPOSans R" panose="00020600040101010101" pitchFamily="18" charset="-122"/>
              <a:sym typeface="+mn-lt"/>
            </a:endParaRPr>
          </a:p>
        </p:txBody>
      </p:sp>
      <p:sp>
        <p:nvSpPr>
          <p:cNvPr id="3" name="矩形 2" descr="7b0a20202020227461726765744d6f64756c65223a202270726f636573734f6e6c696e65466f6e7473220a7d0a"/>
          <p:cNvSpPr/>
          <p:nvPr>
            <p:custDataLst>
              <p:tags r:id="rId12"/>
            </p:custDataLst>
          </p:nvPr>
        </p:nvSpPr>
        <p:spPr>
          <a:xfrm>
            <a:off x="874395" y="1668780"/>
            <a:ext cx="11954510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把握契机育新人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 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深研勤耕创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佳绩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46655" y="5508625"/>
            <a:ext cx="4651375" cy="1383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p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中华优秀传统文化融入课程</a:t>
            </a: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培根铸魂</a:t>
            </a:r>
            <a:endParaRPr lang="zh-CN" altLang="en-US" sz="28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立德树人</a:t>
            </a:r>
            <a:endParaRPr lang="zh-CN" altLang="en-US" sz="28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802880" y="5448935"/>
            <a:ext cx="4389120" cy="1383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p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新课标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落地</a:t>
            </a:r>
            <a:endParaRPr lang="zh-CN" altLang="en-US" sz="28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区</a:t>
            </a: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-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镇</a:t>
            </a: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-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校三级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教研</a:t>
            </a:r>
            <a:endParaRPr lang="zh-CN" altLang="en-US" sz="28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教研基地打造教研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队伍</a:t>
            </a:r>
            <a:endParaRPr lang="zh-CN" altLang="en-US" sz="28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813290" y="4820920"/>
            <a:ext cx="2159000" cy="52197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defPPr>
              <a:defRPr lang="zh-CN"/>
            </a:defPPr>
            <a:lvl2pPr marL="0" lvl="1" defTabSz="619125">
              <a:defRPr sz="20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2pPr>
          </a:lstStyle>
          <a:p>
            <a:pPr algn="just">
              <a:buClrTx/>
              <a:buSzTx/>
              <a:buFontTx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00FFFF"/>
                </a:highlight>
                <a:latin typeface="华文行楷" panose="02010800040101010101" charset="-122"/>
                <a:ea typeface="华文行楷" panose="02010800040101010101" charset="-122"/>
                <a:sym typeface="字魂175号-创中圆" panose="00000500000000000000" pitchFamily="2" charset="-122"/>
                <a:hlinkClick r:id="rId13" action="ppaction://hlinkfile"/>
              </a:rPr>
              <a:t>工作计划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00FFFF"/>
              </a:highlight>
              <a:latin typeface="华文行楷" panose="02010800040101010101" charset="-122"/>
              <a:ea typeface="华文行楷" panose="02010800040101010101" charset="-122"/>
              <a:sym typeface="字魂175号-创中圆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5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2" grpId="0" animBg="1"/>
      <p:bldP spid="2" grpId="1" animBg="1"/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" y="-1"/>
            <a:ext cx="12087860" cy="797560"/>
            <a:chOff x="-1" y="-1"/>
            <a:chExt cx="12087860" cy="79756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301086" y="-301087"/>
              <a:ext cx="797473" cy="1399646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1242694" y="152399"/>
              <a:ext cx="10845165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一、培根铸魂：优秀传统文化融入</a:t>
              </a:r>
              <a:r>
                <a:rPr lang="zh-CN" altLang="en-US" sz="3600" b="1" spc="800" dirty="0">
                  <a:solidFill>
                    <a:srgbClr val="F0F1CA"/>
                  </a:solidFill>
                  <a:latin typeface="Adobe Arabic"/>
                  <a:ea typeface="微软雅黑" panose="020B0503020204020204" charset="-122"/>
                  <a:cs typeface="+mn-ea"/>
                  <a:sym typeface="+mn-lt"/>
                </a:rPr>
                <a:t>历史课程</a:t>
              </a:r>
              <a:endParaRPr lang="zh-CN" altLang="en-US" sz="3600" b="1" spc="800" dirty="0">
                <a:solidFill>
                  <a:srgbClr val="F0F1CA"/>
                </a:solidFill>
                <a:latin typeface="Adobe Arabic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rcRect l="4497" t="11959" r="60448" b="72371"/>
          <a:stretch>
            <a:fillRect/>
          </a:stretch>
        </p:blipFill>
        <p:spPr>
          <a:xfrm>
            <a:off x="9507434" y="-87"/>
            <a:ext cx="2684984" cy="1800520"/>
          </a:xfrm>
          <a:custGeom>
            <a:avLst/>
            <a:gdLst>
              <a:gd name="connsiteX0" fmla="*/ 801278 w 1602556"/>
              <a:gd name="connsiteY0" fmla="*/ 0 h 1074656"/>
              <a:gd name="connsiteX1" fmla="*/ 1602556 w 1602556"/>
              <a:gd name="connsiteY1" fmla="*/ 537328 h 1074656"/>
              <a:gd name="connsiteX2" fmla="*/ 801278 w 1602556"/>
              <a:gd name="connsiteY2" fmla="*/ 1074656 h 1074656"/>
              <a:gd name="connsiteX3" fmla="*/ 0 w 1602556"/>
              <a:gd name="connsiteY3" fmla="*/ 537328 h 1074656"/>
              <a:gd name="connsiteX4" fmla="*/ 801278 w 1602556"/>
              <a:gd name="connsiteY4" fmla="*/ 0 h 107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2556" h="1074656">
                <a:moveTo>
                  <a:pt x="801278" y="0"/>
                </a:moveTo>
                <a:cubicBezTo>
                  <a:pt x="1243812" y="0"/>
                  <a:pt x="1602556" y="240570"/>
                  <a:pt x="1602556" y="537328"/>
                </a:cubicBezTo>
                <a:cubicBezTo>
                  <a:pt x="1602556" y="834086"/>
                  <a:pt x="1243812" y="1074656"/>
                  <a:pt x="801278" y="1074656"/>
                </a:cubicBezTo>
                <a:cubicBezTo>
                  <a:pt x="358744" y="1074656"/>
                  <a:pt x="0" y="834086"/>
                  <a:pt x="0" y="537328"/>
                </a:cubicBezTo>
                <a:cubicBezTo>
                  <a:pt x="0" y="240570"/>
                  <a:pt x="358744" y="0"/>
                  <a:pt x="801278" y="0"/>
                </a:cubicBez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0490" y="797560"/>
            <a:ext cx="7482840" cy="60833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4800" y="797560"/>
            <a:ext cx="6807200" cy="220535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100" y="3217545"/>
            <a:ext cx="6819900" cy="256222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22275" y="319405"/>
            <a:ext cx="10432415" cy="14014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22275" y="2101850"/>
            <a:ext cx="10476865" cy="4047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300990" y="-300990"/>
            <a:ext cx="797560" cy="13995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rcRect l="4497" t="11959" r="60448" b="72371"/>
          <a:stretch>
            <a:fillRect/>
          </a:stretch>
        </p:blipFill>
        <p:spPr>
          <a:xfrm>
            <a:off x="9507434" y="-87"/>
            <a:ext cx="2684984" cy="1800520"/>
          </a:xfrm>
          <a:custGeom>
            <a:avLst/>
            <a:gdLst>
              <a:gd name="connsiteX0" fmla="*/ 801278 w 1602556"/>
              <a:gd name="connsiteY0" fmla="*/ 0 h 1074656"/>
              <a:gd name="connsiteX1" fmla="*/ 1602556 w 1602556"/>
              <a:gd name="connsiteY1" fmla="*/ 537328 h 1074656"/>
              <a:gd name="connsiteX2" fmla="*/ 801278 w 1602556"/>
              <a:gd name="connsiteY2" fmla="*/ 1074656 h 1074656"/>
              <a:gd name="connsiteX3" fmla="*/ 0 w 1602556"/>
              <a:gd name="connsiteY3" fmla="*/ 537328 h 1074656"/>
              <a:gd name="connsiteX4" fmla="*/ 801278 w 1602556"/>
              <a:gd name="connsiteY4" fmla="*/ 0 h 107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2556" h="1074656">
                <a:moveTo>
                  <a:pt x="801278" y="0"/>
                </a:moveTo>
                <a:cubicBezTo>
                  <a:pt x="1243812" y="0"/>
                  <a:pt x="1602556" y="240570"/>
                  <a:pt x="1602556" y="537328"/>
                </a:cubicBezTo>
                <a:cubicBezTo>
                  <a:pt x="1602556" y="834086"/>
                  <a:pt x="1243812" y="1074656"/>
                  <a:pt x="801278" y="1074656"/>
                </a:cubicBezTo>
                <a:cubicBezTo>
                  <a:pt x="358744" y="1074656"/>
                  <a:pt x="0" y="834086"/>
                  <a:pt x="0" y="537328"/>
                </a:cubicBezTo>
                <a:cubicBezTo>
                  <a:pt x="0" y="240570"/>
                  <a:pt x="358744" y="0"/>
                  <a:pt x="801278" y="0"/>
                </a:cubicBezTo>
                <a:close/>
              </a:path>
            </a:pathLst>
          </a:custGeom>
        </p:spPr>
      </p:pic>
      <p:pic>
        <p:nvPicPr>
          <p:cNvPr id="7" name="图片 6" descr="13.课题组成员许家辉老师在佛山市“铸魂工程”跨学科主题教学展示活动中授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9505"/>
            <a:ext cx="6158230" cy="4618990"/>
          </a:xfrm>
          <a:prstGeom prst="rect">
            <a:avLst/>
          </a:prstGeom>
        </p:spPr>
      </p:pic>
      <p:pic>
        <p:nvPicPr>
          <p:cNvPr id="2" name="图片 1" descr="12.课题组成员参加佛山市“铸魂工程”跨学科主题教学展示活动"/>
          <p:cNvPicPr>
            <a:picLocks noChangeAspect="1"/>
          </p:cNvPicPr>
          <p:nvPr/>
        </p:nvPicPr>
        <p:blipFill>
          <a:blip r:embed="rId4"/>
          <a:srcRect b="27278"/>
          <a:stretch>
            <a:fillRect/>
          </a:stretch>
        </p:blipFill>
        <p:spPr>
          <a:xfrm>
            <a:off x="1905000" y="1119505"/>
            <a:ext cx="10287000" cy="4987290"/>
          </a:xfrm>
          <a:prstGeom prst="rect">
            <a:avLst/>
          </a:prstGeom>
        </p:spPr>
      </p:pic>
      <p:sp>
        <p:nvSpPr>
          <p:cNvPr id="100" name="文本框 99"/>
          <p:cNvSpPr txBox="1"/>
          <p:nvPr>
            <p:custDataLst>
              <p:tags r:id="rId5"/>
            </p:custDataLst>
          </p:nvPr>
        </p:nvSpPr>
        <p:spPr>
          <a:xfrm>
            <a:off x="955040" y="0"/>
            <a:ext cx="111264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</a:rPr>
              <a:t>参加佛山市</a:t>
            </a:r>
            <a:r>
              <a:rPr lang="en-US" alt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</a:rPr>
              <a:t>“</a:t>
            </a:r>
            <a:r>
              <a:rPr lang="zh-CN" altLang="en-US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</a:rPr>
              <a:t>铸魂工程</a:t>
            </a:r>
            <a:r>
              <a:rPr lang="en-US" alt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</a:rPr>
              <a:t>”</a:t>
            </a:r>
            <a:r>
              <a:rPr lang="zh-CN" altLang="en-US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</a:rPr>
              <a:t>跨学科主题教学展示</a:t>
            </a:r>
            <a:r>
              <a:rPr lang="zh-CN" altLang="en-US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</a:rPr>
              <a:t>活动</a:t>
            </a:r>
            <a:endParaRPr lang="zh-CN" altLang="en-US" sz="2800" b="1">
              <a:solidFill>
                <a:srgbClr val="000000"/>
              </a:solidFill>
              <a:highlight>
                <a:srgbClr val="C0C0C0"/>
              </a:highlight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300990" y="-300990"/>
            <a:ext cx="797560" cy="13995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rcRect l="4497" t="11959" r="60448" b="72371"/>
          <a:stretch>
            <a:fillRect/>
          </a:stretch>
        </p:blipFill>
        <p:spPr>
          <a:xfrm>
            <a:off x="9507434" y="-87"/>
            <a:ext cx="2684984" cy="1800520"/>
          </a:xfrm>
          <a:custGeom>
            <a:avLst/>
            <a:gdLst>
              <a:gd name="connsiteX0" fmla="*/ 801278 w 1602556"/>
              <a:gd name="connsiteY0" fmla="*/ 0 h 1074656"/>
              <a:gd name="connsiteX1" fmla="*/ 1602556 w 1602556"/>
              <a:gd name="connsiteY1" fmla="*/ 537328 h 1074656"/>
              <a:gd name="connsiteX2" fmla="*/ 801278 w 1602556"/>
              <a:gd name="connsiteY2" fmla="*/ 1074656 h 1074656"/>
              <a:gd name="connsiteX3" fmla="*/ 0 w 1602556"/>
              <a:gd name="connsiteY3" fmla="*/ 537328 h 1074656"/>
              <a:gd name="connsiteX4" fmla="*/ 801278 w 1602556"/>
              <a:gd name="connsiteY4" fmla="*/ 0 h 107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2556" h="1074656">
                <a:moveTo>
                  <a:pt x="801278" y="0"/>
                </a:moveTo>
                <a:cubicBezTo>
                  <a:pt x="1243812" y="0"/>
                  <a:pt x="1602556" y="240570"/>
                  <a:pt x="1602556" y="537328"/>
                </a:cubicBezTo>
                <a:cubicBezTo>
                  <a:pt x="1602556" y="834086"/>
                  <a:pt x="1243812" y="1074656"/>
                  <a:pt x="801278" y="1074656"/>
                </a:cubicBezTo>
                <a:cubicBezTo>
                  <a:pt x="358744" y="1074656"/>
                  <a:pt x="0" y="834086"/>
                  <a:pt x="0" y="537328"/>
                </a:cubicBezTo>
                <a:cubicBezTo>
                  <a:pt x="0" y="240570"/>
                  <a:pt x="358744" y="0"/>
                  <a:pt x="801278" y="0"/>
                </a:cubicBezTo>
                <a:close/>
              </a:path>
            </a:pathLst>
          </a:custGeom>
        </p:spPr>
      </p:pic>
      <p:pic>
        <p:nvPicPr>
          <p:cNvPr id="8" name="图片 7" descr="3.2023年顺德区历史学科主题教研活动"/>
          <p:cNvPicPr>
            <a:picLocks noChangeAspect="1"/>
          </p:cNvPicPr>
          <p:nvPr/>
        </p:nvPicPr>
        <p:blipFill>
          <a:blip r:embed="rId3"/>
          <a:srcRect b="17176"/>
          <a:stretch>
            <a:fillRect/>
          </a:stretch>
        </p:blipFill>
        <p:spPr>
          <a:xfrm>
            <a:off x="3602990" y="3759200"/>
            <a:ext cx="4987290" cy="3098800"/>
          </a:xfrm>
          <a:prstGeom prst="rect">
            <a:avLst/>
          </a:prstGeom>
        </p:spPr>
      </p:pic>
      <p:pic>
        <p:nvPicPr>
          <p:cNvPr id="2" name="图片 -2147482624" descr="鹏杰主持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927100"/>
            <a:ext cx="3775710" cy="2832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27" descr="1677076189(1)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250373" y="723583"/>
            <a:ext cx="3416935" cy="2958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16" descr="1677074880(1)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365490" y="152400"/>
            <a:ext cx="3662680" cy="2367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17" descr="1677075074(1)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6198" y="4378960"/>
            <a:ext cx="3292475" cy="2479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22" descr="1677075133(1)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843645" y="4953635"/>
            <a:ext cx="3348990" cy="1991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-2147482613" descr="1677075371(1)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829040" y="2623503"/>
            <a:ext cx="3199130" cy="2225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>
            <p:custDataLst>
              <p:tags r:id="rId16"/>
            </p:custDataLst>
          </p:nvPr>
        </p:nvSpPr>
        <p:spPr>
          <a:xfrm>
            <a:off x="56515" y="125095"/>
            <a:ext cx="111264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</a:rPr>
              <a:t>学科教研活动暨</a:t>
            </a:r>
            <a:r>
              <a:rPr lang="en-US" alt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</a:rPr>
              <a:t>“</a:t>
            </a:r>
            <a:r>
              <a:rPr lang="zh-CN" altLang="en-US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</a:rPr>
              <a:t>铸魂工程</a:t>
            </a:r>
            <a:r>
              <a:rPr lang="en-US" altLang="zh-CN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</a:rPr>
              <a:t>”</a:t>
            </a:r>
            <a:r>
              <a:rPr lang="zh-CN" altLang="en-US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</a:rPr>
              <a:t>课题研讨</a:t>
            </a:r>
            <a:r>
              <a:rPr lang="zh-CN" altLang="en-US" sz="2800" b="1">
                <a:solidFill>
                  <a:srgbClr val="000000"/>
                </a:solidFill>
                <a:highlight>
                  <a:srgbClr val="C0C0C0"/>
                </a:highlight>
                <a:ea typeface="华文中宋" panose="02010600040101010101" charset="-122"/>
              </a:rPr>
              <a:t>活动</a:t>
            </a:r>
            <a:endParaRPr lang="zh-CN" altLang="en-US" sz="2800" b="1">
              <a:solidFill>
                <a:srgbClr val="000000"/>
              </a:solidFill>
              <a:highlight>
                <a:srgbClr val="C0C0C0"/>
              </a:highlight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946,&quot;width&quot;:3351}"/>
  <p:tag name="KSO_WM_BEAUTIFY_FLAG" val=""/>
  <p:tag name="KSO_WM_SCREEN_THEME_FLAG" val="Dlrq25wU2PGuGg5bbmjbDOm2KI4ej+WETXFSliKRP9mZCPcDzPE4bTqzzbUEINP2lysUqSRozJKdEuEHRNnbuD/wFg7SsgPT3XOdR+bvTTo="/>
</p:tagLst>
</file>

<file path=ppt/tags/tag10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11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12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13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14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15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16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17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18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19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2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20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21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22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23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24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25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26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27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28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29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3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30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31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32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33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34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35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36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37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38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39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4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40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41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42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43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44.xml><?xml version="1.0" encoding="utf-8"?>
<p:tagLst xmlns:p="http://schemas.openxmlformats.org/presentationml/2006/main">
  <p:tag name="COMMONDATA" val="eyJoZGlkIjoiM2M5MmZhOTBhMGI2NGI4NWNmZDhlYjM2ZjU2NjY2NzYifQ=="/>
  <p:tag name="commondata" val="eyJoZGlkIjoiMDEwNzQ1ZDdhNmQ4N2RjMGMzZWM2YzZjMjRjZTc2N2QifQ=="/>
  <p:tag name="KSO_WM_SCREEN_THEME_FLAG" val="Dlrq25wU2PGuGg5bbmjbDOm2KI4ej+WETXFSliKRP9mZCPcDzPE4bTqzzbUEINP2lysUqSRozJKdEuEHRNnbuD/wFg7SsgPT3XOdR+bvTTo="/>
</p:tagLst>
</file>

<file path=ppt/tags/tag5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6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7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8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ags/tag9.xml><?xml version="1.0" encoding="utf-8"?>
<p:tagLst xmlns:p="http://schemas.openxmlformats.org/presentationml/2006/main">
  <p:tag name="KSO_WM_BEAUTIFY_FLAG" val=""/>
  <p:tag name="KSO_WM_SCREEN_THEME_FLAG" val="Dlrq25wU2PGuGg5bbmjbDOm2KI4ej+WETXFSliKRP9mZCPcDzPE4bTqzzbUEINP2lysUqSRozJKdEuEHRNnbuD/wFg7SsgPT3XOdR+bvTTo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 lIns="91440" tIns="45720" rIns="91440" bIns="45720" anchor="b"/>
      <a:lstStyle>
        <a:defPPr defTabSz="914400">
          <a:spcBef>
            <a:spcPct val="0"/>
          </a:spcBef>
          <a:defRPr/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1168</Words>
  <PresentationFormat>宽屏</PresentationFormat>
  <Paragraphs>172</Paragraphs>
  <Slides>34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54" baseType="lpstr">
      <vt:lpstr>Arial</vt:lpstr>
      <vt:lpstr>宋体</vt:lpstr>
      <vt:lpstr>Wingdings</vt:lpstr>
      <vt:lpstr>华文行楷</vt:lpstr>
      <vt:lpstr>微软雅黑</vt:lpstr>
      <vt:lpstr>华文新魏</vt:lpstr>
      <vt:lpstr>Adobe Arabic</vt:lpstr>
      <vt:lpstr>Segoe Print</vt:lpstr>
      <vt:lpstr>默陌山魂手迹</vt:lpstr>
      <vt:lpstr>字魂175号-创中圆</vt:lpstr>
      <vt:lpstr>楷体</vt:lpstr>
      <vt:lpstr>OPPOSans R</vt:lpstr>
      <vt:lpstr>华文中宋</vt:lpstr>
      <vt:lpstr>仿宋_GB2312</vt:lpstr>
      <vt:lpstr>字体视界-NEW隶书体</vt:lpstr>
      <vt:lpstr>方正吕建德字体</vt:lpstr>
      <vt:lpstr>Century Gothic</vt:lpstr>
      <vt:lpstr>Arial Unicode MS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2020-01-07T06:56:00Z</dcterms:created>
  <dcterms:modified xsi:type="dcterms:W3CDTF">2023-11-03T00:24:44Z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E72A92EF01034EEABEEE7F6B7AFF3983_12</vt:lpwstr>
  </property>
  <property fmtid="{D5CDD505-2E9C-101B-9397-08002B2CF9AE}" pid="3" name="KSOProductBuildVer">
    <vt:lpwstr>2052-12.1.0.15712</vt:lpwstr>
  </property>
</Properties>
</file>