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57" r:id="rId3"/>
    <p:sldId id="267" r:id="rId5"/>
    <p:sldId id="321" r:id="rId6"/>
    <p:sldId id="323" r:id="rId7"/>
    <p:sldId id="322" r:id="rId8"/>
    <p:sldId id="346" r:id="rId9"/>
    <p:sldId id="302" r:id="rId10"/>
    <p:sldId id="347" r:id="rId11"/>
    <p:sldId id="348" r:id="rId12"/>
    <p:sldId id="349" r:id="rId13"/>
    <p:sldId id="350" r:id="rId14"/>
    <p:sldId id="351" r:id="rId15"/>
    <p:sldId id="353" r:id="rId16"/>
    <p:sldId id="354" r:id="rId17"/>
    <p:sldId id="264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</p:embeddedFont>
    <p:embeddedFont>
      <p:font typeface="方正公文小标宋" panose="02000500000000000000" charset="-122"/>
      <p:regular r:id="rId24"/>
    </p:embeddedFont>
    <p:embeddedFont>
      <p:font typeface="汉仪菱心体简" panose="02010400000101010101" charset="-122"/>
      <p:regular r:id="rId25"/>
    </p:embeddedFont>
    <p:embeddedFont>
      <p:font typeface="方正粗黑宋简体" panose="02000000000000000000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324" userDrawn="1">
          <p15:clr>
            <a:srgbClr val="A4A3A4"/>
          </p15:clr>
        </p15:guide>
        <p15:guide id="2" pos="3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2353"/>
    <a:srgbClr val="F0D1D0"/>
    <a:srgbClr val="D3716F"/>
    <a:srgbClr val="DC8E8D"/>
    <a:srgbClr val="116770"/>
    <a:srgbClr val="FFC43C"/>
    <a:srgbClr val="FFFFFF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8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318" y="42"/>
      </p:cViewPr>
      <p:guideLst>
        <p:guide orient="horz" pos="2324"/>
        <p:guide pos="38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44.xml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大宋简" panose="02010609000101010101" pitchFamily="49" charset="-122"/>
                <a:ea typeface="汉仪大宋简" panose="02010609000101010101" pitchFamily="49" charset="-122"/>
              </a:rPr>
            </a:fld>
            <a:endParaRPr lang="zh-CN" altLang="en-US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大宋简" panose="02010609000101010101" pitchFamily="49" charset="-122"/>
                <a:ea typeface="汉仪大宋简" panose="02010609000101010101" pitchFamily="49" charset="-122"/>
              </a:rPr>
            </a:fld>
            <a:endParaRPr lang="zh-CN" altLang="en-US" dirty="0">
              <a:latin typeface="汉仪大宋简" panose="02010609000101010101" pitchFamily="49" charset="-122"/>
              <a:ea typeface="汉仪大宋简" panose="0201060900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大宋简" panose="02010609000101010101" pitchFamily="49" charset="-122"/>
        <a:ea typeface="汉仪大宋简" panose="0201060900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大宋简" panose="02010609000101010101" pitchFamily="49" charset="-122"/>
        <a:ea typeface="汉仪大宋简" panose="0201060900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大宋简" panose="02010609000101010101" pitchFamily="49" charset="-122"/>
        <a:ea typeface="汉仪大宋简" panose="0201060900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大宋简" panose="02010609000101010101" pitchFamily="49" charset="-122"/>
        <a:ea typeface="汉仪大宋简" panose="0201060900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大宋简" panose="02010609000101010101" pitchFamily="49" charset="-122"/>
        <a:ea typeface="汉仪大宋简" panose="0201060900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2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1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5.xml"/><Relationship Id="rId3" Type="http://schemas.openxmlformats.org/officeDocument/2006/relationships/image" Target="../media/image9.png"/><Relationship Id="rId2" Type="http://schemas.openxmlformats.org/officeDocument/2006/relationships/tags" Target="../tags/tag2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.xml"/><Relationship Id="rId3" Type="http://schemas.openxmlformats.org/officeDocument/2006/relationships/image" Target="../media/image10.png"/><Relationship Id="rId2" Type="http://schemas.openxmlformats.org/officeDocument/2006/relationships/tags" Target="../tags/tag26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9.xml"/><Relationship Id="rId3" Type="http://schemas.openxmlformats.org/officeDocument/2006/relationships/image" Target="../media/image11.png"/><Relationship Id="rId2" Type="http://schemas.openxmlformats.org/officeDocument/2006/relationships/tags" Target="../tags/tag28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3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 descr="7b0a20202020227461726765744d6f64756c65223a20226b6f6e6c696e65666f6e7473220a7d0a"/>
          <p:cNvSpPr txBox="1"/>
          <p:nvPr/>
        </p:nvSpPr>
        <p:spPr>
          <a:xfrm>
            <a:off x="1097915" y="2280920"/>
            <a:ext cx="9996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5400" b="1" dirty="0">
                <a:solidFill>
                  <a:srgbClr val="D3716F"/>
                </a:solidFill>
                <a:latin typeface="方正公文小标宋" panose="02000500000000000000" charset="-122"/>
                <a:ea typeface="方正公文小标宋" panose="02000500000000000000" charset="-122"/>
                <a:sym typeface="汉仪菱心体简" panose="02010400000101010101" charset="-122"/>
              </a:rPr>
              <a:t>聚焦中考历史，共享备考策略</a:t>
            </a:r>
            <a:endParaRPr lang="zh-CN" altLang="en-US" sz="5400" b="1" dirty="0">
              <a:solidFill>
                <a:srgbClr val="D3716F"/>
              </a:solidFill>
              <a:latin typeface="方正公文小标宋" panose="02000500000000000000" charset="-122"/>
              <a:ea typeface="方正公文小标宋" panose="02000500000000000000" charset="-122"/>
              <a:sym typeface="汉仪菱心体简" panose="02010400000101010101" charset="-122"/>
            </a:endParaRPr>
          </a:p>
        </p:txBody>
      </p:sp>
      <p:pic>
        <p:nvPicPr>
          <p:cNvPr id="1022" name="图片 1021"/>
          <p:cNvPicPr>
            <a:picLocks noChangeAspect="1"/>
          </p:cNvPicPr>
          <p:nvPr/>
        </p:nvPicPr>
        <p:blipFill>
          <a:blip r:embed="rId1"/>
          <a:srcRect l="18137" t="42207"/>
          <a:stretch>
            <a:fillRect/>
          </a:stretch>
        </p:blipFill>
        <p:spPr>
          <a:xfrm>
            <a:off x="1" y="1"/>
            <a:ext cx="1417393" cy="1508003"/>
          </a:xfrm>
          <a:custGeom>
            <a:avLst/>
            <a:gdLst>
              <a:gd name="connsiteX0" fmla="*/ 0 w 1417393"/>
              <a:gd name="connsiteY0" fmla="*/ 0 h 1508003"/>
              <a:gd name="connsiteX1" fmla="*/ 1417393 w 1417393"/>
              <a:gd name="connsiteY1" fmla="*/ 0 h 1508003"/>
              <a:gd name="connsiteX2" fmla="*/ 1417393 w 1417393"/>
              <a:gd name="connsiteY2" fmla="*/ 1508003 h 1508003"/>
              <a:gd name="connsiteX3" fmla="*/ 0 w 1417393"/>
              <a:gd name="connsiteY3" fmla="*/ 1508003 h 15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393" h="1508003">
                <a:moveTo>
                  <a:pt x="0" y="0"/>
                </a:moveTo>
                <a:lnTo>
                  <a:pt x="1417393" y="0"/>
                </a:lnTo>
                <a:lnTo>
                  <a:pt x="1417393" y="1508003"/>
                </a:lnTo>
                <a:lnTo>
                  <a:pt x="0" y="1508003"/>
                </a:lnTo>
                <a:close/>
              </a:path>
            </a:pathLst>
          </a:custGeom>
        </p:spPr>
      </p:pic>
      <p:pic>
        <p:nvPicPr>
          <p:cNvPr id="1025" name="图片 1024"/>
          <p:cNvPicPr>
            <a:picLocks noChangeAspect="1"/>
          </p:cNvPicPr>
          <p:nvPr/>
        </p:nvPicPr>
        <p:blipFill>
          <a:blip r:embed="rId2"/>
          <a:srcRect t="38748" r="13046"/>
          <a:stretch>
            <a:fillRect/>
          </a:stretch>
        </p:blipFill>
        <p:spPr>
          <a:xfrm>
            <a:off x="10686474" y="1"/>
            <a:ext cx="1505527" cy="1594523"/>
          </a:xfrm>
          <a:custGeom>
            <a:avLst/>
            <a:gdLst>
              <a:gd name="connsiteX0" fmla="*/ 0 w 1505527"/>
              <a:gd name="connsiteY0" fmla="*/ 0 h 1594523"/>
              <a:gd name="connsiteX1" fmla="*/ 1505527 w 1505527"/>
              <a:gd name="connsiteY1" fmla="*/ 0 h 1594523"/>
              <a:gd name="connsiteX2" fmla="*/ 1505527 w 1505527"/>
              <a:gd name="connsiteY2" fmla="*/ 1594523 h 1594523"/>
              <a:gd name="connsiteX3" fmla="*/ 0 w 1505527"/>
              <a:gd name="connsiteY3" fmla="*/ 1594523 h 159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5527" h="1594523">
                <a:moveTo>
                  <a:pt x="0" y="0"/>
                </a:moveTo>
                <a:lnTo>
                  <a:pt x="1505527" y="0"/>
                </a:lnTo>
                <a:lnTo>
                  <a:pt x="1505527" y="1594523"/>
                </a:lnTo>
                <a:lnTo>
                  <a:pt x="0" y="1594523"/>
                </a:lnTo>
                <a:close/>
              </a:path>
            </a:pathLst>
          </a:custGeom>
        </p:spPr>
      </p:pic>
      <p:pic>
        <p:nvPicPr>
          <p:cNvPr id="589" name="图片 588"/>
          <p:cNvPicPr>
            <a:picLocks noChangeAspect="1"/>
          </p:cNvPicPr>
          <p:nvPr/>
        </p:nvPicPr>
        <p:blipFill>
          <a:blip r:embed="rId3"/>
          <a:srcRect l="4818" b="41016"/>
          <a:stretch>
            <a:fillRect/>
          </a:stretch>
        </p:blipFill>
        <p:spPr>
          <a:xfrm>
            <a:off x="0" y="4707604"/>
            <a:ext cx="4369518" cy="2150397"/>
          </a:xfrm>
          <a:custGeom>
            <a:avLst/>
            <a:gdLst>
              <a:gd name="connsiteX0" fmla="*/ 0 w 4369518"/>
              <a:gd name="connsiteY0" fmla="*/ 0 h 2150397"/>
              <a:gd name="connsiteX1" fmla="*/ 4369518 w 4369518"/>
              <a:gd name="connsiteY1" fmla="*/ 0 h 2150397"/>
              <a:gd name="connsiteX2" fmla="*/ 4369518 w 4369518"/>
              <a:gd name="connsiteY2" fmla="*/ 2150397 h 2150397"/>
              <a:gd name="connsiteX3" fmla="*/ 0 w 4369518"/>
              <a:gd name="connsiteY3" fmla="*/ 2150397 h 215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518" h="2150397">
                <a:moveTo>
                  <a:pt x="0" y="0"/>
                </a:moveTo>
                <a:lnTo>
                  <a:pt x="4369518" y="0"/>
                </a:lnTo>
                <a:lnTo>
                  <a:pt x="4369518" y="2150397"/>
                </a:lnTo>
                <a:lnTo>
                  <a:pt x="0" y="2150397"/>
                </a:lnTo>
                <a:close/>
              </a:path>
            </a:pathLst>
          </a:custGeom>
        </p:spPr>
      </p:pic>
      <p:pic>
        <p:nvPicPr>
          <p:cNvPr id="882" name="图片 881"/>
          <p:cNvPicPr>
            <a:picLocks noChangeAspect="1"/>
          </p:cNvPicPr>
          <p:nvPr/>
        </p:nvPicPr>
        <p:blipFill>
          <a:blip r:embed="rId4"/>
          <a:srcRect b="41016"/>
          <a:stretch>
            <a:fillRect/>
          </a:stretch>
        </p:blipFill>
        <p:spPr>
          <a:xfrm>
            <a:off x="7592075" y="4707604"/>
            <a:ext cx="4596782" cy="2150397"/>
          </a:xfrm>
          <a:custGeom>
            <a:avLst/>
            <a:gdLst>
              <a:gd name="connsiteX0" fmla="*/ 0 w 4596782"/>
              <a:gd name="connsiteY0" fmla="*/ 0 h 2150397"/>
              <a:gd name="connsiteX1" fmla="*/ 4596782 w 4596782"/>
              <a:gd name="connsiteY1" fmla="*/ 0 h 2150397"/>
              <a:gd name="connsiteX2" fmla="*/ 4596782 w 4596782"/>
              <a:gd name="connsiteY2" fmla="*/ 2150397 h 2150397"/>
              <a:gd name="connsiteX3" fmla="*/ 0 w 4596782"/>
              <a:gd name="connsiteY3" fmla="*/ 2150397 h 215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6782" h="2150397">
                <a:moveTo>
                  <a:pt x="0" y="0"/>
                </a:moveTo>
                <a:lnTo>
                  <a:pt x="4596782" y="0"/>
                </a:lnTo>
                <a:lnTo>
                  <a:pt x="4596782" y="2150397"/>
                </a:lnTo>
                <a:lnTo>
                  <a:pt x="0" y="2150397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5" name="文本框 16"/>
          <p:cNvSpPr txBox="1"/>
          <p:nvPr>
            <p:custDataLst>
              <p:tags r:id="rId2"/>
            </p:custDataLst>
          </p:nvPr>
        </p:nvSpPr>
        <p:spPr>
          <a:xfrm>
            <a:off x="1460401" y="259643"/>
            <a:ext cx="51568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2.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具体方法措施安排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2" name="文本框 16"/>
          <p:cNvSpPr txBox="1"/>
          <p:nvPr>
            <p:custDataLst>
              <p:tags r:id="rId3"/>
            </p:custDataLst>
          </p:nvPr>
        </p:nvSpPr>
        <p:spPr>
          <a:xfrm>
            <a:off x="846455" y="1645920"/>
            <a:ext cx="10622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）系统复习，夯实基础。</a:t>
            </a:r>
            <a:endParaRPr lang="zh-CN" altLang="en-US"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3" name="文本框 16"/>
          <p:cNvSpPr txBox="1"/>
          <p:nvPr>
            <p:custDataLst>
              <p:tags r:id="rId4"/>
            </p:custDataLst>
          </p:nvPr>
        </p:nvSpPr>
        <p:spPr>
          <a:xfrm>
            <a:off x="846455" y="3032125"/>
            <a:ext cx="10622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）抓住重点，加强训练。</a:t>
            </a:r>
            <a:endParaRPr lang="zh-CN" altLang="en-US"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图形 2"/>
          <p:cNvGrpSpPr/>
          <p:nvPr/>
        </p:nvGrpSpPr>
        <p:grpSpPr>
          <a:xfrm>
            <a:off x="-196747" y="5259740"/>
            <a:ext cx="1319436" cy="1532594"/>
            <a:chOff x="-43252" y="5524151"/>
            <a:chExt cx="1319436" cy="1532594"/>
          </a:xfrm>
        </p:grpSpPr>
        <p:sp>
          <p:nvSpPr>
            <p:cNvPr id="45" name="任意多边形: 形状 44"/>
            <p:cNvSpPr/>
            <p:nvPr/>
          </p:nvSpPr>
          <p:spPr>
            <a:xfrm>
              <a:off x="316552" y="5622924"/>
              <a:ext cx="921613" cy="997635"/>
            </a:xfrm>
            <a:custGeom>
              <a:avLst/>
              <a:gdLst>
                <a:gd name="connsiteX0" fmla="*/ 766944 w 921613"/>
                <a:gd name="connsiteY0" fmla="*/ 881458 h 997635"/>
                <a:gd name="connsiteX1" fmla="*/ 84365 w 921613"/>
                <a:gd name="connsiteY1" fmla="*/ 198943 h 997635"/>
                <a:gd name="connsiteX2" fmla="*/ 2615 w 921613"/>
                <a:gd name="connsiteY2" fmla="*/ 0 h 997635"/>
                <a:gd name="connsiteX3" fmla="*/ 921613 w 921613"/>
                <a:gd name="connsiteY3" fmla="*/ 997635 h 997635"/>
                <a:gd name="connsiteX4" fmla="*/ 766944 w 921613"/>
                <a:gd name="connsiteY4" fmla="*/ 881458 h 99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613" h="997635">
                  <a:moveTo>
                    <a:pt x="766944" y="881458"/>
                  </a:moveTo>
                  <a:cubicBezTo>
                    <a:pt x="616975" y="575612"/>
                    <a:pt x="404312" y="358567"/>
                    <a:pt x="84365" y="198943"/>
                  </a:cubicBezTo>
                  <a:cubicBezTo>
                    <a:pt x="26499" y="173217"/>
                    <a:pt x="-10406" y="78891"/>
                    <a:pt x="2615" y="0"/>
                  </a:cubicBezTo>
                  <a:cubicBezTo>
                    <a:pt x="622945" y="230512"/>
                    <a:pt x="845200" y="666572"/>
                    <a:pt x="921613" y="997635"/>
                  </a:cubicBezTo>
                  <a:cubicBezTo>
                    <a:pt x="848820" y="995602"/>
                    <a:pt x="790891" y="935958"/>
                    <a:pt x="766944" y="881458"/>
                  </a:cubicBezTo>
                  <a:close/>
                </a:path>
              </a:pathLst>
            </a:custGeom>
            <a:solidFill>
              <a:srgbClr val="11687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-43252" y="5524151"/>
              <a:ext cx="1319436" cy="1532531"/>
            </a:xfrm>
            <a:custGeom>
              <a:avLst/>
              <a:gdLst>
                <a:gd name="connsiteX0" fmla="*/ 8490 w 1319436"/>
                <a:gd name="connsiteY0" fmla="*/ 0 h 1532531"/>
                <a:gd name="connsiteX1" fmla="*/ 362420 w 1319436"/>
                <a:gd name="connsiteY1" fmla="*/ 98709 h 1532531"/>
                <a:gd name="connsiteX2" fmla="*/ 444170 w 1319436"/>
                <a:gd name="connsiteY2" fmla="*/ 297652 h 1532531"/>
                <a:gd name="connsiteX3" fmla="*/ 1126749 w 1319436"/>
                <a:gd name="connsiteY3" fmla="*/ 980167 h 1532531"/>
                <a:gd name="connsiteX4" fmla="*/ 1281418 w 1319436"/>
                <a:gd name="connsiteY4" fmla="*/ 1096281 h 1532531"/>
                <a:gd name="connsiteX5" fmla="*/ 1314321 w 1319436"/>
                <a:gd name="connsiteY5" fmla="*/ 1532531 h 1532531"/>
                <a:gd name="connsiteX6" fmla="*/ 8490 w 1319436"/>
                <a:gd name="connsiteY6" fmla="*/ 0 h 153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9436" h="1532531">
                  <a:moveTo>
                    <a:pt x="8490" y="0"/>
                  </a:moveTo>
                  <a:cubicBezTo>
                    <a:pt x="139023" y="25852"/>
                    <a:pt x="256406" y="59327"/>
                    <a:pt x="362420" y="98709"/>
                  </a:cubicBezTo>
                  <a:cubicBezTo>
                    <a:pt x="349399" y="177600"/>
                    <a:pt x="386304" y="271926"/>
                    <a:pt x="444170" y="297652"/>
                  </a:cubicBezTo>
                  <a:cubicBezTo>
                    <a:pt x="764053" y="457339"/>
                    <a:pt x="976780" y="674385"/>
                    <a:pt x="1126749" y="980167"/>
                  </a:cubicBezTo>
                  <a:cubicBezTo>
                    <a:pt x="1150759" y="1034667"/>
                    <a:pt x="1208689" y="1094311"/>
                    <a:pt x="1281418" y="1096281"/>
                  </a:cubicBezTo>
                  <a:cubicBezTo>
                    <a:pt x="1338586" y="1343816"/>
                    <a:pt x="1314321" y="1532531"/>
                    <a:pt x="1314321" y="1532531"/>
                  </a:cubicBezTo>
                  <a:cubicBezTo>
                    <a:pt x="-188420" y="1371764"/>
                    <a:pt x="8490" y="0"/>
                    <a:pt x="8490" y="0"/>
                  </a:cubicBezTo>
                  <a:close/>
                </a:path>
              </a:pathLst>
            </a:custGeom>
            <a:solidFill>
              <a:srgbClr val="11687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316552" y="5622924"/>
              <a:ext cx="921613" cy="997635"/>
            </a:xfrm>
            <a:custGeom>
              <a:avLst/>
              <a:gdLst>
                <a:gd name="connsiteX0" fmla="*/ 766944 w 921613"/>
                <a:gd name="connsiteY0" fmla="*/ 881458 h 997635"/>
                <a:gd name="connsiteX1" fmla="*/ 84365 w 921613"/>
                <a:gd name="connsiteY1" fmla="*/ 198943 h 997635"/>
                <a:gd name="connsiteX2" fmla="*/ 2615 w 921613"/>
                <a:gd name="connsiteY2" fmla="*/ 0 h 997635"/>
                <a:gd name="connsiteX3" fmla="*/ 921613 w 921613"/>
                <a:gd name="connsiteY3" fmla="*/ 997635 h 997635"/>
                <a:gd name="connsiteX4" fmla="*/ 766944 w 921613"/>
                <a:gd name="connsiteY4" fmla="*/ 881458 h 99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613" h="997635">
                  <a:moveTo>
                    <a:pt x="766944" y="881458"/>
                  </a:moveTo>
                  <a:cubicBezTo>
                    <a:pt x="616975" y="575612"/>
                    <a:pt x="404312" y="358567"/>
                    <a:pt x="84365" y="198943"/>
                  </a:cubicBezTo>
                  <a:cubicBezTo>
                    <a:pt x="26499" y="173217"/>
                    <a:pt x="-10406" y="78891"/>
                    <a:pt x="2615" y="0"/>
                  </a:cubicBezTo>
                  <a:cubicBezTo>
                    <a:pt x="622945" y="230512"/>
                    <a:pt x="845200" y="666572"/>
                    <a:pt x="921613" y="997635"/>
                  </a:cubicBezTo>
                  <a:cubicBezTo>
                    <a:pt x="848820" y="995602"/>
                    <a:pt x="790891" y="935958"/>
                    <a:pt x="766944" y="881458"/>
                  </a:cubicBezTo>
                  <a:close/>
                </a:path>
              </a:pathLst>
            </a:custGeom>
            <a:solidFill>
              <a:srgbClr val="147C8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-37429" y="5816976"/>
              <a:ext cx="1006008" cy="1185842"/>
            </a:xfrm>
            <a:custGeom>
              <a:avLst/>
              <a:gdLst>
                <a:gd name="connsiteX0" fmla="*/ 511394 w 1006008"/>
                <a:gd name="connsiteY0" fmla="*/ 772395 h 1185842"/>
                <a:gd name="connsiteX1" fmla="*/ 1005130 w 1006008"/>
                <a:gd name="connsiteY1" fmla="*/ 1185843 h 1185842"/>
                <a:gd name="connsiteX2" fmla="*/ 0 w 1006008"/>
                <a:gd name="connsiteY2" fmla="*/ 0 h 1185842"/>
                <a:gd name="connsiteX3" fmla="*/ 52912 w 1006008"/>
                <a:gd name="connsiteY3" fmla="*/ 31950 h 1185842"/>
                <a:gd name="connsiteX4" fmla="*/ 511394 w 1006008"/>
                <a:gd name="connsiteY4" fmla="*/ 772395 h 11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08" h="1185842">
                  <a:moveTo>
                    <a:pt x="511394" y="772395"/>
                  </a:moveTo>
                  <a:cubicBezTo>
                    <a:pt x="736888" y="856813"/>
                    <a:pt x="1023932" y="930812"/>
                    <a:pt x="1005130" y="1185843"/>
                  </a:cubicBezTo>
                  <a:cubicBezTo>
                    <a:pt x="207327" y="981056"/>
                    <a:pt x="31124" y="369365"/>
                    <a:pt x="0" y="0"/>
                  </a:cubicBezTo>
                  <a:cubicBezTo>
                    <a:pt x="17277" y="9591"/>
                    <a:pt x="34872" y="20199"/>
                    <a:pt x="52912" y="31950"/>
                  </a:cubicBezTo>
                  <a:cubicBezTo>
                    <a:pt x="297080" y="204596"/>
                    <a:pt x="220222" y="666318"/>
                    <a:pt x="511394" y="772395"/>
                  </a:cubicBezTo>
                  <a:close/>
                </a:path>
              </a:pathLst>
            </a:custGeom>
            <a:solidFill>
              <a:srgbClr val="0F5E66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9" name="图形 2"/>
            <p:cNvGrpSpPr/>
            <p:nvPr/>
          </p:nvGrpSpPr>
          <p:grpSpPr>
            <a:xfrm>
              <a:off x="59818" y="5683712"/>
              <a:ext cx="1211250" cy="1373034"/>
              <a:chOff x="59818" y="5683712"/>
              <a:chExt cx="1211250" cy="1373034"/>
            </a:xfrm>
            <a:solidFill>
              <a:srgbClr val="0D4D54"/>
            </a:solidFill>
          </p:grpSpPr>
          <p:sp>
            <p:nvSpPr>
              <p:cNvPr id="50" name="任意多边形: 形状 49"/>
              <p:cNvSpPr/>
              <p:nvPr/>
            </p:nvSpPr>
            <p:spPr>
              <a:xfrm>
                <a:off x="59818" y="5683712"/>
                <a:ext cx="1211250" cy="1373034"/>
              </a:xfrm>
              <a:custGeom>
                <a:avLst/>
                <a:gdLst>
                  <a:gd name="connsiteX0" fmla="*/ 1211251 w 1211250"/>
                  <a:gd name="connsiteY0" fmla="*/ 1373034 h 1373034"/>
                  <a:gd name="connsiteX1" fmla="*/ 1080464 w 1211250"/>
                  <a:gd name="connsiteY1" fmla="*/ 1183175 h 1373034"/>
                  <a:gd name="connsiteX2" fmla="*/ 945930 w 1211250"/>
                  <a:gd name="connsiteY2" fmla="*/ 996047 h 1373034"/>
                  <a:gd name="connsiteX3" fmla="*/ 807395 w 1211250"/>
                  <a:gd name="connsiteY3" fmla="*/ 811968 h 1373034"/>
                  <a:gd name="connsiteX4" fmla="*/ 663650 w 1211250"/>
                  <a:gd name="connsiteY4" fmla="*/ 632081 h 1373034"/>
                  <a:gd name="connsiteX5" fmla="*/ 514253 w 1211250"/>
                  <a:gd name="connsiteY5" fmla="*/ 456895 h 1373034"/>
                  <a:gd name="connsiteX6" fmla="*/ 356471 w 1211250"/>
                  <a:gd name="connsiteY6" fmla="*/ 289394 h 1373034"/>
                  <a:gd name="connsiteX7" fmla="*/ 187065 w 1211250"/>
                  <a:gd name="connsiteY7" fmla="*/ 133835 h 1373034"/>
                  <a:gd name="connsiteX8" fmla="*/ 0 w 1211250"/>
                  <a:gd name="connsiteY8" fmla="*/ 0 h 1373034"/>
                  <a:gd name="connsiteX9" fmla="*/ 50371 w 1211250"/>
                  <a:gd name="connsiteY9" fmla="*/ 28203 h 1373034"/>
                  <a:gd name="connsiteX10" fmla="*/ 98963 w 1211250"/>
                  <a:gd name="connsiteY10" fmla="*/ 59327 h 1373034"/>
                  <a:gd name="connsiteX11" fmla="*/ 146158 w 1211250"/>
                  <a:gd name="connsiteY11" fmla="*/ 92611 h 1373034"/>
                  <a:gd name="connsiteX12" fmla="*/ 192146 w 1211250"/>
                  <a:gd name="connsiteY12" fmla="*/ 127611 h 1373034"/>
                  <a:gd name="connsiteX13" fmla="*/ 365363 w 1211250"/>
                  <a:gd name="connsiteY13" fmla="*/ 280438 h 1373034"/>
                  <a:gd name="connsiteX14" fmla="*/ 676354 w 1211250"/>
                  <a:gd name="connsiteY14" fmla="*/ 621728 h 1373034"/>
                  <a:gd name="connsiteX15" fmla="*/ 819273 w 1211250"/>
                  <a:gd name="connsiteY15" fmla="*/ 802948 h 1373034"/>
                  <a:gd name="connsiteX16" fmla="*/ 956220 w 1211250"/>
                  <a:gd name="connsiteY16" fmla="*/ 988679 h 1373034"/>
                  <a:gd name="connsiteX17" fmla="*/ 1087197 w 1211250"/>
                  <a:gd name="connsiteY17" fmla="*/ 1178602 h 1373034"/>
                  <a:gd name="connsiteX18" fmla="*/ 1211251 w 1211250"/>
                  <a:gd name="connsiteY18" fmla="*/ 1373034 h 137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11250" h="1373034">
                    <a:moveTo>
                      <a:pt x="1211251" y="1373034"/>
                    </a:moveTo>
                    <a:cubicBezTo>
                      <a:pt x="1168375" y="1309198"/>
                      <a:pt x="1124992" y="1245806"/>
                      <a:pt x="1080464" y="1183175"/>
                    </a:cubicBezTo>
                    <a:cubicBezTo>
                      <a:pt x="1036382" y="1120291"/>
                      <a:pt x="991601" y="1057851"/>
                      <a:pt x="945930" y="996047"/>
                    </a:cubicBezTo>
                    <a:cubicBezTo>
                      <a:pt x="900069" y="934434"/>
                      <a:pt x="854526" y="872629"/>
                      <a:pt x="807395" y="811968"/>
                    </a:cubicBezTo>
                    <a:cubicBezTo>
                      <a:pt x="760327" y="751307"/>
                      <a:pt x="712624" y="691154"/>
                      <a:pt x="663650" y="632081"/>
                    </a:cubicBezTo>
                    <a:cubicBezTo>
                      <a:pt x="614931" y="572818"/>
                      <a:pt x="565322" y="514189"/>
                      <a:pt x="514253" y="456895"/>
                    </a:cubicBezTo>
                    <a:cubicBezTo>
                      <a:pt x="463120" y="399664"/>
                      <a:pt x="410272" y="344084"/>
                      <a:pt x="356471" y="289394"/>
                    </a:cubicBezTo>
                    <a:cubicBezTo>
                      <a:pt x="302162" y="235212"/>
                      <a:pt x="246011" y="182872"/>
                      <a:pt x="187065" y="133835"/>
                    </a:cubicBezTo>
                    <a:cubicBezTo>
                      <a:pt x="128373" y="84481"/>
                      <a:pt x="66568" y="38620"/>
                      <a:pt x="0" y="0"/>
                    </a:cubicBezTo>
                    <a:lnTo>
                      <a:pt x="50371" y="28203"/>
                    </a:lnTo>
                    <a:lnTo>
                      <a:pt x="98963" y="59327"/>
                    </a:lnTo>
                    <a:cubicBezTo>
                      <a:pt x="114843" y="70189"/>
                      <a:pt x="130405" y="81559"/>
                      <a:pt x="146158" y="92611"/>
                    </a:cubicBezTo>
                    <a:cubicBezTo>
                      <a:pt x="161847" y="103791"/>
                      <a:pt x="176774" y="115986"/>
                      <a:pt x="192146" y="127611"/>
                    </a:cubicBezTo>
                    <a:cubicBezTo>
                      <a:pt x="252362" y="175631"/>
                      <a:pt x="309720" y="227145"/>
                      <a:pt x="365363" y="280438"/>
                    </a:cubicBezTo>
                    <a:cubicBezTo>
                      <a:pt x="475760" y="387913"/>
                      <a:pt x="577963" y="503327"/>
                      <a:pt x="676354" y="621728"/>
                    </a:cubicBezTo>
                    <a:cubicBezTo>
                      <a:pt x="725074" y="681309"/>
                      <a:pt x="772586" y="741843"/>
                      <a:pt x="819273" y="802948"/>
                    </a:cubicBezTo>
                    <a:cubicBezTo>
                      <a:pt x="865959" y="864117"/>
                      <a:pt x="911884" y="925859"/>
                      <a:pt x="956220" y="988679"/>
                    </a:cubicBezTo>
                    <a:cubicBezTo>
                      <a:pt x="1000684" y="1051436"/>
                      <a:pt x="1044385" y="1114702"/>
                      <a:pt x="1087197" y="1178602"/>
                    </a:cubicBezTo>
                    <a:cubicBezTo>
                      <a:pt x="1129374" y="1242883"/>
                      <a:pt x="1171488" y="1307228"/>
                      <a:pt x="1211251" y="1373034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651438" y="6403704"/>
                <a:ext cx="547917" cy="541248"/>
              </a:xfrm>
              <a:custGeom>
                <a:avLst/>
                <a:gdLst>
                  <a:gd name="connsiteX0" fmla="*/ 0 w 547917"/>
                  <a:gd name="connsiteY0" fmla="*/ 330110 h 541248"/>
                  <a:gd name="connsiteX1" fmla="*/ 68410 w 547917"/>
                  <a:gd name="connsiteY1" fmla="*/ 304004 h 541248"/>
                  <a:gd name="connsiteX2" fmla="*/ 141648 w 547917"/>
                  <a:gd name="connsiteY2" fmla="*/ 295746 h 541248"/>
                  <a:gd name="connsiteX3" fmla="*/ 215013 w 547917"/>
                  <a:gd name="connsiteY3" fmla="*/ 304893 h 541248"/>
                  <a:gd name="connsiteX4" fmla="*/ 285520 w 547917"/>
                  <a:gd name="connsiteY4" fmla="*/ 327125 h 541248"/>
                  <a:gd name="connsiteX5" fmla="*/ 352024 w 547917"/>
                  <a:gd name="connsiteY5" fmla="*/ 359329 h 541248"/>
                  <a:gd name="connsiteX6" fmla="*/ 414337 w 547917"/>
                  <a:gd name="connsiteY6" fmla="*/ 398901 h 541248"/>
                  <a:gd name="connsiteX7" fmla="*/ 472393 w 547917"/>
                  <a:gd name="connsiteY7" fmla="*/ 444381 h 541248"/>
                  <a:gd name="connsiteX8" fmla="*/ 526194 w 547917"/>
                  <a:gd name="connsiteY8" fmla="*/ 495197 h 541248"/>
                  <a:gd name="connsiteX9" fmla="*/ 512919 w 547917"/>
                  <a:gd name="connsiteY9" fmla="*/ 504153 h 541248"/>
                  <a:gd name="connsiteX10" fmla="*/ 465089 w 547917"/>
                  <a:gd name="connsiteY10" fmla="*/ 382895 h 541248"/>
                  <a:gd name="connsiteX11" fmla="*/ 445842 w 547917"/>
                  <a:gd name="connsiteY11" fmla="*/ 320646 h 541248"/>
                  <a:gd name="connsiteX12" fmla="*/ 430471 w 547917"/>
                  <a:gd name="connsiteY12" fmla="*/ 257317 h 541248"/>
                  <a:gd name="connsiteX13" fmla="*/ 414337 w 547917"/>
                  <a:gd name="connsiteY13" fmla="*/ 128118 h 541248"/>
                  <a:gd name="connsiteX14" fmla="*/ 417767 w 547917"/>
                  <a:gd name="connsiteY14" fmla="*/ 63075 h 541248"/>
                  <a:gd name="connsiteX15" fmla="*/ 433011 w 547917"/>
                  <a:gd name="connsiteY15" fmla="*/ 0 h 541248"/>
                  <a:gd name="connsiteX16" fmla="*/ 421896 w 547917"/>
                  <a:gd name="connsiteY16" fmla="*/ 127801 h 541248"/>
                  <a:gd name="connsiteX17" fmla="*/ 442158 w 547917"/>
                  <a:gd name="connsiteY17" fmla="*/ 254712 h 541248"/>
                  <a:gd name="connsiteX18" fmla="*/ 479190 w 547917"/>
                  <a:gd name="connsiteY18" fmla="*/ 378004 h 541248"/>
                  <a:gd name="connsiteX19" fmla="*/ 527338 w 547917"/>
                  <a:gd name="connsiteY19" fmla="*/ 497230 h 541248"/>
                  <a:gd name="connsiteX20" fmla="*/ 547918 w 547917"/>
                  <a:gd name="connsiteY20" fmla="*/ 541248 h 541248"/>
                  <a:gd name="connsiteX21" fmla="*/ 514126 w 547917"/>
                  <a:gd name="connsiteY21" fmla="*/ 506185 h 541248"/>
                  <a:gd name="connsiteX22" fmla="*/ 404999 w 547917"/>
                  <a:gd name="connsiteY22" fmla="*/ 411732 h 541248"/>
                  <a:gd name="connsiteX23" fmla="*/ 280311 w 547917"/>
                  <a:gd name="connsiteY23" fmla="*/ 339194 h 541248"/>
                  <a:gd name="connsiteX24" fmla="*/ 212345 w 547917"/>
                  <a:gd name="connsiteY24" fmla="*/ 315310 h 541248"/>
                  <a:gd name="connsiteX25" fmla="*/ 141204 w 547917"/>
                  <a:gd name="connsiteY25" fmla="*/ 304067 h 541248"/>
                  <a:gd name="connsiteX26" fmla="*/ 69173 w 547917"/>
                  <a:gd name="connsiteY26" fmla="*/ 308450 h 541248"/>
                  <a:gd name="connsiteX27" fmla="*/ 51451 w 547917"/>
                  <a:gd name="connsiteY27" fmla="*/ 312388 h 541248"/>
                  <a:gd name="connsiteX28" fmla="*/ 33983 w 547917"/>
                  <a:gd name="connsiteY28" fmla="*/ 317470 h 541248"/>
                  <a:gd name="connsiteX29" fmla="*/ 0 w 547917"/>
                  <a:gd name="connsiteY29" fmla="*/ 330110 h 54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47917" h="541248">
                    <a:moveTo>
                      <a:pt x="0" y="330110"/>
                    </a:moveTo>
                    <a:cubicBezTo>
                      <a:pt x="21660" y="318930"/>
                      <a:pt x="44464" y="309657"/>
                      <a:pt x="68410" y="304004"/>
                    </a:cubicBezTo>
                    <a:cubicBezTo>
                      <a:pt x="92357" y="298541"/>
                      <a:pt x="116939" y="295682"/>
                      <a:pt x="141648" y="295746"/>
                    </a:cubicBezTo>
                    <a:cubicBezTo>
                      <a:pt x="166357" y="296382"/>
                      <a:pt x="190876" y="299620"/>
                      <a:pt x="215013" y="304893"/>
                    </a:cubicBezTo>
                    <a:cubicBezTo>
                      <a:pt x="239150" y="310101"/>
                      <a:pt x="262589" y="318105"/>
                      <a:pt x="285520" y="327125"/>
                    </a:cubicBezTo>
                    <a:cubicBezTo>
                      <a:pt x="308514" y="336144"/>
                      <a:pt x="330618" y="347197"/>
                      <a:pt x="352024" y="359329"/>
                    </a:cubicBezTo>
                    <a:cubicBezTo>
                      <a:pt x="373430" y="371461"/>
                      <a:pt x="394265" y="384673"/>
                      <a:pt x="414337" y="398901"/>
                    </a:cubicBezTo>
                    <a:cubicBezTo>
                      <a:pt x="434345" y="413193"/>
                      <a:pt x="453719" y="428374"/>
                      <a:pt x="472393" y="444381"/>
                    </a:cubicBezTo>
                    <a:cubicBezTo>
                      <a:pt x="491132" y="460452"/>
                      <a:pt x="509108" y="476903"/>
                      <a:pt x="526194" y="495197"/>
                    </a:cubicBezTo>
                    <a:lnTo>
                      <a:pt x="512919" y="504153"/>
                    </a:lnTo>
                    <a:cubicBezTo>
                      <a:pt x="494752" y="464390"/>
                      <a:pt x="478936" y="424119"/>
                      <a:pt x="465089" y="382895"/>
                    </a:cubicBezTo>
                    <a:cubicBezTo>
                      <a:pt x="458165" y="362314"/>
                      <a:pt x="451750" y="341544"/>
                      <a:pt x="445842" y="320646"/>
                    </a:cubicBezTo>
                    <a:cubicBezTo>
                      <a:pt x="439999" y="299748"/>
                      <a:pt x="435044" y="278596"/>
                      <a:pt x="430471" y="257317"/>
                    </a:cubicBezTo>
                    <a:cubicBezTo>
                      <a:pt x="421705" y="214822"/>
                      <a:pt x="415290" y="171629"/>
                      <a:pt x="414337" y="128118"/>
                    </a:cubicBezTo>
                    <a:cubicBezTo>
                      <a:pt x="413892" y="106395"/>
                      <a:pt x="414845" y="84607"/>
                      <a:pt x="417767" y="63075"/>
                    </a:cubicBezTo>
                    <a:cubicBezTo>
                      <a:pt x="420562" y="41542"/>
                      <a:pt x="425389" y="20263"/>
                      <a:pt x="433011" y="0"/>
                    </a:cubicBezTo>
                    <a:cubicBezTo>
                      <a:pt x="421260" y="41605"/>
                      <a:pt x="418656" y="85052"/>
                      <a:pt x="421896" y="127801"/>
                    </a:cubicBezTo>
                    <a:cubicBezTo>
                      <a:pt x="424627" y="170613"/>
                      <a:pt x="432059" y="212981"/>
                      <a:pt x="442158" y="254712"/>
                    </a:cubicBezTo>
                    <a:cubicBezTo>
                      <a:pt x="452448" y="296382"/>
                      <a:pt x="464898" y="337478"/>
                      <a:pt x="479190" y="378004"/>
                    </a:cubicBezTo>
                    <a:cubicBezTo>
                      <a:pt x="493672" y="418338"/>
                      <a:pt x="509298" y="458609"/>
                      <a:pt x="527338" y="497230"/>
                    </a:cubicBezTo>
                    <a:lnTo>
                      <a:pt x="547918" y="541248"/>
                    </a:lnTo>
                    <a:lnTo>
                      <a:pt x="514126" y="506185"/>
                    </a:lnTo>
                    <a:cubicBezTo>
                      <a:pt x="480969" y="471822"/>
                      <a:pt x="444000" y="439935"/>
                      <a:pt x="404999" y="411732"/>
                    </a:cubicBezTo>
                    <a:cubicBezTo>
                      <a:pt x="365935" y="383466"/>
                      <a:pt x="324457" y="358313"/>
                      <a:pt x="280311" y="339194"/>
                    </a:cubicBezTo>
                    <a:cubicBezTo>
                      <a:pt x="258270" y="329666"/>
                      <a:pt x="235657" y="321154"/>
                      <a:pt x="212345" y="315310"/>
                    </a:cubicBezTo>
                    <a:cubicBezTo>
                      <a:pt x="189034" y="309403"/>
                      <a:pt x="165277" y="305464"/>
                      <a:pt x="141204" y="304067"/>
                    </a:cubicBezTo>
                    <a:cubicBezTo>
                      <a:pt x="117193" y="302923"/>
                      <a:pt x="92992" y="304258"/>
                      <a:pt x="69173" y="308450"/>
                    </a:cubicBezTo>
                    <a:lnTo>
                      <a:pt x="51451" y="312388"/>
                    </a:lnTo>
                    <a:cubicBezTo>
                      <a:pt x="45480" y="313531"/>
                      <a:pt x="39827" y="315818"/>
                      <a:pt x="33983" y="317470"/>
                    </a:cubicBezTo>
                    <a:cubicBezTo>
                      <a:pt x="22422" y="320455"/>
                      <a:pt x="11433" y="325727"/>
                      <a:pt x="0" y="33011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428739" y="6074991"/>
                <a:ext cx="474172" cy="436568"/>
              </a:xfrm>
              <a:custGeom>
                <a:avLst/>
                <a:gdLst>
                  <a:gd name="connsiteX0" fmla="*/ 404999 w 474172"/>
                  <a:gd name="connsiteY0" fmla="*/ 0 h 436568"/>
                  <a:gd name="connsiteX1" fmla="*/ 385753 w 474172"/>
                  <a:gd name="connsiteY1" fmla="*/ 99979 h 436568"/>
                  <a:gd name="connsiteX2" fmla="*/ 381243 w 474172"/>
                  <a:gd name="connsiteY2" fmla="*/ 201102 h 436568"/>
                  <a:gd name="connsiteX3" fmla="*/ 396615 w 474172"/>
                  <a:gd name="connsiteY3" fmla="*/ 300129 h 436568"/>
                  <a:gd name="connsiteX4" fmla="*/ 414337 w 474172"/>
                  <a:gd name="connsiteY4" fmla="*/ 346625 h 436568"/>
                  <a:gd name="connsiteX5" fmla="*/ 439808 w 474172"/>
                  <a:gd name="connsiteY5" fmla="*/ 388993 h 436568"/>
                  <a:gd name="connsiteX6" fmla="*/ 474172 w 474172"/>
                  <a:gd name="connsiteY6" fmla="*/ 436568 h 436568"/>
                  <a:gd name="connsiteX7" fmla="*/ 428057 w 474172"/>
                  <a:gd name="connsiteY7" fmla="*/ 399918 h 436568"/>
                  <a:gd name="connsiteX8" fmla="*/ 328014 w 474172"/>
                  <a:gd name="connsiteY8" fmla="*/ 341607 h 436568"/>
                  <a:gd name="connsiteX9" fmla="*/ 215267 w 474172"/>
                  <a:gd name="connsiteY9" fmla="*/ 315628 h 436568"/>
                  <a:gd name="connsiteX10" fmla="*/ 157274 w 474172"/>
                  <a:gd name="connsiteY10" fmla="*/ 318740 h 436568"/>
                  <a:gd name="connsiteX11" fmla="*/ 100932 w 474172"/>
                  <a:gd name="connsiteY11" fmla="*/ 333731 h 436568"/>
                  <a:gd name="connsiteX12" fmla="*/ 0 w 474172"/>
                  <a:gd name="connsiteY12" fmla="*/ 394010 h 436568"/>
                  <a:gd name="connsiteX13" fmla="*/ 97756 w 474172"/>
                  <a:gd name="connsiteY13" fmla="*/ 325918 h 436568"/>
                  <a:gd name="connsiteX14" fmla="*/ 155305 w 474172"/>
                  <a:gd name="connsiteY14" fmla="*/ 307624 h 436568"/>
                  <a:gd name="connsiteX15" fmla="*/ 215712 w 474172"/>
                  <a:gd name="connsiteY15" fmla="*/ 302288 h 436568"/>
                  <a:gd name="connsiteX16" fmla="*/ 333921 w 474172"/>
                  <a:gd name="connsiteY16" fmla="*/ 326998 h 436568"/>
                  <a:gd name="connsiteX17" fmla="*/ 388421 w 474172"/>
                  <a:gd name="connsiteY17" fmla="*/ 353358 h 436568"/>
                  <a:gd name="connsiteX18" fmla="*/ 438665 w 474172"/>
                  <a:gd name="connsiteY18" fmla="*/ 387722 h 436568"/>
                  <a:gd name="connsiteX19" fmla="*/ 426914 w 474172"/>
                  <a:gd name="connsiteY19" fmla="*/ 398647 h 436568"/>
                  <a:gd name="connsiteX20" fmla="*/ 400108 w 474172"/>
                  <a:gd name="connsiteY20" fmla="*/ 353421 h 436568"/>
                  <a:gd name="connsiteX21" fmla="*/ 382260 w 474172"/>
                  <a:gd name="connsiteY21" fmla="*/ 304258 h 436568"/>
                  <a:gd name="connsiteX22" fmla="*/ 372287 w 474172"/>
                  <a:gd name="connsiteY22" fmla="*/ 253188 h 436568"/>
                  <a:gd name="connsiteX23" fmla="*/ 369111 w 474172"/>
                  <a:gd name="connsiteY23" fmla="*/ 201483 h 436568"/>
                  <a:gd name="connsiteX24" fmla="*/ 378385 w 474172"/>
                  <a:gd name="connsiteY24" fmla="*/ 98963 h 436568"/>
                  <a:gd name="connsiteX25" fmla="*/ 404999 w 474172"/>
                  <a:gd name="connsiteY25" fmla="*/ 0 h 43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4172" h="436568">
                    <a:moveTo>
                      <a:pt x="404999" y="0"/>
                    </a:moveTo>
                    <a:cubicBezTo>
                      <a:pt x="396107" y="32903"/>
                      <a:pt x="389945" y="66377"/>
                      <a:pt x="385753" y="99979"/>
                    </a:cubicBezTo>
                    <a:cubicBezTo>
                      <a:pt x="381561" y="133581"/>
                      <a:pt x="380036" y="167437"/>
                      <a:pt x="381243" y="201102"/>
                    </a:cubicBezTo>
                    <a:cubicBezTo>
                      <a:pt x="382704" y="234704"/>
                      <a:pt x="387405" y="268115"/>
                      <a:pt x="396615" y="300129"/>
                    </a:cubicBezTo>
                    <a:cubicBezTo>
                      <a:pt x="401315" y="316072"/>
                      <a:pt x="407413" y="331571"/>
                      <a:pt x="414337" y="346625"/>
                    </a:cubicBezTo>
                    <a:cubicBezTo>
                      <a:pt x="421578" y="361552"/>
                      <a:pt x="430153" y="375653"/>
                      <a:pt x="439808" y="388993"/>
                    </a:cubicBezTo>
                    <a:lnTo>
                      <a:pt x="474172" y="436568"/>
                    </a:lnTo>
                    <a:lnTo>
                      <a:pt x="428057" y="399918"/>
                    </a:lnTo>
                    <a:cubicBezTo>
                      <a:pt x="398203" y="376161"/>
                      <a:pt x="363839" y="356216"/>
                      <a:pt x="328014" y="341607"/>
                    </a:cubicBezTo>
                    <a:cubicBezTo>
                      <a:pt x="292062" y="326998"/>
                      <a:pt x="254014" y="317279"/>
                      <a:pt x="215267" y="315628"/>
                    </a:cubicBezTo>
                    <a:cubicBezTo>
                      <a:pt x="195894" y="314738"/>
                      <a:pt x="176520" y="315818"/>
                      <a:pt x="157274" y="318740"/>
                    </a:cubicBezTo>
                    <a:cubicBezTo>
                      <a:pt x="138091" y="321916"/>
                      <a:pt x="119289" y="326998"/>
                      <a:pt x="100932" y="333731"/>
                    </a:cubicBezTo>
                    <a:cubicBezTo>
                      <a:pt x="64472" y="347769"/>
                      <a:pt x="30680" y="368920"/>
                      <a:pt x="0" y="394010"/>
                    </a:cubicBezTo>
                    <a:cubicBezTo>
                      <a:pt x="28076" y="365999"/>
                      <a:pt x="61106" y="342496"/>
                      <a:pt x="97756" y="325918"/>
                    </a:cubicBezTo>
                    <a:cubicBezTo>
                      <a:pt x="116304" y="318105"/>
                      <a:pt x="135487" y="311816"/>
                      <a:pt x="155305" y="307624"/>
                    </a:cubicBezTo>
                    <a:cubicBezTo>
                      <a:pt x="175186" y="303876"/>
                      <a:pt x="195449" y="302098"/>
                      <a:pt x="215712" y="302288"/>
                    </a:cubicBezTo>
                    <a:cubicBezTo>
                      <a:pt x="256301" y="302924"/>
                      <a:pt x="296381" y="312197"/>
                      <a:pt x="333921" y="326998"/>
                    </a:cubicBezTo>
                    <a:cubicBezTo>
                      <a:pt x="352723" y="334493"/>
                      <a:pt x="370890" y="343322"/>
                      <a:pt x="388421" y="353358"/>
                    </a:cubicBezTo>
                    <a:cubicBezTo>
                      <a:pt x="406016" y="363458"/>
                      <a:pt x="422594" y="374510"/>
                      <a:pt x="438665" y="387722"/>
                    </a:cubicBezTo>
                    <a:lnTo>
                      <a:pt x="426914" y="398647"/>
                    </a:lnTo>
                    <a:cubicBezTo>
                      <a:pt x="416687" y="384355"/>
                      <a:pt x="407667" y="369238"/>
                      <a:pt x="400108" y="353421"/>
                    </a:cubicBezTo>
                    <a:cubicBezTo>
                      <a:pt x="392740" y="337542"/>
                      <a:pt x="386896" y="321027"/>
                      <a:pt x="382260" y="304258"/>
                    </a:cubicBezTo>
                    <a:cubicBezTo>
                      <a:pt x="377813" y="287425"/>
                      <a:pt x="374510" y="270338"/>
                      <a:pt x="372287" y="253188"/>
                    </a:cubicBezTo>
                    <a:cubicBezTo>
                      <a:pt x="370318" y="235974"/>
                      <a:pt x="369302" y="218697"/>
                      <a:pt x="369111" y="201483"/>
                    </a:cubicBezTo>
                    <a:cubicBezTo>
                      <a:pt x="368920" y="166992"/>
                      <a:pt x="372351" y="132692"/>
                      <a:pt x="378385" y="98963"/>
                    </a:cubicBezTo>
                    <a:cubicBezTo>
                      <a:pt x="384546" y="65234"/>
                      <a:pt x="392994" y="31950"/>
                      <a:pt x="404999" y="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204261" y="5833745"/>
                <a:ext cx="368094" cy="281200"/>
              </a:xfrm>
              <a:custGeom>
                <a:avLst/>
                <a:gdLst>
                  <a:gd name="connsiteX0" fmla="*/ 318296 w 368094"/>
                  <a:gd name="connsiteY0" fmla="*/ 0 h 281200"/>
                  <a:gd name="connsiteX1" fmla="*/ 312261 w 368094"/>
                  <a:gd name="connsiteY1" fmla="*/ 67204 h 281200"/>
                  <a:gd name="connsiteX2" fmla="*/ 315882 w 368094"/>
                  <a:gd name="connsiteY2" fmla="*/ 134090 h 281200"/>
                  <a:gd name="connsiteX3" fmla="*/ 330110 w 368094"/>
                  <a:gd name="connsiteY3" fmla="*/ 198943 h 281200"/>
                  <a:gd name="connsiteX4" fmla="*/ 335382 w 368094"/>
                  <a:gd name="connsiteY4" fmla="*/ 214632 h 281200"/>
                  <a:gd name="connsiteX5" fmla="*/ 341861 w 368094"/>
                  <a:gd name="connsiteY5" fmla="*/ 229813 h 281200"/>
                  <a:gd name="connsiteX6" fmla="*/ 345101 w 368094"/>
                  <a:gd name="connsiteY6" fmla="*/ 237372 h 281200"/>
                  <a:gd name="connsiteX7" fmla="*/ 348975 w 368094"/>
                  <a:gd name="connsiteY7" fmla="*/ 244677 h 281200"/>
                  <a:gd name="connsiteX8" fmla="*/ 356598 w 368094"/>
                  <a:gd name="connsiteY8" fmla="*/ 259286 h 281200"/>
                  <a:gd name="connsiteX9" fmla="*/ 368095 w 368094"/>
                  <a:gd name="connsiteY9" fmla="*/ 281200 h 281200"/>
                  <a:gd name="connsiteX10" fmla="*/ 346117 w 368094"/>
                  <a:gd name="connsiteY10" fmla="*/ 270338 h 281200"/>
                  <a:gd name="connsiteX11" fmla="*/ 304004 w 368094"/>
                  <a:gd name="connsiteY11" fmla="*/ 252299 h 281200"/>
                  <a:gd name="connsiteX12" fmla="*/ 260366 w 368094"/>
                  <a:gd name="connsiteY12" fmla="*/ 237563 h 281200"/>
                  <a:gd name="connsiteX13" fmla="*/ 170295 w 368094"/>
                  <a:gd name="connsiteY13" fmla="*/ 220476 h 281200"/>
                  <a:gd name="connsiteX14" fmla="*/ 79653 w 368094"/>
                  <a:gd name="connsiteY14" fmla="*/ 227908 h 281200"/>
                  <a:gd name="connsiteX15" fmla="*/ 37286 w 368094"/>
                  <a:gd name="connsiteY15" fmla="*/ 245375 h 281200"/>
                  <a:gd name="connsiteX16" fmla="*/ 0 w 368094"/>
                  <a:gd name="connsiteY16" fmla="*/ 272943 h 281200"/>
                  <a:gd name="connsiteX17" fmla="*/ 34555 w 368094"/>
                  <a:gd name="connsiteY17" fmla="*/ 240992 h 281200"/>
                  <a:gd name="connsiteX18" fmla="*/ 76922 w 368094"/>
                  <a:gd name="connsiteY18" fmla="*/ 219459 h 281200"/>
                  <a:gd name="connsiteX19" fmla="*/ 171121 w 368094"/>
                  <a:gd name="connsiteY19" fmla="*/ 206629 h 281200"/>
                  <a:gd name="connsiteX20" fmla="*/ 264812 w 368094"/>
                  <a:gd name="connsiteY20" fmla="*/ 222254 h 281200"/>
                  <a:gd name="connsiteX21" fmla="*/ 353485 w 368094"/>
                  <a:gd name="connsiteY21" fmla="*/ 256237 h 281200"/>
                  <a:gd name="connsiteX22" fmla="*/ 342941 w 368094"/>
                  <a:gd name="connsiteY22" fmla="*/ 267226 h 281200"/>
                  <a:gd name="connsiteX23" fmla="*/ 335001 w 368094"/>
                  <a:gd name="connsiteY23" fmla="*/ 251727 h 281200"/>
                  <a:gd name="connsiteX24" fmla="*/ 331063 w 368094"/>
                  <a:gd name="connsiteY24" fmla="*/ 243978 h 281200"/>
                  <a:gd name="connsiteX25" fmla="*/ 327823 w 368094"/>
                  <a:gd name="connsiteY25" fmla="*/ 235911 h 281200"/>
                  <a:gd name="connsiteX26" fmla="*/ 321472 w 368094"/>
                  <a:gd name="connsiteY26" fmla="*/ 219777 h 281200"/>
                  <a:gd name="connsiteX27" fmla="*/ 316390 w 368094"/>
                  <a:gd name="connsiteY27" fmla="*/ 203198 h 281200"/>
                  <a:gd name="connsiteX28" fmla="*/ 304448 w 368094"/>
                  <a:gd name="connsiteY28" fmla="*/ 135360 h 281200"/>
                  <a:gd name="connsiteX29" fmla="*/ 305338 w 368094"/>
                  <a:gd name="connsiteY29" fmla="*/ 66886 h 281200"/>
                  <a:gd name="connsiteX30" fmla="*/ 318296 w 368094"/>
                  <a:gd name="connsiteY30" fmla="*/ 0 h 2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68094" h="281200">
                    <a:moveTo>
                      <a:pt x="318296" y="0"/>
                    </a:moveTo>
                    <a:cubicBezTo>
                      <a:pt x="314484" y="22295"/>
                      <a:pt x="312769" y="44781"/>
                      <a:pt x="312261" y="67204"/>
                    </a:cubicBezTo>
                    <a:cubicBezTo>
                      <a:pt x="311880" y="89626"/>
                      <a:pt x="313023" y="111985"/>
                      <a:pt x="315882" y="134090"/>
                    </a:cubicBezTo>
                    <a:cubicBezTo>
                      <a:pt x="318359" y="156194"/>
                      <a:pt x="323631" y="177854"/>
                      <a:pt x="330110" y="198943"/>
                    </a:cubicBezTo>
                    <a:lnTo>
                      <a:pt x="335382" y="214632"/>
                    </a:lnTo>
                    <a:lnTo>
                      <a:pt x="341861" y="229813"/>
                    </a:lnTo>
                    <a:lnTo>
                      <a:pt x="345101" y="237372"/>
                    </a:lnTo>
                    <a:lnTo>
                      <a:pt x="348975" y="244677"/>
                    </a:lnTo>
                    <a:lnTo>
                      <a:pt x="356598" y="259286"/>
                    </a:lnTo>
                    <a:lnTo>
                      <a:pt x="368095" y="281200"/>
                    </a:lnTo>
                    <a:lnTo>
                      <a:pt x="346117" y="270338"/>
                    </a:lnTo>
                    <a:cubicBezTo>
                      <a:pt x="332714" y="263669"/>
                      <a:pt x="318296" y="257698"/>
                      <a:pt x="304004" y="252299"/>
                    </a:cubicBezTo>
                    <a:cubicBezTo>
                      <a:pt x="289648" y="246900"/>
                      <a:pt x="275102" y="241818"/>
                      <a:pt x="260366" y="237563"/>
                    </a:cubicBezTo>
                    <a:cubicBezTo>
                      <a:pt x="230893" y="229178"/>
                      <a:pt x="200785" y="222572"/>
                      <a:pt x="170295" y="220476"/>
                    </a:cubicBezTo>
                    <a:cubicBezTo>
                      <a:pt x="139870" y="217935"/>
                      <a:pt x="109063" y="219904"/>
                      <a:pt x="79653" y="227908"/>
                    </a:cubicBezTo>
                    <a:cubicBezTo>
                      <a:pt x="65044" y="232227"/>
                      <a:pt x="50752" y="237880"/>
                      <a:pt x="37286" y="245375"/>
                    </a:cubicBezTo>
                    <a:cubicBezTo>
                      <a:pt x="23883" y="252998"/>
                      <a:pt x="11561" y="262398"/>
                      <a:pt x="0" y="272943"/>
                    </a:cubicBezTo>
                    <a:cubicBezTo>
                      <a:pt x="10100" y="261065"/>
                      <a:pt x="21597" y="250139"/>
                      <a:pt x="34555" y="240992"/>
                    </a:cubicBezTo>
                    <a:cubicBezTo>
                      <a:pt x="47703" y="232227"/>
                      <a:pt x="61931" y="224859"/>
                      <a:pt x="76922" y="219459"/>
                    </a:cubicBezTo>
                    <a:cubicBezTo>
                      <a:pt x="107030" y="208852"/>
                      <a:pt x="139362" y="205358"/>
                      <a:pt x="171121" y="206629"/>
                    </a:cubicBezTo>
                    <a:cubicBezTo>
                      <a:pt x="202944" y="207962"/>
                      <a:pt x="234323" y="213616"/>
                      <a:pt x="264812" y="222254"/>
                    </a:cubicBezTo>
                    <a:cubicBezTo>
                      <a:pt x="295365" y="230830"/>
                      <a:pt x="324775" y="241882"/>
                      <a:pt x="353485" y="256237"/>
                    </a:cubicBezTo>
                    <a:lnTo>
                      <a:pt x="342941" y="267226"/>
                    </a:lnTo>
                    <a:lnTo>
                      <a:pt x="335001" y="251727"/>
                    </a:lnTo>
                    <a:lnTo>
                      <a:pt x="331063" y="243978"/>
                    </a:lnTo>
                    <a:lnTo>
                      <a:pt x="327823" y="235911"/>
                    </a:lnTo>
                    <a:lnTo>
                      <a:pt x="321472" y="219777"/>
                    </a:lnTo>
                    <a:lnTo>
                      <a:pt x="316390" y="203198"/>
                    </a:lnTo>
                    <a:cubicBezTo>
                      <a:pt x="309975" y="181030"/>
                      <a:pt x="306036" y="158227"/>
                      <a:pt x="304448" y="135360"/>
                    </a:cubicBezTo>
                    <a:cubicBezTo>
                      <a:pt x="302860" y="112493"/>
                      <a:pt x="302987" y="89563"/>
                      <a:pt x="305338" y="66886"/>
                    </a:cubicBezTo>
                    <a:cubicBezTo>
                      <a:pt x="307688" y="44146"/>
                      <a:pt x="311690" y="21660"/>
                      <a:pt x="318296" y="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18" name="文本框 16"/>
          <p:cNvSpPr txBox="1"/>
          <p:nvPr/>
        </p:nvSpPr>
        <p:spPr>
          <a:xfrm>
            <a:off x="3205779" y="2598764"/>
            <a:ext cx="8107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480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汉仪菱心体简" panose="02010400000101010101" charset="-122"/>
              </a:rPr>
              <a:t>三、共享备考策略，高效备考</a:t>
            </a:r>
            <a:endParaRPr lang="zh-CN" sz="4800" dirty="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汉仪菱心体简" panose="02010400000101010101" charset="-122"/>
            </a:endParaRPr>
          </a:p>
        </p:txBody>
      </p:sp>
      <p:pic>
        <p:nvPicPr>
          <p:cNvPr id="220" name="图片 2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023" b="36113"/>
          <a:stretch>
            <a:fillRect/>
          </a:stretch>
        </p:blipFill>
        <p:spPr>
          <a:xfrm>
            <a:off x="0" y="3139440"/>
            <a:ext cx="3486150" cy="3718560"/>
          </a:xfrm>
          <a:custGeom>
            <a:avLst/>
            <a:gdLst>
              <a:gd name="connsiteX0" fmla="*/ 0 w 3486321"/>
              <a:gd name="connsiteY0" fmla="*/ 0 h 4214255"/>
              <a:gd name="connsiteX1" fmla="*/ 3486321 w 3486321"/>
              <a:gd name="connsiteY1" fmla="*/ 0 h 4214255"/>
              <a:gd name="connsiteX2" fmla="*/ 3486321 w 3486321"/>
              <a:gd name="connsiteY2" fmla="*/ 4214255 h 4214255"/>
              <a:gd name="connsiteX3" fmla="*/ 0 w 3486321"/>
              <a:gd name="connsiteY3" fmla="*/ 4214255 h 4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321" h="4214255">
                <a:moveTo>
                  <a:pt x="0" y="0"/>
                </a:moveTo>
                <a:lnTo>
                  <a:pt x="3486321" y="0"/>
                </a:lnTo>
                <a:lnTo>
                  <a:pt x="3486321" y="4214255"/>
                </a:lnTo>
                <a:lnTo>
                  <a:pt x="0" y="4214255"/>
                </a:lnTo>
                <a:close/>
              </a:path>
            </a:pathLst>
          </a:custGeom>
        </p:spPr>
      </p:pic>
      <p:pic>
        <p:nvPicPr>
          <p:cNvPr id="222" name="图片 221"/>
          <p:cNvPicPr>
            <a:picLocks noChangeAspect="1"/>
          </p:cNvPicPr>
          <p:nvPr/>
        </p:nvPicPr>
        <p:blipFill>
          <a:blip r:embed="rId3"/>
          <a:srcRect b="43489"/>
          <a:stretch>
            <a:fillRect/>
          </a:stretch>
        </p:blipFill>
        <p:spPr>
          <a:xfrm>
            <a:off x="1288242" y="4928678"/>
            <a:ext cx="2261812" cy="1929322"/>
          </a:xfrm>
          <a:custGeom>
            <a:avLst/>
            <a:gdLst>
              <a:gd name="connsiteX0" fmla="*/ 0 w 2261812"/>
              <a:gd name="connsiteY0" fmla="*/ 0 h 1929322"/>
              <a:gd name="connsiteX1" fmla="*/ 2261812 w 2261812"/>
              <a:gd name="connsiteY1" fmla="*/ 0 h 1929322"/>
              <a:gd name="connsiteX2" fmla="*/ 2261812 w 2261812"/>
              <a:gd name="connsiteY2" fmla="*/ 1929322 h 1929322"/>
              <a:gd name="connsiteX3" fmla="*/ 0 w 2261812"/>
              <a:gd name="connsiteY3" fmla="*/ 1929322 h 192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812" h="1929322">
                <a:moveTo>
                  <a:pt x="0" y="0"/>
                </a:moveTo>
                <a:lnTo>
                  <a:pt x="2261812" y="0"/>
                </a:lnTo>
                <a:lnTo>
                  <a:pt x="2261812" y="1929322"/>
                </a:lnTo>
                <a:lnTo>
                  <a:pt x="0" y="1929322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963" y="1305067"/>
            <a:ext cx="579170" cy="9022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2" name="文本框 16"/>
          <p:cNvSpPr txBox="1"/>
          <p:nvPr>
            <p:custDataLst>
              <p:tags r:id="rId2"/>
            </p:custDataLst>
          </p:nvPr>
        </p:nvSpPr>
        <p:spPr>
          <a:xfrm>
            <a:off x="846455" y="1659890"/>
            <a:ext cx="1062291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1.重视初中历史课程标准的研读，重视历史学科素养的基本要求。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2.重视基础知识的巩固，重视阶段特征的把握，重视古今中外贯通的知识脉络体系。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  <a:p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2" name="文本框 16"/>
          <p:cNvSpPr txBox="1"/>
          <p:nvPr>
            <p:custDataLst>
              <p:tags r:id="rId2"/>
            </p:custDataLst>
          </p:nvPr>
        </p:nvSpPr>
        <p:spPr>
          <a:xfrm>
            <a:off x="846455" y="1031875"/>
            <a:ext cx="1062291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汉仪菱心体简" panose="02010400000101010101" charset="-122"/>
              </a:rPr>
              <a:t>3</a:t>
            </a:r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.重视解题技能，重视对材料题的训练。重视审题能力、归纳总结能力、准确表述能力、对比分析能力的训练、重视逻辑思维能力的培养和训练。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4.重视答题的规范性，言简意赅、条理清楚、标清序号、书写规范。重视用规定的笔作答，答在规定的范围之内。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2" name="文本框 16"/>
          <p:cNvSpPr txBox="1"/>
          <p:nvPr>
            <p:custDataLst>
              <p:tags r:id="rId2"/>
            </p:custDataLst>
          </p:nvPr>
        </p:nvSpPr>
        <p:spPr>
          <a:xfrm>
            <a:off x="846455" y="1031875"/>
            <a:ext cx="106229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5.对于历史核心概念、专有名词，建议专门归纳总结加强书写训练，避免错别字和不科学表述的出现。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16"/>
          <p:cNvSpPr txBox="1"/>
          <p:nvPr/>
        </p:nvSpPr>
        <p:spPr>
          <a:xfrm>
            <a:off x="4723595" y="3188742"/>
            <a:ext cx="3262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D3716F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400" dirty="0">
                <a:sym typeface="汉仪菱心体简" panose="02010400000101010101" charset="-122"/>
              </a:rPr>
              <a:t>THANKS</a:t>
            </a:r>
            <a:endParaRPr lang="en-US" altLang="zh-CN" sz="4400" dirty="0">
              <a:sym typeface="汉仪菱心体简" panose="02010400000101010101" charset="-122"/>
            </a:endParaRPr>
          </a:p>
        </p:txBody>
      </p:sp>
      <p:sp>
        <p:nvSpPr>
          <p:cNvPr id="6" name="文本框 16"/>
          <p:cNvSpPr txBox="1"/>
          <p:nvPr/>
        </p:nvSpPr>
        <p:spPr>
          <a:xfrm>
            <a:off x="4723594" y="2132375"/>
            <a:ext cx="3230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D3716F"/>
                </a:solidFill>
                <a:latin typeface="汉仪大宋简" panose="02010609000101010101" pitchFamily="49" charset="-122"/>
                <a:ea typeface="汉仪大宋简" panose="02010609000101010101" pitchFamily="49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000" dirty="0"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感谢聆听</a:t>
            </a:r>
            <a:endParaRPr lang="zh-CN" altLang="en-US" sz="6000" dirty="0"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8137" t="42207"/>
          <a:stretch>
            <a:fillRect/>
          </a:stretch>
        </p:blipFill>
        <p:spPr>
          <a:xfrm>
            <a:off x="1" y="1"/>
            <a:ext cx="1417393" cy="1508003"/>
          </a:xfrm>
          <a:custGeom>
            <a:avLst/>
            <a:gdLst>
              <a:gd name="connsiteX0" fmla="*/ 0 w 1417393"/>
              <a:gd name="connsiteY0" fmla="*/ 0 h 1508003"/>
              <a:gd name="connsiteX1" fmla="*/ 1417393 w 1417393"/>
              <a:gd name="connsiteY1" fmla="*/ 0 h 1508003"/>
              <a:gd name="connsiteX2" fmla="*/ 1417393 w 1417393"/>
              <a:gd name="connsiteY2" fmla="*/ 1508003 h 1508003"/>
              <a:gd name="connsiteX3" fmla="*/ 0 w 1417393"/>
              <a:gd name="connsiteY3" fmla="*/ 1508003 h 150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393" h="1508003">
                <a:moveTo>
                  <a:pt x="0" y="0"/>
                </a:moveTo>
                <a:lnTo>
                  <a:pt x="1417393" y="0"/>
                </a:lnTo>
                <a:lnTo>
                  <a:pt x="1417393" y="1508003"/>
                </a:lnTo>
                <a:lnTo>
                  <a:pt x="0" y="1508003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38748" r="13046"/>
          <a:stretch>
            <a:fillRect/>
          </a:stretch>
        </p:blipFill>
        <p:spPr>
          <a:xfrm>
            <a:off x="10686474" y="1"/>
            <a:ext cx="1505527" cy="1594523"/>
          </a:xfrm>
          <a:custGeom>
            <a:avLst/>
            <a:gdLst>
              <a:gd name="connsiteX0" fmla="*/ 0 w 1505527"/>
              <a:gd name="connsiteY0" fmla="*/ 0 h 1594523"/>
              <a:gd name="connsiteX1" fmla="*/ 1505527 w 1505527"/>
              <a:gd name="connsiteY1" fmla="*/ 0 h 1594523"/>
              <a:gd name="connsiteX2" fmla="*/ 1505527 w 1505527"/>
              <a:gd name="connsiteY2" fmla="*/ 1594523 h 1594523"/>
              <a:gd name="connsiteX3" fmla="*/ 0 w 1505527"/>
              <a:gd name="connsiteY3" fmla="*/ 1594523 h 159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5527" h="1594523">
                <a:moveTo>
                  <a:pt x="0" y="0"/>
                </a:moveTo>
                <a:lnTo>
                  <a:pt x="1505527" y="0"/>
                </a:lnTo>
                <a:lnTo>
                  <a:pt x="1505527" y="1594523"/>
                </a:lnTo>
                <a:lnTo>
                  <a:pt x="0" y="1594523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4818" b="41016"/>
          <a:stretch>
            <a:fillRect/>
          </a:stretch>
        </p:blipFill>
        <p:spPr>
          <a:xfrm>
            <a:off x="0" y="4707604"/>
            <a:ext cx="4369518" cy="2150397"/>
          </a:xfrm>
          <a:custGeom>
            <a:avLst/>
            <a:gdLst>
              <a:gd name="connsiteX0" fmla="*/ 0 w 4369518"/>
              <a:gd name="connsiteY0" fmla="*/ 0 h 2150397"/>
              <a:gd name="connsiteX1" fmla="*/ 4369518 w 4369518"/>
              <a:gd name="connsiteY1" fmla="*/ 0 h 2150397"/>
              <a:gd name="connsiteX2" fmla="*/ 4369518 w 4369518"/>
              <a:gd name="connsiteY2" fmla="*/ 2150397 h 2150397"/>
              <a:gd name="connsiteX3" fmla="*/ 0 w 4369518"/>
              <a:gd name="connsiteY3" fmla="*/ 2150397 h 215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9518" h="2150397">
                <a:moveTo>
                  <a:pt x="0" y="0"/>
                </a:moveTo>
                <a:lnTo>
                  <a:pt x="4369518" y="0"/>
                </a:lnTo>
                <a:lnTo>
                  <a:pt x="4369518" y="2150397"/>
                </a:lnTo>
                <a:lnTo>
                  <a:pt x="0" y="2150397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b="41016"/>
          <a:stretch>
            <a:fillRect/>
          </a:stretch>
        </p:blipFill>
        <p:spPr>
          <a:xfrm>
            <a:off x="7592075" y="4707604"/>
            <a:ext cx="4596782" cy="2150397"/>
          </a:xfrm>
          <a:custGeom>
            <a:avLst/>
            <a:gdLst>
              <a:gd name="connsiteX0" fmla="*/ 0 w 4596782"/>
              <a:gd name="connsiteY0" fmla="*/ 0 h 2150397"/>
              <a:gd name="connsiteX1" fmla="*/ 4596782 w 4596782"/>
              <a:gd name="connsiteY1" fmla="*/ 0 h 2150397"/>
              <a:gd name="connsiteX2" fmla="*/ 4596782 w 4596782"/>
              <a:gd name="connsiteY2" fmla="*/ 2150397 h 2150397"/>
              <a:gd name="connsiteX3" fmla="*/ 0 w 4596782"/>
              <a:gd name="connsiteY3" fmla="*/ 2150397 h 215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6782" h="2150397">
                <a:moveTo>
                  <a:pt x="0" y="0"/>
                </a:moveTo>
                <a:lnTo>
                  <a:pt x="4596782" y="0"/>
                </a:lnTo>
                <a:lnTo>
                  <a:pt x="4596782" y="2150397"/>
                </a:lnTo>
                <a:lnTo>
                  <a:pt x="0" y="2150397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图形 2"/>
          <p:cNvGrpSpPr/>
          <p:nvPr/>
        </p:nvGrpSpPr>
        <p:grpSpPr>
          <a:xfrm>
            <a:off x="-196747" y="5259740"/>
            <a:ext cx="1319436" cy="1532594"/>
            <a:chOff x="-43252" y="5524151"/>
            <a:chExt cx="1319436" cy="1532594"/>
          </a:xfrm>
        </p:grpSpPr>
        <p:sp>
          <p:nvSpPr>
            <p:cNvPr id="45" name="任意多边形: 形状 44"/>
            <p:cNvSpPr/>
            <p:nvPr/>
          </p:nvSpPr>
          <p:spPr>
            <a:xfrm>
              <a:off x="316552" y="5622924"/>
              <a:ext cx="921613" cy="997635"/>
            </a:xfrm>
            <a:custGeom>
              <a:avLst/>
              <a:gdLst>
                <a:gd name="connsiteX0" fmla="*/ 766944 w 921613"/>
                <a:gd name="connsiteY0" fmla="*/ 881458 h 997635"/>
                <a:gd name="connsiteX1" fmla="*/ 84365 w 921613"/>
                <a:gd name="connsiteY1" fmla="*/ 198943 h 997635"/>
                <a:gd name="connsiteX2" fmla="*/ 2615 w 921613"/>
                <a:gd name="connsiteY2" fmla="*/ 0 h 997635"/>
                <a:gd name="connsiteX3" fmla="*/ 921613 w 921613"/>
                <a:gd name="connsiteY3" fmla="*/ 997635 h 997635"/>
                <a:gd name="connsiteX4" fmla="*/ 766944 w 921613"/>
                <a:gd name="connsiteY4" fmla="*/ 881458 h 99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613" h="997635">
                  <a:moveTo>
                    <a:pt x="766944" y="881458"/>
                  </a:moveTo>
                  <a:cubicBezTo>
                    <a:pt x="616975" y="575612"/>
                    <a:pt x="404312" y="358567"/>
                    <a:pt x="84365" y="198943"/>
                  </a:cubicBezTo>
                  <a:cubicBezTo>
                    <a:pt x="26499" y="173217"/>
                    <a:pt x="-10406" y="78891"/>
                    <a:pt x="2615" y="0"/>
                  </a:cubicBezTo>
                  <a:cubicBezTo>
                    <a:pt x="622945" y="230512"/>
                    <a:pt x="845200" y="666572"/>
                    <a:pt x="921613" y="997635"/>
                  </a:cubicBezTo>
                  <a:cubicBezTo>
                    <a:pt x="848820" y="995602"/>
                    <a:pt x="790891" y="935958"/>
                    <a:pt x="766944" y="881458"/>
                  </a:cubicBezTo>
                  <a:close/>
                </a:path>
              </a:pathLst>
            </a:custGeom>
            <a:solidFill>
              <a:srgbClr val="11687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-43252" y="5524151"/>
              <a:ext cx="1319436" cy="1532531"/>
            </a:xfrm>
            <a:custGeom>
              <a:avLst/>
              <a:gdLst>
                <a:gd name="connsiteX0" fmla="*/ 8490 w 1319436"/>
                <a:gd name="connsiteY0" fmla="*/ 0 h 1532531"/>
                <a:gd name="connsiteX1" fmla="*/ 362420 w 1319436"/>
                <a:gd name="connsiteY1" fmla="*/ 98709 h 1532531"/>
                <a:gd name="connsiteX2" fmla="*/ 444170 w 1319436"/>
                <a:gd name="connsiteY2" fmla="*/ 297652 h 1532531"/>
                <a:gd name="connsiteX3" fmla="*/ 1126749 w 1319436"/>
                <a:gd name="connsiteY3" fmla="*/ 980167 h 1532531"/>
                <a:gd name="connsiteX4" fmla="*/ 1281418 w 1319436"/>
                <a:gd name="connsiteY4" fmla="*/ 1096281 h 1532531"/>
                <a:gd name="connsiteX5" fmla="*/ 1314321 w 1319436"/>
                <a:gd name="connsiteY5" fmla="*/ 1532531 h 1532531"/>
                <a:gd name="connsiteX6" fmla="*/ 8490 w 1319436"/>
                <a:gd name="connsiteY6" fmla="*/ 0 h 153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9436" h="1532531">
                  <a:moveTo>
                    <a:pt x="8490" y="0"/>
                  </a:moveTo>
                  <a:cubicBezTo>
                    <a:pt x="139023" y="25852"/>
                    <a:pt x="256406" y="59327"/>
                    <a:pt x="362420" y="98709"/>
                  </a:cubicBezTo>
                  <a:cubicBezTo>
                    <a:pt x="349399" y="177600"/>
                    <a:pt x="386304" y="271926"/>
                    <a:pt x="444170" y="297652"/>
                  </a:cubicBezTo>
                  <a:cubicBezTo>
                    <a:pt x="764053" y="457339"/>
                    <a:pt x="976780" y="674385"/>
                    <a:pt x="1126749" y="980167"/>
                  </a:cubicBezTo>
                  <a:cubicBezTo>
                    <a:pt x="1150759" y="1034667"/>
                    <a:pt x="1208689" y="1094311"/>
                    <a:pt x="1281418" y="1096281"/>
                  </a:cubicBezTo>
                  <a:cubicBezTo>
                    <a:pt x="1338586" y="1343816"/>
                    <a:pt x="1314321" y="1532531"/>
                    <a:pt x="1314321" y="1532531"/>
                  </a:cubicBezTo>
                  <a:cubicBezTo>
                    <a:pt x="-188420" y="1371764"/>
                    <a:pt x="8490" y="0"/>
                    <a:pt x="8490" y="0"/>
                  </a:cubicBezTo>
                  <a:close/>
                </a:path>
              </a:pathLst>
            </a:custGeom>
            <a:solidFill>
              <a:srgbClr val="11687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316552" y="5622924"/>
              <a:ext cx="921613" cy="997635"/>
            </a:xfrm>
            <a:custGeom>
              <a:avLst/>
              <a:gdLst>
                <a:gd name="connsiteX0" fmla="*/ 766944 w 921613"/>
                <a:gd name="connsiteY0" fmla="*/ 881458 h 997635"/>
                <a:gd name="connsiteX1" fmla="*/ 84365 w 921613"/>
                <a:gd name="connsiteY1" fmla="*/ 198943 h 997635"/>
                <a:gd name="connsiteX2" fmla="*/ 2615 w 921613"/>
                <a:gd name="connsiteY2" fmla="*/ 0 h 997635"/>
                <a:gd name="connsiteX3" fmla="*/ 921613 w 921613"/>
                <a:gd name="connsiteY3" fmla="*/ 997635 h 997635"/>
                <a:gd name="connsiteX4" fmla="*/ 766944 w 921613"/>
                <a:gd name="connsiteY4" fmla="*/ 881458 h 99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613" h="997635">
                  <a:moveTo>
                    <a:pt x="766944" y="881458"/>
                  </a:moveTo>
                  <a:cubicBezTo>
                    <a:pt x="616975" y="575612"/>
                    <a:pt x="404312" y="358567"/>
                    <a:pt x="84365" y="198943"/>
                  </a:cubicBezTo>
                  <a:cubicBezTo>
                    <a:pt x="26499" y="173217"/>
                    <a:pt x="-10406" y="78891"/>
                    <a:pt x="2615" y="0"/>
                  </a:cubicBezTo>
                  <a:cubicBezTo>
                    <a:pt x="622945" y="230512"/>
                    <a:pt x="845200" y="666572"/>
                    <a:pt x="921613" y="997635"/>
                  </a:cubicBezTo>
                  <a:cubicBezTo>
                    <a:pt x="848820" y="995602"/>
                    <a:pt x="790891" y="935958"/>
                    <a:pt x="766944" y="881458"/>
                  </a:cubicBezTo>
                  <a:close/>
                </a:path>
              </a:pathLst>
            </a:custGeom>
            <a:solidFill>
              <a:srgbClr val="147C8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-37429" y="5816976"/>
              <a:ext cx="1006008" cy="1185842"/>
            </a:xfrm>
            <a:custGeom>
              <a:avLst/>
              <a:gdLst>
                <a:gd name="connsiteX0" fmla="*/ 511394 w 1006008"/>
                <a:gd name="connsiteY0" fmla="*/ 772395 h 1185842"/>
                <a:gd name="connsiteX1" fmla="*/ 1005130 w 1006008"/>
                <a:gd name="connsiteY1" fmla="*/ 1185843 h 1185842"/>
                <a:gd name="connsiteX2" fmla="*/ 0 w 1006008"/>
                <a:gd name="connsiteY2" fmla="*/ 0 h 1185842"/>
                <a:gd name="connsiteX3" fmla="*/ 52912 w 1006008"/>
                <a:gd name="connsiteY3" fmla="*/ 31950 h 1185842"/>
                <a:gd name="connsiteX4" fmla="*/ 511394 w 1006008"/>
                <a:gd name="connsiteY4" fmla="*/ 772395 h 11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08" h="1185842">
                  <a:moveTo>
                    <a:pt x="511394" y="772395"/>
                  </a:moveTo>
                  <a:cubicBezTo>
                    <a:pt x="736888" y="856813"/>
                    <a:pt x="1023932" y="930812"/>
                    <a:pt x="1005130" y="1185843"/>
                  </a:cubicBezTo>
                  <a:cubicBezTo>
                    <a:pt x="207327" y="981056"/>
                    <a:pt x="31124" y="369365"/>
                    <a:pt x="0" y="0"/>
                  </a:cubicBezTo>
                  <a:cubicBezTo>
                    <a:pt x="17277" y="9591"/>
                    <a:pt x="34872" y="20199"/>
                    <a:pt x="52912" y="31950"/>
                  </a:cubicBezTo>
                  <a:cubicBezTo>
                    <a:pt x="297080" y="204596"/>
                    <a:pt x="220222" y="666318"/>
                    <a:pt x="511394" y="772395"/>
                  </a:cubicBezTo>
                  <a:close/>
                </a:path>
              </a:pathLst>
            </a:custGeom>
            <a:solidFill>
              <a:srgbClr val="0F5E66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9" name="图形 2"/>
            <p:cNvGrpSpPr/>
            <p:nvPr/>
          </p:nvGrpSpPr>
          <p:grpSpPr>
            <a:xfrm>
              <a:off x="59818" y="5683712"/>
              <a:ext cx="1211250" cy="1373034"/>
              <a:chOff x="59818" y="5683712"/>
              <a:chExt cx="1211250" cy="1373034"/>
            </a:xfrm>
            <a:solidFill>
              <a:srgbClr val="0D4D54"/>
            </a:solidFill>
          </p:grpSpPr>
          <p:sp>
            <p:nvSpPr>
              <p:cNvPr id="50" name="任意多边形: 形状 49"/>
              <p:cNvSpPr/>
              <p:nvPr/>
            </p:nvSpPr>
            <p:spPr>
              <a:xfrm>
                <a:off x="59818" y="5683712"/>
                <a:ext cx="1211250" cy="1373034"/>
              </a:xfrm>
              <a:custGeom>
                <a:avLst/>
                <a:gdLst>
                  <a:gd name="connsiteX0" fmla="*/ 1211251 w 1211250"/>
                  <a:gd name="connsiteY0" fmla="*/ 1373034 h 1373034"/>
                  <a:gd name="connsiteX1" fmla="*/ 1080464 w 1211250"/>
                  <a:gd name="connsiteY1" fmla="*/ 1183175 h 1373034"/>
                  <a:gd name="connsiteX2" fmla="*/ 945930 w 1211250"/>
                  <a:gd name="connsiteY2" fmla="*/ 996047 h 1373034"/>
                  <a:gd name="connsiteX3" fmla="*/ 807395 w 1211250"/>
                  <a:gd name="connsiteY3" fmla="*/ 811968 h 1373034"/>
                  <a:gd name="connsiteX4" fmla="*/ 663650 w 1211250"/>
                  <a:gd name="connsiteY4" fmla="*/ 632081 h 1373034"/>
                  <a:gd name="connsiteX5" fmla="*/ 514253 w 1211250"/>
                  <a:gd name="connsiteY5" fmla="*/ 456895 h 1373034"/>
                  <a:gd name="connsiteX6" fmla="*/ 356471 w 1211250"/>
                  <a:gd name="connsiteY6" fmla="*/ 289394 h 1373034"/>
                  <a:gd name="connsiteX7" fmla="*/ 187065 w 1211250"/>
                  <a:gd name="connsiteY7" fmla="*/ 133835 h 1373034"/>
                  <a:gd name="connsiteX8" fmla="*/ 0 w 1211250"/>
                  <a:gd name="connsiteY8" fmla="*/ 0 h 1373034"/>
                  <a:gd name="connsiteX9" fmla="*/ 50371 w 1211250"/>
                  <a:gd name="connsiteY9" fmla="*/ 28203 h 1373034"/>
                  <a:gd name="connsiteX10" fmla="*/ 98963 w 1211250"/>
                  <a:gd name="connsiteY10" fmla="*/ 59327 h 1373034"/>
                  <a:gd name="connsiteX11" fmla="*/ 146158 w 1211250"/>
                  <a:gd name="connsiteY11" fmla="*/ 92611 h 1373034"/>
                  <a:gd name="connsiteX12" fmla="*/ 192146 w 1211250"/>
                  <a:gd name="connsiteY12" fmla="*/ 127611 h 1373034"/>
                  <a:gd name="connsiteX13" fmla="*/ 365363 w 1211250"/>
                  <a:gd name="connsiteY13" fmla="*/ 280438 h 1373034"/>
                  <a:gd name="connsiteX14" fmla="*/ 676354 w 1211250"/>
                  <a:gd name="connsiteY14" fmla="*/ 621728 h 1373034"/>
                  <a:gd name="connsiteX15" fmla="*/ 819273 w 1211250"/>
                  <a:gd name="connsiteY15" fmla="*/ 802948 h 1373034"/>
                  <a:gd name="connsiteX16" fmla="*/ 956220 w 1211250"/>
                  <a:gd name="connsiteY16" fmla="*/ 988679 h 1373034"/>
                  <a:gd name="connsiteX17" fmla="*/ 1087197 w 1211250"/>
                  <a:gd name="connsiteY17" fmla="*/ 1178602 h 1373034"/>
                  <a:gd name="connsiteX18" fmla="*/ 1211251 w 1211250"/>
                  <a:gd name="connsiteY18" fmla="*/ 1373034 h 137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11250" h="1373034">
                    <a:moveTo>
                      <a:pt x="1211251" y="1373034"/>
                    </a:moveTo>
                    <a:cubicBezTo>
                      <a:pt x="1168375" y="1309198"/>
                      <a:pt x="1124992" y="1245806"/>
                      <a:pt x="1080464" y="1183175"/>
                    </a:cubicBezTo>
                    <a:cubicBezTo>
                      <a:pt x="1036382" y="1120291"/>
                      <a:pt x="991601" y="1057851"/>
                      <a:pt x="945930" y="996047"/>
                    </a:cubicBezTo>
                    <a:cubicBezTo>
                      <a:pt x="900069" y="934434"/>
                      <a:pt x="854526" y="872629"/>
                      <a:pt x="807395" y="811968"/>
                    </a:cubicBezTo>
                    <a:cubicBezTo>
                      <a:pt x="760327" y="751307"/>
                      <a:pt x="712624" y="691154"/>
                      <a:pt x="663650" y="632081"/>
                    </a:cubicBezTo>
                    <a:cubicBezTo>
                      <a:pt x="614931" y="572818"/>
                      <a:pt x="565322" y="514189"/>
                      <a:pt x="514253" y="456895"/>
                    </a:cubicBezTo>
                    <a:cubicBezTo>
                      <a:pt x="463120" y="399664"/>
                      <a:pt x="410272" y="344084"/>
                      <a:pt x="356471" y="289394"/>
                    </a:cubicBezTo>
                    <a:cubicBezTo>
                      <a:pt x="302162" y="235212"/>
                      <a:pt x="246011" y="182872"/>
                      <a:pt x="187065" y="133835"/>
                    </a:cubicBezTo>
                    <a:cubicBezTo>
                      <a:pt x="128373" y="84481"/>
                      <a:pt x="66568" y="38620"/>
                      <a:pt x="0" y="0"/>
                    </a:cubicBezTo>
                    <a:lnTo>
                      <a:pt x="50371" y="28203"/>
                    </a:lnTo>
                    <a:lnTo>
                      <a:pt x="98963" y="59327"/>
                    </a:lnTo>
                    <a:cubicBezTo>
                      <a:pt x="114843" y="70189"/>
                      <a:pt x="130405" y="81559"/>
                      <a:pt x="146158" y="92611"/>
                    </a:cubicBezTo>
                    <a:cubicBezTo>
                      <a:pt x="161847" y="103791"/>
                      <a:pt x="176774" y="115986"/>
                      <a:pt x="192146" y="127611"/>
                    </a:cubicBezTo>
                    <a:cubicBezTo>
                      <a:pt x="252362" y="175631"/>
                      <a:pt x="309720" y="227145"/>
                      <a:pt x="365363" y="280438"/>
                    </a:cubicBezTo>
                    <a:cubicBezTo>
                      <a:pt x="475760" y="387913"/>
                      <a:pt x="577963" y="503327"/>
                      <a:pt x="676354" y="621728"/>
                    </a:cubicBezTo>
                    <a:cubicBezTo>
                      <a:pt x="725074" y="681309"/>
                      <a:pt x="772586" y="741843"/>
                      <a:pt x="819273" y="802948"/>
                    </a:cubicBezTo>
                    <a:cubicBezTo>
                      <a:pt x="865959" y="864117"/>
                      <a:pt x="911884" y="925859"/>
                      <a:pt x="956220" y="988679"/>
                    </a:cubicBezTo>
                    <a:cubicBezTo>
                      <a:pt x="1000684" y="1051436"/>
                      <a:pt x="1044385" y="1114702"/>
                      <a:pt x="1087197" y="1178602"/>
                    </a:cubicBezTo>
                    <a:cubicBezTo>
                      <a:pt x="1129374" y="1242883"/>
                      <a:pt x="1171488" y="1307228"/>
                      <a:pt x="1211251" y="1373034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651438" y="6403704"/>
                <a:ext cx="547917" cy="541248"/>
              </a:xfrm>
              <a:custGeom>
                <a:avLst/>
                <a:gdLst>
                  <a:gd name="connsiteX0" fmla="*/ 0 w 547917"/>
                  <a:gd name="connsiteY0" fmla="*/ 330110 h 541248"/>
                  <a:gd name="connsiteX1" fmla="*/ 68410 w 547917"/>
                  <a:gd name="connsiteY1" fmla="*/ 304004 h 541248"/>
                  <a:gd name="connsiteX2" fmla="*/ 141648 w 547917"/>
                  <a:gd name="connsiteY2" fmla="*/ 295746 h 541248"/>
                  <a:gd name="connsiteX3" fmla="*/ 215013 w 547917"/>
                  <a:gd name="connsiteY3" fmla="*/ 304893 h 541248"/>
                  <a:gd name="connsiteX4" fmla="*/ 285520 w 547917"/>
                  <a:gd name="connsiteY4" fmla="*/ 327125 h 541248"/>
                  <a:gd name="connsiteX5" fmla="*/ 352024 w 547917"/>
                  <a:gd name="connsiteY5" fmla="*/ 359329 h 541248"/>
                  <a:gd name="connsiteX6" fmla="*/ 414337 w 547917"/>
                  <a:gd name="connsiteY6" fmla="*/ 398901 h 541248"/>
                  <a:gd name="connsiteX7" fmla="*/ 472393 w 547917"/>
                  <a:gd name="connsiteY7" fmla="*/ 444381 h 541248"/>
                  <a:gd name="connsiteX8" fmla="*/ 526194 w 547917"/>
                  <a:gd name="connsiteY8" fmla="*/ 495197 h 541248"/>
                  <a:gd name="connsiteX9" fmla="*/ 512919 w 547917"/>
                  <a:gd name="connsiteY9" fmla="*/ 504153 h 541248"/>
                  <a:gd name="connsiteX10" fmla="*/ 465089 w 547917"/>
                  <a:gd name="connsiteY10" fmla="*/ 382895 h 541248"/>
                  <a:gd name="connsiteX11" fmla="*/ 445842 w 547917"/>
                  <a:gd name="connsiteY11" fmla="*/ 320646 h 541248"/>
                  <a:gd name="connsiteX12" fmla="*/ 430471 w 547917"/>
                  <a:gd name="connsiteY12" fmla="*/ 257317 h 541248"/>
                  <a:gd name="connsiteX13" fmla="*/ 414337 w 547917"/>
                  <a:gd name="connsiteY13" fmla="*/ 128118 h 541248"/>
                  <a:gd name="connsiteX14" fmla="*/ 417767 w 547917"/>
                  <a:gd name="connsiteY14" fmla="*/ 63075 h 541248"/>
                  <a:gd name="connsiteX15" fmla="*/ 433011 w 547917"/>
                  <a:gd name="connsiteY15" fmla="*/ 0 h 541248"/>
                  <a:gd name="connsiteX16" fmla="*/ 421896 w 547917"/>
                  <a:gd name="connsiteY16" fmla="*/ 127801 h 541248"/>
                  <a:gd name="connsiteX17" fmla="*/ 442158 w 547917"/>
                  <a:gd name="connsiteY17" fmla="*/ 254712 h 541248"/>
                  <a:gd name="connsiteX18" fmla="*/ 479190 w 547917"/>
                  <a:gd name="connsiteY18" fmla="*/ 378004 h 541248"/>
                  <a:gd name="connsiteX19" fmla="*/ 527338 w 547917"/>
                  <a:gd name="connsiteY19" fmla="*/ 497230 h 541248"/>
                  <a:gd name="connsiteX20" fmla="*/ 547918 w 547917"/>
                  <a:gd name="connsiteY20" fmla="*/ 541248 h 541248"/>
                  <a:gd name="connsiteX21" fmla="*/ 514126 w 547917"/>
                  <a:gd name="connsiteY21" fmla="*/ 506185 h 541248"/>
                  <a:gd name="connsiteX22" fmla="*/ 404999 w 547917"/>
                  <a:gd name="connsiteY22" fmla="*/ 411732 h 541248"/>
                  <a:gd name="connsiteX23" fmla="*/ 280311 w 547917"/>
                  <a:gd name="connsiteY23" fmla="*/ 339194 h 541248"/>
                  <a:gd name="connsiteX24" fmla="*/ 212345 w 547917"/>
                  <a:gd name="connsiteY24" fmla="*/ 315310 h 541248"/>
                  <a:gd name="connsiteX25" fmla="*/ 141204 w 547917"/>
                  <a:gd name="connsiteY25" fmla="*/ 304067 h 541248"/>
                  <a:gd name="connsiteX26" fmla="*/ 69173 w 547917"/>
                  <a:gd name="connsiteY26" fmla="*/ 308450 h 541248"/>
                  <a:gd name="connsiteX27" fmla="*/ 51451 w 547917"/>
                  <a:gd name="connsiteY27" fmla="*/ 312388 h 541248"/>
                  <a:gd name="connsiteX28" fmla="*/ 33983 w 547917"/>
                  <a:gd name="connsiteY28" fmla="*/ 317470 h 541248"/>
                  <a:gd name="connsiteX29" fmla="*/ 0 w 547917"/>
                  <a:gd name="connsiteY29" fmla="*/ 330110 h 54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47917" h="541248">
                    <a:moveTo>
                      <a:pt x="0" y="330110"/>
                    </a:moveTo>
                    <a:cubicBezTo>
                      <a:pt x="21660" y="318930"/>
                      <a:pt x="44464" y="309657"/>
                      <a:pt x="68410" y="304004"/>
                    </a:cubicBezTo>
                    <a:cubicBezTo>
                      <a:pt x="92357" y="298541"/>
                      <a:pt x="116939" y="295682"/>
                      <a:pt x="141648" y="295746"/>
                    </a:cubicBezTo>
                    <a:cubicBezTo>
                      <a:pt x="166357" y="296382"/>
                      <a:pt x="190876" y="299620"/>
                      <a:pt x="215013" y="304893"/>
                    </a:cubicBezTo>
                    <a:cubicBezTo>
                      <a:pt x="239150" y="310101"/>
                      <a:pt x="262589" y="318105"/>
                      <a:pt x="285520" y="327125"/>
                    </a:cubicBezTo>
                    <a:cubicBezTo>
                      <a:pt x="308514" y="336144"/>
                      <a:pt x="330618" y="347197"/>
                      <a:pt x="352024" y="359329"/>
                    </a:cubicBezTo>
                    <a:cubicBezTo>
                      <a:pt x="373430" y="371461"/>
                      <a:pt x="394265" y="384673"/>
                      <a:pt x="414337" y="398901"/>
                    </a:cubicBezTo>
                    <a:cubicBezTo>
                      <a:pt x="434345" y="413193"/>
                      <a:pt x="453719" y="428374"/>
                      <a:pt x="472393" y="444381"/>
                    </a:cubicBezTo>
                    <a:cubicBezTo>
                      <a:pt x="491132" y="460452"/>
                      <a:pt x="509108" y="476903"/>
                      <a:pt x="526194" y="495197"/>
                    </a:cubicBezTo>
                    <a:lnTo>
                      <a:pt x="512919" y="504153"/>
                    </a:lnTo>
                    <a:cubicBezTo>
                      <a:pt x="494752" y="464390"/>
                      <a:pt x="478936" y="424119"/>
                      <a:pt x="465089" y="382895"/>
                    </a:cubicBezTo>
                    <a:cubicBezTo>
                      <a:pt x="458165" y="362314"/>
                      <a:pt x="451750" y="341544"/>
                      <a:pt x="445842" y="320646"/>
                    </a:cubicBezTo>
                    <a:cubicBezTo>
                      <a:pt x="439999" y="299748"/>
                      <a:pt x="435044" y="278596"/>
                      <a:pt x="430471" y="257317"/>
                    </a:cubicBezTo>
                    <a:cubicBezTo>
                      <a:pt x="421705" y="214822"/>
                      <a:pt x="415290" y="171629"/>
                      <a:pt x="414337" y="128118"/>
                    </a:cubicBezTo>
                    <a:cubicBezTo>
                      <a:pt x="413892" y="106395"/>
                      <a:pt x="414845" y="84607"/>
                      <a:pt x="417767" y="63075"/>
                    </a:cubicBezTo>
                    <a:cubicBezTo>
                      <a:pt x="420562" y="41542"/>
                      <a:pt x="425389" y="20263"/>
                      <a:pt x="433011" y="0"/>
                    </a:cubicBezTo>
                    <a:cubicBezTo>
                      <a:pt x="421260" y="41605"/>
                      <a:pt x="418656" y="85052"/>
                      <a:pt x="421896" y="127801"/>
                    </a:cubicBezTo>
                    <a:cubicBezTo>
                      <a:pt x="424627" y="170613"/>
                      <a:pt x="432059" y="212981"/>
                      <a:pt x="442158" y="254712"/>
                    </a:cubicBezTo>
                    <a:cubicBezTo>
                      <a:pt x="452448" y="296382"/>
                      <a:pt x="464898" y="337478"/>
                      <a:pt x="479190" y="378004"/>
                    </a:cubicBezTo>
                    <a:cubicBezTo>
                      <a:pt x="493672" y="418338"/>
                      <a:pt x="509298" y="458609"/>
                      <a:pt x="527338" y="497230"/>
                    </a:cubicBezTo>
                    <a:lnTo>
                      <a:pt x="547918" y="541248"/>
                    </a:lnTo>
                    <a:lnTo>
                      <a:pt x="514126" y="506185"/>
                    </a:lnTo>
                    <a:cubicBezTo>
                      <a:pt x="480969" y="471822"/>
                      <a:pt x="444000" y="439935"/>
                      <a:pt x="404999" y="411732"/>
                    </a:cubicBezTo>
                    <a:cubicBezTo>
                      <a:pt x="365935" y="383466"/>
                      <a:pt x="324457" y="358313"/>
                      <a:pt x="280311" y="339194"/>
                    </a:cubicBezTo>
                    <a:cubicBezTo>
                      <a:pt x="258270" y="329666"/>
                      <a:pt x="235657" y="321154"/>
                      <a:pt x="212345" y="315310"/>
                    </a:cubicBezTo>
                    <a:cubicBezTo>
                      <a:pt x="189034" y="309403"/>
                      <a:pt x="165277" y="305464"/>
                      <a:pt x="141204" y="304067"/>
                    </a:cubicBezTo>
                    <a:cubicBezTo>
                      <a:pt x="117193" y="302923"/>
                      <a:pt x="92992" y="304258"/>
                      <a:pt x="69173" y="308450"/>
                    </a:cubicBezTo>
                    <a:lnTo>
                      <a:pt x="51451" y="312388"/>
                    </a:lnTo>
                    <a:cubicBezTo>
                      <a:pt x="45480" y="313531"/>
                      <a:pt x="39827" y="315818"/>
                      <a:pt x="33983" y="317470"/>
                    </a:cubicBezTo>
                    <a:cubicBezTo>
                      <a:pt x="22422" y="320455"/>
                      <a:pt x="11433" y="325727"/>
                      <a:pt x="0" y="33011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428739" y="6074991"/>
                <a:ext cx="474172" cy="436568"/>
              </a:xfrm>
              <a:custGeom>
                <a:avLst/>
                <a:gdLst>
                  <a:gd name="connsiteX0" fmla="*/ 404999 w 474172"/>
                  <a:gd name="connsiteY0" fmla="*/ 0 h 436568"/>
                  <a:gd name="connsiteX1" fmla="*/ 385753 w 474172"/>
                  <a:gd name="connsiteY1" fmla="*/ 99979 h 436568"/>
                  <a:gd name="connsiteX2" fmla="*/ 381243 w 474172"/>
                  <a:gd name="connsiteY2" fmla="*/ 201102 h 436568"/>
                  <a:gd name="connsiteX3" fmla="*/ 396615 w 474172"/>
                  <a:gd name="connsiteY3" fmla="*/ 300129 h 436568"/>
                  <a:gd name="connsiteX4" fmla="*/ 414337 w 474172"/>
                  <a:gd name="connsiteY4" fmla="*/ 346625 h 436568"/>
                  <a:gd name="connsiteX5" fmla="*/ 439808 w 474172"/>
                  <a:gd name="connsiteY5" fmla="*/ 388993 h 436568"/>
                  <a:gd name="connsiteX6" fmla="*/ 474172 w 474172"/>
                  <a:gd name="connsiteY6" fmla="*/ 436568 h 436568"/>
                  <a:gd name="connsiteX7" fmla="*/ 428057 w 474172"/>
                  <a:gd name="connsiteY7" fmla="*/ 399918 h 436568"/>
                  <a:gd name="connsiteX8" fmla="*/ 328014 w 474172"/>
                  <a:gd name="connsiteY8" fmla="*/ 341607 h 436568"/>
                  <a:gd name="connsiteX9" fmla="*/ 215267 w 474172"/>
                  <a:gd name="connsiteY9" fmla="*/ 315628 h 436568"/>
                  <a:gd name="connsiteX10" fmla="*/ 157274 w 474172"/>
                  <a:gd name="connsiteY10" fmla="*/ 318740 h 436568"/>
                  <a:gd name="connsiteX11" fmla="*/ 100932 w 474172"/>
                  <a:gd name="connsiteY11" fmla="*/ 333731 h 436568"/>
                  <a:gd name="connsiteX12" fmla="*/ 0 w 474172"/>
                  <a:gd name="connsiteY12" fmla="*/ 394010 h 436568"/>
                  <a:gd name="connsiteX13" fmla="*/ 97756 w 474172"/>
                  <a:gd name="connsiteY13" fmla="*/ 325918 h 436568"/>
                  <a:gd name="connsiteX14" fmla="*/ 155305 w 474172"/>
                  <a:gd name="connsiteY14" fmla="*/ 307624 h 436568"/>
                  <a:gd name="connsiteX15" fmla="*/ 215712 w 474172"/>
                  <a:gd name="connsiteY15" fmla="*/ 302288 h 436568"/>
                  <a:gd name="connsiteX16" fmla="*/ 333921 w 474172"/>
                  <a:gd name="connsiteY16" fmla="*/ 326998 h 436568"/>
                  <a:gd name="connsiteX17" fmla="*/ 388421 w 474172"/>
                  <a:gd name="connsiteY17" fmla="*/ 353358 h 436568"/>
                  <a:gd name="connsiteX18" fmla="*/ 438665 w 474172"/>
                  <a:gd name="connsiteY18" fmla="*/ 387722 h 436568"/>
                  <a:gd name="connsiteX19" fmla="*/ 426914 w 474172"/>
                  <a:gd name="connsiteY19" fmla="*/ 398647 h 436568"/>
                  <a:gd name="connsiteX20" fmla="*/ 400108 w 474172"/>
                  <a:gd name="connsiteY20" fmla="*/ 353421 h 436568"/>
                  <a:gd name="connsiteX21" fmla="*/ 382260 w 474172"/>
                  <a:gd name="connsiteY21" fmla="*/ 304258 h 436568"/>
                  <a:gd name="connsiteX22" fmla="*/ 372287 w 474172"/>
                  <a:gd name="connsiteY22" fmla="*/ 253188 h 436568"/>
                  <a:gd name="connsiteX23" fmla="*/ 369111 w 474172"/>
                  <a:gd name="connsiteY23" fmla="*/ 201483 h 436568"/>
                  <a:gd name="connsiteX24" fmla="*/ 378385 w 474172"/>
                  <a:gd name="connsiteY24" fmla="*/ 98963 h 436568"/>
                  <a:gd name="connsiteX25" fmla="*/ 404999 w 474172"/>
                  <a:gd name="connsiteY25" fmla="*/ 0 h 43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4172" h="436568">
                    <a:moveTo>
                      <a:pt x="404999" y="0"/>
                    </a:moveTo>
                    <a:cubicBezTo>
                      <a:pt x="396107" y="32903"/>
                      <a:pt x="389945" y="66377"/>
                      <a:pt x="385753" y="99979"/>
                    </a:cubicBezTo>
                    <a:cubicBezTo>
                      <a:pt x="381561" y="133581"/>
                      <a:pt x="380036" y="167437"/>
                      <a:pt x="381243" y="201102"/>
                    </a:cubicBezTo>
                    <a:cubicBezTo>
                      <a:pt x="382704" y="234704"/>
                      <a:pt x="387405" y="268115"/>
                      <a:pt x="396615" y="300129"/>
                    </a:cubicBezTo>
                    <a:cubicBezTo>
                      <a:pt x="401315" y="316072"/>
                      <a:pt x="407413" y="331571"/>
                      <a:pt x="414337" y="346625"/>
                    </a:cubicBezTo>
                    <a:cubicBezTo>
                      <a:pt x="421578" y="361552"/>
                      <a:pt x="430153" y="375653"/>
                      <a:pt x="439808" y="388993"/>
                    </a:cubicBezTo>
                    <a:lnTo>
                      <a:pt x="474172" y="436568"/>
                    </a:lnTo>
                    <a:lnTo>
                      <a:pt x="428057" y="399918"/>
                    </a:lnTo>
                    <a:cubicBezTo>
                      <a:pt x="398203" y="376161"/>
                      <a:pt x="363839" y="356216"/>
                      <a:pt x="328014" y="341607"/>
                    </a:cubicBezTo>
                    <a:cubicBezTo>
                      <a:pt x="292062" y="326998"/>
                      <a:pt x="254014" y="317279"/>
                      <a:pt x="215267" y="315628"/>
                    </a:cubicBezTo>
                    <a:cubicBezTo>
                      <a:pt x="195894" y="314738"/>
                      <a:pt x="176520" y="315818"/>
                      <a:pt x="157274" y="318740"/>
                    </a:cubicBezTo>
                    <a:cubicBezTo>
                      <a:pt x="138091" y="321916"/>
                      <a:pt x="119289" y="326998"/>
                      <a:pt x="100932" y="333731"/>
                    </a:cubicBezTo>
                    <a:cubicBezTo>
                      <a:pt x="64472" y="347769"/>
                      <a:pt x="30680" y="368920"/>
                      <a:pt x="0" y="394010"/>
                    </a:cubicBezTo>
                    <a:cubicBezTo>
                      <a:pt x="28076" y="365999"/>
                      <a:pt x="61106" y="342496"/>
                      <a:pt x="97756" y="325918"/>
                    </a:cubicBezTo>
                    <a:cubicBezTo>
                      <a:pt x="116304" y="318105"/>
                      <a:pt x="135487" y="311816"/>
                      <a:pt x="155305" y="307624"/>
                    </a:cubicBezTo>
                    <a:cubicBezTo>
                      <a:pt x="175186" y="303876"/>
                      <a:pt x="195449" y="302098"/>
                      <a:pt x="215712" y="302288"/>
                    </a:cubicBezTo>
                    <a:cubicBezTo>
                      <a:pt x="256301" y="302924"/>
                      <a:pt x="296381" y="312197"/>
                      <a:pt x="333921" y="326998"/>
                    </a:cubicBezTo>
                    <a:cubicBezTo>
                      <a:pt x="352723" y="334493"/>
                      <a:pt x="370890" y="343322"/>
                      <a:pt x="388421" y="353358"/>
                    </a:cubicBezTo>
                    <a:cubicBezTo>
                      <a:pt x="406016" y="363458"/>
                      <a:pt x="422594" y="374510"/>
                      <a:pt x="438665" y="387722"/>
                    </a:cubicBezTo>
                    <a:lnTo>
                      <a:pt x="426914" y="398647"/>
                    </a:lnTo>
                    <a:cubicBezTo>
                      <a:pt x="416687" y="384355"/>
                      <a:pt x="407667" y="369238"/>
                      <a:pt x="400108" y="353421"/>
                    </a:cubicBezTo>
                    <a:cubicBezTo>
                      <a:pt x="392740" y="337542"/>
                      <a:pt x="386896" y="321027"/>
                      <a:pt x="382260" y="304258"/>
                    </a:cubicBezTo>
                    <a:cubicBezTo>
                      <a:pt x="377813" y="287425"/>
                      <a:pt x="374510" y="270338"/>
                      <a:pt x="372287" y="253188"/>
                    </a:cubicBezTo>
                    <a:cubicBezTo>
                      <a:pt x="370318" y="235974"/>
                      <a:pt x="369302" y="218697"/>
                      <a:pt x="369111" y="201483"/>
                    </a:cubicBezTo>
                    <a:cubicBezTo>
                      <a:pt x="368920" y="166992"/>
                      <a:pt x="372351" y="132692"/>
                      <a:pt x="378385" y="98963"/>
                    </a:cubicBezTo>
                    <a:cubicBezTo>
                      <a:pt x="384546" y="65234"/>
                      <a:pt x="392994" y="31950"/>
                      <a:pt x="404999" y="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204261" y="5833745"/>
                <a:ext cx="368094" cy="281200"/>
              </a:xfrm>
              <a:custGeom>
                <a:avLst/>
                <a:gdLst>
                  <a:gd name="connsiteX0" fmla="*/ 318296 w 368094"/>
                  <a:gd name="connsiteY0" fmla="*/ 0 h 281200"/>
                  <a:gd name="connsiteX1" fmla="*/ 312261 w 368094"/>
                  <a:gd name="connsiteY1" fmla="*/ 67204 h 281200"/>
                  <a:gd name="connsiteX2" fmla="*/ 315882 w 368094"/>
                  <a:gd name="connsiteY2" fmla="*/ 134090 h 281200"/>
                  <a:gd name="connsiteX3" fmla="*/ 330110 w 368094"/>
                  <a:gd name="connsiteY3" fmla="*/ 198943 h 281200"/>
                  <a:gd name="connsiteX4" fmla="*/ 335382 w 368094"/>
                  <a:gd name="connsiteY4" fmla="*/ 214632 h 281200"/>
                  <a:gd name="connsiteX5" fmla="*/ 341861 w 368094"/>
                  <a:gd name="connsiteY5" fmla="*/ 229813 h 281200"/>
                  <a:gd name="connsiteX6" fmla="*/ 345101 w 368094"/>
                  <a:gd name="connsiteY6" fmla="*/ 237372 h 281200"/>
                  <a:gd name="connsiteX7" fmla="*/ 348975 w 368094"/>
                  <a:gd name="connsiteY7" fmla="*/ 244677 h 281200"/>
                  <a:gd name="connsiteX8" fmla="*/ 356598 w 368094"/>
                  <a:gd name="connsiteY8" fmla="*/ 259286 h 281200"/>
                  <a:gd name="connsiteX9" fmla="*/ 368095 w 368094"/>
                  <a:gd name="connsiteY9" fmla="*/ 281200 h 281200"/>
                  <a:gd name="connsiteX10" fmla="*/ 346117 w 368094"/>
                  <a:gd name="connsiteY10" fmla="*/ 270338 h 281200"/>
                  <a:gd name="connsiteX11" fmla="*/ 304004 w 368094"/>
                  <a:gd name="connsiteY11" fmla="*/ 252299 h 281200"/>
                  <a:gd name="connsiteX12" fmla="*/ 260366 w 368094"/>
                  <a:gd name="connsiteY12" fmla="*/ 237563 h 281200"/>
                  <a:gd name="connsiteX13" fmla="*/ 170295 w 368094"/>
                  <a:gd name="connsiteY13" fmla="*/ 220476 h 281200"/>
                  <a:gd name="connsiteX14" fmla="*/ 79653 w 368094"/>
                  <a:gd name="connsiteY14" fmla="*/ 227908 h 281200"/>
                  <a:gd name="connsiteX15" fmla="*/ 37286 w 368094"/>
                  <a:gd name="connsiteY15" fmla="*/ 245375 h 281200"/>
                  <a:gd name="connsiteX16" fmla="*/ 0 w 368094"/>
                  <a:gd name="connsiteY16" fmla="*/ 272943 h 281200"/>
                  <a:gd name="connsiteX17" fmla="*/ 34555 w 368094"/>
                  <a:gd name="connsiteY17" fmla="*/ 240992 h 281200"/>
                  <a:gd name="connsiteX18" fmla="*/ 76922 w 368094"/>
                  <a:gd name="connsiteY18" fmla="*/ 219459 h 281200"/>
                  <a:gd name="connsiteX19" fmla="*/ 171121 w 368094"/>
                  <a:gd name="connsiteY19" fmla="*/ 206629 h 281200"/>
                  <a:gd name="connsiteX20" fmla="*/ 264812 w 368094"/>
                  <a:gd name="connsiteY20" fmla="*/ 222254 h 281200"/>
                  <a:gd name="connsiteX21" fmla="*/ 353485 w 368094"/>
                  <a:gd name="connsiteY21" fmla="*/ 256237 h 281200"/>
                  <a:gd name="connsiteX22" fmla="*/ 342941 w 368094"/>
                  <a:gd name="connsiteY22" fmla="*/ 267226 h 281200"/>
                  <a:gd name="connsiteX23" fmla="*/ 335001 w 368094"/>
                  <a:gd name="connsiteY23" fmla="*/ 251727 h 281200"/>
                  <a:gd name="connsiteX24" fmla="*/ 331063 w 368094"/>
                  <a:gd name="connsiteY24" fmla="*/ 243978 h 281200"/>
                  <a:gd name="connsiteX25" fmla="*/ 327823 w 368094"/>
                  <a:gd name="connsiteY25" fmla="*/ 235911 h 281200"/>
                  <a:gd name="connsiteX26" fmla="*/ 321472 w 368094"/>
                  <a:gd name="connsiteY26" fmla="*/ 219777 h 281200"/>
                  <a:gd name="connsiteX27" fmla="*/ 316390 w 368094"/>
                  <a:gd name="connsiteY27" fmla="*/ 203198 h 281200"/>
                  <a:gd name="connsiteX28" fmla="*/ 304448 w 368094"/>
                  <a:gd name="connsiteY28" fmla="*/ 135360 h 281200"/>
                  <a:gd name="connsiteX29" fmla="*/ 305338 w 368094"/>
                  <a:gd name="connsiteY29" fmla="*/ 66886 h 281200"/>
                  <a:gd name="connsiteX30" fmla="*/ 318296 w 368094"/>
                  <a:gd name="connsiteY30" fmla="*/ 0 h 2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68094" h="281200">
                    <a:moveTo>
                      <a:pt x="318296" y="0"/>
                    </a:moveTo>
                    <a:cubicBezTo>
                      <a:pt x="314484" y="22295"/>
                      <a:pt x="312769" y="44781"/>
                      <a:pt x="312261" y="67204"/>
                    </a:cubicBezTo>
                    <a:cubicBezTo>
                      <a:pt x="311880" y="89626"/>
                      <a:pt x="313023" y="111985"/>
                      <a:pt x="315882" y="134090"/>
                    </a:cubicBezTo>
                    <a:cubicBezTo>
                      <a:pt x="318359" y="156194"/>
                      <a:pt x="323631" y="177854"/>
                      <a:pt x="330110" y="198943"/>
                    </a:cubicBezTo>
                    <a:lnTo>
                      <a:pt x="335382" y="214632"/>
                    </a:lnTo>
                    <a:lnTo>
                      <a:pt x="341861" y="229813"/>
                    </a:lnTo>
                    <a:lnTo>
                      <a:pt x="345101" y="237372"/>
                    </a:lnTo>
                    <a:lnTo>
                      <a:pt x="348975" y="244677"/>
                    </a:lnTo>
                    <a:lnTo>
                      <a:pt x="356598" y="259286"/>
                    </a:lnTo>
                    <a:lnTo>
                      <a:pt x="368095" y="281200"/>
                    </a:lnTo>
                    <a:lnTo>
                      <a:pt x="346117" y="270338"/>
                    </a:lnTo>
                    <a:cubicBezTo>
                      <a:pt x="332714" y="263669"/>
                      <a:pt x="318296" y="257698"/>
                      <a:pt x="304004" y="252299"/>
                    </a:cubicBezTo>
                    <a:cubicBezTo>
                      <a:pt x="289648" y="246900"/>
                      <a:pt x="275102" y="241818"/>
                      <a:pt x="260366" y="237563"/>
                    </a:cubicBezTo>
                    <a:cubicBezTo>
                      <a:pt x="230893" y="229178"/>
                      <a:pt x="200785" y="222572"/>
                      <a:pt x="170295" y="220476"/>
                    </a:cubicBezTo>
                    <a:cubicBezTo>
                      <a:pt x="139870" y="217935"/>
                      <a:pt x="109063" y="219904"/>
                      <a:pt x="79653" y="227908"/>
                    </a:cubicBezTo>
                    <a:cubicBezTo>
                      <a:pt x="65044" y="232227"/>
                      <a:pt x="50752" y="237880"/>
                      <a:pt x="37286" y="245375"/>
                    </a:cubicBezTo>
                    <a:cubicBezTo>
                      <a:pt x="23883" y="252998"/>
                      <a:pt x="11561" y="262398"/>
                      <a:pt x="0" y="272943"/>
                    </a:cubicBezTo>
                    <a:cubicBezTo>
                      <a:pt x="10100" y="261065"/>
                      <a:pt x="21597" y="250139"/>
                      <a:pt x="34555" y="240992"/>
                    </a:cubicBezTo>
                    <a:cubicBezTo>
                      <a:pt x="47703" y="232227"/>
                      <a:pt x="61931" y="224859"/>
                      <a:pt x="76922" y="219459"/>
                    </a:cubicBezTo>
                    <a:cubicBezTo>
                      <a:pt x="107030" y="208852"/>
                      <a:pt x="139362" y="205358"/>
                      <a:pt x="171121" y="206629"/>
                    </a:cubicBezTo>
                    <a:cubicBezTo>
                      <a:pt x="202944" y="207962"/>
                      <a:pt x="234323" y="213616"/>
                      <a:pt x="264812" y="222254"/>
                    </a:cubicBezTo>
                    <a:cubicBezTo>
                      <a:pt x="295365" y="230830"/>
                      <a:pt x="324775" y="241882"/>
                      <a:pt x="353485" y="256237"/>
                    </a:cubicBezTo>
                    <a:lnTo>
                      <a:pt x="342941" y="267226"/>
                    </a:lnTo>
                    <a:lnTo>
                      <a:pt x="335001" y="251727"/>
                    </a:lnTo>
                    <a:lnTo>
                      <a:pt x="331063" y="243978"/>
                    </a:lnTo>
                    <a:lnTo>
                      <a:pt x="327823" y="235911"/>
                    </a:lnTo>
                    <a:lnTo>
                      <a:pt x="321472" y="219777"/>
                    </a:lnTo>
                    <a:lnTo>
                      <a:pt x="316390" y="203198"/>
                    </a:lnTo>
                    <a:cubicBezTo>
                      <a:pt x="309975" y="181030"/>
                      <a:pt x="306036" y="158227"/>
                      <a:pt x="304448" y="135360"/>
                    </a:cubicBezTo>
                    <a:cubicBezTo>
                      <a:pt x="302860" y="112493"/>
                      <a:pt x="302987" y="89563"/>
                      <a:pt x="305338" y="66886"/>
                    </a:cubicBezTo>
                    <a:cubicBezTo>
                      <a:pt x="307688" y="44146"/>
                      <a:pt x="311690" y="21660"/>
                      <a:pt x="318296" y="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18" name="文本框 16"/>
          <p:cNvSpPr txBox="1"/>
          <p:nvPr/>
        </p:nvSpPr>
        <p:spPr>
          <a:xfrm>
            <a:off x="2926379" y="2450809"/>
            <a:ext cx="83286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40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公文小标宋" panose="02000500000000000000" charset="-122"/>
                <a:sym typeface="汉仪菱心体简" panose="02010400000101010101" charset="-122"/>
              </a:rPr>
              <a:t>一、</a:t>
            </a:r>
            <a:r>
              <a:rPr lang="en-US" sz="4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关注命题特点</a:t>
            </a:r>
            <a:r>
              <a:rPr lang="zh-CN" altLang="en-US" sz="4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，</a:t>
            </a:r>
            <a:r>
              <a:rPr lang="zh-CN" sz="4000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公文小标宋" panose="02000500000000000000" charset="-122"/>
                <a:sym typeface="汉仪菱心体简" panose="02010400000101010101" charset="-122"/>
              </a:rPr>
              <a:t>使用好教材资源</a:t>
            </a:r>
            <a:endParaRPr lang="zh-CN" sz="4000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公文小标宋" panose="02000500000000000000" charset="-122"/>
              <a:sym typeface="汉仪菱心体简" panose="02010400000101010101" charset="-122"/>
            </a:endParaRPr>
          </a:p>
        </p:txBody>
      </p:sp>
      <p:pic>
        <p:nvPicPr>
          <p:cNvPr id="220" name="图片 2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023" b="36113"/>
          <a:stretch>
            <a:fillRect/>
          </a:stretch>
        </p:blipFill>
        <p:spPr>
          <a:xfrm>
            <a:off x="0" y="3139440"/>
            <a:ext cx="3486150" cy="3718560"/>
          </a:xfrm>
          <a:custGeom>
            <a:avLst/>
            <a:gdLst>
              <a:gd name="connsiteX0" fmla="*/ 0 w 3486321"/>
              <a:gd name="connsiteY0" fmla="*/ 0 h 4214255"/>
              <a:gd name="connsiteX1" fmla="*/ 3486321 w 3486321"/>
              <a:gd name="connsiteY1" fmla="*/ 0 h 4214255"/>
              <a:gd name="connsiteX2" fmla="*/ 3486321 w 3486321"/>
              <a:gd name="connsiteY2" fmla="*/ 4214255 h 4214255"/>
              <a:gd name="connsiteX3" fmla="*/ 0 w 3486321"/>
              <a:gd name="connsiteY3" fmla="*/ 4214255 h 4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321" h="4214255">
                <a:moveTo>
                  <a:pt x="0" y="0"/>
                </a:moveTo>
                <a:lnTo>
                  <a:pt x="3486321" y="0"/>
                </a:lnTo>
                <a:lnTo>
                  <a:pt x="3486321" y="4214255"/>
                </a:lnTo>
                <a:lnTo>
                  <a:pt x="0" y="4214255"/>
                </a:lnTo>
                <a:close/>
              </a:path>
            </a:pathLst>
          </a:custGeom>
        </p:spPr>
      </p:pic>
      <p:pic>
        <p:nvPicPr>
          <p:cNvPr id="222" name="图片 221"/>
          <p:cNvPicPr>
            <a:picLocks noChangeAspect="1"/>
          </p:cNvPicPr>
          <p:nvPr/>
        </p:nvPicPr>
        <p:blipFill>
          <a:blip r:embed="rId3"/>
          <a:srcRect b="43489"/>
          <a:stretch>
            <a:fillRect/>
          </a:stretch>
        </p:blipFill>
        <p:spPr>
          <a:xfrm>
            <a:off x="1288242" y="4928678"/>
            <a:ext cx="2261812" cy="1929322"/>
          </a:xfrm>
          <a:custGeom>
            <a:avLst/>
            <a:gdLst>
              <a:gd name="connsiteX0" fmla="*/ 0 w 2261812"/>
              <a:gd name="connsiteY0" fmla="*/ 0 h 1929322"/>
              <a:gd name="connsiteX1" fmla="*/ 2261812 w 2261812"/>
              <a:gd name="connsiteY1" fmla="*/ 0 h 1929322"/>
              <a:gd name="connsiteX2" fmla="*/ 2261812 w 2261812"/>
              <a:gd name="connsiteY2" fmla="*/ 1929322 h 1929322"/>
              <a:gd name="connsiteX3" fmla="*/ 0 w 2261812"/>
              <a:gd name="connsiteY3" fmla="*/ 1929322 h 192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812" h="1929322">
                <a:moveTo>
                  <a:pt x="0" y="0"/>
                </a:moveTo>
                <a:lnTo>
                  <a:pt x="2261812" y="0"/>
                </a:lnTo>
                <a:lnTo>
                  <a:pt x="2261812" y="1929322"/>
                </a:lnTo>
                <a:lnTo>
                  <a:pt x="0" y="1929322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963" y="1305067"/>
            <a:ext cx="579170" cy="9022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2" name="文本框 16"/>
          <p:cNvSpPr txBox="1"/>
          <p:nvPr>
            <p:custDataLst>
              <p:tags r:id="rId2"/>
            </p:custDataLst>
          </p:nvPr>
        </p:nvSpPr>
        <p:spPr>
          <a:xfrm>
            <a:off x="768251" y="1364543"/>
            <a:ext cx="77660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）</a:t>
            </a:r>
            <a:r>
              <a:rPr lang="zh-CN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命题</a:t>
            </a:r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突出考察历史学科教材主干知识</a:t>
            </a:r>
            <a:endParaRPr lang="zh-CN" altLang="en-US" sz="32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275" b="5766"/>
          <a:stretch>
            <a:fillRect/>
          </a:stretch>
        </p:blipFill>
        <p:spPr>
          <a:xfrm>
            <a:off x="6489700" y="1948180"/>
            <a:ext cx="5376545" cy="4585335"/>
          </a:xfrm>
          <a:prstGeom prst="rect">
            <a:avLst/>
          </a:prstGeom>
        </p:spPr>
      </p:pic>
      <p:sp>
        <p:nvSpPr>
          <p:cNvPr id="4" name="文本框 16"/>
          <p:cNvSpPr txBox="1"/>
          <p:nvPr>
            <p:custDataLst>
              <p:tags r:id="rId4"/>
            </p:custDataLst>
          </p:nvPr>
        </p:nvSpPr>
        <p:spPr>
          <a:xfrm>
            <a:off x="1438811" y="334573"/>
            <a:ext cx="91643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一、</a:t>
            </a:r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关注命题特点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，使用好教材资源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12" name="文本框 16"/>
          <p:cNvSpPr txBox="1"/>
          <p:nvPr/>
        </p:nvSpPr>
        <p:spPr>
          <a:xfrm>
            <a:off x="699135" y="3105150"/>
            <a:ext cx="5635625" cy="267652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备考建议：（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1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）</a:t>
            </a:r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在教学和考试复习时不能脱离教材，</a:t>
            </a:r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引导学生全面复习教材知识点，包括教材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“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相关史事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”“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材料研读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”“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单元导读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”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等，</a:t>
            </a:r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读懂教材进而做到熟悉和运用教材知识。</a:t>
            </a:r>
            <a:endParaRPr lang="zh-CN" altLang="en-US" sz="2800" dirty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5" name="文本框 16"/>
          <p:cNvSpPr txBox="1"/>
          <p:nvPr>
            <p:custDataLst>
              <p:tags r:id="rId2"/>
            </p:custDataLst>
          </p:nvPr>
        </p:nvSpPr>
        <p:spPr>
          <a:xfrm>
            <a:off x="1360071" y="1386768"/>
            <a:ext cx="61328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）</a:t>
            </a:r>
            <a:r>
              <a:rPr 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试题素材引用、改编自教材</a:t>
            </a:r>
            <a:endParaRPr lang="en-US" sz="32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489200"/>
            <a:ext cx="7707630" cy="1231900"/>
          </a:xfrm>
          <a:prstGeom prst="rect">
            <a:avLst/>
          </a:prstGeom>
        </p:spPr>
      </p:pic>
      <p:sp>
        <p:nvSpPr>
          <p:cNvPr id="3" name="文本框 16"/>
          <p:cNvSpPr txBox="1"/>
          <p:nvPr/>
        </p:nvSpPr>
        <p:spPr>
          <a:xfrm>
            <a:off x="928370" y="4166235"/>
            <a:ext cx="10938510" cy="1383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备考建议：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（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2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）</a:t>
            </a:r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在教学过程中要注意研析课标，引导学生了解和掌握课标要求的主干知识、基本线索等，将教材中的零散知识进行整合，构建起点—线—面的知识框架，构建知识网络，实现高效备考。</a:t>
            </a:r>
            <a:endParaRPr lang="zh-CN" sz="2800" dirty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6" name="文本框 16"/>
          <p:cNvSpPr txBox="1"/>
          <p:nvPr>
            <p:custDataLst>
              <p:tags r:id="rId4"/>
            </p:custDataLst>
          </p:nvPr>
        </p:nvSpPr>
        <p:spPr>
          <a:xfrm>
            <a:off x="1438811" y="334573"/>
            <a:ext cx="91643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一、</a:t>
            </a:r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关注命题特点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，使用好教材资源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5" name="文本框 16"/>
          <p:cNvSpPr txBox="1"/>
          <p:nvPr>
            <p:custDataLst>
              <p:tags r:id="rId2"/>
            </p:custDataLst>
          </p:nvPr>
        </p:nvSpPr>
        <p:spPr>
          <a:xfrm>
            <a:off x="1231166" y="1320093"/>
            <a:ext cx="61328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（</a:t>
            </a:r>
            <a:r>
              <a:rPr lang="en-US" altLang="zh-CN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）</a:t>
            </a:r>
            <a:r>
              <a:rPr lang="en-US" sz="3200" b="1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试题注重考查教材知识联系</a:t>
            </a:r>
            <a:endParaRPr lang="en-US" sz="3200" b="1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35" y="1903730"/>
            <a:ext cx="11159490" cy="4210050"/>
          </a:xfrm>
          <a:prstGeom prst="rect">
            <a:avLst/>
          </a:prstGeom>
        </p:spPr>
      </p:pic>
      <p:sp>
        <p:nvSpPr>
          <p:cNvPr id="6" name="文本框 16"/>
          <p:cNvSpPr txBox="1"/>
          <p:nvPr>
            <p:custDataLst>
              <p:tags r:id="rId4"/>
            </p:custDataLst>
          </p:nvPr>
        </p:nvSpPr>
        <p:spPr>
          <a:xfrm>
            <a:off x="1438811" y="334573"/>
            <a:ext cx="91643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一、</a:t>
            </a:r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关注命题特点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，使用好教材资源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12" name="文本框 16"/>
          <p:cNvSpPr txBox="1"/>
          <p:nvPr/>
        </p:nvSpPr>
        <p:spPr>
          <a:xfrm>
            <a:off x="875665" y="2536825"/>
            <a:ext cx="10619740" cy="3538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备考建议：（</a:t>
            </a:r>
            <a:r>
              <a:rPr lang="en-US" alt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3</a:t>
            </a:r>
            <a:r>
              <a:rPr lang="zh-CN" altLang="en-US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）</a:t>
            </a:r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在平时教学中注意历史线索和历史特征的教学，从大单元整体教学的角度进行备课和教学，构建学生对历史阶段特征的整体认识。</a:t>
            </a:r>
            <a:endParaRPr lang="zh-CN" sz="2800" dirty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  <a:p>
            <a:r>
              <a:rPr lang="zh-CN" sz="2800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在备考中，专题复习要做到主题明确，情境适切，横纵结合，训练得法。针对本题史论结合的考法，在教学中积极采用问题探究的教学方式，选择现象型史料创设新的历史情境，引导学生提炼观点或者结论并加以论述，做到论从史出、史论结合的阐述历史观点或者结论。</a:t>
            </a:r>
            <a:endParaRPr lang="zh-CN" sz="2800" dirty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图形 2"/>
          <p:cNvGrpSpPr/>
          <p:nvPr/>
        </p:nvGrpSpPr>
        <p:grpSpPr>
          <a:xfrm>
            <a:off x="-196747" y="5259740"/>
            <a:ext cx="1319436" cy="1532594"/>
            <a:chOff x="-43252" y="5524151"/>
            <a:chExt cx="1319436" cy="1532594"/>
          </a:xfrm>
        </p:grpSpPr>
        <p:sp>
          <p:nvSpPr>
            <p:cNvPr id="45" name="任意多边形: 形状 44"/>
            <p:cNvSpPr/>
            <p:nvPr/>
          </p:nvSpPr>
          <p:spPr>
            <a:xfrm>
              <a:off x="316552" y="5622924"/>
              <a:ext cx="921613" cy="997635"/>
            </a:xfrm>
            <a:custGeom>
              <a:avLst/>
              <a:gdLst>
                <a:gd name="connsiteX0" fmla="*/ 766944 w 921613"/>
                <a:gd name="connsiteY0" fmla="*/ 881458 h 997635"/>
                <a:gd name="connsiteX1" fmla="*/ 84365 w 921613"/>
                <a:gd name="connsiteY1" fmla="*/ 198943 h 997635"/>
                <a:gd name="connsiteX2" fmla="*/ 2615 w 921613"/>
                <a:gd name="connsiteY2" fmla="*/ 0 h 997635"/>
                <a:gd name="connsiteX3" fmla="*/ 921613 w 921613"/>
                <a:gd name="connsiteY3" fmla="*/ 997635 h 997635"/>
                <a:gd name="connsiteX4" fmla="*/ 766944 w 921613"/>
                <a:gd name="connsiteY4" fmla="*/ 881458 h 99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613" h="997635">
                  <a:moveTo>
                    <a:pt x="766944" y="881458"/>
                  </a:moveTo>
                  <a:cubicBezTo>
                    <a:pt x="616975" y="575612"/>
                    <a:pt x="404312" y="358567"/>
                    <a:pt x="84365" y="198943"/>
                  </a:cubicBezTo>
                  <a:cubicBezTo>
                    <a:pt x="26499" y="173217"/>
                    <a:pt x="-10406" y="78891"/>
                    <a:pt x="2615" y="0"/>
                  </a:cubicBezTo>
                  <a:cubicBezTo>
                    <a:pt x="622945" y="230512"/>
                    <a:pt x="845200" y="666572"/>
                    <a:pt x="921613" y="997635"/>
                  </a:cubicBezTo>
                  <a:cubicBezTo>
                    <a:pt x="848820" y="995602"/>
                    <a:pt x="790891" y="935958"/>
                    <a:pt x="766944" y="881458"/>
                  </a:cubicBezTo>
                  <a:close/>
                </a:path>
              </a:pathLst>
            </a:custGeom>
            <a:solidFill>
              <a:srgbClr val="11687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-43252" y="5524151"/>
              <a:ext cx="1319436" cy="1532531"/>
            </a:xfrm>
            <a:custGeom>
              <a:avLst/>
              <a:gdLst>
                <a:gd name="connsiteX0" fmla="*/ 8490 w 1319436"/>
                <a:gd name="connsiteY0" fmla="*/ 0 h 1532531"/>
                <a:gd name="connsiteX1" fmla="*/ 362420 w 1319436"/>
                <a:gd name="connsiteY1" fmla="*/ 98709 h 1532531"/>
                <a:gd name="connsiteX2" fmla="*/ 444170 w 1319436"/>
                <a:gd name="connsiteY2" fmla="*/ 297652 h 1532531"/>
                <a:gd name="connsiteX3" fmla="*/ 1126749 w 1319436"/>
                <a:gd name="connsiteY3" fmla="*/ 980167 h 1532531"/>
                <a:gd name="connsiteX4" fmla="*/ 1281418 w 1319436"/>
                <a:gd name="connsiteY4" fmla="*/ 1096281 h 1532531"/>
                <a:gd name="connsiteX5" fmla="*/ 1314321 w 1319436"/>
                <a:gd name="connsiteY5" fmla="*/ 1532531 h 1532531"/>
                <a:gd name="connsiteX6" fmla="*/ 8490 w 1319436"/>
                <a:gd name="connsiteY6" fmla="*/ 0 h 153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9436" h="1532531">
                  <a:moveTo>
                    <a:pt x="8490" y="0"/>
                  </a:moveTo>
                  <a:cubicBezTo>
                    <a:pt x="139023" y="25852"/>
                    <a:pt x="256406" y="59327"/>
                    <a:pt x="362420" y="98709"/>
                  </a:cubicBezTo>
                  <a:cubicBezTo>
                    <a:pt x="349399" y="177600"/>
                    <a:pt x="386304" y="271926"/>
                    <a:pt x="444170" y="297652"/>
                  </a:cubicBezTo>
                  <a:cubicBezTo>
                    <a:pt x="764053" y="457339"/>
                    <a:pt x="976780" y="674385"/>
                    <a:pt x="1126749" y="980167"/>
                  </a:cubicBezTo>
                  <a:cubicBezTo>
                    <a:pt x="1150759" y="1034667"/>
                    <a:pt x="1208689" y="1094311"/>
                    <a:pt x="1281418" y="1096281"/>
                  </a:cubicBezTo>
                  <a:cubicBezTo>
                    <a:pt x="1338586" y="1343816"/>
                    <a:pt x="1314321" y="1532531"/>
                    <a:pt x="1314321" y="1532531"/>
                  </a:cubicBezTo>
                  <a:cubicBezTo>
                    <a:pt x="-188420" y="1371764"/>
                    <a:pt x="8490" y="0"/>
                    <a:pt x="8490" y="0"/>
                  </a:cubicBezTo>
                  <a:close/>
                </a:path>
              </a:pathLst>
            </a:custGeom>
            <a:solidFill>
              <a:srgbClr val="11687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316552" y="5622924"/>
              <a:ext cx="921613" cy="997635"/>
            </a:xfrm>
            <a:custGeom>
              <a:avLst/>
              <a:gdLst>
                <a:gd name="connsiteX0" fmla="*/ 766944 w 921613"/>
                <a:gd name="connsiteY0" fmla="*/ 881458 h 997635"/>
                <a:gd name="connsiteX1" fmla="*/ 84365 w 921613"/>
                <a:gd name="connsiteY1" fmla="*/ 198943 h 997635"/>
                <a:gd name="connsiteX2" fmla="*/ 2615 w 921613"/>
                <a:gd name="connsiteY2" fmla="*/ 0 h 997635"/>
                <a:gd name="connsiteX3" fmla="*/ 921613 w 921613"/>
                <a:gd name="connsiteY3" fmla="*/ 997635 h 997635"/>
                <a:gd name="connsiteX4" fmla="*/ 766944 w 921613"/>
                <a:gd name="connsiteY4" fmla="*/ 881458 h 99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613" h="997635">
                  <a:moveTo>
                    <a:pt x="766944" y="881458"/>
                  </a:moveTo>
                  <a:cubicBezTo>
                    <a:pt x="616975" y="575612"/>
                    <a:pt x="404312" y="358567"/>
                    <a:pt x="84365" y="198943"/>
                  </a:cubicBezTo>
                  <a:cubicBezTo>
                    <a:pt x="26499" y="173217"/>
                    <a:pt x="-10406" y="78891"/>
                    <a:pt x="2615" y="0"/>
                  </a:cubicBezTo>
                  <a:cubicBezTo>
                    <a:pt x="622945" y="230512"/>
                    <a:pt x="845200" y="666572"/>
                    <a:pt x="921613" y="997635"/>
                  </a:cubicBezTo>
                  <a:cubicBezTo>
                    <a:pt x="848820" y="995602"/>
                    <a:pt x="790891" y="935958"/>
                    <a:pt x="766944" y="881458"/>
                  </a:cubicBezTo>
                  <a:close/>
                </a:path>
              </a:pathLst>
            </a:custGeom>
            <a:solidFill>
              <a:srgbClr val="147C87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-37429" y="5816976"/>
              <a:ext cx="1006008" cy="1185842"/>
            </a:xfrm>
            <a:custGeom>
              <a:avLst/>
              <a:gdLst>
                <a:gd name="connsiteX0" fmla="*/ 511394 w 1006008"/>
                <a:gd name="connsiteY0" fmla="*/ 772395 h 1185842"/>
                <a:gd name="connsiteX1" fmla="*/ 1005130 w 1006008"/>
                <a:gd name="connsiteY1" fmla="*/ 1185843 h 1185842"/>
                <a:gd name="connsiteX2" fmla="*/ 0 w 1006008"/>
                <a:gd name="connsiteY2" fmla="*/ 0 h 1185842"/>
                <a:gd name="connsiteX3" fmla="*/ 52912 w 1006008"/>
                <a:gd name="connsiteY3" fmla="*/ 31950 h 1185842"/>
                <a:gd name="connsiteX4" fmla="*/ 511394 w 1006008"/>
                <a:gd name="connsiteY4" fmla="*/ 772395 h 118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08" h="1185842">
                  <a:moveTo>
                    <a:pt x="511394" y="772395"/>
                  </a:moveTo>
                  <a:cubicBezTo>
                    <a:pt x="736888" y="856813"/>
                    <a:pt x="1023932" y="930812"/>
                    <a:pt x="1005130" y="1185843"/>
                  </a:cubicBezTo>
                  <a:cubicBezTo>
                    <a:pt x="207327" y="981056"/>
                    <a:pt x="31124" y="369365"/>
                    <a:pt x="0" y="0"/>
                  </a:cubicBezTo>
                  <a:cubicBezTo>
                    <a:pt x="17277" y="9591"/>
                    <a:pt x="34872" y="20199"/>
                    <a:pt x="52912" y="31950"/>
                  </a:cubicBezTo>
                  <a:cubicBezTo>
                    <a:pt x="297080" y="204596"/>
                    <a:pt x="220222" y="666318"/>
                    <a:pt x="511394" y="772395"/>
                  </a:cubicBezTo>
                  <a:close/>
                </a:path>
              </a:pathLst>
            </a:custGeom>
            <a:solidFill>
              <a:srgbClr val="0F5E66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9" name="图形 2"/>
            <p:cNvGrpSpPr/>
            <p:nvPr/>
          </p:nvGrpSpPr>
          <p:grpSpPr>
            <a:xfrm>
              <a:off x="59818" y="5683712"/>
              <a:ext cx="1211250" cy="1373034"/>
              <a:chOff x="59818" y="5683712"/>
              <a:chExt cx="1211250" cy="1373034"/>
            </a:xfrm>
            <a:solidFill>
              <a:srgbClr val="0D4D54"/>
            </a:solidFill>
          </p:grpSpPr>
          <p:sp>
            <p:nvSpPr>
              <p:cNvPr id="50" name="任意多边形: 形状 49"/>
              <p:cNvSpPr/>
              <p:nvPr/>
            </p:nvSpPr>
            <p:spPr>
              <a:xfrm>
                <a:off x="59818" y="5683712"/>
                <a:ext cx="1211250" cy="1373034"/>
              </a:xfrm>
              <a:custGeom>
                <a:avLst/>
                <a:gdLst>
                  <a:gd name="connsiteX0" fmla="*/ 1211251 w 1211250"/>
                  <a:gd name="connsiteY0" fmla="*/ 1373034 h 1373034"/>
                  <a:gd name="connsiteX1" fmla="*/ 1080464 w 1211250"/>
                  <a:gd name="connsiteY1" fmla="*/ 1183175 h 1373034"/>
                  <a:gd name="connsiteX2" fmla="*/ 945930 w 1211250"/>
                  <a:gd name="connsiteY2" fmla="*/ 996047 h 1373034"/>
                  <a:gd name="connsiteX3" fmla="*/ 807395 w 1211250"/>
                  <a:gd name="connsiteY3" fmla="*/ 811968 h 1373034"/>
                  <a:gd name="connsiteX4" fmla="*/ 663650 w 1211250"/>
                  <a:gd name="connsiteY4" fmla="*/ 632081 h 1373034"/>
                  <a:gd name="connsiteX5" fmla="*/ 514253 w 1211250"/>
                  <a:gd name="connsiteY5" fmla="*/ 456895 h 1373034"/>
                  <a:gd name="connsiteX6" fmla="*/ 356471 w 1211250"/>
                  <a:gd name="connsiteY6" fmla="*/ 289394 h 1373034"/>
                  <a:gd name="connsiteX7" fmla="*/ 187065 w 1211250"/>
                  <a:gd name="connsiteY7" fmla="*/ 133835 h 1373034"/>
                  <a:gd name="connsiteX8" fmla="*/ 0 w 1211250"/>
                  <a:gd name="connsiteY8" fmla="*/ 0 h 1373034"/>
                  <a:gd name="connsiteX9" fmla="*/ 50371 w 1211250"/>
                  <a:gd name="connsiteY9" fmla="*/ 28203 h 1373034"/>
                  <a:gd name="connsiteX10" fmla="*/ 98963 w 1211250"/>
                  <a:gd name="connsiteY10" fmla="*/ 59327 h 1373034"/>
                  <a:gd name="connsiteX11" fmla="*/ 146158 w 1211250"/>
                  <a:gd name="connsiteY11" fmla="*/ 92611 h 1373034"/>
                  <a:gd name="connsiteX12" fmla="*/ 192146 w 1211250"/>
                  <a:gd name="connsiteY12" fmla="*/ 127611 h 1373034"/>
                  <a:gd name="connsiteX13" fmla="*/ 365363 w 1211250"/>
                  <a:gd name="connsiteY13" fmla="*/ 280438 h 1373034"/>
                  <a:gd name="connsiteX14" fmla="*/ 676354 w 1211250"/>
                  <a:gd name="connsiteY14" fmla="*/ 621728 h 1373034"/>
                  <a:gd name="connsiteX15" fmla="*/ 819273 w 1211250"/>
                  <a:gd name="connsiteY15" fmla="*/ 802948 h 1373034"/>
                  <a:gd name="connsiteX16" fmla="*/ 956220 w 1211250"/>
                  <a:gd name="connsiteY16" fmla="*/ 988679 h 1373034"/>
                  <a:gd name="connsiteX17" fmla="*/ 1087197 w 1211250"/>
                  <a:gd name="connsiteY17" fmla="*/ 1178602 h 1373034"/>
                  <a:gd name="connsiteX18" fmla="*/ 1211251 w 1211250"/>
                  <a:gd name="connsiteY18" fmla="*/ 1373034 h 137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11250" h="1373034">
                    <a:moveTo>
                      <a:pt x="1211251" y="1373034"/>
                    </a:moveTo>
                    <a:cubicBezTo>
                      <a:pt x="1168375" y="1309198"/>
                      <a:pt x="1124992" y="1245806"/>
                      <a:pt x="1080464" y="1183175"/>
                    </a:cubicBezTo>
                    <a:cubicBezTo>
                      <a:pt x="1036382" y="1120291"/>
                      <a:pt x="991601" y="1057851"/>
                      <a:pt x="945930" y="996047"/>
                    </a:cubicBezTo>
                    <a:cubicBezTo>
                      <a:pt x="900069" y="934434"/>
                      <a:pt x="854526" y="872629"/>
                      <a:pt x="807395" y="811968"/>
                    </a:cubicBezTo>
                    <a:cubicBezTo>
                      <a:pt x="760327" y="751307"/>
                      <a:pt x="712624" y="691154"/>
                      <a:pt x="663650" y="632081"/>
                    </a:cubicBezTo>
                    <a:cubicBezTo>
                      <a:pt x="614931" y="572818"/>
                      <a:pt x="565322" y="514189"/>
                      <a:pt x="514253" y="456895"/>
                    </a:cubicBezTo>
                    <a:cubicBezTo>
                      <a:pt x="463120" y="399664"/>
                      <a:pt x="410272" y="344084"/>
                      <a:pt x="356471" y="289394"/>
                    </a:cubicBezTo>
                    <a:cubicBezTo>
                      <a:pt x="302162" y="235212"/>
                      <a:pt x="246011" y="182872"/>
                      <a:pt x="187065" y="133835"/>
                    </a:cubicBezTo>
                    <a:cubicBezTo>
                      <a:pt x="128373" y="84481"/>
                      <a:pt x="66568" y="38620"/>
                      <a:pt x="0" y="0"/>
                    </a:cubicBezTo>
                    <a:lnTo>
                      <a:pt x="50371" y="28203"/>
                    </a:lnTo>
                    <a:lnTo>
                      <a:pt x="98963" y="59327"/>
                    </a:lnTo>
                    <a:cubicBezTo>
                      <a:pt x="114843" y="70189"/>
                      <a:pt x="130405" y="81559"/>
                      <a:pt x="146158" y="92611"/>
                    </a:cubicBezTo>
                    <a:cubicBezTo>
                      <a:pt x="161847" y="103791"/>
                      <a:pt x="176774" y="115986"/>
                      <a:pt x="192146" y="127611"/>
                    </a:cubicBezTo>
                    <a:cubicBezTo>
                      <a:pt x="252362" y="175631"/>
                      <a:pt x="309720" y="227145"/>
                      <a:pt x="365363" y="280438"/>
                    </a:cubicBezTo>
                    <a:cubicBezTo>
                      <a:pt x="475760" y="387913"/>
                      <a:pt x="577963" y="503327"/>
                      <a:pt x="676354" y="621728"/>
                    </a:cubicBezTo>
                    <a:cubicBezTo>
                      <a:pt x="725074" y="681309"/>
                      <a:pt x="772586" y="741843"/>
                      <a:pt x="819273" y="802948"/>
                    </a:cubicBezTo>
                    <a:cubicBezTo>
                      <a:pt x="865959" y="864117"/>
                      <a:pt x="911884" y="925859"/>
                      <a:pt x="956220" y="988679"/>
                    </a:cubicBezTo>
                    <a:cubicBezTo>
                      <a:pt x="1000684" y="1051436"/>
                      <a:pt x="1044385" y="1114702"/>
                      <a:pt x="1087197" y="1178602"/>
                    </a:cubicBezTo>
                    <a:cubicBezTo>
                      <a:pt x="1129374" y="1242883"/>
                      <a:pt x="1171488" y="1307228"/>
                      <a:pt x="1211251" y="1373034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651438" y="6403704"/>
                <a:ext cx="547917" cy="541248"/>
              </a:xfrm>
              <a:custGeom>
                <a:avLst/>
                <a:gdLst>
                  <a:gd name="connsiteX0" fmla="*/ 0 w 547917"/>
                  <a:gd name="connsiteY0" fmla="*/ 330110 h 541248"/>
                  <a:gd name="connsiteX1" fmla="*/ 68410 w 547917"/>
                  <a:gd name="connsiteY1" fmla="*/ 304004 h 541248"/>
                  <a:gd name="connsiteX2" fmla="*/ 141648 w 547917"/>
                  <a:gd name="connsiteY2" fmla="*/ 295746 h 541248"/>
                  <a:gd name="connsiteX3" fmla="*/ 215013 w 547917"/>
                  <a:gd name="connsiteY3" fmla="*/ 304893 h 541248"/>
                  <a:gd name="connsiteX4" fmla="*/ 285520 w 547917"/>
                  <a:gd name="connsiteY4" fmla="*/ 327125 h 541248"/>
                  <a:gd name="connsiteX5" fmla="*/ 352024 w 547917"/>
                  <a:gd name="connsiteY5" fmla="*/ 359329 h 541248"/>
                  <a:gd name="connsiteX6" fmla="*/ 414337 w 547917"/>
                  <a:gd name="connsiteY6" fmla="*/ 398901 h 541248"/>
                  <a:gd name="connsiteX7" fmla="*/ 472393 w 547917"/>
                  <a:gd name="connsiteY7" fmla="*/ 444381 h 541248"/>
                  <a:gd name="connsiteX8" fmla="*/ 526194 w 547917"/>
                  <a:gd name="connsiteY8" fmla="*/ 495197 h 541248"/>
                  <a:gd name="connsiteX9" fmla="*/ 512919 w 547917"/>
                  <a:gd name="connsiteY9" fmla="*/ 504153 h 541248"/>
                  <a:gd name="connsiteX10" fmla="*/ 465089 w 547917"/>
                  <a:gd name="connsiteY10" fmla="*/ 382895 h 541248"/>
                  <a:gd name="connsiteX11" fmla="*/ 445842 w 547917"/>
                  <a:gd name="connsiteY11" fmla="*/ 320646 h 541248"/>
                  <a:gd name="connsiteX12" fmla="*/ 430471 w 547917"/>
                  <a:gd name="connsiteY12" fmla="*/ 257317 h 541248"/>
                  <a:gd name="connsiteX13" fmla="*/ 414337 w 547917"/>
                  <a:gd name="connsiteY13" fmla="*/ 128118 h 541248"/>
                  <a:gd name="connsiteX14" fmla="*/ 417767 w 547917"/>
                  <a:gd name="connsiteY14" fmla="*/ 63075 h 541248"/>
                  <a:gd name="connsiteX15" fmla="*/ 433011 w 547917"/>
                  <a:gd name="connsiteY15" fmla="*/ 0 h 541248"/>
                  <a:gd name="connsiteX16" fmla="*/ 421896 w 547917"/>
                  <a:gd name="connsiteY16" fmla="*/ 127801 h 541248"/>
                  <a:gd name="connsiteX17" fmla="*/ 442158 w 547917"/>
                  <a:gd name="connsiteY17" fmla="*/ 254712 h 541248"/>
                  <a:gd name="connsiteX18" fmla="*/ 479190 w 547917"/>
                  <a:gd name="connsiteY18" fmla="*/ 378004 h 541248"/>
                  <a:gd name="connsiteX19" fmla="*/ 527338 w 547917"/>
                  <a:gd name="connsiteY19" fmla="*/ 497230 h 541248"/>
                  <a:gd name="connsiteX20" fmla="*/ 547918 w 547917"/>
                  <a:gd name="connsiteY20" fmla="*/ 541248 h 541248"/>
                  <a:gd name="connsiteX21" fmla="*/ 514126 w 547917"/>
                  <a:gd name="connsiteY21" fmla="*/ 506185 h 541248"/>
                  <a:gd name="connsiteX22" fmla="*/ 404999 w 547917"/>
                  <a:gd name="connsiteY22" fmla="*/ 411732 h 541248"/>
                  <a:gd name="connsiteX23" fmla="*/ 280311 w 547917"/>
                  <a:gd name="connsiteY23" fmla="*/ 339194 h 541248"/>
                  <a:gd name="connsiteX24" fmla="*/ 212345 w 547917"/>
                  <a:gd name="connsiteY24" fmla="*/ 315310 h 541248"/>
                  <a:gd name="connsiteX25" fmla="*/ 141204 w 547917"/>
                  <a:gd name="connsiteY25" fmla="*/ 304067 h 541248"/>
                  <a:gd name="connsiteX26" fmla="*/ 69173 w 547917"/>
                  <a:gd name="connsiteY26" fmla="*/ 308450 h 541248"/>
                  <a:gd name="connsiteX27" fmla="*/ 51451 w 547917"/>
                  <a:gd name="connsiteY27" fmla="*/ 312388 h 541248"/>
                  <a:gd name="connsiteX28" fmla="*/ 33983 w 547917"/>
                  <a:gd name="connsiteY28" fmla="*/ 317470 h 541248"/>
                  <a:gd name="connsiteX29" fmla="*/ 0 w 547917"/>
                  <a:gd name="connsiteY29" fmla="*/ 330110 h 54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47917" h="541248">
                    <a:moveTo>
                      <a:pt x="0" y="330110"/>
                    </a:moveTo>
                    <a:cubicBezTo>
                      <a:pt x="21660" y="318930"/>
                      <a:pt x="44464" y="309657"/>
                      <a:pt x="68410" y="304004"/>
                    </a:cubicBezTo>
                    <a:cubicBezTo>
                      <a:pt x="92357" y="298541"/>
                      <a:pt x="116939" y="295682"/>
                      <a:pt x="141648" y="295746"/>
                    </a:cubicBezTo>
                    <a:cubicBezTo>
                      <a:pt x="166357" y="296382"/>
                      <a:pt x="190876" y="299620"/>
                      <a:pt x="215013" y="304893"/>
                    </a:cubicBezTo>
                    <a:cubicBezTo>
                      <a:pt x="239150" y="310101"/>
                      <a:pt x="262589" y="318105"/>
                      <a:pt x="285520" y="327125"/>
                    </a:cubicBezTo>
                    <a:cubicBezTo>
                      <a:pt x="308514" y="336144"/>
                      <a:pt x="330618" y="347197"/>
                      <a:pt x="352024" y="359329"/>
                    </a:cubicBezTo>
                    <a:cubicBezTo>
                      <a:pt x="373430" y="371461"/>
                      <a:pt x="394265" y="384673"/>
                      <a:pt x="414337" y="398901"/>
                    </a:cubicBezTo>
                    <a:cubicBezTo>
                      <a:pt x="434345" y="413193"/>
                      <a:pt x="453719" y="428374"/>
                      <a:pt x="472393" y="444381"/>
                    </a:cubicBezTo>
                    <a:cubicBezTo>
                      <a:pt x="491132" y="460452"/>
                      <a:pt x="509108" y="476903"/>
                      <a:pt x="526194" y="495197"/>
                    </a:cubicBezTo>
                    <a:lnTo>
                      <a:pt x="512919" y="504153"/>
                    </a:lnTo>
                    <a:cubicBezTo>
                      <a:pt x="494752" y="464390"/>
                      <a:pt x="478936" y="424119"/>
                      <a:pt x="465089" y="382895"/>
                    </a:cubicBezTo>
                    <a:cubicBezTo>
                      <a:pt x="458165" y="362314"/>
                      <a:pt x="451750" y="341544"/>
                      <a:pt x="445842" y="320646"/>
                    </a:cubicBezTo>
                    <a:cubicBezTo>
                      <a:pt x="439999" y="299748"/>
                      <a:pt x="435044" y="278596"/>
                      <a:pt x="430471" y="257317"/>
                    </a:cubicBezTo>
                    <a:cubicBezTo>
                      <a:pt x="421705" y="214822"/>
                      <a:pt x="415290" y="171629"/>
                      <a:pt x="414337" y="128118"/>
                    </a:cubicBezTo>
                    <a:cubicBezTo>
                      <a:pt x="413892" y="106395"/>
                      <a:pt x="414845" y="84607"/>
                      <a:pt x="417767" y="63075"/>
                    </a:cubicBezTo>
                    <a:cubicBezTo>
                      <a:pt x="420562" y="41542"/>
                      <a:pt x="425389" y="20263"/>
                      <a:pt x="433011" y="0"/>
                    </a:cubicBezTo>
                    <a:cubicBezTo>
                      <a:pt x="421260" y="41605"/>
                      <a:pt x="418656" y="85052"/>
                      <a:pt x="421896" y="127801"/>
                    </a:cubicBezTo>
                    <a:cubicBezTo>
                      <a:pt x="424627" y="170613"/>
                      <a:pt x="432059" y="212981"/>
                      <a:pt x="442158" y="254712"/>
                    </a:cubicBezTo>
                    <a:cubicBezTo>
                      <a:pt x="452448" y="296382"/>
                      <a:pt x="464898" y="337478"/>
                      <a:pt x="479190" y="378004"/>
                    </a:cubicBezTo>
                    <a:cubicBezTo>
                      <a:pt x="493672" y="418338"/>
                      <a:pt x="509298" y="458609"/>
                      <a:pt x="527338" y="497230"/>
                    </a:cubicBezTo>
                    <a:lnTo>
                      <a:pt x="547918" y="541248"/>
                    </a:lnTo>
                    <a:lnTo>
                      <a:pt x="514126" y="506185"/>
                    </a:lnTo>
                    <a:cubicBezTo>
                      <a:pt x="480969" y="471822"/>
                      <a:pt x="444000" y="439935"/>
                      <a:pt x="404999" y="411732"/>
                    </a:cubicBezTo>
                    <a:cubicBezTo>
                      <a:pt x="365935" y="383466"/>
                      <a:pt x="324457" y="358313"/>
                      <a:pt x="280311" y="339194"/>
                    </a:cubicBezTo>
                    <a:cubicBezTo>
                      <a:pt x="258270" y="329666"/>
                      <a:pt x="235657" y="321154"/>
                      <a:pt x="212345" y="315310"/>
                    </a:cubicBezTo>
                    <a:cubicBezTo>
                      <a:pt x="189034" y="309403"/>
                      <a:pt x="165277" y="305464"/>
                      <a:pt x="141204" y="304067"/>
                    </a:cubicBezTo>
                    <a:cubicBezTo>
                      <a:pt x="117193" y="302923"/>
                      <a:pt x="92992" y="304258"/>
                      <a:pt x="69173" y="308450"/>
                    </a:cubicBezTo>
                    <a:lnTo>
                      <a:pt x="51451" y="312388"/>
                    </a:lnTo>
                    <a:cubicBezTo>
                      <a:pt x="45480" y="313531"/>
                      <a:pt x="39827" y="315818"/>
                      <a:pt x="33983" y="317470"/>
                    </a:cubicBezTo>
                    <a:cubicBezTo>
                      <a:pt x="22422" y="320455"/>
                      <a:pt x="11433" y="325727"/>
                      <a:pt x="0" y="33011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428739" y="6074991"/>
                <a:ext cx="474172" cy="436568"/>
              </a:xfrm>
              <a:custGeom>
                <a:avLst/>
                <a:gdLst>
                  <a:gd name="connsiteX0" fmla="*/ 404999 w 474172"/>
                  <a:gd name="connsiteY0" fmla="*/ 0 h 436568"/>
                  <a:gd name="connsiteX1" fmla="*/ 385753 w 474172"/>
                  <a:gd name="connsiteY1" fmla="*/ 99979 h 436568"/>
                  <a:gd name="connsiteX2" fmla="*/ 381243 w 474172"/>
                  <a:gd name="connsiteY2" fmla="*/ 201102 h 436568"/>
                  <a:gd name="connsiteX3" fmla="*/ 396615 w 474172"/>
                  <a:gd name="connsiteY3" fmla="*/ 300129 h 436568"/>
                  <a:gd name="connsiteX4" fmla="*/ 414337 w 474172"/>
                  <a:gd name="connsiteY4" fmla="*/ 346625 h 436568"/>
                  <a:gd name="connsiteX5" fmla="*/ 439808 w 474172"/>
                  <a:gd name="connsiteY5" fmla="*/ 388993 h 436568"/>
                  <a:gd name="connsiteX6" fmla="*/ 474172 w 474172"/>
                  <a:gd name="connsiteY6" fmla="*/ 436568 h 436568"/>
                  <a:gd name="connsiteX7" fmla="*/ 428057 w 474172"/>
                  <a:gd name="connsiteY7" fmla="*/ 399918 h 436568"/>
                  <a:gd name="connsiteX8" fmla="*/ 328014 w 474172"/>
                  <a:gd name="connsiteY8" fmla="*/ 341607 h 436568"/>
                  <a:gd name="connsiteX9" fmla="*/ 215267 w 474172"/>
                  <a:gd name="connsiteY9" fmla="*/ 315628 h 436568"/>
                  <a:gd name="connsiteX10" fmla="*/ 157274 w 474172"/>
                  <a:gd name="connsiteY10" fmla="*/ 318740 h 436568"/>
                  <a:gd name="connsiteX11" fmla="*/ 100932 w 474172"/>
                  <a:gd name="connsiteY11" fmla="*/ 333731 h 436568"/>
                  <a:gd name="connsiteX12" fmla="*/ 0 w 474172"/>
                  <a:gd name="connsiteY12" fmla="*/ 394010 h 436568"/>
                  <a:gd name="connsiteX13" fmla="*/ 97756 w 474172"/>
                  <a:gd name="connsiteY13" fmla="*/ 325918 h 436568"/>
                  <a:gd name="connsiteX14" fmla="*/ 155305 w 474172"/>
                  <a:gd name="connsiteY14" fmla="*/ 307624 h 436568"/>
                  <a:gd name="connsiteX15" fmla="*/ 215712 w 474172"/>
                  <a:gd name="connsiteY15" fmla="*/ 302288 h 436568"/>
                  <a:gd name="connsiteX16" fmla="*/ 333921 w 474172"/>
                  <a:gd name="connsiteY16" fmla="*/ 326998 h 436568"/>
                  <a:gd name="connsiteX17" fmla="*/ 388421 w 474172"/>
                  <a:gd name="connsiteY17" fmla="*/ 353358 h 436568"/>
                  <a:gd name="connsiteX18" fmla="*/ 438665 w 474172"/>
                  <a:gd name="connsiteY18" fmla="*/ 387722 h 436568"/>
                  <a:gd name="connsiteX19" fmla="*/ 426914 w 474172"/>
                  <a:gd name="connsiteY19" fmla="*/ 398647 h 436568"/>
                  <a:gd name="connsiteX20" fmla="*/ 400108 w 474172"/>
                  <a:gd name="connsiteY20" fmla="*/ 353421 h 436568"/>
                  <a:gd name="connsiteX21" fmla="*/ 382260 w 474172"/>
                  <a:gd name="connsiteY21" fmla="*/ 304258 h 436568"/>
                  <a:gd name="connsiteX22" fmla="*/ 372287 w 474172"/>
                  <a:gd name="connsiteY22" fmla="*/ 253188 h 436568"/>
                  <a:gd name="connsiteX23" fmla="*/ 369111 w 474172"/>
                  <a:gd name="connsiteY23" fmla="*/ 201483 h 436568"/>
                  <a:gd name="connsiteX24" fmla="*/ 378385 w 474172"/>
                  <a:gd name="connsiteY24" fmla="*/ 98963 h 436568"/>
                  <a:gd name="connsiteX25" fmla="*/ 404999 w 474172"/>
                  <a:gd name="connsiteY25" fmla="*/ 0 h 43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4172" h="436568">
                    <a:moveTo>
                      <a:pt x="404999" y="0"/>
                    </a:moveTo>
                    <a:cubicBezTo>
                      <a:pt x="396107" y="32903"/>
                      <a:pt x="389945" y="66377"/>
                      <a:pt x="385753" y="99979"/>
                    </a:cubicBezTo>
                    <a:cubicBezTo>
                      <a:pt x="381561" y="133581"/>
                      <a:pt x="380036" y="167437"/>
                      <a:pt x="381243" y="201102"/>
                    </a:cubicBezTo>
                    <a:cubicBezTo>
                      <a:pt x="382704" y="234704"/>
                      <a:pt x="387405" y="268115"/>
                      <a:pt x="396615" y="300129"/>
                    </a:cubicBezTo>
                    <a:cubicBezTo>
                      <a:pt x="401315" y="316072"/>
                      <a:pt x="407413" y="331571"/>
                      <a:pt x="414337" y="346625"/>
                    </a:cubicBezTo>
                    <a:cubicBezTo>
                      <a:pt x="421578" y="361552"/>
                      <a:pt x="430153" y="375653"/>
                      <a:pt x="439808" y="388993"/>
                    </a:cubicBezTo>
                    <a:lnTo>
                      <a:pt x="474172" y="436568"/>
                    </a:lnTo>
                    <a:lnTo>
                      <a:pt x="428057" y="399918"/>
                    </a:lnTo>
                    <a:cubicBezTo>
                      <a:pt x="398203" y="376161"/>
                      <a:pt x="363839" y="356216"/>
                      <a:pt x="328014" y="341607"/>
                    </a:cubicBezTo>
                    <a:cubicBezTo>
                      <a:pt x="292062" y="326998"/>
                      <a:pt x="254014" y="317279"/>
                      <a:pt x="215267" y="315628"/>
                    </a:cubicBezTo>
                    <a:cubicBezTo>
                      <a:pt x="195894" y="314738"/>
                      <a:pt x="176520" y="315818"/>
                      <a:pt x="157274" y="318740"/>
                    </a:cubicBezTo>
                    <a:cubicBezTo>
                      <a:pt x="138091" y="321916"/>
                      <a:pt x="119289" y="326998"/>
                      <a:pt x="100932" y="333731"/>
                    </a:cubicBezTo>
                    <a:cubicBezTo>
                      <a:pt x="64472" y="347769"/>
                      <a:pt x="30680" y="368920"/>
                      <a:pt x="0" y="394010"/>
                    </a:cubicBezTo>
                    <a:cubicBezTo>
                      <a:pt x="28076" y="365999"/>
                      <a:pt x="61106" y="342496"/>
                      <a:pt x="97756" y="325918"/>
                    </a:cubicBezTo>
                    <a:cubicBezTo>
                      <a:pt x="116304" y="318105"/>
                      <a:pt x="135487" y="311816"/>
                      <a:pt x="155305" y="307624"/>
                    </a:cubicBezTo>
                    <a:cubicBezTo>
                      <a:pt x="175186" y="303876"/>
                      <a:pt x="195449" y="302098"/>
                      <a:pt x="215712" y="302288"/>
                    </a:cubicBezTo>
                    <a:cubicBezTo>
                      <a:pt x="256301" y="302924"/>
                      <a:pt x="296381" y="312197"/>
                      <a:pt x="333921" y="326998"/>
                    </a:cubicBezTo>
                    <a:cubicBezTo>
                      <a:pt x="352723" y="334493"/>
                      <a:pt x="370890" y="343322"/>
                      <a:pt x="388421" y="353358"/>
                    </a:cubicBezTo>
                    <a:cubicBezTo>
                      <a:pt x="406016" y="363458"/>
                      <a:pt x="422594" y="374510"/>
                      <a:pt x="438665" y="387722"/>
                    </a:cubicBezTo>
                    <a:lnTo>
                      <a:pt x="426914" y="398647"/>
                    </a:lnTo>
                    <a:cubicBezTo>
                      <a:pt x="416687" y="384355"/>
                      <a:pt x="407667" y="369238"/>
                      <a:pt x="400108" y="353421"/>
                    </a:cubicBezTo>
                    <a:cubicBezTo>
                      <a:pt x="392740" y="337542"/>
                      <a:pt x="386896" y="321027"/>
                      <a:pt x="382260" y="304258"/>
                    </a:cubicBezTo>
                    <a:cubicBezTo>
                      <a:pt x="377813" y="287425"/>
                      <a:pt x="374510" y="270338"/>
                      <a:pt x="372287" y="253188"/>
                    </a:cubicBezTo>
                    <a:cubicBezTo>
                      <a:pt x="370318" y="235974"/>
                      <a:pt x="369302" y="218697"/>
                      <a:pt x="369111" y="201483"/>
                    </a:cubicBezTo>
                    <a:cubicBezTo>
                      <a:pt x="368920" y="166992"/>
                      <a:pt x="372351" y="132692"/>
                      <a:pt x="378385" y="98963"/>
                    </a:cubicBezTo>
                    <a:cubicBezTo>
                      <a:pt x="384546" y="65234"/>
                      <a:pt x="392994" y="31950"/>
                      <a:pt x="404999" y="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204261" y="5833745"/>
                <a:ext cx="368094" cy="281200"/>
              </a:xfrm>
              <a:custGeom>
                <a:avLst/>
                <a:gdLst>
                  <a:gd name="connsiteX0" fmla="*/ 318296 w 368094"/>
                  <a:gd name="connsiteY0" fmla="*/ 0 h 281200"/>
                  <a:gd name="connsiteX1" fmla="*/ 312261 w 368094"/>
                  <a:gd name="connsiteY1" fmla="*/ 67204 h 281200"/>
                  <a:gd name="connsiteX2" fmla="*/ 315882 w 368094"/>
                  <a:gd name="connsiteY2" fmla="*/ 134090 h 281200"/>
                  <a:gd name="connsiteX3" fmla="*/ 330110 w 368094"/>
                  <a:gd name="connsiteY3" fmla="*/ 198943 h 281200"/>
                  <a:gd name="connsiteX4" fmla="*/ 335382 w 368094"/>
                  <a:gd name="connsiteY4" fmla="*/ 214632 h 281200"/>
                  <a:gd name="connsiteX5" fmla="*/ 341861 w 368094"/>
                  <a:gd name="connsiteY5" fmla="*/ 229813 h 281200"/>
                  <a:gd name="connsiteX6" fmla="*/ 345101 w 368094"/>
                  <a:gd name="connsiteY6" fmla="*/ 237372 h 281200"/>
                  <a:gd name="connsiteX7" fmla="*/ 348975 w 368094"/>
                  <a:gd name="connsiteY7" fmla="*/ 244677 h 281200"/>
                  <a:gd name="connsiteX8" fmla="*/ 356598 w 368094"/>
                  <a:gd name="connsiteY8" fmla="*/ 259286 h 281200"/>
                  <a:gd name="connsiteX9" fmla="*/ 368095 w 368094"/>
                  <a:gd name="connsiteY9" fmla="*/ 281200 h 281200"/>
                  <a:gd name="connsiteX10" fmla="*/ 346117 w 368094"/>
                  <a:gd name="connsiteY10" fmla="*/ 270338 h 281200"/>
                  <a:gd name="connsiteX11" fmla="*/ 304004 w 368094"/>
                  <a:gd name="connsiteY11" fmla="*/ 252299 h 281200"/>
                  <a:gd name="connsiteX12" fmla="*/ 260366 w 368094"/>
                  <a:gd name="connsiteY12" fmla="*/ 237563 h 281200"/>
                  <a:gd name="connsiteX13" fmla="*/ 170295 w 368094"/>
                  <a:gd name="connsiteY13" fmla="*/ 220476 h 281200"/>
                  <a:gd name="connsiteX14" fmla="*/ 79653 w 368094"/>
                  <a:gd name="connsiteY14" fmla="*/ 227908 h 281200"/>
                  <a:gd name="connsiteX15" fmla="*/ 37286 w 368094"/>
                  <a:gd name="connsiteY15" fmla="*/ 245375 h 281200"/>
                  <a:gd name="connsiteX16" fmla="*/ 0 w 368094"/>
                  <a:gd name="connsiteY16" fmla="*/ 272943 h 281200"/>
                  <a:gd name="connsiteX17" fmla="*/ 34555 w 368094"/>
                  <a:gd name="connsiteY17" fmla="*/ 240992 h 281200"/>
                  <a:gd name="connsiteX18" fmla="*/ 76922 w 368094"/>
                  <a:gd name="connsiteY18" fmla="*/ 219459 h 281200"/>
                  <a:gd name="connsiteX19" fmla="*/ 171121 w 368094"/>
                  <a:gd name="connsiteY19" fmla="*/ 206629 h 281200"/>
                  <a:gd name="connsiteX20" fmla="*/ 264812 w 368094"/>
                  <a:gd name="connsiteY20" fmla="*/ 222254 h 281200"/>
                  <a:gd name="connsiteX21" fmla="*/ 353485 w 368094"/>
                  <a:gd name="connsiteY21" fmla="*/ 256237 h 281200"/>
                  <a:gd name="connsiteX22" fmla="*/ 342941 w 368094"/>
                  <a:gd name="connsiteY22" fmla="*/ 267226 h 281200"/>
                  <a:gd name="connsiteX23" fmla="*/ 335001 w 368094"/>
                  <a:gd name="connsiteY23" fmla="*/ 251727 h 281200"/>
                  <a:gd name="connsiteX24" fmla="*/ 331063 w 368094"/>
                  <a:gd name="connsiteY24" fmla="*/ 243978 h 281200"/>
                  <a:gd name="connsiteX25" fmla="*/ 327823 w 368094"/>
                  <a:gd name="connsiteY25" fmla="*/ 235911 h 281200"/>
                  <a:gd name="connsiteX26" fmla="*/ 321472 w 368094"/>
                  <a:gd name="connsiteY26" fmla="*/ 219777 h 281200"/>
                  <a:gd name="connsiteX27" fmla="*/ 316390 w 368094"/>
                  <a:gd name="connsiteY27" fmla="*/ 203198 h 281200"/>
                  <a:gd name="connsiteX28" fmla="*/ 304448 w 368094"/>
                  <a:gd name="connsiteY28" fmla="*/ 135360 h 281200"/>
                  <a:gd name="connsiteX29" fmla="*/ 305338 w 368094"/>
                  <a:gd name="connsiteY29" fmla="*/ 66886 h 281200"/>
                  <a:gd name="connsiteX30" fmla="*/ 318296 w 368094"/>
                  <a:gd name="connsiteY30" fmla="*/ 0 h 2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68094" h="281200">
                    <a:moveTo>
                      <a:pt x="318296" y="0"/>
                    </a:moveTo>
                    <a:cubicBezTo>
                      <a:pt x="314484" y="22295"/>
                      <a:pt x="312769" y="44781"/>
                      <a:pt x="312261" y="67204"/>
                    </a:cubicBezTo>
                    <a:cubicBezTo>
                      <a:pt x="311880" y="89626"/>
                      <a:pt x="313023" y="111985"/>
                      <a:pt x="315882" y="134090"/>
                    </a:cubicBezTo>
                    <a:cubicBezTo>
                      <a:pt x="318359" y="156194"/>
                      <a:pt x="323631" y="177854"/>
                      <a:pt x="330110" y="198943"/>
                    </a:cubicBezTo>
                    <a:lnTo>
                      <a:pt x="335382" y="214632"/>
                    </a:lnTo>
                    <a:lnTo>
                      <a:pt x="341861" y="229813"/>
                    </a:lnTo>
                    <a:lnTo>
                      <a:pt x="345101" y="237372"/>
                    </a:lnTo>
                    <a:lnTo>
                      <a:pt x="348975" y="244677"/>
                    </a:lnTo>
                    <a:lnTo>
                      <a:pt x="356598" y="259286"/>
                    </a:lnTo>
                    <a:lnTo>
                      <a:pt x="368095" y="281200"/>
                    </a:lnTo>
                    <a:lnTo>
                      <a:pt x="346117" y="270338"/>
                    </a:lnTo>
                    <a:cubicBezTo>
                      <a:pt x="332714" y="263669"/>
                      <a:pt x="318296" y="257698"/>
                      <a:pt x="304004" y="252299"/>
                    </a:cubicBezTo>
                    <a:cubicBezTo>
                      <a:pt x="289648" y="246900"/>
                      <a:pt x="275102" y="241818"/>
                      <a:pt x="260366" y="237563"/>
                    </a:cubicBezTo>
                    <a:cubicBezTo>
                      <a:pt x="230893" y="229178"/>
                      <a:pt x="200785" y="222572"/>
                      <a:pt x="170295" y="220476"/>
                    </a:cubicBezTo>
                    <a:cubicBezTo>
                      <a:pt x="139870" y="217935"/>
                      <a:pt x="109063" y="219904"/>
                      <a:pt x="79653" y="227908"/>
                    </a:cubicBezTo>
                    <a:cubicBezTo>
                      <a:pt x="65044" y="232227"/>
                      <a:pt x="50752" y="237880"/>
                      <a:pt x="37286" y="245375"/>
                    </a:cubicBezTo>
                    <a:cubicBezTo>
                      <a:pt x="23883" y="252998"/>
                      <a:pt x="11561" y="262398"/>
                      <a:pt x="0" y="272943"/>
                    </a:cubicBezTo>
                    <a:cubicBezTo>
                      <a:pt x="10100" y="261065"/>
                      <a:pt x="21597" y="250139"/>
                      <a:pt x="34555" y="240992"/>
                    </a:cubicBezTo>
                    <a:cubicBezTo>
                      <a:pt x="47703" y="232227"/>
                      <a:pt x="61931" y="224859"/>
                      <a:pt x="76922" y="219459"/>
                    </a:cubicBezTo>
                    <a:cubicBezTo>
                      <a:pt x="107030" y="208852"/>
                      <a:pt x="139362" y="205358"/>
                      <a:pt x="171121" y="206629"/>
                    </a:cubicBezTo>
                    <a:cubicBezTo>
                      <a:pt x="202944" y="207962"/>
                      <a:pt x="234323" y="213616"/>
                      <a:pt x="264812" y="222254"/>
                    </a:cubicBezTo>
                    <a:cubicBezTo>
                      <a:pt x="295365" y="230830"/>
                      <a:pt x="324775" y="241882"/>
                      <a:pt x="353485" y="256237"/>
                    </a:cubicBezTo>
                    <a:lnTo>
                      <a:pt x="342941" y="267226"/>
                    </a:lnTo>
                    <a:lnTo>
                      <a:pt x="335001" y="251727"/>
                    </a:lnTo>
                    <a:lnTo>
                      <a:pt x="331063" y="243978"/>
                    </a:lnTo>
                    <a:lnTo>
                      <a:pt x="327823" y="235911"/>
                    </a:lnTo>
                    <a:lnTo>
                      <a:pt x="321472" y="219777"/>
                    </a:lnTo>
                    <a:lnTo>
                      <a:pt x="316390" y="203198"/>
                    </a:lnTo>
                    <a:cubicBezTo>
                      <a:pt x="309975" y="181030"/>
                      <a:pt x="306036" y="158227"/>
                      <a:pt x="304448" y="135360"/>
                    </a:cubicBezTo>
                    <a:cubicBezTo>
                      <a:pt x="302860" y="112493"/>
                      <a:pt x="302987" y="89563"/>
                      <a:pt x="305338" y="66886"/>
                    </a:cubicBezTo>
                    <a:cubicBezTo>
                      <a:pt x="307688" y="44146"/>
                      <a:pt x="311690" y="21660"/>
                      <a:pt x="318296" y="0"/>
                    </a:cubicBezTo>
                    <a:close/>
                  </a:path>
                </a:pathLst>
              </a:custGeom>
              <a:solidFill>
                <a:srgbClr val="0D4D54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18" name="文本框 16"/>
          <p:cNvSpPr txBox="1"/>
          <p:nvPr/>
        </p:nvSpPr>
        <p:spPr>
          <a:xfrm>
            <a:off x="3550584" y="2598764"/>
            <a:ext cx="68884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sz="4800" dirty="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汉仪菱心体简" panose="02010400000101010101" charset="-122"/>
              </a:rPr>
              <a:t>二、制定实施好复习计划</a:t>
            </a:r>
            <a:endParaRPr lang="zh-CN" sz="4800" dirty="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汉仪菱心体简" panose="02010400000101010101" charset="-122"/>
            </a:endParaRPr>
          </a:p>
        </p:txBody>
      </p:sp>
      <p:pic>
        <p:nvPicPr>
          <p:cNvPr id="220" name="图片 2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2023" b="36113"/>
          <a:stretch>
            <a:fillRect/>
          </a:stretch>
        </p:blipFill>
        <p:spPr>
          <a:xfrm>
            <a:off x="0" y="3139440"/>
            <a:ext cx="3486150" cy="3718560"/>
          </a:xfrm>
          <a:custGeom>
            <a:avLst/>
            <a:gdLst>
              <a:gd name="connsiteX0" fmla="*/ 0 w 3486321"/>
              <a:gd name="connsiteY0" fmla="*/ 0 h 4214255"/>
              <a:gd name="connsiteX1" fmla="*/ 3486321 w 3486321"/>
              <a:gd name="connsiteY1" fmla="*/ 0 h 4214255"/>
              <a:gd name="connsiteX2" fmla="*/ 3486321 w 3486321"/>
              <a:gd name="connsiteY2" fmla="*/ 4214255 h 4214255"/>
              <a:gd name="connsiteX3" fmla="*/ 0 w 3486321"/>
              <a:gd name="connsiteY3" fmla="*/ 4214255 h 4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6321" h="4214255">
                <a:moveTo>
                  <a:pt x="0" y="0"/>
                </a:moveTo>
                <a:lnTo>
                  <a:pt x="3486321" y="0"/>
                </a:lnTo>
                <a:lnTo>
                  <a:pt x="3486321" y="4214255"/>
                </a:lnTo>
                <a:lnTo>
                  <a:pt x="0" y="4214255"/>
                </a:lnTo>
                <a:close/>
              </a:path>
            </a:pathLst>
          </a:custGeom>
        </p:spPr>
      </p:pic>
      <p:pic>
        <p:nvPicPr>
          <p:cNvPr id="222" name="图片 221"/>
          <p:cNvPicPr>
            <a:picLocks noChangeAspect="1"/>
          </p:cNvPicPr>
          <p:nvPr/>
        </p:nvPicPr>
        <p:blipFill>
          <a:blip r:embed="rId3"/>
          <a:srcRect b="43489"/>
          <a:stretch>
            <a:fillRect/>
          </a:stretch>
        </p:blipFill>
        <p:spPr>
          <a:xfrm>
            <a:off x="1288242" y="4928678"/>
            <a:ext cx="2261812" cy="1929322"/>
          </a:xfrm>
          <a:custGeom>
            <a:avLst/>
            <a:gdLst>
              <a:gd name="connsiteX0" fmla="*/ 0 w 2261812"/>
              <a:gd name="connsiteY0" fmla="*/ 0 h 1929322"/>
              <a:gd name="connsiteX1" fmla="*/ 2261812 w 2261812"/>
              <a:gd name="connsiteY1" fmla="*/ 0 h 1929322"/>
              <a:gd name="connsiteX2" fmla="*/ 2261812 w 2261812"/>
              <a:gd name="connsiteY2" fmla="*/ 1929322 h 1929322"/>
              <a:gd name="connsiteX3" fmla="*/ 0 w 2261812"/>
              <a:gd name="connsiteY3" fmla="*/ 1929322 h 192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1812" h="1929322">
                <a:moveTo>
                  <a:pt x="0" y="0"/>
                </a:moveTo>
                <a:lnTo>
                  <a:pt x="2261812" y="0"/>
                </a:lnTo>
                <a:lnTo>
                  <a:pt x="2261812" y="1929322"/>
                </a:lnTo>
                <a:lnTo>
                  <a:pt x="0" y="1929322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963" y="1305067"/>
            <a:ext cx="579170" cy="9022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5" name="文本框 16"/>
          <p:cNvSpPr txBox="1"/>
          <p:nvPr>
            <p:custDataLst>
              <p:tags r:id="rId2"/>
            </p:custDataLst>
          </p:nvPr>
        </p:nvSpPr>
        <p:spPr>
          <a:xfrm>
            <a:off x="1460401" y="259643"/>
            <a:ext cx="51568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1.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具体复习进度安排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2" name="文本框 16"/>
          <p:cNvSpPr txBox="1"/>
          <p:nvPr>
            <p:custDataLst>
              <p:tags r:id="rId3"/>
            </p:custDataLst>
          </p:nvPr>
        </p:nvSpPr>
        <p:spPr>
          <a:xfrm>
            <a:off x="846455" y="1645920"/>
            <a:ext cx="10622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第一阶段：主题复习，梳理教材，细化知识点，夯实基础。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5" y="2493645"/>
            <a:ext cx="10523220" cy="379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5" name="文本框 16"/>
          <p:cNvSpPr txBox="1"/>
          <p:nvPr>
            <p:custDataLst>
              <p:tags r:id="rId2"/>
            </p:custDataLst>
          </p:nvPr>
        </p:nvSpPr>
        <p:spPr>
          <a:xfrm>
            <a:off x="1460401" y="259643"/>
            <a:ext cx="51568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1.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具体复习进度安排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2" name="文本框 16"/>
          <p:cNvSpPr txBox="1"/>
          <p:nvPr>
            <p:custDataLst>
              <p:tags r:id="rId3"/>
            </p:custDataLst>
          </p:nvPr>
        </p:nvSpPr>
        <p:spPr>
          <a:xfrm>
            <a:off x="846455" y="1315720"/>
            <a:ext cx="10622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第二阶段：专题复习，强化训练，热点讲解。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55" y="2073910"/>
            <a:ext cx="4108450" cy="2387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640" y="2073910"/>
            <a:ext cx="4152900" cy="2336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55" y="4312285"/>
            <a:ext cx="4133850" cy="23304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440" y="4312285"/>
            <a:ext cx="4102100" cy="2324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150" y="3549650"/>
            <a:ext cx="420370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38" y="327344"/>
            <a:ext cx="575323" cy="813622"/>
          </a:xfrm>
          <a:prstGeom prst="rect">
            <a:avLst/>
          </a:prstGeom>
        </p:spPr>
      </p:pic>
      <p:sp>
        <p:nvSpPr>
          <p:cNvPr id="5" name="文本框 16"/>
          <p:cNvSpPr txBox="1"/>
          <p:nvPr>
            <p:custDataLst>
              <p:tags r:id="rId2"/>
            </p:custDataLst>
          </p:nvPr>
        </p:nvSpPr>
        <p:spPr>
          <a:xfrm>
            <a:off x="1460401" y="259643"/>
            <a:ext cx="51568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1.</a:t>
            </a:r>
            <a:r>
              <a:rPr lang="zh-CN" altLang="en-US" sz="44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汉仪菱心体简" panose="02010400000101010101" charset="-122"/>
              </a:rPr>
              <a:t>具体复习进度安排</a:t>
            </a:r>
            <a:endParaRPr lang="zh-CN" altLang="en-US" sz="44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汉仪菱心体简" panose="02010400000101010101" charset="-122"/>
            </a:endParaRPr>
          </a:p>
        </p:txBody>
      </p:sp>
      <p:sp>
        <p:nvSpPr>
          <p:cNvPr id="2" name="文本框 16"/>
          <p:cNvSpPr txBox="1"/>
          <p:nvPr>
            <p:custDataLst>
              <p:tags r:id="rId3"/>
            </p:custDataLst>
          </p:nvPr>
        </p:nvSpPr>
        <p:spPr>
          <a:xfrm>
            <a:off x="846455" y="1645920"/>
            <a:ext cx="10622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第三阶段：综合复习，</a:t>
            </a:r>
            <a:r>
              <a:rPr lang="zh-CN"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查漏补缺</a:t>
            </a:r>
            <a:r>
              <a:rPr sz="32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  <a:sym typeface="汉仪菱心体简" panose="02010400000101010101" charset="-122"/>
              </a:rPr>
              <a:t>；模拟测试，提高能力。</a:t>
            </a:r>
            <a:endParaRPr sz="32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  <a:sym typeface="汉仪菱心体简" panose="0201040000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UNIT_PLACING_PICTURE_USER_VIEWPORT" val="{&quot;height&quot;:6636.622047244095,&quot;width&quot;:5490.269291338583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PLACING_PICTURE_USER_VIEWPORT" val="{&quot;height&quot;:6636.622047244095,&quot;width&quot;:5490.269291338583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PLACING_PICTURE_USER_VIEWPORT" val="{&quot;height&quot;:6636.622047244095,&quot;width&quot;:5490.269291338583}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PP_MARK_KEY" val="f9706db6-f6bd-42f8-8682-028b36a09ba9"/>
  <p:tag name="COMMONDATA" val="eyJjb3VudCI6NywiaGRpZCI6IjZhYTVhMzUwOGJjMGY2ODIwZDAzMzM2NWI3NWFjYzNjIiwidXNlckNvdW50Ijo3fQ=="/>
  <p:tag name="KSO_WM_SCREEN_THEME_FLAG" val="Dlrq25wU2PGuGg5bbmjbDNUlVClx4bC25pp+aE1+M7b1P9hjAgpPpckdqJ9vVXvan8FFY3dcP1b+DISAl1+/eUIVAZQSvIo2HbMT3GhFlHM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菱心体简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菱心体简"/>
        <a:ea typeface=""/>
        <a:cs typeface=""/>
        <a:font script="Jpan" typeface="ＭＳ Ｐゴシック"/>
        <a:font script="Hang" typeface="맑은 고딕"/>
        <a:font script="Hans" typeface="汉仪菱心体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880</Words>
  <PresentationFormat>宽屏</PresentationFormat>
  <Paragraphs>58</Paragraphs>
  <Slides>15</Slides>
  <Notes>16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Wingdings</vt:lpstr>
      <vt:lpstr>汉仪大宋简</vt:lpstr>
      <vt:lpstr>方正公文小标宋</vt:lpstr>
      <vt:lpstr>汉仪菱心体简</vt:lpstr>
      <vt:lpstr>方正粗黑宋简体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2023-03-16T14:43:07Z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E149145B40C44CA7B54B1B3FBF805FE0</vt:lpwstr>
  </property>
  <property fmtid="{D5CDD505-2E9C-101B-9397-08002B2CF9AE}" pid="4" name="KSOTemplateUUID">
    <vt:lpwstr>v1.0_mb_0B8j6Pqv9OTL1ux3JAJH0Q==</vt:lpwstr>
  </property>
</Properties>
</file>