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  <p:sldMasterId id="2147483660" r:id="rId3"/>
    <p:sldMasterId id="2147483665" r:id="rId4"/>
    <p:sldMasterId id="2147483700" r:id="rId5"/>
  </p:sldMasterIdLst>
  <p:notesMasterIdLst>
    <p:notesMasterId r:id="rId9"/>
  </p:notesMasterIdLst>
  <p:sldIdLst>
    <p:sldId id="1452" r:id="rId6"/>
    <p:sldId id="1496" r:id="rId7"/>
    <p:sldId id="1609" r:id="rId8"/>
    <p:sldId id="1578" r:id="rId10"/>
    <p:sldId id="1506" r:id="rId11"/>
    <p:sldId id="1511" r:id="rId12"/>
    <p:sldId id="1512" r:id="rId13"/>
    <p:sldId id="1598" r:id="rId14"/>
    <p:sldId id="1599" r:id="rId15"/>
    <p:sldId id="1533" r:id="rId16"/>
    <p:sldId id="1534" r:id="rId17"/>
    <p:sldId id="1535" r:id="rId18"/>
    <p:sldId id="1536" r:id="rId19"/>
    <p:sldId id="1537" r:id="rId20"/>
    <p:sldId id="1538" r:id="rId21"/>
    <p:sldId id="1559" r:id="rId22"/>
    <p:sldId id="1492" r:id="rId23"/>
  </p:sldIdLst>
  <p:sldSz cx="12858750" cy="723265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微软雅黑" panose="020B0503020204020204" pitchFamily="34" charset="-122"/>
      <p:regular r:id="rId32"/>
    </p:embeddedFont>
    <p:embeddedFont>
      <p:font typeface="黑体" panose="02010609060101010101" charset="-122"/>
      <p:regular r:id="rId33"/>
    </p:embeddedFont>
    <p:embeddedFont>
      <p:font typeface="幼圆" panose="02010509060101010101" pitchFamily="49" charset="-122"/>
      <p:regular r:id="rId34"/>
    </p:embeddedFont>
    <p:embeddedFont>
      <p:font typeface="华文仿宋" panose="02010600040101010101" charset="-122"/>
      <p:regular r:id="rId35"/>
    </p:embeddedFont>
    <p:embeddedFont>
      <p:font typeface="华文新魏" panose="02010800040101010101" charset="-122"/>
      <p:regular r:id="rId36"/>
    </p:embeddedFont>
    <p:embeddedFont>
      <p:font typeface="华文中宋" panose="02010600040101010101" charset="-122"/>
      <p:regular r:id="rId37"/>
    </p:embeddedFont>
    <p:embeddedFont>
      <p:font typeface="仿宋" panose="02010609060101010101" charset="-122"/>
      <p:regular r:id="rId38"/>
    </p:embeddedFont>
    <p:embeddedFont>
      <p:font typeface="华文行楷" panose="02010800040101010101" charset="-122"/>
      <p:regular r:id="rId39"/>
    </p:embeddedFont>
    <p:embeddedFont>
      <p:font typeface="等线 Light" panose="02010600030101010101" charset="-122"/>
      <p:regular r:id="rId40"/>
    </p:embeddedFont>
    <p:embeddedFont>
      <p:font typeface="等线" panose="02010600030101010101" charset="-122"/>
      <p:regular r:id="rId41"/>
    </p:embeddedFont>
  </p:embeddedFontLst>
  <p:custDataLst>
    <p:tags r:id="rId42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3" userDrawn="1">
          <p15:clr>
            <a:srgbClr val="A4A3A4"/>
          </p15:clr>
        </p15:guide>
        <p15:guide id="2" orient="horz" pos="3895" userDrawn="1">
          <p15:clr>
            <a:srgbClr val="A4A3A4"/>
          </p15:clr>
        </p15:guide>
        <p15:guide id="3" pos="4050" userDrawn="1">
          <p15:clr>
            <a:srgbClr val="A4A3A4"/>
          </p15:clr>
        </p15:guide>
        <p15:guide id="4" pos="542" userDrawn="1">
          <p15:clr>
            <a:srgbClr val="A4A3A4"/>
          </p15:clr>
        </p15:guide>
        <p15:guide id="5" pos="7642" userDrawn="1">
          <p15:clr>
            <a:srgbClr val="A4A3A4"/>
          </p15:clr>
        </p15:guide>
        <p15:guide id="6" pos="690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幸全" initials="幸" lastIdx="1" clrIdx="0"/>
  <p:cmAuthor id="3" name="63114" initials="6" lastIdx="1" clrIdx="2"/>
  <p:cmAuthor id="7" name="Administrator" initials="A" lastIdx="3" clrIdx="6"/>
  <p:cmAuthor id="4" name="jh" initials="j" lastIdx="0" clrIdx="0"/>
  <p:cmAuthor id="5" name="www.xkb1.com" initials="w" lastIdx="0" clrIdx="1"/>
  <p:cmAuthor id="0" name="杜B格小生" initials="杜B格小生" lastIdx="0" clrIdx="0"/>
  <p:cmAuthor id="6" name="ming qiu" initials="m" lastIdx="0" clrIdx="1"/>
  <p:cmAuthor id="8" name="姜伟光" initials="姜" lastIdx="0" clrIdx="0"/>
  <p:cmAuthor id="9" name="dongyu" initials="d" lastIdx="0" clrIdx="8"/>
  <p:cmAuthor id="10" name="王子涵" initials="王" lastIdx="0" clrIdx="0"/>
  <p:cmAuthor id="11" name="MyPC" initials="M" lastIdx="0" clrIdx="11"/>
  <p:cmAuthor id="12" name="jinli" initials="j" lastIdx="0" clrIdx="0"/>
  <p:cmAuthor id="13" name="PC" initials="P" lastIdx="0" clrIdx="12"/>
  <p:cmAuthor id="15" name="李丽" initials="李" lastIdx="0" clrIdx="14"/>
  <p:cmAuthor id="16" name="Nicole Li  李倩" initials="N" lastIdx="0" clrIdx="0"/>
  <p:cmAuthor id="17" name="admin" initials="a" lastIdx="0" clrIdx="0"/>
  <p:cmAuthor id="18" name="222" initials="2" lastIdx="0" clrIdx="0"/>
  <p:cmAuthor id="20" name="语语菲菲的iPad" initials="语" lastIdx="1" clrIdx="1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11A5"/>
    <a:srgbClr val="FFFFFF"/>
    <a:srgbClr val="6D2FAF"/>
    <a:srgbClr val="339966"/>
    <a:srgbClr val="92D050"/>
    <a:srgbClr val="108136"/>
    <a:srgbClr val="108036"/>
    <a:srgbClr val="8CC94C"/>
    <a:srgbClr val="568D11"/>
    <a:srgbClr val="FF69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85" autoAdjust="0"/>
    <p:restoredTop sz="93345" autoAdjust="0"/>
  </p:normalViewPr>
  <p:slideViewPr>
    <p:cSldViewPr showGuides="1">
      <p:cViewPr varScale="1">
        <p:scale>
          <a:sx n="61" d="100"/>
          <a:sy n="61" d="100"/>
        </p:scale>
        <p:origin x="-72" y="-1380"/>
      </p:cViewPr>
      <p:guideLst>
        <p:guide orient="horz" pos="373"/>
        <p:guide orient="horz" pos="3895"/>
        <p:guide pos="4050"/>
        <p:guide pos="542"/>
        <p:guide pos="7642"/>
        <p:guide pos="6907"/>
      </p:guideLst>
    </p:cSldViewPr>
  </p:slideViewPr>
  <p:outlineViewPr>
    <p:cViewPr>
      <p:scale>
        <a:sx n="100" d="100"/>
        <a:sy n="100" d="100"/>
      </p:scale>
      <p:origin x="0" y="-11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2" Type="http://schemas.openxmlformats.org/officeDocument/2006/relationships/tags" Target="tags/tag161.xml"/><Relationship Id="rId41" Type="http://schemas.openxmlformats.org/officeDocument/2006/relationships/font" Target="fonts/font14.fntdata"/><Relationship Id="rId40" Type="http://schemas.openxmlformats.org/officeDocument/2006/relationships/font" Target="fonts/font13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12.fntdata"/><Relationship Id="rId38" Type="http://schemas.openxmlformats.org/officeDocument/2006/relationships/font" Target="fonts/font11.fntdata"/><Relationship Id="rId37" Type="http://schemas.openxmlformats.org/officeDocument/2006/relationships/font" Target="fonts/font10.fntdata"/><Relationship Id="rId36" Type="http://schemas.openxmlformats.org/officeDocument/2006/relationships/font" Target="fonts/font9.fntdata"/><Relationship Id="rId35" Type="http://schemas.openxmlformats.org/officeDocument/2006/relationships/font" Target="fonts/font8.fntdata"/><Relationship Id="rId34" Type="http://schemas.openxmlformats.org/officeDocument/2006/relationships/font" Target="fonts/font7.fntdata"/><Relationship Id="rId33" Type="http://schemas.openxmlformats.org/officeDocument/2006/relationships/font" Target="fonts/font6.fntdata"/><Relationship Id="rId32" Type="http://schemas.openxmlformats.org/officeDocument/2006/relationships/font" Target="fonts/font5.fntdata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t>教龄分布统计图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598"/>
          <c:y val="0.110133333333333"/>
          <c:w val="0.6422"/>
          <c:h val="0.85626666666666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人数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bg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20年以上</c:v>
                </c:pt>
                <c:pt idx="1">
                  <c:v>10-20年</c:v>
                </c:pt>
                <c:pt idx="2" c:formatCode="m&quot;月&quot;d&quot;日&quot;">
                  <c:v>5-10年</c:v>
                </c:pt>
                <c:pt idx="3">
                  <c:v>5年以下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</c:v>
                </c:pt>
                <c:pt idx="1">
                  <c:v>23</c:v>
                </c:pt>
                <c:pt idx="2">
                  <c:v>10</c:v>
                </c:pt>
                <c:pt idx="3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20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20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2"/>
        <c:txPr>
          <a:bodyPr rot="0" spcFirstLastPara="0" vertOverflow="ellipsis" vert="horz" wrap="square" anchor="ctr" anchorCtr="1"/>
          <a:lstStyle/>
          <a:p>
            <a:pPr>
              <a:defRPr lang="zh-CN" sz="20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3"/>
        <c:txPr>
          <a:bodyPr rot="0" spcFirstLastPara="0" vertOverflow="ellipsis" vert="horz" wrap="square" anchor="ctr" anchorCtr="1"/>
          <a:lstStyle/>
          <a:p>
            <a:pPr>
              <a:defRPr lang="zh-CN" sz="20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ayout>
        <c:manualLayout>
          <c:xMode val="edge"/>
          <c:yMode val="edge"/>
          <c:x val="0.762"/>
          <c:y val="0.4548"/>
          <c:w val="0.235"/>
          <c:h val="0.541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 smtClean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331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331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355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2355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07344" y="1183677"/>
            <a:ext cx="9644063" cy="2518034"/>
          </a:xfrm>
        </p:spPr>
        <p:txBody>
          <a:bodyPr anchor="b"/>
          <a:lstStyle>
            <a:lvl1pPr algn="ctr">
              <a:defRPr sz="63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07344" y="3798816"/>
            <a:ext cx="9644063" cy="1746216"/>
          </a:xfrm>
        </p:spPr>
        <p:txBody>
          <a:bodyPr/>
          <a:lstStyle>
            <a:lvl1pPr marL="0" indent="0" algn="ctr">
              <a:buNone/>
              <a:defRPr sz="2530"/>
            </a:lvl1pPr>
            <a:lvl2pPr marL="481965" indent="0" algn="ctr">
              <a:buNone/>
              <a:defRPr sz="2110"/>
            </a:lvl2pPr>
            <a:lvl3pPr marL="964565" indent="0" algn="ctr">
              <a:buNone/>
              <a:defRPr sz="1900"/>
            </a:lvl3pPr>
            <a:lvl4pPr marL="1446530" indent="0" algn="ctr">
              <a:buNone/>
              <a:defRPr sz="1685"/>
            </a:lvl4pPr>
            <a:lvl5pPr marL="1928495" indent="0" algn="ctr">
              <a:buNone/>
              <a:defRPr sz="1685"/>
            </a:lvl5pPr>
            <a:lvl6pPr marL="2411095" indent="0" algn="ctr">
              <a:buNone/>
              <a:defRPr sz="1685"/>
            </a:lvl6pPr>
            <a:lvl7pPr marL="2893060" indent="0" algn="ctr">
              <a:buNone/>
              <a:defRPr sz="1685"/>
            </a:lvl7pPr>
            <a:lvl8pPr marL="3375025" indent="0" algn="ctr">
              <a:buNone/>
              <a:defRPr sz="1685"/>
            </a:lvl8pPr>
            <a:lvl9pPr marL="3857625" indent="0" algn="ctr">
              <a:buNone/>
              <a:defRPr sz="1685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5D463-4388-4C0C-817C-4319192C82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81D8-6A64-478A-85D0-8E48CCF2D139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858750" cy="72326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5D463-4388-4C0C-817C-4319192C82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81D8-6A64-478A-85D0-8E48CCF2D1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202043" y="385072"/>
            <a:ext cx="2772668" cy="612933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84039" y="385072"/>
            <a:ext cx="8157270" cy="612933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5D463-4388-4C0C-817C-4319192C82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81D8-6A64-478A-85D0-8E48CCF2D1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07344" y="1183677"/>
            <a:ext cx="9644063" cy="2518034"/>
          </a:xfrm>
        </p:spPr>
        <p:txBody>
          <a:bodyPr anchor="b"/>
          <a:lstStyle>
            <a:lvl1pPr algn="ctr">
              <a:defRPr sz="633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07344" y="3798815"/>
            <a:ext cx="9644063" cy="1746216"/>
          </a:xfrm>
        </p:spPr>
        <p:txBody>
          <a:bodyPr/>
          <a:lstStyle>
            <a:lvl1pPr marL="0" indent="0" algn="ctr">
              <a:buNone/>
              <a:defRPr sz="2530"/>
            </a:lvl1pPr>
            <a:lvl2pPr marL="481965" indent="0" algn="ctr">
              <a:buNone/>
              <a:defRPr sz="2110"/>
            </a:lvl2pPr>
            <a:lvl3pPr marL="964565" indent="0" algn="ctr">
              <a:buNone/>
              <a:defRPr sz="1900"/>
            </a:lvl3pPr>
            <a:lvl4pPr marL="1446530" indent="0" algn="ctr">
              <a:buNone/>
              <a:defRPr sz="1685"/>
            </a:lvl4pPr>
            <a:lvl5pPr marL="1928495" indent="0" algn="ctr">
              <a:buNone/>
              <a:defRPr sz="1685"/>
            </a:lvl5pPr>
            <a:lvl6pPr marL="2411095" indent="0" algn="ctr">
              <a:buNone/>
              <a:defRPr sz="1685"/>
            </a:lvl6pPr>
            <a:lvl7pPr marL="2893060" indent="0" algn="ctr">
              <a:buNone/>
              <a:defRPr sz="1685"/>
            </a:lvl7pPr>
            <a:lvl8pPr marL="3375025" indent="0" algn="ctr">
              <a:buNone/>
              <a:defRPr sz="1685"/>
            </a:lvl8pPr>
            <a:lvl9pPr marL="3857625" indent="0" algn="ctr">
              <a:buNone/>
              <a:defRPr sz="1685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DA2CC75-8280-4D50-8556-C2874ADEF9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64406" y="2246810"/>
            <a:ext cx="10929938" cy="155033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28812" y="4098502"/>
            <a:ext cx="9001126" cy="18483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1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3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46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28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1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92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74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56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42938" y="6703596"/>
            <a:ext cx="3000375" cy="385072"/>
          </a:xfrm>
          <a:prstGeom prst="rect">
            <a:avLst/>
          </a:prstGeom>
        </p:spPr>
        <p:txBody>
          <a:bodyPr/>
          <a:lstStyle/>
          <a:p>
            <a:fld id="{FC8A9CF0-91C9-42F9-83C2-B72FF9A18B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93406" y="6703596"/>
            <a:ext cx="4071937" cy="38507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215437" y="6703596"/>
            <a:ext cx="3000375" cy="385072"/>
          </a:xfrm>
          <a:prstGeom prst="rect">
            <a:avLst/>
          </a:prstGeom>
        </p:spPr>
        <p:txBody>
          <a:bodyPr/>
          <a:lstStyle/>
          <a:p>
            <a:fld id="{A7F1AA27-B7A4-475F-8430-0E6442A33C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2938" y="289641"/>
            <a:ext cx="11572876" cy="120544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2938" y="1687619"/>
            <a:ext cx="11572876" cy="47732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42938" y="6703596"/>
            <a:ext cx="3000375" cy="385072"/>
          </a:xfrm>
          <a:prstGeom prst="rect">
            <a:avLst/>
          </a:prstGeom>
        </p:spPr>
        <p:txBody>
          <a:bodyPr/>
          <a:lstStyle/>
          <a:p>
            <a:fld id="{FC8A9CF0-91C9-42F9-83C2-B72FF9A18B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93406" y="6703596"/>
            <a:ext cx="4071937" cy="38507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215437" y="6703596"/>
            <a:ext cx="3000375" cy="385072"/>
          </a:xfrm>
          <a:prstGeom prst="rect">
            <a:avLst/>
          </a:prstGeom>
        </p:spPr>
        <p:txBody>
          <a:bodyPr/>
          <a:lstStyle/>
          <a:p>
            <a:fld id="{A7F1AA27-B7A4-475F-8430-0E6442A33C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15753" y="4647648"/>
            <a:ext cx="10929938" cy="1436485"/>
          </a:xfrm>
          <a:prstGeom prst="rect">
            <a:avLst/>
          </a:prstGeom>
        </p:spPr>
        <p:txBody>
          <a:bodyPr anchor="t"/>
          <a:lstStyle>
            <a:lvl1pPr algn="l">
              <a:defRPr sz="422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15753" y="3065506"/>
            <a:ext cx="10929938" cy="158214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10">
                <a:solidFill>
                  <a:schemeClr val="tx1">
                    <a:tint val="75000"/>
                  </a:schemeClr>
                </a:solidFill>
              </a:defRPr>
            </a:lvl1pPr>
            <a:lvl2pPr marL="481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63930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3pPr>
            <a:lvl4pPr marL="1446530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4pPr>
            <a:lvl5pPr marL="1928495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5pPr>
            <a:lvl6pPr marL="2410460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6pPr>
            <a:lvl7pPr marL="2892425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7pPr>
            <a:lvl8pPr marL="3374390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8pPr>
            <a:lvl9pPr marL="3856355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42938" y="6703596"/>
            <a:ext cx="3000375" cy="385072"/>
          </a:xfrm>
          <a:prstGeom prst="rect">
            <a:avLst/>
          </a:prstGeom>
        </p:spPr>
        <p:txBody>
          <a:bodyPr/>
          <a:lstStyle/>
          <a:p>
            <a:fld id="{FC8A9CF0-91C9-42F9-83C2-B72FF9A18B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93406" y="6703596"/>
            <a:ext cx="4071937" cy="38507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215437" y="6703596"/>
            <a:ext cx="3000375" cy="385072"/>
          </a:xfrm>
          <a:prstGeom prst="rect">
            <a:avLst/>
          </a:prstGeom>
        </p:spPr>
        <p:txBody>
          <a:bodyPr/>
          <a:lstStyle/>
          <a:p>
            <a:fld id="{A7F1AA27-B7A4-475F-8430-0E6442A33C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5D463-4388-4C0C-817C-4319192C82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81D8-6A64-478A-85D0-8E48CCF2D139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858750" cy="72326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2938" y="289641"/>
            <a:ext cx="11572876" cy="120544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57250" y="1687619"/>
            <a:ext cx="7610326" cy="4773215"/>
          </a:xfrm>
          <a:prstGeom prst="rect">
            <a:avLst/>
          </a:prstGeom>
        </p:spPr>
        <p:txBody>
          <a:bodyPr/>
          <a:lstStyle>
            <a:lvl1pPr>
              <a:defRPr sz="2950"/>
            </a:lvl1pPr>
            <a:lvl2pPr>
              <a:defRPr sz="2530"/>
            </a:lvl2pPr>
            <a:lvl3pPr>
              <a:defRPr sz="211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681890" y="1687619"/>
            <a:ext cx="7610325" cy="4773215"/>
          </a:xfrm>
          <a:prstGeom prst="rect">
            <a:avLst/>
          </a:prstGeom>
        </p:spPr>
        <p:txBody>
          <a:bodyPr/>
          <a:lstStyle>
            <a:lvl1pPr>
              <a:defRPr sz="2950"/>
            </a:lvl1pPr>
            <a:lvl2pPr>
              <a:defRPr sz="2530"/>
            </a:lvl2pPr>
            <a:lvl3pPr>
              <a:defRPr sz="211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42938" y="6703596"/>
            <a:ext cx="3000375" cy="385072"/>
          </a:xfrm>
          <a:prstGeom prst="rect">
            <a:avLst/>
          </a:prstGeom>
        </p:spPr>
        <p:txBody>
          <a:bodyPr/>
          <a:lstStyle/>
          <a:p>
            <a:fld id="{FC8A9CF0-91C9-42F9-83C2-B72FF9A18B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393406" y="6703596"/>
            <a:ext cx="4071937" cy="38507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215437" y="6703596"/>
            <a:ext cx="3000375" cy="385072"/>
          </a:xfrm>
          <a:prstGeom prst="rect">
            <a:avLst/>
          </a:prstGeom>
        </p:spPr>
        <p:txBody>
          <a:bodyPr/>
          <a:lstStyle/>
          <a:p>
            <a:fld id="{A7F1AA27-B7A4-475F-8430-0E6442A33C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2938" y="289641"/>
            <a:ext cx="11572876" cy="120544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42938" y="1618976"/>
            <a:ext cx="5681514" cy="6747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530" b="1"/>
            </a:lvl1pPr>
            <a:lvl2pPr marL="481965" indent="0">
              <a:buNone/>
              <a:defRPr sz="2110" b="1"/>
            </a:lvl2pPr>
            <a:lvl3pPr marL="963930" indent="0">
              <a:buNone/>
              <a:defRPr sz="1900" b="1"/>
            </a:lvl3pPr>
            <a:lvl4pPr marL="1446530" indent="0">
              <a:buNone/>
              <a:defRPr sz="1685" b="1"/>
            </a:lvl4pPr>
            <a:lvl5pPr marL="1928495" indent="0">
              <a:buNone/>
              <a:defRPr sz="1685" b="1"/>
            </a:lvl5pPr>
            <a:lvl6pPr marL="2410460" indent="0">
              <a:buNone/>
              <a:defRPr sz="1685" b="1"/>
            </a:lvl6pPr>
            <a:lvl7pPr marL="2892425" indent="0">
              <a:buNone/>
              <a:defRPr sz="1685" b="1"/>
            </a:lvl7pPr>
            <a:lvl8pPr marL="3374390" indent="0">
              <a:buNone/>
              <a:defRPr sz="1685" b="1"/>
            </a:lvl8pPr>
            <a:lvl9pPr marL="3856355" indent="0">
              <a:buNone/>
              <a:defRPr sz="168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2938" y="2293688"/>
            <a:ext cx="5681514" cy="4167145"/>
          </a:xfrm>
          <a:prstGeom prst="rect">
            <a:avLst/>
          </a:prstGeom>
        </p:spPr>
        <p:txBody>
          <a:bodyPr/>
          <a:lstStyle>
            <a:lvl1pPr>
              <a:defRPr sz="2530"/>
            </a:lvl1pPr>
            <a:lvl2pPr>
              <a:defRPr sz="2110"/>
            </a:lvl2pPr>
            <a:lvl3pPr>
              <a:defRPr sz="1900"/>
            </a:lvl3pPr>
            <a:lvl4pPr>
              <a:defRPr sz="1685"/>
            </a:lvl4pPr>
            <a:lvl5pPr>
              <a:defRPr sz="1685"/>
            </a:lvl5pPr>
            <a:lvl6pPr>
              <a:defRPr sz="1685"/>
            </a:lvl6pPr>
            <a:lvl7pPr>
              <a:defRPr sz="1685"/>
            </a:lvl7pPr>
            <a:lvl8pPr>
              <a:defRPr sz="1685"/>
            </a:lvl8pPr>
            <a:lvl9pPr>
              <a:defRPr sz="168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532067" y="1618976"/>
            <a:ext cx="5683746" cy="6747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530" b="1"/>
            </a:lvl1pPr>
            <a:lvl2pPr marL="481965" indent="0">
              <a:buNone/>
              <a:defRPr sz="2110" b="1"/>
            </a:lvl2pPr>
            <a:lvl3pPr marL="963930" indent="0">
              <a:buNone/>
              <a:defRPr sz="1900" b="1"/>
            </a:lvl3pPr>
            <a:lvl4pPr marL="1446530" indent="0">
              <a:buNone/>
              <a:defRPr sz="1685" b="1"/>
            </a:lvl4pPr>
            <a:lvl5pPr marL="1928495" indent="0">
              <a:buNone/>
              <a:defRPr sz="1685" b="1"/>
            </a:lvl5pPr>
            <a:lvl6pPr marL="2410460" indent="0">
              <a:buNone/>
              <a:defRPr sz="1685" b="1"/>
            </a:lvl6pPr>
            <a:lvl7pPr marL="2892425" indent="0">
              <a:buNone/>
              <a:defRPr sz="1685" b="1"/>
            </a:lvl7pPr>
            <a:lvl8pPr marL="3374390" indent="0">
              <a:buNone/>
              <a:defRPr sz="1685" b="1"/>
            </a:lvl8pPr>
            <a:lvl9pPr marL="3856355" indent="0">
              <a:buNone/>
              <a:defRPr sz="168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532067" y="2293688"/>
            <a:ext cx="5683746" cy="4167145"/>
          </a:xfrm>
          <a:prstGeom prst="rect">
            <a:avLst/>
          </a:prstGeom>
        </p:spPr>
        <p:txBody>
          <a:bodyPr/>
          <a:lstStyle>
            <a:lvl1pPr>
              <a:defRPr sz="2530"/>
            </a:lvl1pPr>
            <a:lvl2pPr>
              <a:defRPr sz="2110"/>
            </a:lvl2pPr>
            <a:lvl3pPr>
              <a:defRPr sz="1900"/>
            </a:lvl3pPr>
            <a:lvl4pPr>
              <a:defRPr sz="1685"/>
            </a:lvl4pPr>
            <a:lvl5pPr>
              <a:defRPr sz="1685"/>
            </a:lvl5pPr>
            <a:lvl6pPr>
              <a:defRPr sz="1685"/>
            </a:lvl6pPr>
            <a:lvl7pPr>
              <a:defRPr sz="1685"/>
            </a:lvl7pPr>
            <a:lvl8pPr>
              <a:defRPr sz="1685"/>
            </a:lvl8pPr>
            <a:lvl9pPr>
              <a:defRPr sz="168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42938" y="6703596"/>
            <a:ext cx="3000375" cy="385072"/>
          </a:xfrm>
          <a:prstGeom prst="rect">
            <a:avLst/>
          </a:prstGeom>
        </p:spPr>
        <p:txBody>
          <a:bodyPr/>
          <a:lstStyle/>
          <a:p>
            <a:fld id="{FC8A9CF0-91C9-42F9-83C2-B72FF9A18B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393406" y="6703596"/>
            <a:ext cx="4071937" cy="38507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215437" y="6703596"/>
            <a:ext cx="3000375" cy="385072"/>
          </a:xfrm>
          <a:prstGeom prst="rect">
            <a:avLst/>
          </a:prstGeom>
        </p:spPr>
        <p:txBody>
          <a:bodyPr/>
          <a:lstStyle/>
          <a:p>
            <a:fld id="{A7F1AA27-B7A4-475F-8430-0E6442A33C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2938" y="289641"/>
            <a:ext cx="11572876" cy="120544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42938" y="6703596"/>
            <a:ext cx="3000375" cy="385072"/>
          </a:xfrm>
          <a:prstGeom prst="rect">
            <a:avLst/>
          </a:prstGeom>
        </p:spPr>
        <p:txBody>
          <a:bodyPr/>
          <a:lstStyle/>
          <a:p>
            <a:fld id="{FC8A9CF0-91C9-42F9-83C2-B72FF9A18B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393406" y="6703596"/>
            <a:ext cx="4071937" cy="38507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215437" y="6703596"/>
            <a:ext cx="3000375" cy="385072"/>
          </a:xfrm>
          <a:prstGeom prst="rect">
            <a:avLst/>
          </a:prstGeom>
        </p:spPr>
        <p:txBody>
          <a:bodyPr/>
          <a:lstStyle/>
          <a:p>
            <a:fld id="{A7F1AA27-B7A4-475F-8430-0E6442A33C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42938" y="6703596"/>
            <a:ext cx="3000375" cy="385072"/>
          </a:xfrm>
          <a:prstGeom prst="rect">
            <a:avLst/>
          </a:prstGeom>
        </p:spPr>
        <p:txBody>
          <a:bodyPr/>
          <a:lstStyle/>
          <a:p>
            <a:fld id="{FC8A9CF0-91C9-42F9-83C2-B72FF9A18BA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393406" y="6703596"/>
            <a:ext cx="4071937" cy="38507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215437" y="6703596"/>
            <a:ext cx="3000375" cy="385072"/>
          </a:xfrm>
          <a:prstGeom prst="rect">
            <a:avLst/>
          </a:prstGeom>
        </p:spPr>
        <p:txBody>
          <a:bodyPr/>
          <a:lstStyle/>
          <a:p>
            <a:fld id="{A7F1AA27-B7A4-475F-8430-0E6442A33C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2303860" cy="72326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30"/>
          </a:p>
        </p:txBody>
      </p:sp>
      <p:sp>
        <p:nvSpPr>
          <p:cNvPr id="3" name="矩形 2"/>
          <p:cNvSpPr/>
          <p:nvPr userDrawn="1"/>
        </p:nvSpPr>
        <p:spPr>
          <a:xfrm>
            <a:off x="0" y="1053646"/>
            <a:ext cx="2303860" cy="928636"/>
          </a:xfrm>
          <a:prstGeom prst="rect">
            <a:avLst/>
          </a:prstGeom>
          <a:solidFill>
            <a:srgbClr val="1A3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30"/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2196703" y="1053646"/>
            <a:ext cx="1066204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/>
        </p:nvCxnSpPr>
        <p:spPr>
          <a:xfrm flipH="1">
            <a:off x="0" y="2946635"/>
            <a:ext cx="230386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0" y="3875271"/>
            <a:ext cx="230386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 userDrawn="1"/>
        </p:nvCxnSpPr>
        <p:spPr>
          <a:xfrm flipH="1">
            <a:off x="0" y="4857484"/>
            <a:ext cx="230386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 userDrawn="1"/>
        </p:nvCxnSpPr>
        <p:spPr>
          <a:xfrm flipH="1">
            <a:off x="0" y="5786120"/>
            <a:ext cx="230386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185738" y="1291163"/>
            <a:ext cx="2357437" cy="437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课题背景及内容</a:t>
            </a:r>
            <a:endParaRPr lang="zh-CN" altLang="en-US" sz="225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185738" y="2185869"/>
            <a:ext cx="2357437" cy="437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0">
                <a:solidFill>
                  <a:schemeClr val="tx1">
                    <a:lumMod val="75000"/>
                    <a:lumOff val="2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课题现状及发展</a:t>
            </a:r>
            <a:endParaRPr lang="zh-CN" altLang="en-US" sz="2250">
              <a:solidFill>
                <a:schemeClr val="tx1">
                  <a:lumMod val="75000"/>
                  <a:lumOff val="2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85738" y="3129126"/>
            <a:ext cx="2357437" cy="437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0">
                <a:solidFill>
                  <a:schemeClr val="tx1">
                    <a:lumMod val="75000"/>
                    <a:lumOff val="2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研究思路及过程</a:t>
            </a:r>
            <a:endParaRPr lang="zh-CN" altLang="en-US" sz="2250">
              <a:solidFill>
                <a:schemeClr val="tx1">
                  <a:lumMod val="75000"/>
                  <a:lumOff val="2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85738" y="4082764"/>
            <a:ext cx="2357437" cy="437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0">
                <a:solidFill>
                  <a:schemeClr val="tx1">
                    <a:lumMod val="75000"/>
                    <a:lumOff val="2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实验数据结果</a:t>
            </a:r>
            <a:endParaRPr lang="zh-CN" altLang="en-US" sz="2250">
              <a:solidFill>
                <a:schemeClr val="tx1">
                  <a:lumMod val="75000"/>
                  <a:lumOff val="2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185738" y="5014973"/>
            <a:ext cx="2357437" cy="437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0">
                <a:solidFill>
                  <a:schemeClr val="tx1">
                    <a:lumMod val="75000"/>
                    <a:lumOff val="25000"/>
                  </a:schemeClr>
                </a:solidFill>
                <a:latin typeface="方正兰亭细黑_GBK" pitchFamily="2" charset="-122"/>
                <a:ea typeface="方正兰亭细黑_GBK" pitchFamily="2" charset="-122"/>
              </a:rPr>
              <a:t>解决方案及总结</a:t>
            </a:r>
            <a:endParaRPr lang="zh-CN" altLang="en-US" sz="2250">
              <a:solidFill>
                <a:schemeClr val="tx1">
                  <a:lumMod val="75000"/>
                  <a:lumOff val="25000"/>
                </a:schemeClr>
              </a:solidFill>
              <a:latin typeface="方正兰亭细黑_GBK" pitchFamily="2" charset="-122"/>
              <a:ea typeface="方正兰亭细黑_GBK" pitchFamily="2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66" y="8086"/>
            <a:ext cx="780895" cy="78085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 userDrawn="1"/>
        </p:nvSpPr>
        <p:spPr>
          <a:xfrm>
            <a:off x="390747" y="680787"/>
            <a:ext cx="1577340" cy="372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83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你学习的名称</a:t>
            </a:r>
            <a:endParaRPr lang="zh-CN" altLang="en-US" sz="183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等腰三角形 19"/>
          <p:cNvSpPr/>
          <p:nvPr userDrawn="1"/>
        </p:nvSpPr>
        <p:spPr>
          <a:xfrm rot="5400000">
            <a:off x="-46834" y="1439045"/>
            <a:ext cx="361558" cy="267946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3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>
        <p:blinds dir="vert"/>
      </p:transition>
    </mc:Choice>
    <mc:Fallback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948429" y="351666"/>
            <a:ext cx="2961891" cy="60753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>
                <a:solidFill>
                  <a:schemeClr val="accent1"/>
                </a:solidFill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60075" cy="393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10" b="1">
                  <a:solidFill>
                    <a:schemeClr val="accent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时尚微立体图表合集</a:t>
              </a:r>
              <a:endParaRPr lang="zh-CN" altLang="en-US" sz="2110" b="1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33945" y="655433"/>
            <a:ext cx="5036344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916167" y="655433"/>
            <a:ext cx="5036344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948429" y="351666"/>
            <a:ext cx="2961891" cy="60753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>
                <a:solidFill>
                  <a:schemeClr val="accent1"/>
                </a:solidFill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60075" cy="393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10" b="1">
                  <a:solidFill>
                    <a:schemeClr val="accent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时尚微立体图表合集</a:t>
              </a:r>
              <a:endParaRPr lang="zh-CN" altLang="en-US" sz="2110" b="1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33945" y="655433"/>
            <a:ext cx="5036344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916167" y="655433"/>
            <a:ext cx="5036344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948429" y="351666"/>
            <a:ext cx="2961891" cy="60753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>
                <a:solidFill>
                  <a:schemeClr val="accent1"/>
                </a:solidFill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60075" cy="393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10" b="1">
                  <a:solidFill>
                    <a:schemeClr val="accent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时尚微立体图表合集</a:t>
              </a:r>
              <a:endParaRPr lang="zh-CN" altLang="en-US" sz="2110" b="1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33945" y="655433"/>
            <a:ext cx="5036344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916167" y="655433"/>
            <a:ext cx="5036344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948429" y="351666"/>
            <a:ext cx="2961891" cy="60753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>
                <a:solidFill>
                  <a:schemeClr val="accent1"/>
                </a:solidFill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60075" cy="393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10" b="1">
                  <a:solidFill>
                    <a:schemeClr val="accent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时尚微立体图表合集</a:t>
              </a:r>
              <a:endParaRPr lang="zh-CN" altLang="en-US" sz="2110" b="1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33945" y="655433"/>
            <a:ext cx="5036344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916167" y="655433"/>
            <a:ext cx="5036344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948429" y="351666"/>
            <a:ext cx="2961891" cy="60753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>
                <a:solidFill>
                  <a:schemeClr val="accent1"/>
                </a:solidFill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60075" cy="393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10" b="1">
                  <a:solidFill>
                    <a:schemeClr val="accent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时尚微立体图表合集</a:t>
              </a:r>
              <a:endParaRPr lang="zh-CN" altLang="en-US" sz="2110" b="1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33945" y="655433"/>
            <a:ext cx="5036344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916167" y="655433"/>
            <a:ext cx="5036344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7342" y="1803140"/>
            <a:ext cx="11090672" cy="3008581"/>
          </a:xfrm>
        </p:spPr>
        <p:txBody>
          <a:bodyPr anchor="b"/>
          <a:lstStyle>
            <a:lvl1pPr>
              <a:defRPr sz="63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7342" y="4840184"/>
            <a:ext cx="11090672" cy="1582142"/>
          </a:xfrm>
        </p:spPr>
        <p:txBody>
          <a:bodyPr/>
          <a:lstStyle>
            <a:lvl1pPr marL="0" indent="0">
              <a:buNone/>
              <a:defRPr sz="2530">
                <a:solidFill>
                  <a:schemeClr val="tx1">
                    <a:tint val="75000"/>
                  </a:schemeClr>
                </a:solidFill>
              </a:defRPr>
            </a:lvl1pPr>
            <a:lvl2pPr marL="481965" indent="0">
              <a:buNone/>
              <a:defRPr sz="2110">
                <a:solidFill>
                  <a:schemeClr val="tx1">
                    <a:tint val="75000"/>
                  </a:schemeClr>
                </a:solidFill>
              </a:defRPr>
            </a:lvl2pPr>
            <a:lvl3pPr marL="9645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446530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4pPr>
            <a:lvl5pPr marL="1928495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5pPr>
            <a:lvl6pPr marL="2411095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6pPr>
            <a:lvl7pPr marL="2893060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7pPr>
            <a:lvl8pPr marL="3375025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8pPr>
            <a:lvl9pPr marL="3857625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5D463-4388-4C0C-817C-4319192C82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81D8-6A64-478A-85D0-8E48CCF2D139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/>
          <a:srcRect l="43750"/>
          <a:stretch>
            <a:fillRect/>
          </a:stretch>
        </p:blipFill>
        <p:spPr>
          <a:xfrm rot="16200000" flipH="1">
            <a:off x="2812852" y="-2812697"/>
            <a:ext cx="7233047" cy="1285804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948429" y="351666"/>
            <a:ext cx="2961891" cy="60753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>
                <a:solidFill>
                  <a:schemeClr val="accent1"/>
                </a:solidFill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60075" cy="393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10" b="1">
                  <a:solidFill>
                    <a:schemeClr val="accent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时尚微立体图表合集</a:t>
              </a:r>
              <a:endParaRPr lang="zh-CN" altLang="en-US" sz="2110" b="1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33945" y="655433"/>
            <a:ext cx="5036344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916167" y="655433"/>
            <a:ext cx="5036344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948429" y="351666"/>
            <a:ext cx="2961891" cy="60753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>
                <a:solidFill>
                  <a:schemeClr val="accent1"/>
                </a:solidFill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60075" cy="393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10" b="1">
                  <a:solidFill>
                    <a:schemeClr val="accent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时尚微立体图表合集</a:t>
              </a:r>
              <a:endParaRPr lang="zh-CN" altLang="en-US" sz="2110" b="1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33945" y="655433"/>
            <a:ext cx="5036344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916167" y="655433"/>
            <a:ext cx="5036344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948429" y="351666"/>
            <a:ext cx="2961891" cy="60753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>
                <a:solidFill>
                  <a:schemeClr val="accent1"/>
                </a:solidFill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60075" cy="393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10" b="1">
                  <a:solidFill>
                    <a:schemeClr val="accent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时尚微立体图表合集</a:t>
              </a:r>
              <a:endParaRPr lang="zh-CN" altLang="en-US" sz="2110" b="1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33945" y="655433"/>
            <a:ext cx="5036344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916167" y="655433"/>
            <a:ext cx="5036344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948429" y="351666"/>
            <a:ext cx="2961891" cy="60753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>
                <a:solidFill>
                  <a:schemeClr val="accent1"/>
                </a:solidFill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60075" cy="393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10" b="1">
                  <a:solidFill>
                    <a:schemeClr val="accent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时尚微立体图表合集</a:t>
              </a:r>
              <a:endParaRPr lang="zh-CN" altLang="en-US" sz="2110" b="1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33945" y="655433"/>
            <a:ext cx="5036344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916167" y="655433"/>
            <a:ext cx="5036344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948429" y="351666"/>
            <a:ext cx="2961891" cy="60753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>
                <a:solidFill>
                  <a:schemeClr val="accent1"/>
                </a:solidFill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60075" cy="393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10" b="1">
                  <a:solidFill>
                    <a:schemeClr val="accent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时尚微立体图表合集</a:t>
              </a:r>
              <a:endParaRPr lang="zh-CN" altLang="en-US" sz="2110" b="1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33945" y="655433"/>
            <a:ext cx="5036344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916167" y="655433"/>
            <a:ext cx="5036344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948429" y="351666"/>
            <a:ext cx="2961891" cy="60753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>
                <a:solidFill>
                  <a:schemeClr val="accent1"/>
                </a:solidFill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60075" cy="393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10" b="1">
                  <a:solidFill>
                    <a:schemeClr val="accent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时尚微立体图表合集</a:t>
              </a:r>
              <a:endParaRPr lang="zh-CN" altLang="en-US" sz="2110" b="1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33945" y="655433"/>
            <a:ext cx="5036344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916167" y="655433"/>
            <a:ext cx="5036344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948429" y="351666"/>
            <a:ext cx="2961891" cy="607534"/>
            <a:chOff x="406574" y="333450"/>
            <a:chExt cx="2808312" cy="576064"/>
          </a:xfrm>
        </p:grpSpPr>
        <p:sp>
          <p:nvSpPr>
            <p:cNvPr id="2" name="圆角矩形 1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>
                <a:solidFill>
                  <a:schemeClr val="accent1"/>
                </a:solidFill>
              </a:endParaRPr>
            </a:p>
          </p:txBody>
        </p:sp>
        <p:sp>
          <p:nvSpPr>
            <p:cNvPr id="3" name="TextBox 2"/>
            <p:cNvSpPr txBox="1"/>
            <p:nvPr userDrawn="1"/>
          </p:nvSpPr>
          <p:spPr>
            <a:xfrm>
              <a:off x="563500" y="442761"/>
              <a:ext cx="2460075" cy="393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10" b="1">
                  <a:solidFill>
                    <a:schemeClr val="accent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时尚微立体图表合集</a:t>
              </a:r>
              <a:endParaRPr lang="zh-CN" altLang="en-US" sz="2110" b="1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6" name="直接连接符 5"/>
          <p:cNvCxnSpPr/>
          <p:nvPr userDrawn="1"/>
        </p:nvCxnSpPr>
        <p:spPr>
          <a:xfrm flipH="1">
            <a:off x="-133945" y="655433"/>
            <a:ext cx="5036344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 userDrawn="1"/>
        </p:nvCxnSpPr>
        <p:spPr>
          <a:xfrm flipH="1">
            <a:off x="7916167" y="655433"/>
            <a:ext cx="5036344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hf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948429" y="351666"/>
            <a:ext cx="2961891" cy="60753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>
                <a:solidFill>
                  <a:schemeClr val="accent1"/>
                </a:solidFill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60075" cy="393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10" b="1">
                  <a:solidFill>
                    <a:schemeClr val="accent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时尚微立体图表合集</a:t>
              </a:r>
              <a:endParaRPr lang="zh-CN" altLang="en-US" sz="2110" b="1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33945" y="655433"/>
            <a:ext cx="5036344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916167" y="655433"/>
            <a:ext cx="5036344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948429" y="351666"/>
            <a:ext cx="2961891" cy="60753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>
                <a:solidFill>
                  <a:schemeClr val="accent1"/>
                </a:solidFill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60075" cy="393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10" b="1">
                  <a:solidFill>
                    <a:schemeClr val="accent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时尚微立体图表合集</a:t>
              </a:r>
              <a:endParaRPr lang="zh-CN" altLang="en-US" sz="2110" b="1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33945" y="655433"/>
            <a:ext cx="5036344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916167" y="655433"/>
            <a:ext cx="5036344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948429" y="351666"/>
            <a:ext cx="2961891" cy="60753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>
                <a:solidFill>
                  <a:schemeClr val="accent1"/>
                </a:solidFill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60075" cy="393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10" b="1">
                  <a:solidFill>
                    <a:schemeClr val="accent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时尚微立体图表合集</a:t>
              </a:r>
              <a:endParaRPr lang="zh-CN" altLang="en-US" sz="2110" b="1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33945" y="655433"/>
            <a:ext cx="5036344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916167" y="655433"/>
            <a:ext cx="5036344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0" b="80603"/>
          <a:stretch>
            <a:fillRect/>
          </a:stretch>
        </p:blipFill>
        <p:spPr>
          <a:xfrm>
            <a:off x="0" y="0"/>
            <a:ext cx="12858750" cy="72326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84039" y="1925358"/>
            <a:ext cx="5464969" cy="45890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509742" y="1925358"/>
            <a:ext cx="5464969" cy="45890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5D463-4388-4C0C-817C-4319192C82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81D8-6A64-478A-85D0-8E48CCF2D139}" type="slidenum">
              <a:rPr lang="zh-CN" altLang="en-US" smtClean="0"/>
            </a:fld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610791" y="546467"/>
            <a:ext cx="11669316" cy="6157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0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948429" y="351666"/>
            <a:ext cx="2961891" cy="60753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>
                <a:solidFill>
                  <a:schemeClr val="accent1"/>
                </a:solidFill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60075" cy="393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10" b="1">
                  <a:solidFill>
                    <a:schemeClr val="accent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时尚微立体图表合集</a:t>
              </a:r>
              <a:endParaRPr lang="zh-CN" altLang="en-US" sz="2110" b="1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33945" y="655433"/>
            <a:ext cx="5036344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916167" y="655433"/>
            <a:ext cx="5036344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948429" y="351666"/>
            <a:ext cx="2961891" cy="60753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>
                <a:solidFill>
                  <a:schemeClr val="accent1"/>
                </a:solidFill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60075" cy="393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10" b="1">
                  <a:solidFill>
                    <a:schemeClr val="accent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时尚微立体图表合集</a:t>
              </a:r>
              <a:endParaRPr lang="zh-CN" altLang="en-US" sz="2110" b="1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33945" y="655433"/>
            <a:ext cx="5036344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916167" y="655433"/>
            <a:ext cx="5036344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948429" y="351666"/>
            <a:ext cx="2961891" cy="60753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>
                <a:solidFill>
                  <a:schemeClr val="accent1"/>
                </a:solidFill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60075" cy="393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10" b="1">
                  <a:solidFill>
                    <a:schemeClr val="accent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时尚微立体图表合集</a:t>
              </a:r>
              <a:endParaRPr lang="zh-CN" altLang="en-US" sz="2110" b="1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33945" y="655433"/>
            <a:ext cx="5036344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916167" y="655433"/>
            <a:ext cx="5036344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4948429" y="351666"/>
            <a:ext cx="2961891" cy="607534"/>
            <a:chOff x="406574" y="333450"/>
            <a:chExt cx="2808312" cy="576064"/>
          </a:xfrm>
        </p:grpSpPr>
        <p:sp>
          <p:nvSpPr>
            <p:cNvPr id="5" name="圆角矩形 4"/>
            <p:cNvSpPr/>
            <p:nvPr userDrawn="1"/>
          </p:nvSpPr>
          <p:spPr>
            <a:xfrm>
              <a:off x="406574" y="333450"/>
              <a:ext cx="2808312" cy="576064"/>
            </a:xfrm>
            <a:prstGeom prst="roundRect">
              <a:avLst>
                <a:gd name="adj" fmla="val 12985"/>
              </a:avLst>
            </a:prstGeom>
            <a:solidFill>
              <a:schemeClr val="bg1">
                <a:lumMod val="95000"/>
              </a:schemeClr>
            </a:soli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</a:ln>
            <a:effectLst>
              <a:innerShdw blurRad="139700" dist="762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00">
                <a:solidFill>
                  <a:schemeClr val="accent1"/>
                </a:solidFill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563500" y="442761"/>
              <a:ext cx="2460075" cy="393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10" b="1">
                  <a:solidFill>
                    <a:schemeClr val="accent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rPr>
                <a:t>时尚微立体图表合集</a:t>
              </a:r>
              <a:endParaRPr lang="zh-CN" altLang="en-US" sz="2110" b="1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9" name="直接连接符 8"/>
          <p:cNvCxnSpPr/>
          <p:nvPr userDrawn="1"/>
        </p:nvCxnSpPr>
        <p:spPr>
          <a:xfrm flipH="1">
            <a:off x="-133945" y="655433"/>
            <a:ext cx="5036344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 flipH="1">
            <a:off x="7916167" y="655433"/>
            <a:ext cx="5036344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 userDrawn="1"/>
        </p:nvSpPr>
        <p:spPr>
          <a:xfrm>
            <a:off x="0" y="0"/>
            <a:ext cx="12858750" cy="7232650"/>
          </a:xfrm>
          <a:prstGeom prst="roundRect">
            <a:avLst>
              <a:gd name="adj" fmla="val 0"/>
            </a:avLst>
          </a:prstGeom>
          <a:solidFill>
            <a:srgbClr val="DCDEE0">
              <a:alpha val="40594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sz="4495"/>
          </a:p>
        </p:txBody>
      </p:sp>
      <p:grpSp>
        <p:nvGrpSpPr>
          <p:cNvPr id="16" name="Group 16"/>
          <p:cNvGrpSpPr/>
          <p:nvPr userDrawn="1"/>
        </p:nvGrpSpPr>
        <p:grpSpPr>
          <a:xfrm>
            <a:off x="12154303" y="6880460"/>
            <a:ext cx="550898" cy="250348"/>
            <a:chOff x="0" y="0"/>
            <a:chExt cx="1044665" cy="474758"/>
          </a:xfrm>
        </p:grpSpPr>
        <p:sp>
          <p:nvSpPr>
            <p:cNvPr id="12" name="Shape 12"/>
            <p:cNvSpPr/>
            <p:nvPr/>
          </p:nvSpPr>
          <p:spPr>
            <a:xfrm>
              <a:off x="571544" y="2270"/>
              <a:ext cx="473122" cy="472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12700" cap="flat">
              <a:solidFill>
                <a:srgbClr val="B3B3B3"/>
              </a:solidFill>
              <a:prstDash val="solid"/>
              <a:miter lim="800000"/>
            </a:ln>
            <a:effectLst/>
          </p:spPr>
          <p:txBody>
            <a:bodyPr wrap="square" lIns="48206" tIns="48206" rIns="48206" bIns="48206" numCol="1" anchor="t">
              <a:noAutofit/>
            </a:bodyPr>
            <a:lstStyle/>
            <a:p>
              <a:pPr lvl="0" defTabSz="457200">
                <a:defRPr sz="2100"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0"/>
            </a:p>
          </p:txBody>
        </p:sp>
        <p:sp>
          <p:nvSpPr>
            <p:cNvPr id="13" name="Shape 13">
              <a:hlinkClick r:id="" action="ppaction://hlinkshowjump?jump=nextslide"/>
            </p:cNvPr>
            <p:cNvSpPr/>
            <p:nvPr/>
          </p:nvSpPr>
          <p:spPr>
            <a:xfrm rot="5400000">
              <a:off x="719555" y="156632"/>
              <a:ext cx="240786" cy="154674"/>
            </a:xfrm>
            <a:prstGeom prst="triangle">
              <a:avLst/>
            </a:prstGeom>
            <a:solidFill>
              <a:srgbClr val="CDCDCD"/>
            </a:solidFill>
            <a:ln w="12700" cap="flat">
              <a:noFill/>
              <a:miter lim="400000"/>
            </a:ln>
            <a:effectLst/>
          </p:spPr>
          <p:txBody>
            <a:bodyPr wrap="square" lIns="48206" tIns="48206" rIns="48206" bIns="48206" numCol="1" anchor="t">
              <a:noAutofit/>
            </a:bodyPr>
            <a:lstStyle/>
            <a:p>
              <a:pPr lvl="0" defTabSz="457200">
                <a:defRPr sz="2100"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0"/>
            </a:p>
          </p:txBody>
        </p:sp>
        <p:sp>
          <p:nvSpPr>
            <p:cNvPr id="14" name="Shape 14"/>
            <p:cNvSpPr/>
            <p:nvPr/>
          </p:nvSpPr>
          <p:spPr>
            <a:xfrm rot="10800000">
              <a:off x="-1" y="0"/>
              <a:ext cx="473123" cy="474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12700" cap="flat">
              <a:solidFill>
                <a:srgbClr val="B3B3B3"/>
              </a:solidFill>
              <a:prstDash val="solid"/>
              <a:miter lim="800000"/>
            </a:ln>
            <a:effectLst/>
          </p:spPr>
          <p:txBody>
            <a:bodyPr wrap="square" lIns="48206" tIns="48206" rIns="48206" bIns="48206" numCol="1" anchor="t">
              <a:noAutofit/>
            </a:bodyPr>
            <a:lstStyle/>
            <a:p>
              <a:pPr lvl="0" defTabSz="457200">
                <a:defRPr sz="2100"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0"/>
            </a:p>
          </p:txBody>
        </p:sp>
        <p:sp>
          <p:nvSpPr>
            <p:cNvPr id="15" name="Shape 15">
              <a:hlinkClick r:id="" action="ppaction://hlinkshowjump?jump=previousslide"/>
            </p:cNvPr>
            <p:cNvSpPr/>
            <p:nvPr/>
          </p:nvSpPr>
          <p:spPr>
            <a:xfrm rot="16200000">
              <a:off x="83746" y="164604"/>
              <a:ext cx="241943" cy="154675"/>
            </a:xfrm>
            <a:prstGeom prst="triangle">
              <a:avLst/>
            </a:prstGeom>
            <a:solidFill>
              <a:srgbClr val="CDCDCD"/>
            </a:solidFill>
            <a:ln w="12700" cap="flat">
              <a:noFill/>
              <a:miter lim="400000"/>
            </a:ln>
            <a:effectLst/>
          </p:spPr>
          <p:txBody>
            <a:bodyPr wrap="square" lIns="48206" tIns="48206" rIns="48206" bIns="48206" numCol="1" anchor="t">
              <a:noAutofit/>
            </a:bodyPr>
            <a:lstStyle/>
            <a:p>
              <a:pPr lvl="0" defTabSz="457200">
                <a:defRPr sz="2100"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0"/>
            </a:p>
          </p:txBody>
        </p:sp>
      </p:grpSp>
      <p:grpSp>
        <p:nvGrpSpPr>
          <p:cNvPr id="22" name="Group 22"/>
          <p:cNvGrpSpPr/>
          <p:nvPr userDrawn="1"/>
        </p:nvGrpSpPr>
        <p:grpSpPr>
          <a:xfrm>
            <a:off x="163170" y="6888925"/>
            <a:ext cx="235367" cy="228788"/>
            <a:chOff x="0" y="0"/>
            <a:chExt cx="446322" cy="433874"/>
          </a:xfrm>
        </p:grpSpPr>
        <p:sp>
          <p:nvSpPr>
            <p:cNvPr id="17" name="Shape 17"/>
            <p:cNvSpPr/>
            <p:nvPr/>
          </p:nvSpPr>
          <p:spPr>
            <a:xfrm>
              <a:off x="197938" y="0"/>
              <a:ext cx="248385" cy="218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02" y="0"/>
                  </a:moveTo>
                  <a:lnTo>
                    <a:pt x="12581" y="793"/>
                  </a:lnTo>
                  <a:lnTo>
                    <a:pt x="14279" y="2267"/>
                  </a:lnTo>
                  <a:lnTo>
                    <a:pt x="5849" y="11442"/>
                  </a:lnTo>
                  <a:lnTo>
                    <a:pt x="1971" y="15682"/>
                  </a:lnTo>
                  <a:lnTo>
                    <a:pt x="0" y="18113"/>
                  </a:lnTo>
                  <a:lnTo>
                    <a:pt x="6815" y="21593"/>
                  </a:lnTo>
                  <a:lnTo>
                    <a:pt x="6825" y="21599"/>
                  </a:lnTo>
                  <a:lnTo>
                    <a:pt x="6824" y="21600"/>
                  </a:lnTo>
                  <a:lnTo>
                    <a:pt x="6824" y="21600"/>
                  </a:lnTo>
                  <a:lnTo>
                    <a:pt x="10724" y="17311"/>
                  </a:lnTo>
                  <a:lnTo>
                    <a:pt x="19972" y="7211"/>
                  </a:lnTo>
                  <a:lnTo>
                    <a:pt x="21600" y="8624"/>
                  </a:lnTo>
                  <a:cubicBezTo>
                    <a:pt x="21600" y="8624"/>
                    <a:pt x="20902" y="0"/>
                    <a:pt x="20902" y="0"/>
                  </a:cubicBezTo>
                  <a:close/>
                </a:path>
              </a:pathLst>
            </a:custGeom>
            <a:solidFill>
              <a:srgbClr val="3D4247"/>
            </a:solidFill>
            <a:ln w="12700" cap="flat">
              <a:noFill/>
              <a:miter lim="400000"/>
            </a:ln>
            <a:effectLst/>
          </p:spPr>
          <p:txBody>
            <a:bodyPr wrap="square" lIns="40173" tIns="40173" rIns="40173" bIns="40173" numCol="1" anchor="ctr">
              <a:noAutofit/>
            </a:bodyPr>
            <a:lstStyle/>
            <a:p>
              <a:pPr lvl="0" defTabSz="228600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940"/>
            </a:p>
          </p:txBody>
        </p:sp>
        <p:sp>
          <p:nvSpPr>
            <p:cNvPr id="18" name="Shape 18"/>
            <p:cNvSpPr/>
            <p:nvPr/>
          </p:nvSpPr>
          <p:spPr>
            <a:xfrm>
              <a:off x="197938" y="159700"/>
              <a:ext cx="78465" cy="59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35" y="0"/>
                  </a:moveTo>
                  <a:lnTo>
                    <a:pt x="0" y="8697"/>
                  </a:lnTo>
                  <a:lnTo>
                    <a:pt x="21600" y="21600"/>
                  </a:lnTo>
                  <a:cubicBezTo>
                    <a:pt x="21600" y="21600"/>
                    <a:pt x="6035" y="0"/>
                    <a:pt x="6035" y="0"/>
                  </a:cubicBezTo>
                  <a:close/>
                </a:path>
              </a:pathLst>
            </a:custGeom>
            <a:solidFill>
              <a:srgbClr val="0F1216">
                <a:alpha val="7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0173" tIns="40173" rIns="40173" bIns="40173" numCol="1" anchor="ctr">
              <a:noAutofit/>
            </a:bodyPr>
            <a:lstStyle/>
            <a:p>
              <a:pPr lvl="0" defTabSz="228600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940"/>
            </a:p>
          </p:txBody>
        </p:sp>
        <p:sp>
          <p:nvSpPr>
            <p:cNvPr id="19" name="Shape 19"/>
            <p:cNvSpPr/>
            <p:nvPr/>
          </p:nvSpPr>
          <p:spPr>
            <a:xfrm>
              <a:off x="0" y="124161"/>
              <a:ext cx="404962" cy="309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9" h="20514" extrusionOk="0">
                  <a:moveTo>
                    <a:pt x="16446" y="3385"/>
                  </a:moveTo>
                  <a:cubicBezTo>
                    <a:pt x="16523" y="3597"/>
                    <a:pt x="16593" y="3815"/>
                    <a:pt x="16657" y="4037"/>
                  </a:cubicBezTo>
                  <a:cubicBezTo>
                    <a:pt x="16800" y="4528"/>
                    <a:pt x="16911" y="5042"/>
                    <a:pt x="16984" y="5577"/>
                  </a:cubicBezTo>
                  <a:cubicBezTo>
                    <a:pt x="17635" y="10314"/>
                    <a:pt x="15195" y="14837"/>
                    <a:pt x="11536" y="15678"/>
                  </a:cubicBezTo>
                  <a:cubicBezTo>
                    <a:pt x="7877" y="16520"/>
                    <a:pt x="4384" y="13362"/>
                    <a:pt x="3734" y="8625"/>
                  </a:cubicBezTo>
                  <a:cubicBezTo>
                    <a:pt x="3693" y="8333"/>
                    <a:pt x="3667" y="8042"/>
                    <a:pt x="3651" y="7752"/>
                  </a:cubicBezTo>
                  <a:lnTo>
                    <a:pt x="55" y="5727"/>
                  </a:lnTo>
                  <a:cubicBezTo>
                    <a:pt x="-41" y="6939"/>
                    <a:pt x="-13" y="8188"/>
                    <a:pt x="160" y="9447"/>
                  </a:cubicBezTo>
                  <a:cubicBezTo>
                    <a:pt x="1161" y="16739"/>
                    <a:pt x="6538" y="21600"/>
                    <a:pt x="12171" y="20304"/>
                  </a:cubicBezTo>
                  <a:cubicBezTo>
                    <a:pt x="17804" y="19009"/>
                    <a:pt x="21559" y="12047"/>
                    <a:pt x="20558" y="4755"/>
                  </a:cubicBezTo>
                  <a:cubicBezTo>
                    <a:pt x="20352" y="3251"/>
                    <a:pt x="19958" y="1851"/>
                    <a:pt x="19415" y="587"/>
                  </a:cubicBezTo>
                  <a:cubicBezTo>
                    <a:pt x="19330" y="388"/>
                    <a:pt x="19241" y="192"/>
                    <a:pt x="19148" y="0"/>
                  </a:cubicBezTo>
                  <a:cubicBezTo>
                    <a:pt x="19148" y="0"/>
                    <a:pt x="16446" y="3385"/>
                    <a:pt x="16446" y="3385"/>
                  </a:cubicBezTo>
                  <a:close/>
                </a:path>
              </a:pathLst>
            </a:custGeom>
            <a:solidFill>
              <a:srgbClr val="3D4247"/>
            </a:solidFill>
            <a:ln w="12700" cap="flat">
              <a:noFill/>
              <a:miter lim="400000"/>
            </a:ln>
            <a:effectLst/>
          </p:spPr>
          <p:txBody>
            <a:bodyPr wrap="square" lIns="40173" tIns="40173" rIns="40173" bIns="40173" numCol="1" anchor="ctr">
              <a:noAutofit/>
            </a:bodyPr>
            <a:lstStyle/>
            <a:p>
              <a:pPr lvl="0" defTabSz="228600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940"/>
            </a:p>
          </p:txBody>
        </p:sp>
        <p:sp>
          <p:nvSpPr>
            <p:cNvPr id="20" name="Shape 20"/>
            <p:cNvSpPr/>
            <p:nvPr/>
          </p:nvSpPr>
          <p:spPr>
            <a:xfrm>
              <a:off x="4498" y="28791"/>
              <a:ext cx="293470" cy="249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64" extrusionOk="0">
                  <a:moveTo>
                    <a:pt x="11951" y="267"/>
                  </a:moveTo>
                  <a:cubicBezTo>
                    <a:pt x="8281" y="1018"/>
                    <a:pt x="5166" y="3259"/>
                    <a:pt x="2989" y="6352"/>
                  </a:cubicBezTo>
                  <a:cubicBezTo>
                    <a:pt x="2830" y="6576"/>
                    <a:pt x="2676" y="6805"/>
                    <a:pt x="2528" y="7039"/>
                  </a:cubicBezTo>
                  <a:cubicBezTo>
                    <a:pt x="1317" y="8948"/>
                    <a:pt x="448" y="11142"/>
                    <a:pt x="0" y="13488"/>
                  </a:cubicBezTo>
                  <a:lnTo>
                    <a:pt x="4935" y="15969"/>
                  </a:lnTo>
                  <a:lnTo>
                    <a:pt x="15269" y="21164"/>
                  </a:lnTo>
                  <a:lnTo>
                    <a:pt x="20014" y="16091"/>
                  </a:lnTo>
                  <a:lnTo>
                    <a:pt x="20006" y="16085"/>
                  </a:lnTo>
                  <a:lnTo>
                    <a:pt x="7458" y="9590"/>
                  </a:lnTo>
                  <a:cubicBezTo>
                    <a:pt x="7636" y="9370"/>
                    <a:pt x="7821" y="9157"/>
                    <a:pt x="8014" y="8953"/>
                  </a:cubicBezTo>
                  <a:cubicBezTo>
                    <a:pt x="9325" y="7564"/>
                    <a:pt x="10982" y="6575"/>
                    <a:pt x="12865" y="6189"/>
                  </a:cubicBezTo>
                  <a:cubicBezTo>
                    <a:pt x="14484" y="5858"/>
                    <a:pt x="16080" y="6013"/>
                    <a:pt x="17541" y="6561"/>
                  </a:cubicBezTo>
                  <a:lnTo>
                    <a:pt x="21600" y="2044"/>
                  </a:lnTo>
                  <a:cubicBezTo>
                    <a:pt x="18750" y="280"/>
                    <a:pt x="15385" y="-436"/>
                    <a:pt x="11951" y="267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0173" tIns="40173" rIns="40173" bIns="40173" numCol="1" anchor="ctr">
              <a:noAutofit/>
            </a:bodyPr>
            <a:lstStyle/>
            <a:p>
              <a:pPr lvl="0">
                <a:defRPr sz="3200"/>
              </a:pPr>
              <a:endParaRPr sz="4495"/>
            </a:p>
          </p:txBody>
        </p:sp>
        <p:sp>
          <p:nvSpPr>
            <p:cNvPr id="21" name="Shape 21"/>
            <p:cNvSpPr/>
            <p:nvPr/>
          </p:nvSpPr>
          <p:spPr>
            <a:xfrm>
              <a:off x="296008" y="124161"/>
              <a:ext cx="87390" cy="199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43" y="0"/>
                  </a:moveTo>
                  <a:lnTo>
                    <a:pt x="6286" y="5530"/>
                  </a:lnTo>
                  <a:cubicBezTo>
                    <a:pt x="6658" y="5876"/>
                    <a:pt x="6996" y="6232"/>
                    <a:pt x="7307" y="6595"/>
                  </a:cubicBezTo>
                  <a:cubicBezTo>
                    <a:pt x="7997" y="7397"/>
                    <a:pt x="8534" y="8236"/>
                    <a:pt x="8889" y="9111"/>
                  </a:cubicBezTo>
                  <a:cubicBezTo>
                    <a:pt x="10807" y="13835"/>
                    <a:pt x="7154" y="18425"/>
                    <a:pt x="0" y="21600"/>
                  </a:cubicBezTo>
                  <a:cubicBezTo>
                    <a:pt x="13077" y="17500"/>
                    <a:pt x="21600" y="10794"/>
                    <a:pt x="21600" y="3217"/>
                  </a:cubicBezTo>
                  <a:cubicBezTo>
                    <a:pt x="21599" y="2691"/>
                    <a:pt x="21554" y="2170"/>
                    <a:pt x="21474" y="1654"/>
                  </a:cubicBezTo>
                  <a:cubicBezTo>
                    <a:pt x="21201" y="1419"/>
                    <a:pt x="20924" y="1187"/>
                    <a:pt x="20633" y="958"/>
                  </a:cubicBezTo>
                  <a:cubicBezTo>
                    <a:pt x="20220" y="633"/>
                    <a:pt x="19790" y="314"/>
                    <a:pt x="19343" y="0"/>
                  </a:cubicBezTo>
                  <a:close/>
                </a:path>
              </a:pathLst>
            </a:custGeom>
            <a:solidFill>
              <a:srgbClr val="0F1216"/>
            </a:solidFill>
            <a:ln w="12700" cap="flat">
              <a:noFill/>
              <a:miter lim="400000"/>
            </a:ln>
            <a:effectLst/>
          </p:spPr>
          <p:txBody>
            <a:bodyPr wrap="square" lIns="40173" tIns="40173" rIns="40173" bIns="40173" numCol="1" anchor="ctr">
              <a:noAutofit/>
            </a:bodyPr>
            <a:lstStyle/>
            <a:p>
              <a:pPr lvl="0" defTabSz="228600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940"/>
            </a:p>
          </p:txBody>
        </p:sp>
      </p:grpSp>
      <p:sp>
        <p:nvSpPr>
          <p:cNvPr id="23" name="Shape 23"/>
          <p:cNvSpPr/>
          <p:nvPr/>
        </p:nvSpPr>
        <p:spPr>
          <a:xfrm>
            <a:off x="446989" y="6900308"/>
            <a:ext cx="907360" cy="19036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71418" tIns="71418" rIns="71418" bIns="71418" numCol="1" anchor="ctr">
            <a:noAutofit/>
          </a:bodyPr>
          <a:lstStyle/>
          <a:p>
            <a:pPr lvl="0" algn="l">
              <a:defRPr sz="1800"/>
            </a:pPr>
            <a:r>
              <a:rPr lang="en-US" sz="2110" baseline="4000" err="1">
                <a:solidFill>
                  <a:srgbClr val="3D4247"/>
                </a:solidFill>
                <a:latin typeface="Roboto Bold"/>
                <a:ea typeface="Roboto Bold"/>
                <a:cs typeface="Roboto Bold"/>
                <a:sym typeface="Roboto Bold"/>
              </a:rPr>
              <a:t>quick</a:t>
            </a:r>
            <a:r>
              <a:rPr lang="en-US" sz="2110" baseline="4000" err="1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u</a:t>
            </a:r>
            <a:r>
              <a:rPr sz="2110" baseline="4000" err="1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p</a:t>
            </a:r>
            <a:endParaRPr sz="2110" baseline="4000" err="1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28" name="Group 28"/>
          <p:cNvGrpSpPr/>
          <p:nvPr userDrawn="1"/>
        </p:nvGrpSpPr>
        <p:grpSpPr>
          <a:xfrm>
            <a:off x="6498194" y="6871696"/>
            <a:ext cx="267890" cy="267876"/>
            <a:chOff x="0" y="0"/>
            <a:chExt cx="508000" cy="508000"/>
          </a:xfrm>
        </p:grpSpPr>
        <p:sp>
          <p:nvSpPr>
            <p:cNvPr id="26" name="Shape 26"/>
            <p:cNvSpPr/>
            <p:nvPr/>
          </p:nvSpPr>
          <p:spPr>
            <a:xfrm>
              <a:off x="0" y="0"/>
              <a:ext cx="508001" cy="5080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 sz="4495"/>
            </a:p>
          </p:txBody>
        </p:sp>
        <p:sp>
          <p:nvSpPr>
            <p:cNvPr id="27" name="Shape 27"/>
            <p:cNvSpPr/>
            <p:nvPr/>
          </p:nvSpPr>
          <p:spPr>
            <a:xfrm>
              <a:off x="110033" y="133823"/>
              <a:ext cx="287934" cy="240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6" extrusionOk="0">
                  <a:moveTo>
                    <a:pt x="21600" y="2552"/>
                  </a:moveTo>
                  <a:cubicBezTo>
                    <a:pt x="21456" y="2916"/>
                    <a:pt x="21187" y="3376"/>
                    <a:pt x="20794" y="3932"/>
                  </a:cubicBezTo>
                  <a:cubicBezTo>
                    <a:pt x="20400" y="4488"/>
                    <a:pt x="19915" y="4976"/>
                    <a:pt x="19337" y="5398"/>
                  </a:cubicBezTo>
                  <a:cubicBezTo>
                    <a:pt x="19353" y="5551"/>
                    <a:pt x="19365" y="5695"/>
                    <a:pt x="19373" y="5829"/>
                  </a:cubicBezTo>
                  <a:cubicBezTo>
                    <a:pt x="19381" y="5963"/>
                    <a:pt x="19385" y="6107"/>
                    <a:pt x="19385" y="6260"/>
                  </a:cubicBezTo>
                  <a:cubicBezTo>
                    <a:pt x="19385" y="7066"/>
                    <a:pt x="19309" y="7947"/>
                    <a:pt x="19156" y="8905"/>
                  </a:cubicBezTo>
                  <a:cubicBezTo>
                    <a:pt x="19004" y="9863"/>
                    <a:pt x="18767" y="10836"/>
                    <a:pt x="18446" y="11823"/>
                  </a:cubicBezTo>
                  <a:cubicBezTo>
                    <a:pt x="18125" y="12810"/>
                    <a:pt x="17719" y="13788"/>
                    <a:pt x="17230" y="14756"/>
                  </a:cubicBezTo>
                  <a:cubicBezTo>
                    <a:pt x="16740" y="15724"/>
                    <a:pt x="16158" y="16619"/>
                    <a:pt x="15484" y="17444"/>
                  </a:cubicBezTo>
                  <a:cubicBezTo>
                    <a:pt x="14810" y="18268"/>
                    <a:pt x="14043" y="18996"/>
                    <a:pt x="13184" y="19629"/>
                  </a:cubicBezTo>
                  <a:cubicBezTo>
                    <a:pt x="12325" y="20261"/>
                    <a:pt x="11366" y="20731"/>
                    <a:pt x="10307" y="21038"/>
                  </a:cubicBezTo>
                  <a:cubicBezTo>
                    <a:pt x="9070" y="21364"/>
                    <a:pt x="7834" y="21526"/>
                    <a:pt x="6599" y="21526"/>
                  </a:cubicBezTo>
                  <a:cubicBezTo>
                    <a:pt x="6068" y="21526"/>
                    <a:pt x="5519" y="21493"/>
                    <a:pt x="4949" y="21426"/>
                  </a:cubicBezTo>
                  <a:cubicBezTo>
                    <a:pt x="4379" y="21359"/>
                    <a:pt x="3809" y="21234"/>
                    <a:pt x="3239" y="21051"/>
                  </a:cubicBezTo>
                  <a:cubicBezTo>
                    <a:pt x="2669" y="20870"/>
                    <a:pt x="2107" y="20625"/>
                    <a:pt x="1553" y="20319"/>
                  </a:cubicBezTo>
                  <a:cubicBezTo>
                    <a:pt x="1000" y="20012"/>
                    <a:pt x="482" y="19620"/>
                    <a:pt x="0" y="19140"/>
                  </a:cubicBezTo>
                  <a:cubicBezTo>
                    <a:pt x="1252" y="19351"/>
                    <a:pt x="2436" y="19231"/>
                    <a:pt x="3552" y="18781"/>
                  </a:cubicBezTo>
                  <a:cubicBezTo>
                    <a:pt x="4668" y="18331"/>
                    <a:pt x="5683" y="17693"/>
                    <a:pt x="6599" y="16869"/>
                  </a:cubicBezTo>
                  <a:cubicBezTo>
                    <a:pt x="6389" y="16869"/>
                    <a:pt x="6113" y="16845"/>
                    <a:pt x="5767" y="16797"/>
                  </a:cubicBezTo>
                  <a:cubicBezTo>
                    <a:pt x="5422" y="16749"/>
                    <a:pt x="5053" y="16605"/>
                    <a:pt x="4660" y="16366"/>
                  </a:cubicBezTo>
                  <a:cubicBezTo>
                    <a:pt x="4266" y="16126"/>
                    <a:pt x="3869" y="15757"/>
                    <a:pt x="3468" y="15259"/>
                  </a:cubicBezTo>
                  <a:cubicBezTo>
                    <a:pt x="3067" y="14760"/>
                    <a:pt x="2713" y="14061"/>
                    <a:pt x="2408" y="13161"/>
                  </a:cubicBezTo>
                  <a:cubicBezTo>
                    <a:pt x="2505" y="13198"/>
                    <a:pt x="2637" y="13223"/>
                    <a:pt x="2806" y="13232"/>
                  </a:cubicBezTo>
                  <a:cubicBezTo>
                    <a:pt x="2974" y="13242"/>
                    <a:pt x="3154" y="13237"/>
                    <a:pt x="3348" y="13218"/>
                  </a:cubicBezTo>
                  <a:cubicBezTo>
                    <a:pt x="3540" y="13198"/>
                    <a:pt x="3729" y="13175"/>
                    <a:pt x="3913" y="13146"/>
                  </a:cubicBezTo>
                  <a:cubicBezTo>
                    <a:pt x="4098" y="13118"/>
                    <a:pt x="4262" y="13083"/>
                    <a:pt x="4407" y="13045"/>
                  </a:cubicBezTo>
                  <a:cubicBezTo>
                    <a:pt x="3572" y="12738"/>
                    <a:pt x="2918" y="12331"/>
                    <a:pt x="2444" y="11823"/>
                  </a:cubicBezTo>
                  <a:cubicBezTo>
                    <a:pt x="1971" y="11315"/>
                    <a:pt x="1622" y="10793"/>
                    <a:pt x="1397" y="10256"/>
                  </a:cubicBezTo>
                  <a:cubicBezTo>
                    <a:pt x="1172" y="9720"/>
                    <a:pt x="1031" y="9212"/>
                    <a:pt x="975" y="8733"/>
                  </a:cubicBezTo>
                  <a:cubicBezTo>
                    <a:pt x="919" y="8253"/>
                    <a:pt x="891" y="7880"/>
                    <a:pt x="891" y="7612"/>
                  </a:cubicBezTo>
                  <a:cubicBezTo>
                    <a:pt x="1100" y="7765"/>
                    <a:pt x="1405" y="7928"/>
                    <a:pt x="1806" y="8100"/>
                  </a:cubicBezTo>
                  <a:cubicBezTo>
                    <a:pt x="2208" y="8273"/>
                    <a:pt x="2569" y="8349"/>
                    <a:pt x="2890" y="8330"/>
                  </a:cubicBezTo>
                  <a:cubicBezTo>
                    <a:pt x="2232" y="7678"/>
                    <a:pt x="1754" y="7032"/>
                    <a:pt x="1456" y="6389"/>
                  </a:cubicBezTo>
                  <a:cubicBezTo>
                    <a:pt x="1160" y="5748"/>
                    <a:pt x="983" y="5125"/>
                    <a:pt x="927" y="4521"/>
                  </a:cubicBezTo>
                  <a:cubicBezTo>
                    <a:pt x="871" y="3917"/>
                    <a:pt x="899" y="3329"/>
                    <a:pt x="1011" y="2753"/>
                  </a:cubicBezTo>
                  <a:cubicBezTo>
                    <a:pt x="1124" y="2178"/>
                    <a:pt x="1276" y="1622"/>
                    <a:pt x="1469" y="1085"/>
                  </a:cubicBezTo>
                  <a:cubicBezTo>
                    <a:pt x="2352" y="2273"/>
                    <a:pt x="3231" y="3237"/>
                    <a:pt x="4106" y="3975"/>
                  </a:cubicBezTo>
                  <a:cubicBezTo>
                    <a:pt x="4981" y="4713"/>
                    <a:pt x="5816" y="5283"/>
                    <a:pt x="6610" y="5685"/>
                  </a:cubicBezTo>
                  <a:cubicBezTo>
                    <a:pt x="7405" y="6088"/>
                    <a:pt x="8147" y="6356"/>
                    <a:pt x="8838" y="6490"/>
                  </a:cubicBezTo>
                  <a:cubicBezTo>
                    <a:pt x="9528" y="6625"/>
                    <a:pt x="10130" y="6692"/>
                    <a:pt x="10644" y="6692"/>
                  </a:cubicBezTo>
                  <a:cubicBezTo>
                    <a:pt x="10547" y="5925"/>
                    <a:pt x="10543" y="5196"/>
                    <a:pt x="10632" y="4507"/>
                  </a:cubicBezTo>
                  <a:cubicBezTo>
                    <a:pt x="10720" y="3817"/>
                    <a:pt x="10905" y="3185"/>
                    <a:pt x="11185" y="2609"/>
                  </a:cubicBezTo>
                  <a:cubicBezTo>
                    <a:pt x="11467" y="2034"/>
                    <a:pt x="11839" y="1541"/>
                    <a:pt x="12305" y="1129"/>
                  </a:cubicBezTo>
                  <a:cubicBezTo>
                    <a:pt x="12771" y="717"/>
                    <a:pt x="13325" y="405"/>
                    <a:pt x="13967" y="194"/>
                  </a:cubicBezTo>
                  <a:cubicBezTo>
                    <a:pt x="14753" y="-74"/>
                    <a:pt x="15508" y="-65"/>
                    <a:pt x="16230" y="223"/>
                  </a:cubicBezTo>
                  <a:cubicBezTo>
                    <a:pt x="16953" y="511"/>
                    <a:pt x="17571" y="1009"/>
                    <a:pt x="18084" y="1718"/>
                  </a:cubicBezTo>
                  <a:cubicBezTo>
                    <a:pt x="18309" y="1699"/>
                    <a:pt x="18663" y="1612"/>
                    <a:pt x="19144" y="1459"/>
                  </a:cubicBezTo>
                  <a:cubicBezTo>
                    <a:pt x="19626" y="1306"/>
                    <a:pt x="20227" y="971"/>
                    <a:pt x="20950" y="453"/>
                  </a:cubicBezTo>
                  <a:cubicBezTo>
                    <a:pt x="20902" y="645"/>
                    <a:pt x="20826" y="880"/>
                    <a:pt x="20722" y="1158"/>
                  </a:cubicBezTo>
                  <a:cubicBezTo>
                    <a:pt x="20617" y="1436"/>
                    <a:pt x="20484" y="1718"/>
                    <a:pt x="20324" y="2005"/>
                  </a:cubicBezTo>
                  <a:cubicBezTo>
                    <a:pt x="20164" y="2293"/>
                    <a:pt x="19971" y="2571"/>
                    <a:pt x="19746" y="2839"/>
                  </a:cubicBezTo>
                  <a:cubicBezTo>
                    <a:pt x="19521" y="3108"/>
                    <a:pt x="19264" y="3329"/>
                    <a:pt x="18976" y="3501"/>
                  </a:cubicBezTo>
                  <a:cubicBezTo>
                    <a:pt x="19217" y="3443"/>
                    <a:pt x="19481" y="3376"/>
                    <a:pt x="19770" y="3300"/>
                  </a:cubicBezTo>
                  <a:cubicBezTo>
                    <a:pt x="20011" y="3223"/>
                    <a:pt x="20292" y="3122"/>
                    <a:pt x="20613" y="2998"/>
                  </a:cubicBezTo>
                  <a:cubicBezTo>
                    <a:pt x="20934" y="2873"/>
                    <a:pt x="21263" y="2724"/>
                    <a:pt x="21600" y="2552"/>
                  </a:cubicBezTo>
                  <a:cubicBezTo>
                    <a:pt x="21600" y="2552"/>
                    <a:pt x="21600" y="2552"/>
                    <a:pt x="21600" y="255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0173" tIns="40173" rIns="40173" bIns="40173" numCol="1" anchor="ctr">
              <a:noAutofit/>
            </a:bodyPr>
            <a:lstStyle/>
            <a:p>
              <a:pPr lvl="0"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220"/>
            </a:p>
          </p:txBody>
        </p:sp>
      </p:grpSp>
      <p:grpSp>
        <p:nvGrpSpPr>
          <p:cNvPr id="31" name="Group 31"/>
          <p:cNvGrpSpPr/>
          <p:nvPr userDrawn="1"/>
        </p:nvGrpSpPr>
        <p:grpSpPr>
          <a:xfrm>
            <a:off x="6069510" y="6871696"/>
            <a:ext cx="267890" cy="267876"/>
            <a:chOff x="0" y="0"/>
            <a:chExt cx="508000" cy="508000"/>
          </a:xfrm>
        </p:grpSpPr>
        <p:sp>
          <p:nvSpPr>
            <p:cNvPr id="29" name="Shape 29"/>
            <p:cNvSpPr/>
            <p:nvPr/>
          </p:nvSpPr>
          <p:spPr>
            <a:xfrm>
              <a:off x="0" y="0"/>
              <a:ext cx="508001" cy="5080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 sz="4495"/>
            </a:p>
          </p:txBody>
        </p:sp>
        <p:sp>
          <p:nvSpPr>
            <p:cNvPr id="30" name="Shape 30"/>
            <p:cNvSpPr/>
            <p:nvPr/>
          </p:nvSpPr>
          <p:spPr>
            <a:xfrm>
              <a:off x="193562" y="133823"/>
              <a:ext cx="120876" cy="240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75" y="4169"/>
                  </a:moveTo>
                  <a:cubicBezTo>
                    <a:pt x="4675" y="4035"/>
                    <a:pt x="4709" y="3743"/>
                    <a:pt x="4791" y="3297"/>
                  </a:cubicBezTo>
                  <a:cubicBezTo>
                    <a:pt x="4867" y="2854"/>
                    <a:pt x="5202" y="2383"/>
                    <a:pt x="5802" y="1894"/>
                  </a:cubicBezTo>
                  <a:cubicBezTo>
                    <a:pt x="6401" y="1405"/>
                    <a:pt x="7364" y="967"/>
                    <a:pt x="8707" y="580"/>
                  </a:cubicBezTo>
                  <a:cubicBezTo>
                    <a:pt x="10041" y="196"/>
                    <a:pt x="11974" y="0"/>
                    <a:pt x="14499" y="0"/>
                  </a:cubicBezTo>
                  <a:lnTo>
                    <a:pt x="21600" y="0"/>
                  </a:lnTo>
                  <a:lnTo>
                    <a:pt x="21600" y="3894"/>
                  </a:lnTo>
                  <a:lnTo>
                    <a:pt x="16396" y="3894"/>
                  </a:lnTo>
                  <a:cubicBezTo>
                    <a:pt x="15888" y="3894"/>
                    <a:pt x="15406" y="3990"/>
                    <a:pt x="14970" y="4182"/>
                  </a:cubicBezTo>
                  <a:cubicBezTo>
                    <a:pt x="14544" y="4373"/>
                    <a:pt x="14317" y="4557"/>
                    <a:pt x="14317" y="4725"/>
                  </a:cubicBezTo>
                  <a:lnTo>
                    <a:pt x="14317" y="7145"/>
                  </a:lnTo>
                  <a:lnTo>
                    <a:pt x="21600" y="7145"/>
                  </a:lnTo>
                  <a:cubicBezTo>
                    <a:pt x="21525" y="7620"/>
                    <a:pt x="21434" y="8081"/>
                    <a:pt x="21346" y="8528"/>
                  </a:cubicBezTo>
                  <a:lnTo>
                    <a:pt x="21055" y="9702"/>
                  </a:lnTo>
                  <a:cubicBezTo>
                    <a:pt x="20934" y="10099"/>
                    <a:pt x="20817" y="10469"/>
                    <a:pt x="20709" y="10807"/>
                  </a:cubicBezTo>
                  <a:lnTo>
                    <a:pt x="14271" y="10807"/>
                  </a:lnTo>
                  <a:lnTo>
                    <a:pt x="14271" y="21600"/>
                  </a:lnTo>
                  <a:lnTo>
                    <a:pt x="4675" y="21600"/>
                  </a:lnTo>
                  <a:lnTo>
                    <a:pt x="4675" y="10807"/>
                  </a:lnTo>
                  <a:lnTo>
                    <a:pt x="0" y="10807"/>
                  </a:lnTo>
                  <a:lnTo>
                    <a:pt x="0" y="7145"/>
                  </a:lnTo>
                  <a:lnTo>
                    <a:pt x="4675" y="7145"/>
                  </a:lnTo>
                  <a:cubicBezTo>
                    <a:pt x="4675" y="7145"/>
                    <a:pt x="4675" y="4169"/>
                    <a:pt x="4675" y="416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0173" tIns="40173" rIns="40173" bIns="40173" numCol="1" anchor="ctr">
              <a:noAutofit/>
            </a:bodyPr>
            <a:lstStyle/>
            <a:p>
              <a:pPr lvl="0"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220"/>
            </a:p>
          </p:txBody>
        </p:sp>
      </p:grpSp>
      <p:grpSp>
        <p:nvGrpSpPr>
          <p:cNvPr id="34" name="Group 34"/>
          <p:cNvGrpSpPr/>
          <p:nvPr userDrawn="1"/>
        </p:nvGrpSpPr>
        <p:grpSpPr>
          <a:xfrm>
            <a:off x="6285768" y="6871696"/>
            <a:ext cx="267890" cy="267876"/>
            <a:chOff x="0" y="0"/>
            <a:chExt cx="508000" cy="508000"/>
          </a:xfrm>
        </p:grpSpPr>
        <p:sp>
          <p:nvSpPr>
            <p:cNvPr id="32" name="Shape 32"/>
            <p:cNvSpPr/>
            <p:nvPr/>
          </p:nvSpPr>
          <p:spPr>
            <a:xfrm>
              <a:off x="0" y="0"/>
              <a:ext cx="508001" cy="508000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alpha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 sz="4495"/>
            </a:p>
          </p:txBody>
        </p:sp>
        <p:sp>
          <p:nvSpPr>
            <p:cNvPr id="33" name="Shape 33"/>
            <p:cNvSpPr/>
            <p:nvPr/>
          </p:nvSpPr>
          <p:spPr>
            <a:xfrm>
              <a:off x="130580" y="133823"/>
              <a:ext cx="246840" cy="240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28" y="0"/>
                  </a:moveTo>
                  <a:cubicBezTo>
                    <a:pt x="960" y="0"/>
                    <a:pt x="0" y="1009"/>
                    <a:pt x="0" y="2332"/>
                  </a:cubicBezTo>
                  <a:cubicBezTo>
                    <a:pt x="0" y="3624"/>
                    <a:pt x="928" y="4679"/>
                    <a:pt x="2365" y="4679"/>
                  </a:cubicBezTo>
                  <a:cubicBezTo>
                    <a:pt x="3893" y="4679"/>
                    <a:pt x="4825" y="3624"/>
                    <a:pt x="4825" y="2332"/>
                  </a:cubicBezTo>
                  <a:cubicBezTo>
                    <a:pt x="4794" y="1009"/>
                    <a:pt x="3896" y="0"/>
                    <a:pt x="2428" y="0"/>
                  </a:cubicBezTo>
                  <a:close/>
                  <a:moveTo>
                    <a:pt x="16350" y="6218"/>
                  </a:moveTo>
                  <a:cubicBezTo>
                    <a:pt x="13892" y="6218"/>
                    <a:pt x="12424" y="7661"/>
                    <a:pt x="11825" y="8646"/>
                  </a:cubicBezTo>
                  <a:lnTo>
                    <a:pt x="11730" y="8646"/>
                  </a:lnTo>
                  <a:lnTo>
                    <a:pt x="11525" y="6558"/>
                  </a:lnTo>
                  <a:lnTo>
                    <a:pt x="7568" y="6558"/>
                  </a:lnTo>
                  <a:cubicBezTo>
                    <a:pt x="7629" y="7913"/>
                    <a:pt x="7694" y="9474"/>
                    <a:pt x="7694" y="11351"/>
                  </a:cubicBezTo>
                  <a:cubicBezTo>
                    <a:pt x="7694" y="11351"/>
                    <a:pt x="7694" y="21600"/>
                    <a:pt x="7694" y="21600"/>
                  </a:cubicBezTo>
                  <a:lnTo>
                    <a:pt x="12251" y="21600"/>
                  </a:lnTo>
                  <a:lnTo>
                    <a:pt x="12251" y="12921"/>
                  </a:lnTo>
                  <a:cubicBezTo>
                    <a:pt x="12251" y="12490"/>
                    <a:pt x="12272" y="12062"/>
                    <a:pt x="12392" y="11755"/>
                  </a:cubicBezTo>
                  <a:cubicBezTo>
                    <a:pt x="12722" y="10894"/>
                    <a:pt x="13467" y="10007"/>
                    <a:pt x="14726" y="10007"/>
                  </a:cubicBezTo>
                  <a:cubicBezTo>
                    <a:pt x="16374" y="10007"/>
                    <a:pt x="17044" y="11321"/>
                    <a:pt x="17044" y="13261"/>
                  </a:cubicBezTo>
                  <a:lnTo>
                    <a:pt x="17044" y="21600"/>
                  </a:lnTo>
                  <a:lnTo>
                    <a:pt x="21600" y="21600"/>
                  </a:lnTo>
                  <a:lnTo>
                    <a:pt x="21600" y="12711"/>
                  </a:lnTo>
                  <a:cubicBezTo>
                    <a:pt x="21600" y="8280"/>
                    <a:pt x="19347" y="6218"/>
                    <a:pt x="16350" y="6218"/>
                  </a:cubicBezTo>
                  <a:close/>
                  <a:moveTo>
                    <a:pt x="126" y="6525"/>
                  </a:moveTo>
                  <a:lnTo>
                    <a:pt x="126" y="21568"/>
                  </a:lnTo>
                  <a:cubicBezTo>
                    <a:pt x="126" y="21568"/>
                    <a:pt x="4667" y="21568"/>
                    <a:pt x="4667" y="21568"/>
                  </a:cubicBezTo>
                  <a:lnTo>
                    <a:pt x="4667" y="6525"/>
                  </a:lnTo>
                  <a:lnTo>
                    <a:pt x="126" y="652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0173" tIns="40173" rIns="40173" bIns="40173" numCol="1" anchor="ctr">
              <a:noAutofit/>
            </a:bodyPr>
            <a:lstStyle/>
            <a:p>
              <a:pPr lvl="0"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220"/>
            </a:p>
          </p:txBody>
        </p:sp>
      </p:grpSp>
      <p:sp>
        <p:nvSpPr>
          <p:cNvPr id="35" name="Shape 35"/>
          <p:cNvSpPr/>
          <p:nvPr userDrawn="1"/>
        </p:nvSpPr>
        <p:spPr>
          <a:xfrm>
            <a:off x="12431655" y="102859"/>
            <a:ext cx="313484" cy="3130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24103" tIns="24103" rIns="24103" bIns="24103"/>
          <a:lstStyle/>
          <a:p>
            <a:pPr lvl="0" defTabSz="457200">
              <a:defRPr sz="2100">
                <a:latin typeface="Gill Sans"/>
                <a:ea typeface="Gill Sans"/>
                <a:cs typeface="Gill Sans"/>
                <a:sym typeface="Gill Sans"/>
              </a:defRPr>
            </a:pPr>
            <a:endParaRPr sz="2950"/>
          </a:p>
        </p:txBody>
      </p:sp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xfrm>
            <a:off x="12425680" y="171447"/>
            <a:ext cx="325433" cy="12983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defRPr sz="845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fld id="{86CB4B4D-7CA3-9044-876B-883B54F8677D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8_Responsive 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11"/>
          <p:cNvSpPr/>
          <p:nvPr userDrawn="1"/>
        </p:nvSpPr>
        <p:spPr>
          <a:xfrm>
            <a:off x="0" y="0"/>
            <a:ext cx="12858750" cy="7232650"/>
          </a:xfrm>
          <a:prstGeom prst="roundRect">
            <a:avLst>
              <a:gd name="adj" fmla="val 0"/>
            </a:avLst>
          </a:prstGeom>
          <a:solidFill>
            <a:srgbClr val="DCDEE0">
              <a:alpha val="40594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sz="4495"/>
          </a:p>
        </p:txBody>
      </p:sp>
      <p:sp>
        <p:nvSpPr>
          <p:cNvPr id="100" name="Picture Placeholder 4"/>
          <p:cNvSpPr>
            <a:spLocks noGrp="1"/>
          </p:cNvSpPr>
          <p:nvPr>
            <p:ph type="pic" sz="quarter" idx="35" hasCustomPrompt="1"/>
          </p:nvPr>
        </p:nvSpPr>
        <p:spPr>
          <a:xfrm>
            <a:off x="1" y="-1"/>
            <a:ext cx="3261644" cy="7235998"/>
          </a:xfrm>
          <a:prstGeom prst="rect">
            <a:avLst/>
          </a:prstGeom>
        </p:spPr>
        <p:txBody>
          <a:bodyPr vert="horz" anchor="ctr"/>
          <a:lstStyle>
            <a:lvl1pPr algn="ctr">
              <a:defRPr sz="1410" baseline="0">
                <a:latin typeface="Roboto Regular"/>
                <a:cs typeface="Roboto Regular"/>
              </a:defRPr>
            </a:lvl1pPr>
          </a:lstStyle>
          <a:p>
            <a:r>
              <a:rPr lang="en-US"/>
              <a:t>Image Place Holder</a:t>
            </a:r>
            <a:endParaRPr lang="en-US"/>
          </a:p>
        </p:txBody>
      </p:sp>
      <p:grpSp>
        <p:nvGrpSpPr>
          <p:cNvPr id="6" name="Group 16"/>
          <p:cNvGrpSpPr/>
          <p:nvPr userDrawn="1"/>
        </p:nvGrpSpPr>
        <p:grpSpPr>
          <a:xfrm>
            <a:off x="12154303" y="6880460"/>
            <a:ext cx="550898" cy="250348"/>
            <a:chOff x="0" y="0"/>
            <a:chExt cx="1044665" cy="474758"/>
          </a:xfrm>
        </p:grpSpPr>
        <p:sp>
          <p:nvSpPr>
            <p:cNvPr id="7" name="Shape 12"/>
            <p:cNvSpPr/>
            <p:nvPr/>
          </p:nvSpPr>
          <p:spPr>
            <a:xfrm>
              <a:off x="571544" y="2270"/>
              <a:ext cx="473122" cy="472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12700" cap="flat">
              <a:solidFill>
                <a:srgbClr val="B3B3B3"/>
              </a:solidFill>
              <a:prstDash val="solid"/>
              <a:miter lim="800000"/>
            </a:ln>
            <a:effectLst/>
          </p:spPr>
          <p:txBody>
            <a:bodyPr wrap="square" lIns="48206" tIns="48206" rIns="48206" bIns="48206" numCol="1" anchor="t">
              <a:noAutofit/>
            </a:bodyPr>
            <a:lstStyle/>
            <a:p>
              <a:pPr lvl="0" defTabSz="457200">
                <a:defRPr sz="2100"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0"/>
            </a:p>
          </p:txBody>
        </p:sp>
        <p:sp>
          <p:nvSpPr>
            <p:cNvPr id="8" name="Shape 13">
              <a:hlinkClick r:id="" action="ppaction://hlinkshowjump?jump=nextslide"/>
            </p:cNvPr>
            <p:cNvSpPr/>
            <p:nvPr/>
          </p:nvSpPr>
          <p:spPr>
            <a:xfrm rot="5400000">
              <a:off x="719555" y="156632"/>
              <a:ext cx="240786" cy="154674"/>
            </a:xfrm>
            <a:prstGeom prst="triangle">
              <a:avLst/>
            </a:prstGeom>
            <a:solidFill>
              <a:srgbClr val="CDCDCD"/>
            </a:solidFill>
            <a:ln w="12700" cap="flat">
              <a:noFill/>
              <a:miter lim="400000"/>
            </a:ln>
            <a:effectLst/>
          </p:spPr>
          <p:txBody>
            <a:bodyPr wrap="square" lIns="48206" tIns="48206" rIns="48206" bIns="48206" numCol="1" anchor="t">
              <a:noAutofit/>
            </a:bodyPr>
            <a:lstStyle/>
            <a:p>
              <a:pPr lvl="0" defTabSz="457200">
                <a:defRPr sz="2100"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0"/>
            </a:p>
          </p:txBody>
        </p:sp>
        <p:sp>
          <p:nvSpPr>
            <p:cNvPr id="9" name="Shape 14"/>
            <p:cNvSpPr/>
            <p:nvPr/>
          </p:nvSpPr>
          <p:spPr>
            <a:xfrm rot="10800000">
              <a:off x="-1" y="0"/>
              <a:ext cx="473123" cy="474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12700" cap="flat">
              <a:solidFill>
                <a:srgbClr val="B3B3B3"/>
              </a:solidFill>
              <a:prstDash val="solid"/>
              <a:miter lim="800000"/>
            </a:ln>
            <a:effectLst/>
          </p:spPr>
          <p:txBody>
            <a:bodyPr wrap="square" lIns="48206" tIns="48206" rIns="48206" bIns="48206" numCol="1" anchor="t">
              <a:noAutofit/>
            </a:bodyPr>
            <a:lstStyle/>
            <a:p>
              <a:pPr lvl="0" defTabSz="457200">
                <a:defRPr sz="2100"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0"/>
            </a:p>
          </p:txBody>
        </p:sp>
        <p:sp>
          <p:nvSpPr>
            <p:cNvPr id="10" name="Shape 15">
              <a:hlinkClick r:id="" action="ppaction://hlinkshowjump?jump=previousslide"/>
            </p:cNvPr>
            <p:cNvSpPr/>
            <p:nvPr/>
          </p:nvSpPr>
          <p:spPr>
            <a:xfrm rot="16200000">
              <a:off x="83746" y="164604"/>
              <a:ext cx="241943" cy="154675"/>
            </a:xfrm>
            <a:prstGeom prst="triangle">
              <a:avLst/>
            </a:prstGeom>
            <a:solidFill>
              <a:srgbClr val="CDCDCD"/>
            </a:solidFill>
            <a:ln w="12700" cap="flat">
              <a:noFill/>
              <a:miter lim="400000"/>
            </a:ln>
            <a:effectLst/>
          </p:spPr>
          <p:txBody>
            <a:bodyPr wrap="square" lIns="48206" tIns="48206" rIns="48206" bIns="48206" numCol="1" anchor="t">
              <a:noAutofit/>
            </a:bodyPr>
            <a:lstStyle/>
            <a:p>
              <a:pPr lvl="0" defTabSz="457200">
                <a:defRPr sz="2100"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0"/>
            </a:p>
          </p:txBody>
        </p:sp>
      </p:grpSp>
      <p:grpSp>
        <p:nvGrpSpPr>
          <p:cNvPr id="11" name="Group 28"/>
          <p:cNvGrpSpPr/>
          <p:nvPr userDrawn="1"/>
        </p:nvGrpSpPr>
        <p:grpSpPr>
          <a:xfrm>
            <a:off x="6498194" y="6871696"/>
            <a:ext cx="267890" cy="267876"/>
            <a:chOff x="0" y="0"/>
            <a:chExt cx="508000" cy="508000"/>
          </a:xfrm>
        </p:grpSpPr>
        <p:sp>
          <p:nvSpPr>
            <p:cNvPr id="12" name="Shape 26"/>
            <p:cNvSpPr/>
            <p:nvPr/>
          </p:nvSpPr>
          <p:spPr>
            <a:xfrm>
              <a:off x="0" y="0"/>
              <a:ext cx="508001" cy="5080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 sz="4495"/>
            </a:p>
          </p:txBody>
        </p:sp>
        <p:sp>
          <p:nvSpPr>
            <p:cNvPr id="13" name="Shape 27"/>
            <p:cNvSpPr/>
            <p:nvPr/>
          </p:nvSpPr>
          <p:spPr>
            <a:xfrm>
              <a:off x="110033" y="133823"/>
              <a:ext cx="287934" cy="240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6" extrusionOk="0">
                  <a:moveTo>
                    <a:pt x="21600" y="2552"/>
                  </a:moveTo>
                  <a:cubicBezTo>
                    <a:pt x="21456" y="2916"/>
                    <a:pt x="21187" y="3376"/>
                    <a:pt x="20794" y="3932"/>
                  </a:cubicBezTo>
                  <a:cubicBezTo>
                    <a:pt x="20400" y="4488"/>
                    <a:pt x="19915" y="4976"/>
                    <a:pt x="19337" y="5398"/>
                  </a:cubicBezTo>
                  <a:cubicBezTo>
                    <a:pt x="19353" y="5551"/>
                    <a:pt x="19365" y="5695"/>
                    <a:pt x="19373" y="5829"/>
                  </a:cubicBezTo>
                  <a:cubicBezTo>
                    <a:pt x="19381" y="5963"/>
                    <a:pt x="19385" y="6107"/>
                    <a:pt x="19385" y="6260"/>
                  </a:cubicBezTo>
                  <a:cubicBezTo>
                    <a:pt x="19385" y="7066"/>
                    <a:pt x="19309" y="7947"/>
                    <a:pt x="19156" y="8905"/>
                  </a:cubicBezTo>
                  <a:cubicBezTo>
                    <a:pt x="19004" y="9863"/>
                    <a:pt x="18767" y="10836"/>
                    <a:pt x="18446" y="11823"/>
                  </a:cubicBezTo>
                  <a:cubicBezTo>
                    <a:pt x="18125" y="12810"/>
                    <a:pt x="17719" y="13788"/>
                    <a:pt x="17230" y="14756"/>
                  </a:cubicBezTo>
                  <a:cubicBezTo>
                    <a:pt x="16740" y="15724"/>
                    <a:pt x="16158" y="16619"/>
                    <a:pt x="15484" y="17444"/>
                  </a:cubicBezTo>
                  <a:cubicBezTo>
                    <a:pt x="14810" y="18268"/>
                    <a:pt x="14043" y="18996"/>
                    <a:pt x="13184" y="19629"/>
                  </a:cubicBezTo>
                  <a:cubicBezTo>
                    <a:pt x="12325" y="20261"/>
                    <a:pt x="11366" y="20731"/>
                    <a:pt x="10307" y="21038"/>
                  </a:cubicBezTo>
                  <a:cubicBezTo>
                    <a:pt x="9070" y="21364"/>
                    <a:pt x="7834" y="21526"/>
                    <a:pt x="6599" y="21526"/>
                  </a:cubicBezTo>
                  <a:cubicBezTo>
                    <a:pt x="6068" y="21526"/>
                    <a:pt x="5519" y="21493"/>
                    <a:pt x="4949" y="21426"/>
                  </a:cubicBezTo>
                  <a:cubicBezTo>
                    <a:pt x="4379" y="21359"/>
                    <a:pt x="3809" y="21234"/>
                    <a:pt x="3239" y="21051"/>
                  </a:cubicBezTo>
                  <a:cubicBezTo>
                    <a:pt x="2669" y="20870"/>
                    <a:pt x="2107" y="20625"/>
                    <a:pt x="1553" y="20319"/>
                  </a:cubicBezTo>
                  <a:cubicBezTo>
                    <a:pt x="1000" y="20012"/>
                    <a:pt x="482" y="19620"/>
                    <a:pt x="0" y="19140"/>
                  </a:cubicBezTo>
                  <a:cubicBezTo>
                    <a:pt x="1252" y="19351"/>
                    <a:pt x="2436" y="19231"/>
                    <a:pt x="3552" y="18781"/>
                  </a:cubicBezTo>
                  <a:cubicBezTo>
                    <a:pt x="4668" y="18331"/>
                    <a:pt x="5683" y="17693"/>
                    <a:pt x="6599" y="16869"/>
                  </a:cubicBezTo>
                  <a:cubicBezTo>
                    <a:pt x="6389" y="16869"/>
                    <a:pt x="6113" y="16845"/>
                    <a:pt x="5767" y="16797"/>
                  </a:cubicBezTo>
                  <a:cubicBezTo>
                    <a:pt x="5422" y="16749"/>
                    <a:pt x="5053" y="16605"/>
                    <a:pt x="4660" y="16366"/>
                  </a:cubicBezTo>
                  <a:cubicBezTo>
                    <a:pt x="4266" y="16126"/>
                    <a:pt x="3869" y="15757"/>
                    <a:pt x="3468" y="15259"/>
                  </a:cubicBezTo>
                  <a:cubicBezTo>
                    <a:pt x="3067" y="14760"/>
                    <a:pt x="2713" y="14061"/>
                    <a:pt x="2408" y="13161"/>
                  </a:cubicBezTo>
                  <a:cubicBezTo>
                    <a:pt x="2505" y="13198"/>
                    <a:pt x="2637" y="13223"/>
                    <a:pt x="2806" y="13232"/>
                  </a:cubicBezTo>
                  <a:cubicBezTo>
                    <a:pt x="2974" y="13242"/>
                    <a:pt x="3154" y="13237"/>
                    <a:pt x="3348" y="13218"/>
                  </a:cubicBezTo>
                  <a:cubicBezTo>
                    <a:pt x="3540" y="13198"/>
                    <a:pt x="3729" y="13175"/>
                    <a:pt x="3913" y="13146"/>
                  </a:cubicBezTo>
                  <a:cubicBezTo>
                    <a:pt x="4098" y="13118"/>
                    <a:pt x="4262" y="13083"/>
                    <a:pt x="4407" y="13045"/>
                  </a:cubicBezTo>
                  <a:cubicBezTo>
                    <a:pt x="3572" y="12738"/>
                    <a:pt x="2918" y="12331"/>
                    <a:pt x="2444" y="11823"/>
                  </a:cubicBezTo>
                  <a:cubicBezTo>
                    <a:pt x="1971" y="11315"/>
                    <a:pt x="1622" y="10793"/>
                    <a:pt x="1397" y="10256"/>
                  </a:cubicBezTo>
                  <a:cubicBezTo>
                    <a:pt x="1172" y="9720"/>
                    <a:pt x="1031" y="9212"/>
                    <a:pt x="975" y="8733"/>
                  </a:cubicBezTo>
                  <a:cubicBezTo>
                    <a:pt x="919" y="8253"/>
                    <a:pt x="891" y="7880"/>
                    <a:pt x="891" y="7612"/>
                  </a:cubicBezTo>
                  <a:cubicBezTo>
                    <a:pt x="1100" y="7765"/>
                    <a:pt x="1405" y="7928"/>
                    <a:pt x="1806" y="8100"/>
                  </a:cubicBezTo>
                  <a:cubicBezTo>
                    <a:pt x="2208" y="8273"/>
                    <a:pt x="2569" y="8349"/>
                    <a:pt x="2890" y="8330"/>
                  </a:cubicBezTo>
                  <a:cubicBezTo>
                    <a:pt x="2232" y="7678"/>
                    <a:pt x="1754" y="7032"/>
                    <a:pt x="1456" y="6389"/>
                  </a:cubicBezTo>
                  <a:cubicBezTo>
                    <a:pt x="1160" y="5748"/>
                    <a:pt x="983" y="5125"/>
                    <a:pt x="927" y="4521"/>
                  </a:cubicBezTo>
                  <a:cubicBezTo>
                    <a:pt x="871" y="3917"/>
                    <a:pt x="899" y="3329"/>
                    <a:pt x="1011" y="2753"/>
                  </a:cubicBezTo>
                  <a:cubicBezTo>
                    <a:pt x="1124" y="2178"/>
                    <a:pt x="1276" y="1622"/>
                    <a:pt x="1469" y="1085"/>
                  </a:cubicBezTo>
                  <a:cubicBezTo>
                    <a:pt x="2352" y="2273"/>
                    <a:pt x="3231" y="3237"/>
                    <a:pt x="4106" y="3975"/>
                  </a:cubicBezTo>
                  <a:cubicBezTo>
                    <a:pt x="4981" y="4713"/>
                    <a:pt x="5816" y="5283"/>
                    <a:pt x="6610" y="5685"/>
                  </a:cubicBezTo>
                  <a:cubicBezTo>
                    <a:pt x="7405" y="6088"/>
                    <a:pt x="8147" y="6356"/>
                    <a:pt x="8838" y="6490"/>
                  </a:cubicBezTo>
                  <a:cubicBezTo>
                    <a:pt x="9528" y="6625"/>
                    <a:pt x="10130" y="6692"/>
                    <a:pt x="10644" y="6692"/>
                  </a:cubicBezTo>
                  <a:cubicBezTo>
                    <a:pt x="10547" y="5925"/>
                    <a:pt x="10543" y="5196"/>
                    <a:pt x="10632" y="4507"/>
                  </a:cubicBezTo>
                  <a:cubicBezTo>
                    <a:pt x="10720" y="3817"/>
                    <a:pt x="10905" y="3185"/>
                    <a:pt x="11185" y="2609"/>
                  </a:cubicBezTo>
                  <a:cubicBezTo>
                    <a:pt x="11467" y="2034"/>
                    <a:pt x="11839" y="1541"/>
                    <a:pt x="12305" y="1129"/>
                  </a:cubicBezTo>
                  <a:cubicBezTo>
                    <a:pt x="12771" y="717"/>
                    <a:pt x="13325" y="405"/>
                    <a:pt x="13967" y="194"/>
                  </a:cubicBezTo>
                  <a:cubicBezTo>
                    <a:pt x="14753" y="-74"/>
                    <a:pt x="15508" y="-65"/>
                    <a:pt x="16230" y="223"/>
                  </a:cubicBezTo>
                  <a:cubicBezTo>
                    <a:pt x="16953" y="511"/>
                    <a:pt x="17571" y="1009"/>
                    <a:pt x="18084" y="1718"/>
                  </a:cubicBezTo>
                  <a:cubicBezTo>
                    <a:pt x="18309" y="1699"/>
                    <a:pt x="18663" y="1612"/>
                    <a:pt x="19144" y="1459"/>
                  </a:cubicBezTo>
                  <a:cubicBezTo>
                    <a:pt x="19626" y="1306"/>
                    <a:pt x="20227" y="971"/>
                    <a:pt x="20950" y="453"/>
                  </a:cubicBezTo>
                  <a:cubicBezTo>
                    <a:pt x="20902" y="645"/>
                    <a:pt x="20826" y="880"/>
                    <a:pt x="20722" y="1158"/>
                  </a:cubicBezTo>
                  <a:cubicBezTo>
                    <a:pt x="20617" y="1436"/>
                    <a:pt x="20484" y="1718"/>
                    <a:pt x="20324" y="2005"/>
                  </a:cubicBezTo>
                  <a:cubicBezTo>
                    <a:pt x="20164" y="2293"/>
                    <a:pt x="19971" y="2571"/>
                    <a:pt x="19746" y="2839"/>
                  </a:cubicBezTo>
                  <a:cubicBezTo>
                    <a:pt x="19521" y="3108"/>
                    <a:pt x="19264" y="3329"/>
                    <a:pt x="18976" y="3501"/>
                  </a:cubicBezTo>
                  <a:cubicBezTo>
                    <a:pt x="19217" y="3443"/>
                    <a:pt x="19481" y="3376"/>
                    <a:pt x="19770" y="3300"/>
                  </a:cubicBezTo>
                  <a:cubicBezTo>
                    <a:pt x="20011" y="3223"/>
                    <a:pt x="20292" y="3122"/>
                    <a:pt x="20613" y="2998"/>
                  </a:cubicBezTo>
                  <a:cubicBezTo>
                    <a:pt x="20934" y="2873"/>
                    <a:pt x="21263" y="2724"/>
                    <a:pt x="21600" y="2552"/>
                  </a:cubicBezTo>
                  <a:cubicBezTo>
                    <a:pt x="21600" y="2552"/>
                    <a:pt x="21600" y="2552"/>
                    <a:pt x="21600" y="255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0173" tIns="40173" rIns="40173" bIns="40173" numCol="1" anchor="ctr">
              <a:noAutofit/>
            </a:bodyPr>
            <a:lstStyle/>
            <a:p>
              <a:pPr lvl="0"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220"/>
            </a:p>
          </p:txBody>
        </p:sp>
      </p:grpSp>
      <p:grpSp>
        <p:nvGrpSpPr>
          <p:cNvPr id="14" name="Group 31"/>
          <p:cNvGrpSpPr/>
          <p:nvPr userDrawn="1"/>
        </p:nvGrpSpPr>
        <p:grpSpPr>
          <a:xfrm>
            <a:off x="6069510" y="6871696"/>
            <a:ext cx="267890" cy="267876"/>
            <a:chOff x="0" y="0"/>
            <a:chExt cx="508000" cy="508000"/>
          </a:xfrm>
        </p:grpSpPr>
        <p:sp>
          <p:nvSpPr>
            <p:cNvPr id="15" name="Shape 29"/>
            <p:cNvSpPr/>
            <p:nvPr/>
          </p:nvSpPr>
          <p:spPr>
            <a:xfrm>
              <a:off x="0" y="0"/>
              <a:ext cx="508001" cy="5080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 sz="4495"/>
            </a:p>
          </p:txBody>
        </p:sp>
        <p:sp>
          <p:nvSpPr>
            <p:cNvPr id="16" name="Shape 30"/>
            <p:cNvSpPr/>
            <p:nvPr/>
          </p:nvSpPr>
          <p:spPr>
            <a:xfrm>
              <a:off x="193562" y="133823"/>
              <a:ext cx="120876" cy="240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75" y="4169"/>
                  </a:moveTo>
                  <a:cubicBezTo>
                    <a:pt x="4675" y="4035"/>
                    <a:pt x="4709" y="3743"/>
                    <a:pt x="4791" y="3297"/>
                  </a:cubicBezTo>
                  <a:cubicBezTo>
                    <a:pt x="4867" y="2854"/>
                    <a:pt x="5202" y="2383"/>
                    <a:pt x="5802" y="1894"/>
                  </a:cubicBezTo>
                  <a:cubicBezTo>
                    <a:pt x="6401" y="1405"/>
                    <a:pt x="7364" y="967"/>
                    <a:pt x="8707" y="580"/>
                  </a:cubicBezTo>
                  <a:cubicBezTo>
                    <a:pt x="10041" y="196"/>
                    <a:pt x="11974" y="0"/>
                    <a:pt x="14499" y="0"/>
                  </a:cubicBezTo>
                  <a:lnTo>
                    <a:pt x="21600" y="0"/>
                  </a:lnTo>
                  <a:lnTo>
                    <a:pt x="21600" y="3894"/>
                  </a:lnTo>
                  <a:lnTo>
                    <a:pt x="16396" y="3894"/>
                  </a:lnTo>
                  <a:cubicBezTo>
                    <a:pt x="15888" y="3894"/>
                    <a:pt x="15406" y="3990"/>
                    <a:pt x="14970" y="4182"/>
                  </a:cubicBezTo>
                  <a:cubicBezTo>
                    <a:pt x="14544" y="4373"/>
                    <a:pt x="14317" y="4557"/>
                    <a:pt x="14317" y="4725"/>
                  </a:cubicBezTo>
                  <a:lnTo>
                    <a:pt x="14317" y="7145"/>
                  </a:lnTo>
                  <a:lnTo>
                    <a:pt x="21600" y="7145"/>
                  </a:lnTo>
                  <a:cubicBezTo>
                    <a:pt x="21525" y="7620"/>
                    <a:pt x="21434" y="8081"/>
                    <a:pt x="21346" y="8528"/>
                  </a:cubicBezTo>
                  <a:lnTo>
                    <a:pt x="21055" y="9702"/>
                  </a:lnTo>
                  <a:cubicBezTo>
                    <a:pt x="20934" y="10099"/>
                    <a:pt x="20817" y="10469"/>
                    <a:pt x="20709" y="10807"/>
                  </a:cubicBezTo>
                  <a:lnTo>
                    <a:pt x="14271" y="10807"/>
                  </a:lnTo>
                  <a:lnTo>
                    <a:pt x="14271" y="21600"/>
                  </a:lnTo>
                  <a:lnTo>
                    <a:pt x="4675" y="21600"/>
                  </a:lnTo>
                  <a:lnTo>
                    <a:pt x="4675" y="10807"/>
                  </a:lnTo>
                  <a:lnTo>
                    <a:pt x="0" y="10807"/>
                  </a:lnTo>
                  <a:lnTo>
                    <a:pt x="0" y="7145"/>
                  </a:lnTo>
                  <a:lnTo>
                    <a:pt x="4675" y="7145"/>
                  </a:lnTo>
                  <a:cubicBezTo>
                    <a:pt x="4675" y="7145"/>
                    <a:pt x="4675" y="4169"/>
                    <a:pt x="4675" y="416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0173" tIns="40173" rIns="40173" bIns="40173" numCol="1" anchor="ctr">
              <a:noAutofit/>
            </a:bodyPr>
            <a:lstStyle/>
            <a:p>
              <a:pPr lvl="0"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220"/>
            </a:p>
          </p:txBody>
        </p:sp>
      </p:grpSp>
      <p:grpSp>
        <p:nvGrpSpPr>
          <p:cNvPr id="17" name="Group 34"/>
          <p:cNvGrpSpPr/>
          <p:nvPr userDrawn="1"/>
        </p:nvGrpSpPr>
        <p:grpSpPr>
          <a:xfrm>
            <a:off x="6285768" y="6871696"/>
            <a:ext cx="267890" cy="267876"/>
            <a:chOff x="0" y="0"/>
            <a:chExt cx="508000" cy="508000"/>
          </a:xfrm>
        </p:grpSpPr>
        <p:sp>
          <p:nvSpPr>
            <p:cNvPr id="18" name="Shape 32"/>
            <p:cNvSpPr/>
            <p:nvPr/>
          </p:nvSpPr>
          <p:spPr>
            <a:xfrm>
              <a:off x="0" y="0"/>
              <a:ext cx="508001" cy="508000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alpha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 sz="4495"/>
            </a:p>
          </p:txBody>
        </p:sp>
        <p:sp>
          <p:nvSpPr>
            <p:cNvPr id="19" name="Shape 33"/>
            <p:cNvSpPr/>
            <p:nvPr/>
          </p:nvSpPr>
          <p:spPr>
            <a:xfrm>
              <a:off x="130580" y="133823"/>
              <a:ext cx="246840" cy="240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28" y="0"/>
                  </a:moveTo>
                  <a:cubicBezTo>
                    <a:pt x="960" y="0"/>
                    <a:pt x="0" y="1009"/>
                    <a:pt x="0" y="2332"/>
                  </a:cubicBezTo>
                  <a:cubicBezTo>
                    <a:pt x="0" y="3624"/>
                    <a:pt x="928" y="4679"/>
                    <a:pt x="2365" y="4679"/>
                  </a:cubicBezTo>
                  <a:cubicBezTo>
                    <a:pt x="3893" y="4679"/>
                    <a:pt x="4825" y="3624"/>
                    <a:pt x="4825" y="2332"/>
                  </a:cubicBezTo>
                  <a:cubicBezTo>
                    <a:pt x="4794" y="1009"/>
                    <a:pt x="3896" y="0"/>
                    <a:pt x="2428" y="0"/>
                  </a:cubicBezTo>
                  <a:close/>
                  <a:moveTo>
                    <a:pt x="16350" y="6218"/>
                  </a:moveTo>
                  <a:cubicBezTo>
                    <a:pt x="13892" y="6218"/>
                    <a:pt x="12424" y="7661"/>
                    <a:pt x="11825" y="8646"/>
                  </a:cubicBezTo>
                  <a:lnTo>
                    <a:pt x="11730" y="8646"/>
                  </a:lnTo>
                  <a:lnTo>
                    <a:pt x="11525" y="6558"/>
                  </a:lnTo>
                  <a:lnTo>
                    <a:pt x="7568" y="6558"/>
                  </a:lnTo>
                  <a:cubicBezTo>
                    <a:pt x="7629" y="7913"/>
                    <a:pt x="7694" y="9474"/>
                    <a:pt x="7694" y="11351"/>
                  </a:cubicBezTo>
                  <a:cubicBezTo>
                    <a:pt x="7694" y="11351"/>
                    <a:pt x="7694" y="21600"/>
                    <a:pt x="7694" y="21600"/>
                  </a:cubicBezTo>
                  <a:lnTo>
                    <a:pt x="12251" y="21600"/>
                  </a:lnTo>
                  <a:lnTo>
                    <a:pt x="12251" y="12921"/>
                  </a:lnTo>
                  <a:cubicBezTo>
                    <a:pt x="12251" y="12490"/>
                    <a:pt x="12272" y="12062"/>
                    <a:pt x="12392" y="11755"/>
                  </a:cubicBezTo>
                  <a:cubicBezTo>
                    <a:pt x="12722" y="10894"/>
                    <a:pt x="13467" y="10007"/>
                    <a:pt x="14726" y="10007"/>
                  </a:cubicBezTo>
                  <a:cubicBezTo>
                    <a:pt x="16374" y="10007"/>
                    <a:pt x="17044" y="11321"/>
                    <a:pt x="17044" y="13261"/>
                  </a:cubicBezTo>
                  <a:lnTo>
                    <a:pt x="17044" y="21600"/>
                  </a:lnTo>
                  <a:lnTo>
                    <a:pt x="21600" y="21600"/>
                  </a:lnTo>
                  <a:lnTo>
                    <a:pt x="21600" y="12711"/>
                  </a:lnTo>
                  <a:cubicBezTo>
                    <a:pt x="21600" y="8280"/>
                    <a:pt x="19347" y="6218"/>
                    <a:pt x="16350" y="6218"/>
                  </a:cubicBezTo>
                  <a:close/>
                  <a:moveTo>
                    <a:pt x="126" y="6525"/>
                  </a:moveTo>
                  <a:lnTo>
                    <a:pt x="126" y="21568"/>
                  </a:lnTo>
                  <a:cubicBezTo>
                    <a:pt x="126" y="21568"/>
                    <a:pt x="4667" y="21568"/>
                    <a:pt x="4667" y="21568"/>
                  </a:cubicBezTo>
                  <a:lnTo>
                    <a:pt x="4667" y="6525"/>
                  </a:lnTo>
                  <a:lnTo>
                    <a:pt x="126" y="652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0173" tIns="40173" rIns="40173" bIns="40173" numCol="1" anchor="ctr">
              <a:noAutofit/>
            </a:bodyPr>
            <a:lstStyle/>
            <a:p>
              <a:pPr lvl="0"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220"/>
            </a:p>
          </p:txBody>
        </p:sp>
      </p:grpSp>
      <p:sp>
        <p:nvSpPr>
          <p:cNvPr id="20" name="Shape 35"/>
          <p:cNvSpPr/>
          <p:nvPr userDrawn="1"/>
        </p:nvSpPr>
        <p:spPr>
          <a:xfrm>
            <a:off x="12431655" y="102859"/>
            <a:ext cx="313484" cy="3130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24103" tIns="24103" rIns="24103" bIns="24103"/>
          <a:lstStyle/>
          <a:p>
            <a:pPr lvl="0" defTabSz="457200">
              <a:defRPr sz="2100">
                <a:latin typeface="Gill Sans"/>
                <a:ea typeface="Gill Sans"/>
                <a:cs typeface="Gill Sans"/>
                <a:sym typeface="Gill Sans"/>
              </a:defRPr>
            </a:pPr>
            <a:endParaRPr sz="2950"/>
          </a:p>
        </p:txBody>
      </p:sp>
      <p:sp>
        <p:nvSpPr>
          <p:cNvPr id="29" name="Shape 36"/>
          <p:cNvSpPr>
            <a:spLocks noGrp="1"/>
          </p:cNvSpPr>
          <p:nvPr>
            <p:ph type="sldNum" sz="quarter" idx="2"/>
          </p:nvPr>
        </p:nvSpPr>
        <p:spPr>
          <a:xfrm>
            <a:off x="12425680" y="171447"/>
            <a:ext cx="325433" cy="12983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defRPr sz="845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fld id="{86CB4B4D-7CA3-9044-876B-883B54F8677D}" type="slidenum">
              <a:rPr lang="en-US" smtClean="0"/>
            </a:fld>
            <a:endParaRPr lang="en-US"/>
          </a:p>
        </p:txBody>
      </p:sp>
      <p:sp>
        <p:nvSpPr>
          <p:cNvPr id="37" name="Picture Placeholder 4"/>
          <p:cNvSpPr>
            <a:spLocks noGrp="1"/>
          </p:cNvSpPr>
          <p:nvPr>
            <p:ph type="pic" sz="quarter" idx="30" hasCustomPrompt="1"/>
          </p:nvPr>
        </p:nvSpPr>
        <p:spPr>
          <a:xfrm>
            <a:off x="9582749" y="623392"/>
            <a:ext cx="1878422" cy="1866303"/>
          </a:xfrm>
          <a:prstGeom prst="ellipse">
            <a:avLst/>
          </a:prstGeom>
        </p:spPr>
        <p:txBody>
          <a:bodyPr vert="horz" anchor="ctr"/>
          <a:lstStyle>
            <a:lvl1pPr algn="ctr">
              <a:defRPr sz="1410" baseline="0">
                <a:latin typeface="Roboto Regular"/>
                <a:cs typeface="Roboto Regular"/>
              </a:defRPr>
            </a:lvl1pPr>
          </a:lstStyle>
          <a:p>
            <a:r>
              <a:rPr lang="en-US"/>
              <a:t>Image Place Holder</a:t>
            </a:r>
            <a:endParaRPr lang="en-US"/>
          </a:p>
        </p:txBody>
      </p:sp>
      <p:sp>
        <p:nvSpPr>
          <p:cNvPr id="38" name="Picture Placeholder 4"/>
          <p:cNvSpPr>
            <a:spLocks noGrp="1"/>
          </p:cNvSpPr>
          <p:nvPr>
            <p:ph type="pic" sz="quarter" idx="36" hasCustomPrompt="1"/>
          </p:nvPr>
        </p:nvSpPr>
        <p:spPr>
          <a:xfrm>
            <a:off x="5368033" y="623392"/>
            <a:ext cx="1878422" cy="1866303"/>
          </a:xfrm>
          <a:prstGeom prst="ellipse">
            <a:avLst/>
          </a:prstGeom>
        </p:spPr>
        <p:txBody>
          <a:bodyPr vert="horz" anchor="ctr"/>
          <a:lstStyle>
            <a:lvl1pPr algn="ctr">
              <a:defRPr sz="1410" baseline="0">
                <a:latin typeface="Roboto Regular"/>
                <a:cs typeface="Roboto Regular"/>
              </a:defRPr>
            </a:lvl1pPr>
          </a:lstStyle>
          <a:p>
            <a:r>
              <a:rPr lang="en-US"/>
              <a:t>Image Place Holder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9_Responsive 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11"/>
          <p:cNvSpPr/>
          <p:nvPr userDrawn="1"/>
        </p:nvSpPr>
        <p:spPr>
          <a:xfrm>
            <a:off x="0" y="0"/>
            <a:ext cx="12858750" cy="7232650"/>
          </a:xfrm>
          <a:prstGeom prst="roundRect">
            <a:avLst>
              <a:gd name="adj" fmla="val 0"/>
            </a:avLst>
          </a:prstGeom>
          <a:solidFill>
            <a:srgbClr val="DCDEE0">
              <a:alpha val="40594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sz="4495"/>
          </a:p>
        </p:txBody>
      </p:sp>
      <p:grpSp>
        <p:nvGrpSpPr>
          <p:cNvPr id="6" name="Group 16"/>
          <p:cNvGrpSpPr/>
          <p:nvPr userDrawn="1"/>
        </p:nvGrpSpPr>
        <p:grpSpPr>
          <a:xfrm>
            <a:off x="12154303" y="6880460"/>
            <a:ext cx="550898" cy="250348"/>
            <a:chOff x="0" y="0"/>
            <a:chExt cx="1044665" cy="474758"/>
          </a:xfrm>
        </p:grpSpPr>
        <p:sp>
          <p:nvSpPr>
            <p:cNvPr id="7" name="Shape 12"/>
            <p:cNvSpPr/>
            <p:nvPr/>
          </p:nvSpPr>
          <p:spPr>
            <a:xfrm>
              <a:off x="571544" y="2270"/>
              <a:ext cx="473122" cy="472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12700" cap="flat">
              <a:solidFill>
                <a:srgbClr val="B3B3B3"/>
              </a:solidFill>
              <a:prstDash val="solid"/>
              <a:miter lim="800000"/>
            </a:ln>
            <a:effectLst/>
          </p:spPr>
          <p:txBody>
            <a:bodyPr wrap="square" lIns="48206" tIns="48206" rIns="48206" bIns="48206" numCol="1" anchor="t">
              <a:noAutofit/>
            </a:bodyPr>
            <a:lstStyle/>
            <a:p>
              <a:pPr lvl="0" defTabSz="457200">
                <a:defRPr sz="2100"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0"/>
            </a:p>
          </p:txBody>
        </p:sp>
        <p:sp>
          <p:nvSpPr>
            <p:cNvPr id="8" name="Shape 13">
              <a:hlinkClick r:id="" action="ppaction://hlinkshowjump?jump=nextslide"/>
            </p:cNvPr>
            <p:cNvSpPr/>
            <p:nvPr/>
          </p:nvSpPr>
          <p:spPr>
            <a:xfrm rot="5400000">
              <a:off x="719555" y="156632"/>
              <a:ext cx="240786" cy="154674"/>
            </a:xfrm>
            <a:prstGeom prst="triangle">
              <a:avLst/>
            </a:prstGeom>
            <a:solidFill>
              <a:srgbClr val="CDCDCD"/>
            </a:solidFill>
            <a:ln w="12700" cap="flat">
              <a:noFill/>
              <a:miter lim="400000"/>
            </a:ln>
            <a:effectLst/>
          </p:spPr>
          <p:txBody>
            <a:bodyPr wrap="square" lIns="48206" tIns="48206" rIns="48206" bIns="48206" numCol="1" anchor="t">
              <a:noAutofit/>
            </a:bodyPr>
            <a:lstStyle/>
            <a:p>
              <a:pPr lvl="0" defTabSz="457200">
                <a:defRPr sz="2100"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0"/>
            </a:p>
          </p:txBody>
        </p:sp>
        <p:sp>
          <p:nvSpPr>
            <p:cNvPr id="9" name="Shape 14"/>
            <p:cNvSpPr/>
            <p:nvPr/>
          </p:nvSpPr>
          <p:spPr>
            <a:xfrm rot="10800000">
              <a:off x="-1" y="0"/>
              <a:ext cx="473123" cy="474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12700" cap="flat">
              <a:solidFill>
                <a:srgbClr val="B3B3B3"/>
              </a:solidFill>
              <a:prstDash val="solid"/>
              <a:miter lim="800000"/>
            </a:ln>
            <a:effectLst/>
          </p:spPr>
          <p:txBody>
            <a:bodyPr wrap="square" lIns="48206" tIns="48206" rIns="48206" bIns="48206" numCol="1" anchor="t">
              <a:noAutofit/>
            </a:bodyPr>
            <a:lstStyle/>
            <a:p>
              <a:pPr lvl="0" defTabSz="457200">
                <a:defRPr sz="2100"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0"/>
            </a:p>
          </p:txBody>
        </p:sp>
        <p:sp>
          <p:nvSpPr>
            <p:cNvPr id="10" name="Shape 15">
              <a:hlinkClick r:id="" action="ppaction://hlinkshowjump?jump=previousslide"/>
            </p:cNvPr>
            <p:cNvSpPr/>
            <p:nvPr/>
          </p:nvSpPr>
          <p:spPr>
            <a:xfrm rot="16200000">
              <a:off x="83746" y="164604"/>
              <a:ext cx="241943" cy="154675"/>
            </a:xfrm>
            <a:prstGeom prst="triangle">
              <a:avLst/>
            </a:prstGeom>
            <a:solidFill>
              <a:srgbClr val="CDCDCD"/>
            </a:solidFill>
            <a:ln w="12700" cap="flat">
              <a:noFill/>
              <a:miter lim="400000"/>
            </a:ln>
            <a:effectLst/>
          </p:spPr>
          <p:txBody>
            <a:bodyPr wrap="square" lIns="48206" tIns="48206" rIns="48206" bIns="48206" numCol="1" anchor="t">
              <a:noAutofit/>
            </a:bodyPr>
            <a:lstStyle/>
            <a:p>
              <a:pPr lvl="0" defTabSz="457200">
                <a:defRPr sz="2100">
                  <a:latin typeface="Gill Sans"/>
                  <a:ea typeface="Gill Sans"/>
                  <a:cs typeface="Gill Sans"/>
                  <a:sym typeface="Gill Sans"/>
                </a:defRPr>
              </a:pPr>
              <a:endParaRPr sz="2950"/>
            </a:p>
          </p:txBody>
        </p:sp>
      </p:grpSp>
      <p:grpSp>
        <p:nvGrpSpPr>
          <p:cNvPr id="11" name="Group 28"/>
          <p:cNvGrpSpPr/>
          <p:nvPr userDrawn="1"/>
        </p:nvGrpSpPr>
        <p:grpSpPr>
          <a:xfrm>
            <a:off x="6498194" y="6871696"/>
            <a:ext cx="267890" cy="267876"/>
            <a:chOff x="0" y="0"/>
            <a:chExt cx="508000" cy="508000"/>
          </a:xfrm>
        </p:grpSpPr>
        <p:sp>
          <p:nvSpPr>
            <p:cNvPr id="12" name="Shape 26"/>
            <p:cNvSpPr/>
            <p:nvPr/>
          </p:nvSpPr>
          <p:spPr>
            <a:xfrm>
              <a:off x="0" y="0"/>
              <a:ext cx="508001" cy="5080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 sz="4495"/>
            </a:p>
          </p:txBody>
        </p:sp>
        <p:sp>
          <p:nvSpPr>
            <p:cNvPr id="13" name="Shape 27"/>
            <p:cNvSpPr/>
            <p:nvPr/>
          </p:nvSpPr>
          <p:spPr>
            <a:xfrm>
              <a:off x="110033" y="133823"/>
              <a:ext cx="287934" cy="240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6" extrusionOk="0">
                  <a:moveTo>
                    <a:pt x="21600" y="2552"/>
                  </a:moveTo>
                  <a:cubicBezTo>
                    <a:pt x="21456" y="2916"/>
                    <a:pt x="21187" y="3376"/>
                    <a:pt x="20794" y="3932"/>
                  </a:cubicBezTo>
                  <a:cubicBezTo>
                    <a:pt x="20400" y="4488"/>
                    <a:pt x="19915" y="4976"/>
                    <a:pt x="19337" y="5398"/>
                  </a:cubicBezTo>
                  <a:cubicBezTo>
                    <a:pt x="19353" y="5551"/>
                    <a:pt x="19365" y="5695"/>
                    <a:pt x="19373" y="5829"/>
                  </a:cubicBezTo>
                  <a:cubicBezTo>
                    <a:pt x="19381" y="5963"/>
                    <a:pt x="19385" y="6107"/>
                    <a:pt x="19385" y="6260"/>
                  </a:cubicBezTo>
                  <a:cubicBezTo>
                    <a:pt x="19385" y="7066"/>
                    <a:pt x="19309" y="7947"/>
                    <a:pt x="19156" y="8905"/>
                  </a:cubicBezTo>
                  <a:cubicBezTo>
                    <a:pt x="19004" y="9863"/>
                    <a:pt x="18767" y="10836"/>
                    <a:pt x="18446" y="11823"/>
                  </a:cubicBezTo>
                  <a:cubicBezTo>
                    <a:pt x="18125" y="12810"/>
                    <a:pt x="17719" y="13788"/>
                    <a:pt x="17230" y="14756"/>
                  </a:cubicBezTo>
                  <a:cubicBezTo>
                    <a:pt x="16740" y="15724"/>
                    <a:pt x="16158" y="16619"/>
                    <a:pt x="15484" y="17444"/>
                  </a:cubicBezTo>
                  <a:cubicBezTo>
                    <a:pt x="14810" y="18268"/>
                    <a:pt x="14043" y="18996"/>
                    <a:pt x="13184" y="19629"/>
                  </a:cubicBezTo>
                  <a:cubicBezTo>
                    <a:pt x="12325" y="20261"/>
                    <a:pt x="11366" y="20731"/>
                    <a:pt x="10307" y="21038"/>
                  </a:cubicBezTo>
                  <a:cubicBezTo>
                    <a:pt x="9070" y="21364"/>
                    <a:pt x="7834" y="21526"/>
                    <a:pt x="6599" y="21526"/>
                  </a:cubicBezTo>
                  <a:cubicBezTo>
                    <a:pt x="6068" y="21526"/>
                    <a:pt x="5519" y="21493"/>
                    <a:pt x="4949" y="21426"/>
                  </a:cubicBezTo>
                  <a:cubicBezTo>
                    <a:pt x="4379" y="21359"/>
                    <a:pt x="3809" y="21234"/>
                    <a:pt x="3239" y="21051"/>
                  </a:cubicBezTo>
                  <a:cubicBezTo>
                    <a:pt x="2669" y="20870"/>
                    <a:pt x="2107" y="20625"/>
                    <a:pt x="1553" y="20319"/>
                  </a:cubicBezTo>
                  <a:cubicBezTo>
                    <a:pt x="1000" y="20012"/>
                    <a:pt x="482" y="19620"/>
                    <a:pt x="0" y="19140"/>
                  </a:cubicBezTo>
                  <a:cubicBezTo>
                    <a:pt x="1252" y="19351"/>
                    <a:pt x="2436" y="19231"/>
                    <a:pt x="3552" y="18781"/>
                  </a:cubicBezTo>
                  <a:cubicBezTo>
                    <a:pt x="4668" y="18331"/>
                    <a:pt x="5683" y="17693"/>
                    <a:pt x="6599" y="16869"/>
                  </a:cubicBezTo>
                  <a:cubicBezTo>
                    <a:pt x="6389" y="16869"/>
                    <a:pt x="6113" y="16845"/>
                    <a:pt x="5767" y="16797"/>
                  </a:cubicBezTo>
                  <a:cubicBezTo>
                    <a:pt x="5422" y="16749"/>
                    <a:pt x="5053" y="16605"/>
                    <a:pt x="4660" y="16366"/>
                  </a:cubicBezTo>
                  <a:cubicBezTo>
                    <a:pt x="4266" y="16126"/>
                    <a:pt x="3869" y="15757"/>
                    <a:pt x="3468" y="15259"/>
                  </a:cubicBezTo>
                  <a:cubicBezTo>
                    <a:pt x="3067" y="14760"/>
                    <a:pt x="2713" y="14061"/>
                    <a:pt x="2408" y="13161"/>
                  </a:cubicBezTo>
                  <a:cubicBezTo>
                    <a:pt x="2505" y="13198"/>
                    <a:pt x="2637" y="13223"/>
                    <a:pt x="2806" y="13232"/>
                  </a:cubicBezTo>
                  <a:cubicBezTo>
                    <a:pt x="2974" y="13242"/>
                    <a:pt x="3154" y="13237"/>
                    <a:pt x="3348" y="13218"/>
                  </a:cubicBezTo>
                  <a:cubicBezTo>
                    <a:pt x="3540" y="13198"/>
                    <a:pt x="3729" y="13175"/>
                    <a:pt x="3913" y="13146"/>
                  </a:cubicBezTo>
                  <a:cubicBezTo>
                    <a:pt x="4098" y="13118"/>
                    <a:pt x="4262" y="13083"/>
                    <a:pt x="4407" y="13045"/>
                  </a:cubicBezTo>
                  <a:cubicBezTo>
                    <a:pt x="3572" y="12738"/>
                    <a:pt x="2918" y="12331"/>
                    <a:pt x="2444" y="11823"/>
                  </a:cubicBezTo>
                  <a:cubicBezTo>
                    <a:pt x="1971" y="11315"/>
                    <a:pt x="1622" y="10793"/>
                    <a:pt x="1397" y="10256"/>
                  </a:cubicBezTo>
                  <a:cubicBezTo>
                    <a:pt x="1172" y="9720"/>
                    <a:pt x="1031" y="9212"/>
                    <a:pt x="975" y="8733"/>
                  </a:cubicBezTo>
                  <a:cubicBezTo>
                    <a:pt x="919" y="8253"/>
                    <a:pt x="891" y="7880"/>
                    <a:pt x="891" y="7612"/>
                  </a:cubicBezTo>
                  <a:cubicBezTo>
                    <a:pt x="1100" y="7765"/>
                    <a:pt x="1405" y="7928"/>
                    <a:pt x="1806" y="8100"/>
                  </a:cubicBezTo>
                  <a:cubicBezTo>
                    <a:pt x="2208" y="8273"/>
                    <a:pt x="2569" y="8349"/>
                    <a:pt x="2890" y="8330"/>
                  </a:cubicBezTo>
                  <a:cubicBezTo>
                    <a:pt x="2232" y="7678"/>
                    <a:pt x="1754" y="7032"/>
                    <a:pt x="1456" y="6389"/>
                  </a:cubicBezTo>
                  <a:cubicBezTo>
                    <a:pt x="1160" y="5748"/>
                    <a:pt x="983" y="5125"/>
                    <a:pt x="927" y="4521"/>
                  </a:cubicBezTo>
                  <a:cubicBezTo>
                    <a:pt x="871" y="3917"/>
                    <a:pt x="899" y="3329"/>
                    <a:pt x="1011" y="2753"/>
                  </a:cubicBezTo>
                  <a:cubicBezTo>
                    <a:pt x="1124" y="2178"/>
                    <a:pt x="1276" y="1622"/>
                    <a:pt x="1469" y="1085"/>
                  </a:cubicBezTo>
                  <a:cubicBezTo>
                    <a:pt x="2352" y="2273"/>
                    <a:pt x="3231" y="3237"/>
                    <a:pt x="4106" y="3975"/>
                  </a:cubicBezTo>
                  <a:cubicBezTo>
                    <a:pt x="4981" y="4713"/>
                    <a:pt x="5816" y="5283"/>
                    <a:pt x="6610" y="5685"/>
                  </a:cubicBezTo>
                  <a:cubicBezTo>
                    <a:pt x="7405" y="6088"/>
                    <a:pt x="8147" y="6356"/>
                    <a:pt x="8838" y="6490"/>
                  </a:cubicBezTo>
                  <a:cubicBezTo>
                    <a:pt x="9528" y="6625"/>
                    <a:pt x="10130" y="6692"/>
                    <a:pt x="10644" y="6692"/>
                  </a:cubicBezTo>
                  <a:cubicBezTo>
                    <a:pt x="10547" y="5925"/>
                    <a:pt x="10543" y="5196"/>
                    <a:pt x="10632" y="4507"/>
                  </a:cubicBezTo>
                  <a:cubicBezTo>
                    <a:pt x="10720" y="3817"/>
                    <a:pt x="10905" y="3185"/>
                    <a:pt x="11185" y="2609"/>
                  </a:cubicBezTo>
                  <a:cubicBezTo>
                    <a:pt x="11467" y="2034"/>
                    <a:pt x="11839" y="1541"/>
                    <a:pt x="12305" y="1129"/>
                  </a:cubicBezTo>
                  <a:cubicBezTo>
                    <a:pt x="12771" y="717"/>
                    <a:pt x="13325" y="405"/>
                    <a:pt x="13967" y="194"/>
                  </a:cubicBezTo>
                  <a:cubicBezTo>
                    <a:pt x="14753" y="-74"/>
                    <a:pt x="15508" y="-65"/>
                    <a:pt x="16230" y="223"/>
                  </a:cubicBezTo>
                  <a:cubicBezTo>
                    <a:pt x="16953" y="511"/>
                    <a:pt x="17571" y="1009"/>
                    <a:pt x="18084" y="1718"/>
                  </a:cubicBezTo>
                  <a:cubicBezTo>
                    <a:pt x="18309" y="1699"/>
                    <a:pt x="18663" y="1612"/>
                    <a:pt x="19144" y="1459"/>
                  </a:cubicBezTo>
                  <a:cubicBezTo>
                    <a:pt x="19626" y="1306"/>
                    <a:pt x="20227" y="971"/>
                    <a:pt x="20950" y="453"/>
                  </a:cubicBezTo>
                  <a:cubicBezTo>
                    <a:pt x="20902" y="645"/>
                    <a:pt x="20826" y="880"/>
                    <a:pt x="20722" y="1158"/>
                  </a:cubicBezTo>
                  <a:cubicBezTo>
                    <a:pt x="20617" y="1436"/>
                    <a:pt x="20484" y="1718"/>
                    <a:pt x="20324" y="2005"/>
                  </a:cubicBezTo>
                  <a:cubicBezTo>
                    <a:pt x="20164" y="2293"/>
                    <a:pt x="19971" y="2571"/>
                    <a:pt x="19746" y="2839"/>
                  </a:cubicBezTo>
                  <a:cubicBezTo>
                    <a:pt x="19521" y="3108"/>
                    <a:pt x="19264" y="3329"/>
                    <a:pt x="18976" y="3501"/>
                  </a:cubicBezTo>
                  <a:cubicBezTo>
                    <a:pt x="19217" y="3443"/>
                    <a:pt x="19481" y="3376"/>
                    <a:pt x="19770" y="3300"/>
                  </a:cubicBezTo>
                  <a:cubicBezTo>
                    <a:pt x="20011" y="3223"/>
                    <a:pt x="20292" y="3122"/>
                    <a:pt x="20613" y="2998"/>
                  </a:cubicBezTo>
                  <a:cubicBezTo>
                    <a:pt x="20934" y="2873"/>
                    <a:pt x="21263" y="2724"/>
                    <a:pt x="21600" y="2552"/>
                  </a:cubicBezTo>
                  <a:cubicBezTo>
                    <a:pt x="21600" y="2552"/>
                    <a:pt x="21600" y="2552"/>
                    <a:pt x="21600" y="255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0173" tIns="40173" rIns="40173" bIns="40173" numCol="1" anchor="ctr">
              <a:noAutofit/>
            </a:bodyPr>
            <a:lstStyle/>
            <a:p>
              <a:pPr lvl="0"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220"/>
            </a:p>
          </p:txBody>
        </p:sp>
      </p:grpSp>
      <p:grpSp>
        <p:nvGrpSpPr>
          <p:cNvPr id="14" name="Group 31"/>
          <p:cNvGrpSpPr/>
          <p:nvPr userDrawn="1"/>
        </p:nvGrpSpPr>
        <p:grpSpPr>
          <a:xfrm>
            <a:off x="6069510" y="6871696"/>
            <a:ext cx="267890" cy="267876"/>
            <a:chOff x="0" y="0"/>
            <a:chExt cx="508000" cy="508000"/>
          </a:xfrm>
        </p:grpSpPr>
        <p:sp>
          <p:nvSpPr>
            <p:cNvPr id="15" name="Shape 29"/>
            <p:cNvSpPr/>
            <p:nvPr/>
          </p:nvSpPr>
          <p:spPr>
            <a:xfrm>
              <a:off x="0" y="0"/>
              <a:ext cx="508001" cy="5080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 sz="4495"/>
            </a:p>
          </p:txBody>
        </p:sp>
        <p:sp>
          <p:nvSpPr>
            <p:cNvPr id="16" name="Shape 30"/>
            <p:cNvSpPr/>
            <p:nvPr/>
          </p:nvSpPr>
          <p:spPr>
            <a:xfrm>
              <a:off x="193562" y="133823"/>
              <a:ext cx="120876" cy="240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75" y="4169"/>
                  </a:moveTo>
                  <a:cubicBezTo>
                    <a:pt x="4675" y="4035"/>
                    <a:pt x="4709" y="3743"/>
                    <a:pt x="4791" y="3297"/>
                  </a:cubicBezTo>
                  <a:cubicBezTo>
                    <a:pt x="4867" y="2854"/>
                    <a:pt x="5202" y="2383"/>
                    <a:pt x="5802" y="1894"/>
                  </a:cubicBezTo>
                  <a:cubicBezTo>
                    <a:pt x="6401" y="1405"/>
                    <a:pt x="7364" y="967"/>
                    <a:pt x="8707" y="580"/>
                  </a:cubicBezTo>
                  <a:cubicBezTo>
                    <a:pt x="10041" y="196"/>
                    <a:pt x="11974" y="0"/>
                    <a:pt x="14499" y="0"/>
                  </a:cubicBezTo>
                  <a:lnTo>
                    <a:pt x="21600" y="0"/>
                  </a:lnTo>
                  <a:lnTo>
                    <a:pt x="21600" y="3894"/>
                  </a:lnTo>
                  <a:lnTo>
                    <a:pt x="16396" y="3894"/>
                  </a:lnTo>
                  <a:cubicBezTo>
                    <a:pt x="15888" y="3894"/>
                    <a:pt x="15406" y="3990"/>
                    <a:pt x="14970" y="4182"/>
                  </a:cubicBezTo>
                  <a:cubicBezTo>
                    <a:pt x="14544" y="4373"/>
                    <a:pt x="14317" y="4557"/>
                    <a:pt x="14317" y="4725"/>
                  </a:cubicBezTo>
                  <a:lnTo>
                    <a:pt x="14317" y="7145"/>
                  </a:lnTo>
                  <a:lnTo>
                    <a:pt x="21600" y="7145"/>
                  </a:lnTo>
                  <a:cubicBezTo>
                    <a:pt x="21525" y="7620"/>
                    <a:pt x="21434" y="8081"/>
                    <a:pt x="21346" y="8528"/>
                  </a:cubicBezTo>
                  <a:lnTo>
                    <a:pt x="21055" y="9702"/>
                  </a:lnTo>
                  <a:cubicBezTo>
                    <a:pt x="20934" y="10099"/>
                    <a:pt x="20817" y="10469"/>
                    <a:pt x="20709" y="10807"/>
                  </a:cubicBezTo>
                  <a:lnTo>
                    <a:pt x="14271" y="10807"/>
                  </a:lnTo>
                  <a:lnTo>
                    <a:pt x="14271" y="21600"/>
                  </a:lnTo>
                  <a:lnTo>
                    <a:pt x="4675" y="21600"/>
                  </a:lnTo>
                  <a:lnTo>
                    <a:pt x="4675" y="10807"/>
                  </a:lnTo>
                  <a:lnTo>
                    <a:pt x="0" y="10807"/>
                  </a:lnTo>
                  <a:lnTo>
                    <a:pt x="0" y="7145"/>
                  </a:lnTo>
                  <a:lnTo>
                    <a:pt x="4675" y="7145"/>
                  </a:lnTo>
                  <a:cubicBezTo>
                    <a:pt x="4675" y="7145"/>
                    <a:pt x="4675" y="4169"/>
                    <a:pt x="4675" y="416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0173" tIns="40173" rIns="40173" bIns="40173" numCol="1" anchor="ctr">
              <a:noAutofit/>
            </a:bodyPr>
            <a:lstStyle/>
            <a:p>
              <a:pPr lvl="0"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220"/>
            </a:p>
          </p:txBody>
        </p:sp>
      </p:grpSp>
      <p:grpSp>
        <p:nvGrpSpPr>
          <p:cNvPr id="17" name="Group 34"/>
          <p:cNvGrpSpPr/>
          <p:nvPr userDrawn="1"/>
        </p:nvGrpSpPr>
        <p:grpSpPr>
          <a:xfrm>
            <a:off x="6285768" y="6871696"/>
            <a:ext cx="267890" cy="267876"/>
            <a:chOff x="0" y="0"/>
            <a:chExt cx="508000" cy="508000"/>
          </a:xfrm>
        </p:grpSpPr>
        <p:sp>
          <p:nvSpPr>
            <p:cNvPr id="18" name="Shape 32"/>
            <p:cNvSpPr/>
            <p:nvPr/>
          </p:nvSpPr>
          <p:spPr>
            <a:xfrm>
              <a:off x="0" y="0"/>
              <a:ext cx="508001" cy="508000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alpha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 sz="4495"/>
            </a:p>
          </p:txBody>
        </p:sp>
        <p:sp>
          <p:nvSpPr>
            <p:cNvPr id="19" name="Shape 33"/>
            <p:cNvSpPr/>
            <p:nvPr/>
          </p:nvSpPr>
          <p:spPr>
            <a:xfrm>
              <a:off x="130580" y="133823"/>
              <a:ext cx="246840" cy="240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28" y="0"/>
                  </a:moveTo>
                  <a:cubicBezTo>
                    <a:pt x="960" y="0"/>
                    <a:pt x="0" y="1009"/>
                    <a:pt x="0" y="2332"/>
                  </a:cubicBezTo>
                  <a:cubicBezTo>
                    <a:pt x="0" y="3624"/>
                    <a:pt x="928" y="4679"/>
                    <a:pt x="2365" y="4679"/>
                  </a:cubicBezTo>
                  <a:cubicBezTo>
                    <a:pt x="3893" y="4679"/>
                    <a:pt x="4825" y="3624"/>
                    <a:pt x="4825" y="2332"/>
                  </a:cubicBezTo>
                  <a:cubicBezTo>
                    <a:pt x="4794" y="1009"/>
                    <a:pt x="3896" y="0"/>
                    <a:pt x="2428" y="0"/>
                  </a:cubicBezTo>
                  <a:close/>
                  <a:moveTo>
                    <a:pt x="16350" y="6218"/>
                  </a:moveTo>
                  <a:cubicBezTo>
                    <a:pt x="13892" y="6218"/>
                    <a:pt x="12424" y="7661"/>
                    <a:pt x="11825" y="8646"/>
                  </a:cubicBezTo>
                  <a:lnTo>
                    <a:pt x="11730" y="8646"/>
                  </a:lnTo>
                  <a:lnTo>
                    <a:pt x="11525" y="6558"/>
                  </a:lnTo>
                  <a:lnTo>
                    <a:pt x="7568" y="6558"/>
                  </a:lnTo>
                  <a:cubicBezTo>
                    <a:pt x="7629" y="7913"/>
                    <a:pt x="7694" y="9474"/>
                    <a:pt x="7694" y="11351"/>
                  </a:cubicBezTo>
                  <a:cubicBezTo>
                    <a:pt x="7694" y="11351"/>
                    <a:pt x="7694" y="21600"/>
                    <a:pt x="7694" y="21600"/>
                  </a:cubicBezTo>
                  <a:lnTo>
                    <a:pt x="12251" y="21600"/>
                  </a:lnTo>
                  <a:lnTo>
                    <a:pt x="12251" y="12921"/>
                  </a:lnTo>
                  <a:cubicBezTo>
                    <a:pt x="12251" y="12490"/>
                    <a:pt x="12272" y="12062"/>
                    <a:pt x="12392" y="11755"/>
                  </a:cubicBezTo>
                  <a:cubicBezTo>
                    <a:pt x="12722" y="10894"/>
                    <a:pt x="13467" y="10007"/>
                    <a:pt x="14726" y="10007"/>
                  </a:cubicBezTo>
                  <a:cubicBezTo>
                    <a:pt x="16374" y="10007"/>
                    <a:pt x="17044" y="11321"/>
                    <a:pt x="17044" y="13261"/>
                  </a:cubicBezTo>
                  <a:lnTo>
                    <a:pt x="17044" y="21600"/>
                  </a:lnTo>
                  <a:lnTo>
                    <a:pt x="21600" y="21600"/>
                  </a:lnTo>
                  <a:lnTo>
                    <a:pt x="21600" y="12711"/>
                  </a:lnTo>
                  <a:cubicBezTo>
                    <a:pt x="21600" y="8280"/>
                    <a:pt x="19347" y="6218"/>
                    <a:pt x="16350" y="6218"/>
                  </a:cubicBezTo>
                  <a:close/>
                  <a:moveTo>
                    <a:pt x="126" y="6525"/>
                  </a:moveTo>
                  <a:lnTo>
                    <a:pt x="126" y="21568"/>
                  </a:lnTo>
                  <a:cubicBezTo>
                    <a:pt x="126" y="21568"/>
                    <a:pt x="4667" y="21568"/>
                    <a:pt x="4667" y="21568"/>
                  </a:cubicBezTo>
                  <a:lnTo>
                    <a:pt x="4667" y="6525"/>
                  </a:lnTo>
                  <a:lnTo>
                    <a:pt x="126" y="652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0173" tIns="40173" rIns="40173" bIns="40173" numCol="1" anchor="ctr">
              <a:noAutofit/>
            </a:bodyPr>
            <a:lstStyle/>
            <a:p>
              <a:pPr lvl="0"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220"/>
            </a:p>
          </p:txBody>
        </p:sp>
      </p:grpSp>
      <p:sp>
        <p:nvSpPr>
          <p:cNvPr id="20" name="Shape 35"/>
          <p:cNvSpPr/>
          <p:nvPr userDrawn="1"/>
        </p:nvSpPr>
        <p:spPr>
          <a:xfrm>
            <a:off x="12431655" y="102859"/>
            <a:ext cx="313484" cy="3130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24103" tIns="24103" rIns="24103" bIns="24103"/>
          <a:lstStyle/>
          <a:p>
            <a:pPr lvl="0" defTabSz="457200">
              <a:defRPr sz="2100">
                <a:latin typeface="Gill Sans"/>
                <a:ea typeface="Gill Sans"/>
                <a:cs typeface="Gill Sans"/>
                <a:sym typeface="Gill Sans"/>
              </a:defRPr>
            </a:pPr>
            <a:endParaRPr sz="2950"/>
          </a:p>
        </p:txBody>
      </p:sp>
      <p:sp>
        <p:nvSpPr>
          <p:cNvPr id="29" name="Shape 36"/>
          <p:cNvSpPr>
            <a:spLocks noGrp="1"/>
          </p:cNvSpPr>
          <p:nvPr>
            <p:ph type="sldNum" sz="quarter" idx="2"/>
          </p:nvPr>
        </p:nvSpPr>
        <p:spPr>
          <a:xfrm>
            <a:off x="12425680" y="171447"/>
            <a:ext cx="325433" cy="12983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defRPr sz="845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fld id="{86CB4B4D-7CA3-9044-876B-883B54F8677D}" type="slidenum">
              <a:rPr lang="en-US" smtClean="0"/>
            </a:fld>
            <a:endParaRPr lang="en-US"/>
          </a:p>
        </p:txBody>
      </p:sp>
      <p:sp>
        <p:nvSpPr>
          <p:cNvPr id="37" name="Picture Placeholder 4"/>
          <p:cNvSpPr>
            <a:spLocks noGrp="1"/>
          </p:cNvSpPr>
          <p:nvPr>
            <p:ph type="pic" sz="quarter" idx="30" hasCustomPrompt="1"/>
          </p:nvPr>
        </p:nvSpPr>
        <p:spPr>
          <a:xfrm>
            <a:off x="9624774" y="602381"/>
            <a:ext cx="1878422" cy="1866303"/>
          </a:xfrm>
          <a:prstGeom prst="ellipse">
            <a:avLst/>
          </a:prstGeom>
        </p:spPr>
        <p:txBody>
          <a:bodyPr vert="horz" anchor="ctr"/>
          <a:lstStyle>
            <a:lvl1pPr algn="ctr">
              <a:defRPr sz="1410" baseline="0">
                <a:latin typeface="Roboto Regular"/>
                <a:cs typeface="Roboto Regular"/>
              </a:defRPr>
            </a:lvl1pPr>
          </a:lstStyle>
          <a:p>
            <a:r>
              <a:rPr lang="en-US"/>
              <a:t>Image Place Holder</a:t>
            </a:r>
            <a:endParaRPr lang="en-US"/>
          </a:p>
        </p:txBody>
      </p:sp>
      <p:sp>
        <p:nvSpPr>
          <p:cNvPr id="38" name="Picture Placeholder 4"/>
          <p:cNvSpPr>
            <a:spLocks noGrp="1"/>
          </p:cNvSpPr>
          <p:nvPr>
            <p:ph type="pic" sz="quarter" idx="36" hasCustomPrompt="1"/>
          </p:nvPr>
        </p:nvSpPr>
        <p:spPr>
          <a:xfrm>
            <a:off x="3759277" y="602381"/>
            <a:ext cx="1878422" cy="1866303"/>
          </a:xfrm>
          <a:prstGeom prst="ellipse">
            <a:avLst/>
          </a:prstGeom>
        </p:spPr>
        <p:txBody>
          <a:bodyPr vert="horz" anchor="ctr"/>
          <a:lstStyle>
            <a:lvl1pPr algn="ctr">
              <a:defRPr sz="1410" baseline="0">
                <a:latin typeface="Roboto Regular"/>
                <a:cs typeface="Roboto Regular"/>
              </a:defRPr>
            </a:lvl1pPr>
          </a:lstStyle>
          <a:p>
            <a:r>
              <a:rPr lang="en-US"/>
              <a:t>Image Place Holder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858750" cy="7232650"/>
          </a:xfrm>
          <a:prstGeom prst="rect">
            <a:avLst/>
          </a:prstGeom>
        </p:spPr>
        <p:txBody>
          <a:bodyPr vert="horz" anchor="ctr"/>
          <a:lstStyle>
            <a:lvl1pPr algn="ctr">
              <a:defRPr sz="1125" baseline="0">
                <a:latin typeface="Roboto Regular"/>
                <a:cs typeface="Roboto Regular"/>
              </a:defRPr>
            </a:lvl1pPr>
          </a:lstStyle>
          <a:p>
            <a:r>
              <a:rPr lang="en-US"/>
              <a:t>Image Place Holder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 txBox="1"/>
          <p:nvPr userDrawn="1"/>
        </p:nvSpPr>
        <p:spPr>
          <a:xfrm>
            <a:off x="1081647" y="6494716"/>
            <a:ext cx="683177" cy="346230"/>
          </a:xfrm>
          <a:prstGeom prst="rect">
            <a:avLst/>
          </a:prstGeom>
        </p:spPr>
        <p:txBody>
          <a:bodyPr vert="horz" wrap="none" lIns="128554" tIns="64277" rIns="128554" bIns="6427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1475" b="0" i="0" smtClean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</a:fld>
            <a:endParaRPr lang="en-US" sz="1475" b="0" i="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531600" y="6505538"/>
            <a:ext cx="891540" cy="318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75" b="0" i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  <a:t>Slide  /</a:t>
            </a:r>
            <a:endParaRPr lang="en-US" sz="1475" b="0" i="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714" y="385072"/>
            <a:ext cx="11090672" cy="139797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5714" y="1773004"/>
            <a:ext cx="5439853" cy="868922"/>
          </a:xfrm>
        </p:spPr>
        <p:txBody>
          <a:bodyPr anchor="b"/>
          <a:lstStyle>
            <a:lvl1pPr marL="0" indent="0">
              <a:buNone/>
              <a:defRPr sz="2530" b="1"/>
            </a:lvl1pPr>
            <a:lvl2pPr marL="481965" indent="0">
              <a:buNone/>
              <a:defRPr sz="2110" b="1"/>
            </a:lvl2pPr>
            <a:lvl3pPr marL="964565" indent="0">
              <a:buNone/>
              <a:defRPr sz="1900" b="1"/>
            </a:lvl3pPr>
            <a:lvl4pPr marL="1446530" indent="0">
              <a:buNone/>
              <a:defRPr sz="1685" b="1"/>
            </a:lvl4pPr>
            <a:lvl5pPr marL="1928495" indent="0">
              <a:buNone/>
              <a:defRPr sz="1685" b="1"/>
            </a:lvl5pPr>
            <a:lvl6pPr marL="2411095" indent="0">
              <a:buNone/>
              <a:defRPr sz="1685" b="1"/>
            </a:lvl6pPr>
            <a:lvl7pPr marL="2893060" indent="0">
              <a:buNone/>
              <a:defRPr sz="1685" b="1"/>
            </a:lvl7pPr>
            <a:lvl8pPr marL="3375025" indent="0">
              <a:buNone/>
              <a:defRPr sz="1685" b="1"/>
            </a:lvl8pPr>
            <a:lvl9pPr marL="3857625" indent="0">
              <a:buNone/>
              <a:defRPr sz="168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85714" y="2641926"/>
            <a:ext cx="5439853" cy="38858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509742" y="1773004"/>
            <a:ext cx="5466644" cy="868922"/>
          </a:xfrm>
        </p:spPr>
        <p:txBody>
          <a:bodyPr anchor="b"/>
          <a:lstStyle>
            <a:lvl1pPr marL="0" indent="0">
              <a:buNone/>
              <a:defRPr sz="2530" b="1"/>
            </a:lvl1pPr>
            <a:lvl2pPr marL="481965" indent="0">
              <a:buNone/>
              <a:defRPr sz="2110" b="1"/>
            </a:lvl2pPr>
            <a:lvl3pPr marL="964565" indent="0">
              <a:buNone/>
              <a:defRPr sz="1900" b="1"/>
            </a:lvl3pPr>
            <a:lvl4pPr marL="1446530" indent="0">
              <a:buNone/>
              <a:defRPr sz="1685" b="1"/>
            </a:lvl4pPr>
            <a:lvl5pPr marL="1928495" indent="0">
              <a:buNone/>
              <a:defRPr sz="1685" b="1"/>
            </a:lvl5pPr>
            <a:lvl6pPr marL="2411095" indent="0">
              <a:buNone/>
              <a:defRPr sz="1685" b="1"/>
            </a:lvl6pPr>
            <a:lvl7pPr marL="2893060" indent="0">
              <a:buNone/>
              <a:defRPr sz="1685" b="1"/>
            </a:lvl7pPr>
            <a:lvl8pPr marL="3375025" indent="0">
              <a:buNone/>
              <a:defRPr sz="1685" b="1"/>
            </a:lvl8pPr>
            <a:lvl9pPr marL="3857625" indent="0">
              <a:buNone/>
              <a:defRPr sz="168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509742" y="2641926"/>
            <a:ext cx="5466644" cy="38858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5D463-4388-4C0C-817C-4319192C82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81D8-6A64-478A-85D0-8E48CCF2D1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1001681" y="6705376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449375" y="6705376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9155320" y="6705376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5D463-4388-4C0C-817C-4319192C82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81D8-6A64-478A-85D0-8E48CCF2D1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5D463-4388-4C0C-817C-4319192C82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81D8-6A64-478A-85D0-8E48CCF2D1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714" y="482177"/>
            <a:ext cx="4147281" cy="1687618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66644" y="1041368"/>
            <a:ext cx="6509742" cy="5139869"/>
          </a:xfrm>
        </p:spPr>
        <p:txBody>
          <a:bodyPr/>
          <a:lstStyle>
            <a:lvl1pPr>
              <a:defRPr sz="3375"/>
            </a:lvl1pPr>
            <a:lvl2pPr>
              <a:defRPr sz="2955"/>
            </a:lvl2pPr>
            <a:lvl3pPr>
              <a:defRPr sz="2530"/>
            </a:lvl3pPr>
            <a:lvl4pPr>
              <a:defRPr sz="2110"/>
            </a:lvl4pPr>
            <a:lvl5pPr>
              <a:defRPr sz="2110"/>
            </a:lvl5pPr>
            <a:lvl6pPr>
              <a:defRPr sz="2110"/>
            </a:lvl6pPr>
            <a:lvl7pPr>
              <a:defRPr sz="2110"/>
            </a:lvl7pPr>
            <a:lvl8pPr>
              <a:defRPr sz="2110"/>
            </a:lvl8pPr>
            <a:lvl9pPr>
              <a:defRPr sz="211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85714" y="2169795"/>
            <a:ext cx="4147281" cy="4019814"/>
          </a:xfrm>
        </p:spPr>
        <p:txBody>
          <a:bodyPr/>
          <a:lstStyle>
            <a:lvl1pPr marL="0" indent="0">
              <a:buNone/>
              <a:defRPr sz="1685"/>
            </a:lvl1pPr>
            <a:lvl2pPr marL="481965" indent="0">
              <a:buNone/>
              <a:defRPr sz="1475"/>
            </a:lvl2pPr>
            <a:lvl3pPr marL="964565" indent="0">
              <a:buNone/>
              <a:defRPr sz="1265"/>
            </a:lvl3pPr>
            <a:lvl4pPr marL="1446530" indent="0">
              <a:buNone/>
              <a:defRPr sz="1055"/>
            </a:lvl4pPr>
            <a:lvl5pPr marL="1928495" indent="0">
              <a:buNone/>
              <a:defRPr sz="1055"/>
            </a:lvl5pPr>
            <a:lvl6pPr marL="2411095" indent="0">
              <a:buNone/>
              <a:defRPr sz="1055"/>
            </a:lvl6pPr>
            <a:lvl7pPr marL="2893060" indent="0">
              <a:buNone/>
              <a:defRPr sz="1055"/>
            </a:lvl7pPr>
            <a:lvl8pPr marL="3375025" indent="0">
              <a:buNone/>
              <a:defRPr sz="1055"/>
            </a:lvl8pPr>
            <a:lvl9pPr marL="3857625" indent="0">
              <a:buNone/>
              <a:defRPr sz="105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5D463-4388-4C0C-817C-4319192C82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81D8-6A64-478A-85D0-8E48CCF2D1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714" y="482177"/>
            <a:ext cx="4147281" cy="1687618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66644" y="1041368"/>
            <a:ext cx="6509742" cy="5139869"/>
          </a:xfrm>
        </p:spPr>
        <p:txBody>
          <a:bodyPr/>
          <a:lstStyle>
            <a:lvl1pPr marL="0" indent="0">
              <a:buNone/>
              <a:defRPr sz="3375"/>
            </a:lvl1pPr>
            <a:lvl2pPr marL="481965" indent="0">
              <a:buNone/>
              <a:defRPr sz="2955"/>
            </a:lvl2pPr>
            <a:lvl3pPr marL="964565" indent="0">
              <a:buNone/>
              <a:defRPr sz="2530"/>
            </a:lvl3pPr>
            <a:lvl4pPr marL="1446530" indent="0">
              <a:buNone/>
              <a:defRPr sz="2110"/>
            </a:lvl4pPr>
            <a:lvl5pPr marL="1928495" indent="0">
              <a:buNone/>
              <a:defRPr sz="2110"/>
            </a:lvl5pPr>
            <a:lvl6pPr marL="2411095" indent="0">
              <a:buNone/>
              <a:defRPr sz="2110"/>
            </a:lvl6pPr>
            <a:lvl7pPr marL="2893060" indent="0">
              <a:buNone/>
              <a:defRPr sz="2110"/>
            </a:lvl7pPr>
            <a:lvl8pPr marL="3375025" indent="0">
              <a:buNone/>
              <a:defRPr sz="2110"/>
            </a:lvl8pPr>
            <a:lvl9pPr marL="3857625" indent="0">
              <a:buNone/>
              <a:defRPr sz="211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85714" y="2169795"/>
            <a:ext cx="4147281" cy="4019814"/>
          </a:xfrm>
        </p:spPr>
        <p:txBody>
          <a:bodyPr/>
          <a:lstStyle>
            <a:lvl1pPr marL="0" indent="0">
              <a:buNone/>
              <a:defRPr sz="1685"/>
            </a:lvl1pPr>
            <a:lvl2pPr marL="481965" indent="0">
              <a:buNone/>
              <a:defRPr sz="1475"/>
            </a:lvl2pPr>
            <a:lvl3pPr marL="964565" indent="0">
              <a:buNone/>
              <a:defRPr sz="1265"/>
            </a:lvl3pPr>
            <a:lvl4pPr marL="1446530" indent="0">
              <a:buNone/>
              <a:defRPr sz="1055"/>
            </a:lvl4pPr>
            <a:lvl5pPr marL="1928495" indent="0">
              <a:buNone/>
              <a:defRPr sz="1055"/>
            </a:lvl5pPr>
            <a:lvl6pPr marL="2411095" indent="0">
              <a:buNone/>
              <a:defRPr sz="1055"/>
            </a:lvl6pPr>
            <a:lvl7pPr marL="2893060" indent="0">
              <a:buNone/>
              <a:defRPr sz="1055"/>
            </a:lvl7pPr>
            <a:lvl8pPr marL="3375025" indent="0">
              <a:buNone/>
              <a:defRPr sz="1055"/>
            </a:lvl8pPr>
            <a:lvl9pPr marL="3857625" indent="0">
              <a:buNone/>
              <a:defRPr sz="105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5D463-4388-4C0C-817C-4319192C82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81D8-6A64-478A-85D0-8E48CCF2D1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5" Type="http://schemas.openxmlformats.org/officeDocument/2006/relationships/theme" Target="../theme/theme3.xml"/><Relationship Id="rId34" Type="http://schemas.openxmlformats.org/officeDocument/2006/relationships/slideLayout" Target="../slideLayouts/slideLayout49.xml"/><Relationship Id="rId33" Type="http://schemas.openxmlformats.org/officeDocument/2006/relationships/slideLayout" Target="../slideLayouts/slideLayout48.xml"/><Relationship Id="rId32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5.xml"/><Relationship Id="rId3" Type="http://schemas.openxmlformats.org/officeDocument/2006/relationships/slideLayout" Target="../slideLayouts/slideLayout18.xml"/><Relationship Id="rId29" Type="http://schemas.openxmlformats.org/officeDocument/2006/relationships/slideLayout" Target="../slideLayouts/slideLayout44.xml"/><Relationship Id="rId28" Type="http://schemas.openxmlformats.org/officeDocument/2006/relationships/slideLayout" Target="../slideLayouts/slideLayout43.xml"/><Relationship Id="rId27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35.xml"/><Relationship Id="rId2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4" Type="http://schemas.openxmlformats.org/officeDocument/2006/relationships/theme" Target="../theme/theme4.xml"/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039" y="385072"/>
            <a:ext cx="11090672" cy="1397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039" y="1925358"/>
            <a:ext cx="11090672" cy="458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039" y="6703595"/>
            <a:ext cx="2893219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5D463-4388-4C0C-817C-4319192C82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461" y="6703595"/>
            <a:ext cx="4339828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1492" y="6703595"/>
            <a:ext cx="2893219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F81D8-6A64-478A-85D0-8E48CCF2D13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64565" rtl="0" eaLnBrk="1" latinLnBrk="0" hangingPunct="1">
        <a:lnSpc>
          <a:spcPct val="90000"/>
        </a:lnSpc>
        <a:spcBef>
          <a:spcPct val="0"/>
        </a:spcBef>
        <a:buNone/>
        <a:defRPr sz="4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300" indent="-241300" algn="l" defTabSz="964565" rtl="0" eaLnBrk="1" latinLnBrk="0" hangingPunct="1">
        <a:lnSpc>
          <a:spcPct val="90000"/>
        </a:lnSpc>
        <a:spcBef>
          <a:spcPts val="1055"/>
        </a:spcBef>
        <a:buFont typeface="Arial" panose="020B0604020202020204" pitchFamily="34" charset="0"/>
        <a:buChar char="•"/>
        <a:defRPr sz="2955" kern="1200">
          <a:solidFill>
            <a:schemeClr val="tx1"/>
          </a:solidFill>
          <a:latin typeface="+mn-lt"/>
          <a:ea typeface="+mn-ea"/>
          <a:cs typeface="+mn-cs"/>
        </a:defRPr>
      </a:lvl1pPr>
      <a:lvl2pPr marL="723265" indent="-241300" algn="l" defTabSz="964565" rtl="0" eaLnBrk="1" latinLnBrk="0" hangingPunct="1">
        <a:lnSpc>
          <a:spcPct val="90000"/>
        </a:lnSpc>
        <a:spcBef>
          <a:spcPct val="106000"/>
        </a:spcBef>
        <a:buFont typeface="Arial" panose="020B0604020202020204" pitchFamily="34" charset="0"/>
        <a:buChar char="•"/>
        <a:defRPr sz="2530" kern="1200">
          <a:solidFill>
            <a:schemeClr val="tx1"/>
          </a:solidFill>
          <a:latin typeface="+mn-lt"/>
          <a:ea typeface="+mn-ea"/>
          <a:cs typeface="+mn-cs"/>
        </a:defRPr>
      </a:lvl2pPr>
      <a:lvl3pPr marL="1205230" indent="-241300" algn="l" defTabSz="964565" rtl="0" eaLnBrk="1" latinLnBrk="0" hangingPunct="1">
        <a:lnSpc>
          <a:spcPct val="90000"/>
        </a:lnSpc>
        <a:spcBef>
          <a:spcPct val="106000"/>
        </a:spcBef>
        <a:buFont typeface="Arial" panose="020B0604020202020204" pitchFamily="34" charset="0"/>
        <a:buChar char="•"/>
        <a:defRPr sz="2110" kern="1200">
          <a:solidFill>
            <a:schemeClr val="tx1"/>
          </a:solidFill>
          <a:latin typeface="+mn-lt"/>
          <a:ea typeface="+mn-ea"/>
          <a:cs typeface="+mn-cs"/>
        </a:defRPr>
      </a:lvl3pPr>
      <a:lvl4pPr marL="1687830" indent="-241300" algn="l" defTabSz="964565" rtl="0" eaLnBrk="1" latinLnBrk="0" hangingPunct="1">
        <a:lnSpc>
          <a:spcPct val="90000"/>
        </a:lnSpc>
        <a:spcBef>
          <a:spcPct val="106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69795" indent="-241300" algn="l" defTabSz="964565" rtl="0" eaLnBrk="1" latinLnBrk="0" hangingPunct="1">
        <a:lnSpc>
          <a:spcPct val="90000"/>
        </a:lnSpc>
        <a:spcBef>
          <a:spcPct val="106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51760" indent="-241300" algn="l" defTabSz="964565" rtl="0" eaLnBrk="1" latinLnBrk="0" hangingPunct="1">
        <a:lnSpc>
          <a:spcPct val="90000"/>
        </a:lnSpc>
        <a:spcBef>
          <a:spcPct val="106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34360" indent="-241300" algn="l" defTabSz="964565" rtl="0" eaLnBrk="1" latinLnBrk="0" hangingPunct="1">
        <a:lnSpc>
          <a:spcPct val="90000"/>
        </a:lnSpc>
        <a:spcBef>
          <a:spcPct val="106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16325" indent="-241300" algn="l" defTabSz="964565" rtl="0" eaLnBrk="1" latinLnBrk="0" hangingPunct="1">
        <a:lnSpc>
          <a:spcPct val="90000"/>
        </a:lnSpc>
        <a:spcBef>
          <a:spcPct val="106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98290" indent="-241300" algn="l" defTabSz="964565" rtl="0" eaLnBrk="1" latinLnBrk="0" hangingPunct="1">
        <a:lnSpc>
          <a:spcPct val="90000"/>
        </a:lnSpc>
        <a:spcBef>
          <a:spcPct val="106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196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456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653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849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109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306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7502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5762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图片 1" descr="图片包含 图示&#10;&#10;描述已自动生成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858750" cy="7232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: 圆角 2"/>
          <p:cNvSpPr/>
          <p:nvPr/>
        </p:nvSpPr>
        <p:spPr>
          <a:xfrm>
            <a:off x="0" y="107150"/>
            <a:ext cx="12858750" cy="7018349"/>
          </a:xfrm>
          <a:prstGeom prst="roundRect">
            <a:avLst>
              <a:gd name="adj" fmla="val 0"/>
            </a:avLst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53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med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18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481965" indent="-481965" algn="l" rtl="0" eaLnBrk="0" fontAlgn="base" hangingPunct="0">
        <a:spcBef>
          <a:spcPct val="28000"/>
        </a:spcBef>
        <a:spcAft>
          <a:spcPct val="0"/>
        </a:spcAft>
        <a:buFont typeface="Arial" panose="020B0604020202020204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4575" indent="-401955" algn="l" rtl="0" eaLnBrk="0" fontAlgn="base" hangingPunct="0">
        <a:spcBef>
          <a:spcPct val="28000"/>
        </a:spcBef>
        <a:spcAft>
          <a:spcPct val="0"/>
        </a:spcAft>
        <a:buFont typeface="Arial" panose="020B0604020202020204" pitchFamily="34" charset="0"/>
        <a:buChar char="–"/>
        <a:defRPr sz="3935" kern="1200">
          <a:solidFill>
            <a:schemeClr val="tx1"/>
          </a:solidFill>
          <a:latin typeface="+mn-lt"/>
          <a:ea typeface="+mn-ea"/>
          <a:cs typeface="+mn-cs"/>
        </a:defRPr>
      </a:lvl2pPr>
      <a:lvl3pPr marL="1607185" indent="-321310" algn="l" rtl="0" eaLnBrk="0" fontAlgn="base" hangingPunct="0">
        <a:spcBef>
          <a:spcPct val="28000"/>
        </a:spcBef>
        <a:spcAft>
          <a:spcPct val="0"/>
        </a:spcAft>
        <a:buFont typeface="Arial" panose="020B0604020202020204" pitchFamily="34" charset="0"/>
        <a:buChar char="•"/>
        <a:defRPr sz="3375" kern="1200">
          <a:solidFill>
            <a:schemeClr val="tx1"/>
          </a:solidFill>
          <a:latin typeface="+mn-lt"/>
          <a:ea typeface="+mn-ea"/>
          <a:cs typeface="+mn-cs"/>
        </a:defRPr>
      </a:lvl3pPr>
      <a:lvl4pPr marL="2250440" indent="-321310" algn="l" rtl="0" eaLnBrk="0" fontAlgn="base" hangingPunct="0">
        <a:spcBef>
          <a:spcPct val="28000"/>
        </a:spcBef>
        <a:spcAft>
          <a:spcPct val="0"/>
        </a:spcAft>
        <a:buFont typeface="Arial" panose="020B0604020202020204" pitchFamily="34" charset="0"/>
        <a:buChar char="–"/>
        <a:defRPr sz="2810" kern="1200">
          <a:solidFill>
            <a:schemeClr val="tx1"/>
          </a:solidFill>
          <a:latin typeface="+mn-lt"/>
          <a:ea typeface="+mn-ea"/>
          <a:cs typeface="+mn-cs"/>
        </a:defRPr>
      </a:lvl4pPr>
      <a:lvl5pPr marL="2893060" indent="-321310" algn="l" rtl="0" eaLnBrk="0" fontAlgn="base" hangingPunct="0">
        <a:spcBef>
          <a:spcPct val="28000"/>
        </a:spcBef>
        <a:spcAft>
          <a:spcPct val="0"/>
        </a:spcAft>
        <a:buFont typeface="Arial" panose="020B0604020202020204" pitchFamily="34" charset="0"/>
        <a:buChar char="»"/>
        <a:defRPr sz="2810" kern="1200">
          <a:solidFill>
            <a:schemeClr val="tx1"/>
          </a:solidFill>
          <a:latin typeface="+mn-lt"/>
          <a:ea typeface="+mn-ea"/>
          <a:cs typeface="+mn-cs"/>
        </a:defRPr>
      </a:lvl5pPr>
      <a:lvl6pPr marL="3535680" indent="-321310" algn="l" defTabSz="1285875" rtl="0" eaLnBrk="1" latinLnBrk="0" hangingPunct="1">
        <a:spcBef>
          <a:spcPct val="28000"/>
        </a:spcBef>
        <a:buFont typeface="Arial" panose="020B0604020202020204" pitchFamily="34" charset="0"/>
        <a:buChar char="•"/>
        <a:defRPr sz="2810" kern="1200">
          <a:solidFill>
            <a:schemeClr val="tx1"/>
          </a:solidFill>
          <a:latin typeface="+mn-lt"/>
          <a:ea typeface="+mn-ea"/>
          <a:cs typeface="+mn-cs"/>
        </a:defRPr>
      </a:lvl6pPr>
      <a:lvl7pPr marL="4178935" indent="-321310" algn="l" defTabSz="1285875" rtl="0" eaLnBrk="1" latinLnBrk="0" hangingPunct="1">
        <a:spcBef>
          <a:spcPct val="28000"/>
        </a:spcBef>
        <a:buFont typeface="Arial" panose="020B0604020202020204" pitchFamily="34" charset="0"/>
        <a:buChar char="•"/>
        <a:defRPr sz="2810" kern="1200">
          <a:solidFill>
            <a:schemeClr val="tx1"/>
          </a:solidFill>
          <a:latin typeface="+mn-lt"/>
          <a:ea typeface="+mn-ea"/>
          <a:cs typeface="+mn-cs"/>
        </a:defRPr>
      </a:lvl7pPr>
      <a:lvl8pPr marL="4821555" indent="-321310" algn="l" defTabSz="1285875" rtl="0" eaLnBrk="1" latinLnBrk="0" hangingPunct="1">
        <a:spcBef>
          <a:spcPct val="28000"/>
        </a:spcBef>
        <a:buFont typeface="Arial" panose="020B0604020202020204" pitchFamily="34" charset="0"/>
        <a:buChar char="•"/>
        <a:defRPr sz="2810" kern="1200">
          <a:solidFill>
            <a:schemeClr val="tx1"/>
          </a:solidFill>
          <a:latin typeface="+mn-lt"/>
          <a:ea typeface="+mn-ea"/>
          <a:cs typeface="+mn-cs"/>
        </a:defRPr>
      </a:lvl8pPr>
      <a:lvl9pPr marL="5464810" indent="-321310" algn="l" defTabSz="1285875" rtl="0" eaLnBrk="1" latinLnBrk="0" hangingPunct="1">
        <a:spcBef>
          <a:spcPct val="28000"/>
        </a:spcBef>
        <a:buFont typeface="Arial" panose="020B0604020202020204" pitchFamily="34" charset="0"/>
        <a:buChar char="•"/>
        <a:defRPr sz="28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85875" rtl="0" eaLnBrk="1" latinLnBrk="0" hangingPunct="1">
        <a:defRPr sz="2530" kern="1200">
          <a:solidFill>
            <a:schemeClr val="tx1"/>
          </a:solidFill>
          <a:latin typeface="+mn-lt"/>
          <a:ea typeface="+mn-ea"/>
          <a:cs typeface="+mn-cs"/>
        </a:defRPr>
      </a:lvl1pPr>
      <a:lvl2pPr marL="642620" algn="l" defTabSz="1285875" rtl="0" eaLnBrk="1" latinLnBrk="0" hangingPunct="1">
        <a:defRPr sz="253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algn="l" defTabSz="1285875" rtl="0" eaLnBrk="1" latinLnBrk="0" hangingPunct="1">
        <a:defRPr sz="2530" kern="1200">
          <a:solidFill>
            <a:schemeClr val="tx1"/>
          </a:solidFill>
          <a:latin typeface="+mn-lt"/>
          <a:ea typeface="+mn-ea"/>
          <a:cs typeface="+mn-cs"/>
        </a:defRPr>
      </a:lvl3pPr>
      <a:lvl4pPr marL="1928495" algn="l" defTabSz="1285875" rtl="0" eaLnBrk="1" latinLnBrk="0" hangingPunct="1">
        <a:defRPr sz="2530" kern="1200">
          <a:solidFill>
            <a:schemeClr val="tx1"/>
          </a:solidFill>
          <a:latin typeface="+mn-lt"/>
          <a:ea typeface="+mn-ea"/>
          <a:cs typeface="+mn-cs"/>
        </a:defRPr>
      </a:lvl4pPr>
      <a:lvl5pPr marL="2571750" algn="l" defTabSz="1285875" rtl="0" eaLnBrk="1" latinLnBrk="0" hangingPunct="1">
        <a:defRPr sz="2530" kern="1200">
          <a:solidFill>
            <a:schemeClr val="tx1"/>
          </a:solidFill>
          <a:latin typeface="+mn-lt"/>
          <a:ea typeface="+mn-ea"/>
          <a:cs typeface="+mn-cs"/>
        </a:defRPr>
      </a:lvl5pPr>
      <a:lvl6pPr marL="3214370" algn="l" defTabSz="1285875" rtl="0" eaLnBrk="1" latinLnBrk="0" hangingPunct="1">
        <a:defRPr sz="2530" kern="1200">
          <a:solidFill>
            <a:schemeClr val="tx1"/>
          </a:solidFill>
          <a:latin typeface="+mn-lt"/>
          <a:ea typeface="+mn-ea"/>
          <a:cs typeface="+mn-cs"/>
        </a:defRPr>
      </a:lvl6pPr>
      <a:lvl7pPr marL="3857625" algn="l" defTabSz="1285875" rtl="0" eaLnBrk="1" latinLnBrk="0" hangingPunct="1">
        <a:defRPr sz="2530" kern="1200">
          <a:solidFill>
            <a:schemeClr val="tx1"/>
          </a:solidFill>
          <a:latin typeface="+mn-lt"/>
          <a:ea typeface="+mn-ea"/>
          <a:cs typeface="+mn-cs"/>
        </a:defRPr>
      </a:lvl7pPr>
      <a:lvl8pPr marL="4500245" algn="l" defTabSz="1285875" rtl="0" eaLnBrk="1" latinLnBrk="0" hangingPunct="1">
        <a:defRPr sz="2530" kern="1200">
          <a:solidFill>
            <a:schemeClr val="tx1"/>
          </a:solidFill>
          <a:latin typeface="+mn-lt"/>
          <a:ea typeface="+mn-ea"/>
          <a:cs typeface="+mn-cs"/>
        </a:defRPr>
      </a:lvl8pPr>
      <a:lvl9pPr marL="5143500" algn="l" defTabSz="1285875" rtl="0" eaLnBrk="1" latinLnBrk="0" hangingPunct="1">
        <a:defRPr sz="2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92" r:id="rId27"/>
    <p:sldLayoutId id="2147483693" r:id="rId28"/>
    <p:sldLayoutId id="2147483694" r:id="rId29"/>
    <p:sldLayoutId id="2147483695" r:id="rId30"/>
    <p:sldLayoutId id="2147483696" r:id="rId31"/>
    <p:sldLayoutId id="2147483697" r:id="rId32"/>
    <p:sldLayoutId id="2147483698" r:id="rId33"/>
    <p:sldLayoutId id="2147483699" r:id="rId34"/>
  </p:sldLayoutIdLst>
  <p:transition spd="slow">
    <p:comb/>
  </p:transition>
  <p:txStyles>
    <p:titleStyle>
      <a:lvl1pPr algn="ctr" defTabSz="963930" rtl="0" eaLnBrk="1" latinLnBrk="0" hangingPunct="1">
        <a:spcBef>
          <a:spcPct val="0"/>
        </a:spcBef>
        <a:buNone/>
        <a:defRPr sz="4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315" indent="-361315" algn="l" defTabSz="963930" rtl="0" eaLnBrk="1" latinLnBrk="0" hangingPunct="1">
        <a:spcBef>
          <a:spcPct val="21000"/>
        </a:spcBef>
        <a:buFont typeface="Arial" panose="020B0604020202020204" pitchFamily="34" charset="0"/>
        <a:buChar char="•"/>
        <a:defRPr sz="3375" kern="1200">
          <a:solidFill>
            <a:schemeClr val="tx1"/>
          </a:solidFill>
          <a:latin typeface="+mn-lt"/>
          <a:ea typeface="+mn-ea"/>
          <a:cs typeface="+mn-cs"/>
        </a:defRPr>
      </a:lvl1pPr>
      <a:lvl2pPr marL="783590" indent="-300990" algn="l" defTabSz="963930" rtl="0" eaLnBrk="1" latinLnBrk="0" hangingPunct="1">
        <a:spcBef>
          <a:spcPct val="21000"/>
        </a:spcBef>
        <a:buFont typeface="Arial" panose="020B0604020202020204" pitchFamily="34" charset="0"/>
        <a:buChar char="–"/>
        <a:defRPr sz="2950" kern="1200">
          <a:solidFill>
            <a:schemeClr val="tx1"/>
          </a:solidFill>
          <a:latin typeface="+mn-lt"/>
          <a:ea typeface="+mn-ea"/>
          <a:cs typeface="+mn-cs"/>
        </a:defRPr>
      </a:lvl2pPr>
      <a:lvl3pPr marL="1205230" indent="-241300" algn="l" defTabSz="963930" rtl="0" eaLnBrk="1" latinLnBrk="0" hangingPunct="1">
        <a:spcBef>
          <a:spcPct val="21000"/>
        </a:spcBef>
        <a:buFont typeface="Arial" panose="020B0604020202020204" pitchFamily="34" charset="0"/>
        <a:buChar char="•"/>
        <a:defRPr sz="2530" kern="1200">
          <a:solidFill>
            <a:schemeClr val="tx1"/>
          </a:solidFill>
          <a:latin typeface="+mn-lt"/>
          <a:ea typeface="+mn-ea"/>
          <a:cs typeface="+mn-cs"/>
        </a:defRPr>
      </a:lvl3pPr>
      <a:lvl4pPr marL="1687195" indent="-241300" algn="l" defTabSz="963930" rtl="0" eaLnBrk="1" latinLnBrk="0" hangingPunct="1">
        <a:spcBef>
          <a:spcPct val="21000"/>
        </a:spcBef>
        <a:buFont typeface="Arial" panose="020B0604020202020204" pitchFamily="34" charset="0"/>
        <a:buChar char="–"/>
        <a:defRPr sz="2110" kern="1200">
          <a:solidFill>
            <a:schemeClr val="tx1"/>
          </a:solidFill>
          <a:latin typeface="+mn-lt"/>
          <a:ea typeface="+mn-ea"/>
          <a:cs typeface="+mn-cs"/>
        </a:defRPr>
      </a:lvl4pPr>
      <a:lvl5pPr marL="2169160" indent="-241300" algn="l" defTabSz="963930" rtl="0" eaLnBrk="1" latinLnBrk="0" hangingPunct="1">
        <a:spcBef>
          <a:spcPct val="21000"/>
        </a:spcBef>
        <a:buFont typeface="Arial" panose="020B0604020202020204" pitchFamily="34" charset="0"/>
        <a:buChar char="»"/>
        <a:defRPr sz="2110" kern="1200">
          <a:solidFill>
            <a:schemeClr val="tx1"/>
          </a:solidFill>
          <a:latin typeface="+mn-lt"/>
          <a:ea typeface="+mn-ea"/>
          <a:cs typeface="+mn-cs"/>
        </a:defRPr>
      </a:lvl5pPr>
      <a:lvl6pPr marL="2651125" indent="-241300" algn="l" defTabSz="963930" rtl="0" eaLnBrk="1" latinLnBrk="0" hangingPunct="1">
        <a:spcBef>
          <a:spcPct val="21000"/>
        </a:spcBef>
        <a:buFont typeface="Arial" panose="020B0604020202020204" pitchFamily="34" charset="0"/>
        <a:buChar char="•"/>
        <a:defRPr sz="2110" kern="1200">
          <a:solidFill>
            <a:schemeClr val="tx1"/>
          </a:solidFill>
          <a:latin typeface="+mn-lt"/>
          <a:ea typeface="+mn-ea"/>
          <a:cs typeface="+mn-cs"/>
        </a:defRPr>
      </a:lvl6pPr>
      <a:lvl7pPr marL="3133725" indent="-241300" algn="l" defTabSz="963930" rtl="0" eaLnBrk="1" latinLnBrk="0" hangingPunct="1">
        <a:spcBef>
          <a:spcPct val="21000"/>
        </a:spcBef>
        <a:buFont typeface="Arial" panose="020B0604020202020204" pitchFamily="34" charset="0"/>
        <a:buChar char="•"/>
        <a:defRPr sz="2110" kern="1200">
          <a:solidFill>
            <a:schemeClr val="tx1"/>
          </a:solidFill>
          <a:latin typeface="+mn-lt"/>
          <a:ea typeface="+mn-ea"/>
          <a:cs typeface="+mn-cs"/>
        </a:defRPr>
      </a:lvl7pPr>
      <a:lvl8pPr marL="3615690" indent="-241300" algn="l" defTabSz="963930" rtl="0" eaLnBrk="1" latinLnBrk="0" hangingPunct="1">
        <a:spcBef>
          <a:spcPct val="21000"/>
        </a:spcBef>
        <a:buFont typeface="Arial" panose="020B0604020202020204" pitchFamily="34" charset="0"/>
        <a:buChar char="•"/>
        <a:defRPr sz="2110" kern="1200">
          <a:solidFill>
            <a:schemeClr val="tx1"/>
          </a:solidFill>
          <a:latin typeface="+mn-lt"/>
          <a:ea typeface="+mn-ea"/>
          <a:cs typeface="+mn-cs"/>
        </a:defRPr>
      </a:lvl8pPr>
      <a:lvl9pPr marL="4097655" indent="-241300" algn="l" defTabSz="963930" rtl="0" eaLnBrk="1" latinLnBrk="0" hangingPunct="1">
        <a:spcBef>
          <a:spcPct val="21000"/>
        </a:spcBef>
        <a:buFont typeface="Arial" panose="020B0604020202020204" pitchFamily="34" charset="0"/>
        <a:buChar char="•"/>
        <a:defRPr sz="21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39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1965" algn="l" defTabSz="9639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3930" algn="l" defTabSz="9639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6530" algn="l" defTabSz="9639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8495" algn="l" defTabSz="9639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0460" algn="l" defTabSz="9639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2425" algn="l" defTabSz="9639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74390" algn="l" defTabSz="9639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56355" algn="l" defTabSz="9639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图片 1" descr="图片包含 图示&#10;&#10;描述已自动生成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858750" cy="7232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: 圆角 2"/>
          <p:cNvSpPr/>
          <p:nvPr/>
        </p:nvSpPr>
        <p:spPr>
          <a:xfrm>
            <a:off x="0" y="107150"/>
            <a:ext cx="12858750" cy="7018349"/>
          </a:xfrm>
          <a:prstGeom prst="roundRect">
            <a:avLst>
              <a:gd name="adj" fmla="val 0"/>
            </a:avLst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53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p:transition spd="med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18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481965" indent="-481965" algn="l" rtl="0" eaLnBrk="0" fontAlgn="base" hangingPunct="0">
        <a:spcBef>
          <a:spcPct val="28000"/>
        </a:spcBef>
        <a:spcAft>
          <a:spcPct val="0"/>
        </a:spcAft>
        <a:buFont typeface="Arial" panose="020B0604020202020204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4575" indent="-401955" algn="l" rtl="0" eaLnBrk="0" fontAlgn="base" hangingPunct="0">
        <a:spcBef>
          <a:spcPct val="28000"/>
        </a:spcBef>
        <a:spcAft>
          <a:spcPct val="0"/>
        </a:spcAft>
        <a:buFont typeface="Arial" panose="020B0604020202020204" pitchFamily="34" charset="0"/>
        <a:buChar char="–"/>
        <a:defRPr sz="3935" kern="1200">
          <a:solidFill>
            <a:schemeClr val="tx1"/>
          </a:solidFill>
          <a:latin typeface="+mn-lt"/>
          <a:ea typeface="+mn-ea"/>
          <a:cs typeface="+mn-cs"/>
        </a:defRPr>
      </a:lvl2pPr>
      <a:lvl3pPr marL="1607185" indent="-321310" algn="l" rtl="0" eaLnBrk="0" fontAlgn="base" hangingPunct="0">
        <a:spcBef>
          <a:spcPct val="28000"/>
        </a:spcBef>
        <a:spcAft>
          <a:spcPct val="0"/>
        </a:spcAft>
        <a:buFont typeface="Arial" panose="020B0604020202020204" pitchFamily="34" charset="0"/>
        <a:buChar char="•"/>
        <a:defRPr sz="3375" kern="1200">
          <a:solidFill>
            <a:schemeClr val="tx1"/>
          </a:solidFill>
          <a:latin typeface="+mn-lt"/>
          <a:ea typeface="+mn-ea"/>
          <a:cs typeface="+mn-cs"/>
        </a:defRPr>
      </a:lvl3pPr>
      <a:lvl4pPr marL="2250440" indent="-321310" algn="l" rtl="0" eaLnBrk="0" fontAlgn="base" hangingPunct="0">
        <a:spcBef>
          <a:spcPct val="28000"/>
        </a:spcBef>
        <a:spcAft>
          <a:spcPct val="0"/>
        </a:spcAft>
        <a:buFont typeface="Arial" panose="020B0604020202020204" pitchFamily="34" charset="0"/>
        <a:buChar char="–"/>
        <a:defRPr sz="2810" kern="1200">
          <a:solidFill>
            <a:schemeClr val="tx1"/>
          </a:solidFill>
          <a:latin typeface="+mn-lt"/>
          <a:ea typeface="+mn-ea"/>
          <a:cs typeface="+mn-cs"/>
        </a:defRPr>
      </a:lvl4pPr>
      <a:lvl5pPr marL="2893060" indent="-321310" algn="l" rtl="0" eaLnBrk="0" fontAlgn="base" hangingPunct="0">
        <a:spcBef>
          <a:spcPct val="28000"/>
        </a:spcBef>
        <a:spcAft>
          <a:spcPct val="0"/>
        </a:spcAft>
        <a:buFont typeface="Arial" panose="020B0604020202020204" pitchFamily="34" charset="0"/>
        <a:buChar char="»"/>
        <a:defRPr sz="2810" kern="1200">
          <a:solidFill>
            <a:schemeClr val="tx1"/>
          </a:solidFill>
          <a:latin typeface="+mn-lt"/>
          <a:ea typeface="+mn-ea"/>
          <a:cs typeface="+mn-cs"/>
        </a:defRPr>
      </a:lvl5pPr>
      <a:lvl6pPr marL="3535680" indent="-321310" algn="l" defTabSz="1285875" rtl="0" eaLnBrk="1" latinLnBrk="0" hangingPunct="1">
        <a:spcBef>
          <a:spcPct val="28000"/>
        </a:spcBef>
        <a:buFont typeface="Arial" panose="020B0604020202020204" pitchFamily="34" charset="0"/>
        <a:buChar char="•"/>
        <a:defRPr sz="2810" kern="1200">
          <a:solidFill>
            <a:schemeClr val="tx1"/>
          </a:solidFill>
          <a:latin typeface="+mn-lt"/>
          <a:ea typeface="+mn-ea"/>
          <a:cs typeface="+mn-cs"/>
        </a:defRPr>
      </a:lvl6pPr>
      <a:lvl7pPr marL="4178935" indent="-321310" algn="l" defTabSz="1285875" rtl="0" eaLnBrk="1" latinLnBrk="0" hangingPunct="1">
        <a:spcBef>
          <a:spcPct val="28000"/>
        </a:spcBef>
        <a:buFont typeface="Arial" panose="020B0604020202020204" pitchFamily="34" charset="0"/>
        <a:buChar char="•"/>
        <a:defRPr sz="2810" kern="1200">
          <a:solidFill>
            <a:schemeClr val="tx1"/>
          </a:solidFill>
          <a:latin typeface="+mn-lt"/>
          <a:ea typeface="+mn-ea"/>
          <a:cs typeface="+mn-cs"/>
        </a:defRPr>
      </a:lvl7pPr>
      <a:lvl8pPr marL="4821555" indent="-321310" algn="l" defTabSz="1285875" rtl="0" eaLnBrk="1" latinLnBrk="0" hangingPunct="1">
        <a:spcBef>
          <a:spcPct val="28000"/>
        </a:spcBef>
        <a:buFont typeface="Arial" panose="020B0604020202020204" pitchFamily="34" charset="0"/>
        <a:buChar char="•"/>
        <a:defRPr sz="2810" kern="1200">
          <a:solidFill>
            <a:schemeClr val="tx1"/>
          </a:solidFill>
          <a:latin typeface="+mn-lt"/>
          <a:ea typeface="+mn-ea"/>
          <a:cs typeface="+mn-cs"/>
        </a:defRPr>
      </a:lvl8pPr>
      <a:lvl9pPr marL="5464810" indent="-321310" algn="l" defTabSz="1285875" rtl="0" eaLnBrk="1" latinLnBrk="0" hangingPunct="1">
        <a:spcBef>
          <a:spcPct val="28000"/>
        </a:spcBef>
        <a:buFont typeface="Arial" panose="020B0604020202020204" pitchFamily="34" charset="0"/>
        <a:buChar char="•"/>
        <a:defRPr sz="28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85875" rtl="0" eaLnBrk="1" latinLnBrk="0" hangingPunct="1">
        <a:defRPr sz="2530" kern="1200">
          <a:solidFill>
            <a:schemeClr val="tx1"/>
          </a:solidFill>
          <a:latin typeface="+mn-lt"/>
          <a:ea typeface="+mn-ea"/>
          <a:cs typeface="+mn-cs"/>
        </a:defRPr>
      </a:lvl1pPr>
      <a:lvl2pPr marL="642620" algn="l" defTabSz="1285875" rtl="0" eaLnBrk="1" latinLnBrk="0" hangingPunct="1">
        <a:defRPr sz="253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algn="l" defTabSz="1285875" rtl="0" eaLnBrk="1" latinLnBrk="0" hangingPunct="1">
        <a:defRPr sz="2530" kern="1200">
          <a:solidFill>
            <a:schemeClr val="tx1"/>
          </a:solidFill>
          <a:latin typeface="+mn-lt"/>
          <a:ea typeface="+mn-ea"/>
          <a:cs typeface="+mn-cs"/>
        </a:defRPr>
      </a:lvl3pPr>
      <a:lvl4pPr marL="1928495" algn="l" defTabSz="1285875" rtl="0" eaLnBrk="1" latinLnBrk="0" hangingPunct="1">
        <a:defRPr sz="2530" kern="1200">
          <a:solidFill>
            <a:schemeClr val="tx1"/>
          </a:solidFill>
          <a:latin typeface="+mn-lt"/>
          <a:ea typeface="+mn-ea"/>
          <a:cs typeface="+mn-cs"/>
        </a:defRPr>
      </a:lvl4pPr>
      <a:lvl5pPr marL="2571750" algn="l" defTabSz="1285875" rtl="0" eaLnBrk="1" latinLnBrk="0" hangingPunct="1">
        <a:defRPr sz="2530" kern="1200">
          <a:solidFill>
            <a:schemeClr val="tx1"/>
          </a:solidFill>
          <a:latin typeface="+mn-lt"/>
          <a:ea typeface="+mn-ea"/>
          <a:cs typeface="+mn-cs"/>
        </a:defRPr>
      </a:lvl5pPr>
      <a:lvl6pPr marL="3214370" algn="l" defTabSz="1285875" rtl="0" eaLnBrk="1" latinLnBrk="0" hangingPunct="1">
        <a:defRPr sz="2530" kern="1200">
          <a:solidFill>
            <a:schemeClr val="tx1"/>
          </a:solidFill>
          <a:latin typeface="+mn-lt"/>
          <a:ea typeface="+mn-ea"/>
          <a:cs typeface="+mn-cs"/>
        </a:defRPr>
      </a:lvl6pPr>
      <a:lvl7pPr marL="3857625" algn="l" defTabSz="1285875" rtl="0" eaLnBrk="1" latinLnBrk="0" hangingPunct="1">
        <a:defRPr sz="2530" kern="1200">
          <a:solidFill>
            <a:schemeClr val="tx1"/>
          </a:solidFill>
          <a:latin typeface="+mn-lt"/>
          <a:ea typeface="+mn-ea"/>
          <a:cs typeface="+mn-cs"/>
        </a:defRPr>
      </a:lvl7pPr>
      <a:lvl8pPr marL="4500245" algn="l" defTabSz="1285875" rtl="0" eaLnBrk="1" latinLnBrk="0" hangingPunct="1">
        <a:defRPr sz="2530" kern="1200">
          <a:solidFill>
            <a:schemeClr val="tx1"/>
          </a:solidFill>
          <a:latin typeface="+mn-lt"/>
          <a:ea typeface="+mn-ea"/>
          <a:cs typeface="+mn-cs"/>
        </a:defRPr>
      </a:lvl8pPr>
      <a:lvl9pPr marL="5143500" algn="l" defTabSz="1285875" rtl="0" eaLnBrk="1" latinLnBrk="0" hangingPunct="1">
        <a:defRPr sz="2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6" Type="http://schemas.openxmlformats.org/officeDocument/2006/relationships/tags" Target="../tags/tag6.xml"/><Relationship Id="rId5" Type="http://schemas.openxmlformats.org/officeDocument/2006/relationships/image" Target="../media/image8.png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image" Target="../media/image7.svg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tags" Target="../tags/tag122.xml"/><Relationship Id="rId7" Type="http://schemas.openxmlformats.org/officeDocument/2006/relationships/tags" Target="../tags/tag121.xml"/><Relationship Id="rId6" Type="http://schemas.openxmlformats.org/officeDocument/2006/relationships/image" Target="../media/image19.png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image" Target="../media/image18.png"/><Relationship Id="rId2" Type="http://schemas.openxmlformats.org/officeDocument/2006/relationships/tags" Target="../tags/tag118.xml"/><Relationship Id="rId11" Type="http://schemas.openxmlformats.org/officeDocument/2006/relationships/slideLayout" Target="../slideLayouts/slideLayout12.xml"/><Relationship Id="rId10" Type="http://schemas.openxmlformats.org/officeDocument/2006/relationships/tags" Target="../tags/tag123.xml"/><Relationship Id="rId1" Type="http://schemas.openxmlformats.org/officeDocument/2006/relationships/tags" Target="../tags/tag117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tags" Target="../tags/tag128.xml"/><Relationship Id="rId7" Type="http://schemas.openxmlformats.org/officeDocument/2006/relationships/image" Target="../media/image23.png"/><Relationship Id="rId6" Type="http://schemas.openxmlformats.org/officeDocument/2006/relationships/tags" Target="../tags/tag127.xml"/><Relationship Id="rId5" Type="http://schemas.openxmlformats.org/officeDocument/2006/relationships/image" Target="../media/image22.png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image" Target="../media/image21.png"/><Relationship Id="rId19" Type="http://schemas.openxmlformats.org/officeDocument/2006/relationships/slideLayout" Target="../slideLayouts/slideLayout12.xml"/><Relationship Id="rId18" Type="http://schemas.openxmlformats.org/officeDocument/2006/relationships/tags" Target="../tags/tag134.xml"/><Relationship Id="rId17" Type="http://schemas.openxmlformats.org/officeDocument/2006/relationships/tags" Target="../tags/tag133.xml"/><Relationship Id="rId16" Type="http://schemas.openxmlformats.org/officeDocument/2006/relationships/tags" Target="../tags/tag132.xml"/><Relationship Id="rId15" Type="http://schemas.openxmlformats.org/officeDocument/2006/relationships/image" Target="../media/image27.png"/><Relationship Id="rId14" Type="http://schemas.openxmlformats.org/officeDocument/2006/relationships/tags" Target="../tags/tag131.xml"/><Relationship Id="rId13" Type="http://schemas.openxmlformats.org/officeDocument/2006/relationships/image" Target="../media/image26.png"/><Relationship Id="rId12" Type="http://schemas.openxmlformats.org/officeDocument/2006/relationships/tags" Target="../tags/tag130.xml"/><Relationship Id="rId11" Type="http://schemas.openxmlformats.org/officeDocument/2006/relationships/image" Target="../media/image25.png"/><Relationship Id="rId10" Type="http://schemas.openxmlformats.org/officeDocument/2006/relationships/tags" Target="../tags/tag129.xml"/><Relationship Id="rId1" Type="http://schemas.openxmlformats.org/officeDocument/2006/relationships/tags" Target="../tags/tag124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tags" Target="../tags/tag139.xml"/><Relationship Id="rId7" Type="http://schemas.openxmlformats.org/officeDocument/2006/relationships/image" Target="../media/image30.png"/><Relationship Id="rId6" Type="http://schemas.openxmlformats.org/officeDocument/2006/relationships/tags" Target="../tags/tag138.xml"/><Relationship Id="rId5" Type="http://schemas.openxmlformats.org/officeDocument/2006/relationships/image" Target="../media/image29.png"/><Relationship Id="rId4" Type="http://schemas.openxmlformats.org/officeDocument/2006/relationships/tags" Target="../tags/tag137.xml"/><Relationship Id="rId3" Type="http://schemas.openxmlformats.org/officeDocument/2006/relationships/image" Target="../media/image28.png"/><Relationship Id="rId2" Type="http://schemas.openxmlformats.org/officeDocument/2006/relationships/tags" Target="../tags/tag136.xml"/><Relationship Id="rId1" Type="http://schemas.openxmlformats.org/officeDocument/2006/relationships/tags" Target="../tags/tag135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image" Target="../media/image33.png"/><Relationship Id="rId7" Type="http://schemas.openxmlformats.org/officeDocument/2006/relationships/tags" Target="../tags/tag144.xml"/><Relationship Id="rId6" Type="http://schemas.openxmlformats.org/officeDocument/2006/relationships/image" Target="../media/image32.png"/><Relationship Id="rId5" Type="http://schemas.openxmlformats.org/officeDocument/2006/relationships/tags" Target="../tags/tag143.xml"/><Relationship Id="rId4" Type="http://schemas.openxmlformats.org/officeDocument/2006/relationships/image" Target="../media/image31.png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tags" Target="../tags/tag140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50.xml"/><Relationship Id="rId8" Type="http://schemas.openxmlformats.org/officeDocument/2006/relationships/image" Target="../media/image36.jpeg"/><Relationship Id="rId7" Type="http://schemas.openxmlformats.org/officeDocument/2006/relationships/tags" Target="../tags/tag149.xml"/><Relationship Id="rId6" Type="http://schemas.openxmlformats.org/officeDocument/2006/relationships/image" Target="../media/image35.jpeg"/><Relationship Id="rId5" Type="http://schemas.openxmlformats.org/officeDocument/2006/relationships/tags" Target="../tags/tag148.xml"/><Relationship Id="rId4" Type="http://schemas.openxmlformats.org/officeDocument/2006/relationships/tags" Target="../tags/tag147.xml"/><Relationship Id="rId3" Type="http://schemas.openxmlformats.org/officeDocument/2006/relationships/image" Target="../media/image34.png"/><Relationship Id="rId2" Type="http://schemas.openxmlformats.org/officeDocument/2006/relationships/tags" Target="../tags/tag146.xml"/><Relationship Id="rId16" Type="http://schemas.openxmlformats.org/officeDocument/2006/relationships/slideLayout" Target="../slideLayouts/slideLayout12.xml"/><Relationship Id="rId15" Type="http://schemas.openxmlformats.org/officeDocument/2006/relationships/tags" Target="../tags/tag154.xml"/><Relationship Id="rId14" Type="http://schemas.openxmlformats.org/officeDocument/2006/relationships/tags" Target="../tags/tag153.xml"/><Relationship Id="rId13" Type="http://schemas.openxmlformats.org/officeDocument/2006/relationships/image" Target="../media/image38.png"/><Relationship Id="rId12" Type="http://schemas.openxmlformats.org/officeDocument/2006/relationships/tags" Target="../tags/tag152.xml"/><Relationship Id="rId11" Type="http://schemas.openxmlformats.org/officeDocument/2006/relationships/tags" Target="../tags/tag151.xml"/><Relationship Id="rId10" Type="http://schemas.openxmlformats.org/officeDocument/2006/relationships/image" Target="../media/image37.jpeg"/><Relationship Id="rId1" Type="http://schemas.openxmlformats.org/officeDocument/2006/relationships/tags" Target="../tags/tag14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tags" Target="../tags/tag159.xml"/><Relationship Id="rId6" Type="http://schemas.openxmlformats.org/officeDocument/2006/relationships/image" Target="../media/image40.png"/><Relationship Id="rId5" Type="http://schemas.openxmlformats.org/officeDocument/2006/relationships/tags" Target="../tags/tag158.xml"/><Relationship Id="rId4" Type="http://schemas.openxmlformats.org/officeDocument/2006/relationships/tags" Target="../tags/tag157.xml"/><Relationship Id="rId3" Type="http://schemas.openxmlformats.org/officeDocument/2006/relationships/image" Target="../media/image39.png"/><Relationship Id="rId2" Type="http://schemas.openxmlformats.org/officeDocument/2006/relationships/tags" Target="../tags/tag156.xml"/><Relationship Id="rId1" Type="http://schemas.openxmlformats.org/officeDocument/2006/relationships/tags" Target="../tags/tag15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tags" Target="../tags/tag160.xml"/><Relationship Id="rId1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5" Type="http://schemas.openxmlformats.org/officeDocument/2006/relationships/slideLayout" Target="../slideLayouts/slideLayout4.xml"/><Relationship Id="rId14" Type="http://schemas.openxmlformats.org/officeDocument/2006/relationships/tags" Target="../tags/tag18.xml"/><Relationship Id="rId13" Type="http://schemas.openxmlformats.org/officeDocument/2006/relationships/tags" Target="../tags/tag17.xml"/><Relationship Id="rId12" Type="http://schemas.openxmlformats.org/officeDocument/2006/relationships/image" Target="../media/image9.png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6" Type="http://schemas.openxmlformats.org/officeDocument/2006/relationships/notesSlide" Target="../notesSlides/notesSlide1.xml"/><Relationship Id="rId35" Type="http://schemas.openxmlformats.org/officeDocument/2006/relationships/slideLayout" Target="../slideLayouts/slideLayout50.xml"/><Relationship Id="rId34" Type="http://schemas.openxmlformats.org/officeDocument/2006/relationships/tags" Target="../tags/tag52.xml"/><Relationship Id="rId33" Type="http://schemas.openxmlformats.org/officeDocument/2006/relationships/tags" Target="../tags/tag51.xml"/><Relationship Id="rId32" Type="http://schemas.openxmlformats.org/officeDocument/2006/relationships/tags" Target="../tags/tag50.xml"/><Relationship Id="rId31" Type="http://schemas.openxmlformats.org/officeDocument/2006/relationships/tags" Target="../tags/tag49.xml"/><Relationship Id="rId30" Type="http://schemas.openxmlformats.org/officeDocument/2006/relationships/tags" Target="../tags/tag48.xml"/><Relationship Id="rId3" Type="http://schemas.openxmlformats.org/officeDocument/2006/relationships/tags" Target="../tags/tag21.xml"/><Relationship Id="rId29" Type="http://schemas.openxmlformats.org/officeDocument/2006/relationships/tags" Target="../tags/tag47.xml"/><Relationship Id="rId28" Type="http://schemas.openxmlformats.org/officeDocument/2006/relationships/tags" Target="../tags/tag46.xml"/><Relationship Id="rId27" Type="http://schemas.openxmlformats.org/officeDocument/2006/relationships/tags" Target="../tags/tag45.xml"/><Relationship Id="rId26" Type="http://schemas.openxmlformats.org/officeDocument/2006/relationships/tags" Target="../tags/tag44.xml"/><Relationship Id="rId25" Type="http://schemas.openxmlformats.org/officeDocument/2006/relationships/tags" Target="../tags/tag43.xml"/><Relationship Id="rId24" Type="http://schemas.openxmlformats.org/officeDocument/2006/relationships/tags" Target="../tags/tag42.xml"/><Relationship Id="rId23" Type="http://schemas.openxmlformats.org/officeDocument/2006/relationships/tags" Target="../tags/tag41.xml"/><Relationship Id="rId22" Type="http://schemas.openxmlformats.org/officeDocument/2006/relationships/tags" Target="../tags/tag40.xml"/><Relationship Id="rId21" Type="http://schemas.openxmlformats.org/officeDocument/2006/relationships/tags" Target="../tags/tag39.xml"/><Relationship Id="rId20" Type="http://schemas.openxmlformats.org/officeDocument/2006/relationships/tags" Target="../tags/tag38.xml"/><Relationship Id="rId2" Type="http://schemas.openxmlformats.org/officeDocument/2006/relationships/tags" Target="../tags/tag20.xml"/><Relationship Id="rId19" Type="http://schemas.openxmlformats.org/officeDocument/2006/relationships/tags" Target="../tags/tag37.xml"/><Relationship Id="rId18" Type="http://schemas.openxmlformats.org/officeDocument/2006/relationships/tags" Target="../tags/tag36.xml"/><Relationship Id="rId17" Type="http://schemas.openxmlformats.org/officeDocument/2006/relationships/tags" Target="../tags/tag35.xml"/><Relationship Id="rId16" Type="http://schemas.openxmlformats.org/officeDocument/2006/relationships/tags" Target="../tags/tag34.xml"/><Relationship Id="rId15" Type="http://schemas.openxmlformats.org/officeDocument/2006/relationships/tags" Target="../tags/tag33.xml"/><Relationship Id="rId14" Type="http://schemas.openxmlformats.org/officeDocument/2006/relationships/tags" Target="../tags/tag32.xml"/><Relationship Id="rId13" Type="http://schemas.openxmlformats.org/officeDocument/2006/relationships/tags" Target="../tags/tag31.xml"/><Relationship Id="rId12" Type="http://schemas.openxmlformats.org/officeDocument/2006/relationships/tags" Target="../tags/tag3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tags" Target="../tags/tag1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openxmlformats.org/officeDocument/2006/relationships/tags" Target="../tags/tag58.xml"/><Relationship Id="rId7" Type="http://schemas.openxmlformats.org/officeDocument/2006/relationships/image" Target="../media/image11.png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image" Target="../media/image10.png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13.xml"/><Relationship Id="rId1" Type="http://schemas.openxmlformats.org/officeDocument/2006/relationships/tags" Target="../tags/tag5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image" Target="../media/image13.png"/><Relationship Id="rId4" Type="http://schemas.openxmlformats.org/officeDocument/2006/relationships/tags" Target="../tags/tag62.xml"/><Relationship Id="rId3" Type="http://schemas.openxmlformats.org/officeDocument/2006/relationships/image" Target="../media/image12.png"/><Relationship Id="rId2" Type="http://schemas.openxmlformats.org/officeDocument/2006/relationships/tags" Target="../tags/tag61.xml"/><Relationship Id="rId1" Type="http://schemas.openxmlformats.org/officeDocument/2006/relationships/tags" Target="../tags/tag60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image" Target="../media/image16.png"/><Relationship Id="rId4" Type="http://schemas.openxmlformats.org/officeDocument/2006/relationships/tags" Target="../tags/tag66.xml"/><Relationship Id="rId3" Type="http://schemas.openxmlformats.org/officeDocument/2006/relationships/image" Target="../media/image15.png"/><Relationship Id="rId28" Type="http://schemas.openxmlformats.org/officeDocument/2006/relationships/slideLayout" Target="../slideLayouts/slideLayout12.xml"/><Relationship Id="rId27" Type="http://schemas.openxmlformats.org/officeDocument/2006/relationships/tags" Target="../tags/tag88.xml"/><Relationship Id="rId26" Type="http://schemas.openxmlformats.org/officeDocument/2006/relationships/tags" Target="../tags/tag87.xml"/><Relationship Id="rId25" Type="http://schemas.openxmlformats.org/officeDocument/2006/relationships/tags" Target="../tags/tag86.xml"/><Relationship Id="rId24" Type="http://schemas.openxmlformats.org/officeDocument/2006/relationships/tags" Target="../tags/tag85.xml"/><Relationship Id="rId23" Type="http://schemas.openxmlformats.org/officeDocument/2006/relationships/tags" Target="../tags/tag84.xml"/><Relationship Id="rId22" Type="http://schemas.openxmlformats.org/officeDocument/2006/relationships/tags" Target="../tags/tag83.xml"/><Relationship Id="rId21" Type="http://schemas.openxmlformats.org/officeDocument/2006/relationships/tags" Target="../tags/tag82.xml"/><Relationship Id="rId20" Type="http://schemas.openxmlformats.org/officeDocument/2006/relationships/tags" Target="../tags/tag81.xml"/><Relationship Id="rId2" Type="http://schemas.openxmlformats.org/officeDocument/2006/relationships/tags" Target="../tags/tag65.xml"/><Relationship Id="rId19" Type="http://schemas.openxmlformats.org/officeDocument/2006/relationships/tags" Target="../tags/tag80.xml"/><Relationship Id="rId18" Type="http://schemas.openxmlformats.org/officeDocument/2006/relationships/tags" Target="../tags/tag79.xml"/><Relationship Id="rId17" Type="http://schemas.openxmlformats.org/officeDocument/2006/relationships/tags" Target="../tags/tag78.xml"/><Relationship Id="rId16" Type="http://schemas.openxmlformats.org/officeDocument/2006/relationships/tags" Target="../tags/tag77.xml"/><Relationship Id="rId15" Type="http://schemas.openxmlformats.org/officeDocument/2006/relationships/tags" Target="../tags/tag76.xml"/><Relationship Id="rId14" Type="http://schemas.openxmlformats.org/officeDocument/2006/relationships/tags" Target="../tags/tag75.xml"/><Relationship Id="rId13" Type="http://schemas.openxmlformats.org/officeDocument/2006/relationships/tags" Target="../tags/tag74.xml"/><Relationship Id="rId12" Type="http://schemas.openxmlformats.org/officeDocument/2006/relationships/tags" Target="../tags/tag73.xml"/><Relationship Id="rId11" Type="http://schemas.openxmlformats.org/officeDocument/2006/relationships/tags" Target="../tags/tag72.xml"/><Relationship Id="rId10" Type="http://schemas.openxmlformats.org/officeDocument/2006/relationships/tags" Target="../tags/tag71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97.xml"/><Relationship Id="rId8" Type="http://schemas.openxmlformats.org/officeDocument/2006/relationships/tags" Target="../tags/tag96.xml"/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6" Type="http://schemas.openxmlformats.org/officeDocument/2006/relationships/slideLayout" Target="../slideLayouts/slideLayout12.xml"/><Relationship Id="rId15" Type="http://schemas.openxmlformats.org/officeDocument/2006/relationships/tags" Target="../tags/tag103.xml"/><Relationship Id="rId14" Type="http://schemas.openxmlformats.org/officeDocument/2006/relationships/tags" Target="../tags/tag102.xml"/><Relationship Id="rId13" Type="http://schemas.openxmlformats.org/officeDocument/2006/relationships/tags" Target="../tags/tag101.xml"/><Relationship Id="rId12" Type="http://schemas.openxmlformats.org/officeDocument/2006/relationships/tags" Target="../tags/tag100.xml"/><Relationship Id="rId11" Type="http://schemas.openxmlformats.org/officeDocument/2006/relationships/tags" Target="../tags/tag99.xml"/><Relationship Id="rId10" Type="http://schemas.openxmlformats.org/officeDocument/2006/relationships/tags" Target="../tags/tag98.xml"/><Relationship Id="rId1" Type="http://schemas.openxmlformats.org/officeDocument/2006/relationships/tags" Target="../tags/tag89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tags" Target="../tags/tag116.xml"/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image" Target="../media/image17.jpeg"/><Relationship Id="rId2" Type="http://schemas.openxmlformats.org/officeDocument/2006/relationships/tags" Target="../tags/tag111.xml"/><Relationship Id="rId1" Type="http://schemas.openxmlformats.org/officeDocument/2006/relationships/tags" Target="../tags/tag1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460790" y="2032147"/>
            <a:ext cx="913955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“</a:t>
            </a:r>
            <a:r>
              <a:rPr lang="zh-CN" altLang="en-US" sz="5400" b="1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滘</a:t>
            </a:r>
            <a:r>
              <a:rPr lang="en-US" altLang="zh-CN" sz="5400" b="1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”</a:t>
            </a:r>
            <a:r>
              <a:rPr lang="zh-CN" altLang="en-US" sz="5400" b="1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心独运，</a:t>
            </a:r>
            <a:r>
              <a:rPr lang="en-US" altLang="zh-CN" sz="5400" b="1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“</a:t>
            </a:r>
            <a:r>
              <a:rPr lang="zh-CN" altLang="en-US" sz="5400" b="1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史</a:t>
            </a:r>
            <a:r>
              <a:rPr lang="en-US" altLang="zh-CN" sz="5400" b="1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”</a:t>
            </a:r>
            <a:r>
              <a:rPr lang="zh-CN" altLang="en-US" sz="5400" b="1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向未来</a:t>
            </a:r>
            <a:endParaRPr lang="zh-CN" alt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6730" y="449161"/>
            <a:ext cx="12093928" cy="11309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375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2023</a:t>
            </a:r>
            <a:r>
              <a:rPr lang="zh-CN" altLang="en-US" sz="3375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学年顺德区历史学科教研工作会议</a:t>
            </a:r>
            <a:endParaRPr lang="zh-CN" altLang="en-US" sz="3375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/>
            <a:r>
              <a:rPr lang="zh-CN" altLang="en-US" sz="3375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暨</a:t>
            </a:r>
            <a:r>
              <a:rPr lang="en-US" altLang="zh-CN" sz="3375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zh-CN" altLang="en-US" sz="3375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铸魂工程</a:t>
            </a:r>
            <a:r>
              <a:rPr lang="en-US" altLang="zh-CN" sz="3375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</a:t>
            </a:r>
            <a:r>
              <a:rPr lang="zh-CN" altLang="en-US" sz="3375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课题、教研基地建设项目研讨活动</a:t>
            </a:r>
            <a:endParaRPr lang="zh-CN" altLang="en-US" sz="3375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269105" y="4552315"/>
            <a:ext cx="5191760" cy="5461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95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北滘镇</a:t>
            </a:r>
            <a:r>
              <a:rPr lang="zh-CN" altLang="en-US" sz="2955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碧江中学</a:t>
            </a:r>
            <a:r>
              <a:rPr lang="en-US" altLang="zh-CN" sz="2955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       </a:t>
            </a:r>
            <a:r>
              <a:rPr lang="zh-CN" altLang="en-US" sz="2955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李莉银</a:t>
            </a:r>
            <a:endParaRPr lang="zh-CN" altLang="en-US" sz="2955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  <a:sym typeface="+mn-ea"/>
            </a:endParaRPr>
          </a:p>
        </p:txBody>
      </p:sp>
      <p:pic>
        <p:nvPicPr>
          <p:cNvPr id="9" name="图形 8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 flipH="1">
            <a:off x="2119397" y="-74254"/>
            <a:ext cx="401814" cy="2641926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4333880" y="3183795"/>
            <a:ext cx="7749397" cy="6108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375" b="1">
                <a:solidFill>
                  <a:schemeClr val="accent2">
                    <a:lumMod val="7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 </a:t>
            </a:r>
            <a:r>
              <a:rPr lang="zh-CN" altLang="en-US" sz="3375" b="1">
                <a:solidFill>
                  <a:schemeClr val="accent2">
                    <a:lumMod val="7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——北滘镇历史教研工作分享</a:t>
            </a:r>
            <a:endParaRPr lang="zh-CN" altLang="en-US" sz="3375" b="1">
              <a:solidFill>
                <a:schemeClr val="accent2">
                  <a:lumMod val="7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534015" y="3183890"/>
            <a:ext cx="2370455" cy="39681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64465" y="5260843"/>
            <a:ext cx="1273051" cy="189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" name="文本框 132"/>
          <p:cNvSpPr txBox="1"/>
          <p:nvPr>
            <p:custDataLst>
              <p:tags r:id="rId1"/>
            </p:custDataLst>
          </p:nvPr>
        </p:nvSpPr>
        <p:spPr>
          <a:xfrm>
            <a:off x="8733790" y="304165"/>
            <a:ext cx="360997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altLang="en-US" sz="4400" b="1" smtClean="0">
                <a:solidFill>
                  <a:srgbClr val="3411A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华附北滘学校</a:t>
            </a:r>
            <a:endParaRPr lang="zh-CN" altLang="en-US" sz="4400" b="1" smtClean="0">
              <a:solidFill>
                <a:srgbClr val="3411A5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822565" y="3839845"/>
            <a:ext cx="4521835" cy="3060726"/>
            <a:chOff x="872" y="2792"/>
            <a:chExt cx="5751" cy="4264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pic>
          <p:nvPicPr>
            <p:cNvPr id="15" name="图片 1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872" y="2792"/>
              <a:ext cx="5751" cy="3401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>
              <p:custDataLst>
                <p:tags r:id="rId4"/>
              </p:custDataLst>
            </p:nvPr>
          </p:nvSpPr>
          <p:spPr>
            <a:xfrm>
              <a:off x="2306" y="6335"/>
              <a:ext cx="3332" cy="72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noAutofit/>
            </a:bodyPr>
            <a:p>
              <a:r>
                <a:rPr lang="en-US" altLang="zh-CN" sz="253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  </a:t>
              </a:r>
              <a:r>
                <a:rPr lang="zh-CN" altLang="en-US" sz="253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印刷术体验</a:t>
              </a:r>
              <a:endParaRPr lang="zh-CN" altLang="en-US" sz="253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82930" y="1684655"/>
            <a:ext cx="6321425" cy="410273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2612729" y="5921044"/>
            <a:ext cx="2472625" cy="5175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noAutofit/>
          </a:bodyPr>
          <a:p>
            <a:r>
              <a:rPr lang="en-US" altLang="zh-CN" sz="253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53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探秘故宫</a:t>
            </a:r>
            <a:r>
              <a:rPr lang="en-US" altLang="zh-CN" sz="253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endParaRPr lang="en-US" altLang="zh-CN" sz="253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822378" y="1276240"/>
            <a:ext cx="4522156" cy="249341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圆角矩形 84"/>
          <p:cNvSpPr/>
          <p:nvPr>
            <p:custDataLst>
              <p:tags r:id="rId10"/>
            </p:custDataLst>
          </p:nvPr>
        </p:nvSpPr>
        <p:spPr>
          <a:xfrm>
            <a:off x="597535" y="304165"/>
            <a:ext cx="7969250" cy="776605"/>
          </a:xfrm>
          <a:prstGeom prst="roundRect">
            <a:avLst>
              <a:gd name="adj" fmla="val 12535"/>
            </a:avLst>
          </a:prstGeom>
          <a:gradFill>
            <a:gsLst>
              <a:gs pos="11000">
                <a:schemeClr val="accent5">
                  <a:lumMod val="60000"/>
                  <a:lumOff val="40000"/>
                </a:schemeClr>
              </a:gs>
              <a:gs pos="37000">
                <a:schemeClr val="accent4">
                  <a:lumMod val="40000"/>
                  <a:lumOff val="60000"/>
                </a:schemeClr>
              </a:gs>
              <a:gs pos="92000">
                <a:srgbClr val="FAFCFB"/>
              </a:gs>
              <a:gs pos="15000">
                <a:schemeClr val="accent2">
                  <a:lumMod val="20000"/>
                  <a:lumOff val="80000"/>
                </a:schemeClr>
              </a:gs>
            </a:gsLst>
            <a:lin ang="2700000" scaled="0"/>
          </a:gradFill>
          <a:ln w="22225">
            <a:gradFill>
              <a:gsLst>
                <a:gs pos="36000">
                  <a:srgbClr val="FCFCFC"/>
                </a:gs>
                <a:gs pos="71000">
                  <a:srgbClr val="FAFCFB"/>
                </a:gs>
              </a:gsLst>
              <a:lin ang="3000000" scaled="0"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7" rIns="96435" bIns="48217"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linea-basic-10" charset="0"/>
                <a:sym typeface="+mn-ea"/>
              </a:rPr>
              <a:t>（五）我们的活动：精彩纷呈，绽放素养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 panose="020B0604020202020204" pitchFamily="34" charset="0"/>
              <a:ea typeface="思源黑体 CN Light" pitchFamily="34" charset="-122"/>
              <a:cs typeface="+mn-cs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>
        <p:cut/>
      </p:transition>
    </mc:Choice>
    <mc:Fallback>
      <p:transition advClick="0">
        <p:cut/>
      </p:transition>
    </mc:Fallback>
  </mc:AlternateContent>
  <p:timing>
    <p:tnLst>
      <p:par>
        <p:cTn id="1" dur="indefinite" restart="never" nodeType="tmRoot"/>
      </p:par>
    </p:tnLst>
    <p:bldLst>
      <p:bldP spid="133" grpId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564878" y="1468755"/>
            <a:ext cx="6143931" cy="5120005"/>
            <a:chOff x="1321" y="2481"/>
            <a:chExt cx="9177" cy="7409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grpSp>
          <p:nvGrpSpPr>
            <p:cNvPr id="23" name="组合 22"/>
            <p:cNvGrpSpPr/>
            <p:nvPr/>
          </p:nvGrpSpPr>
          <p:grpSpPr>
            <a:xfrm>
              <a:off x="1321" y="2481"/>
              <a:ext cx="4916" cy="3722"/>
              <a:chOff x="13344" y="2626"/>
              <a:chExt cx="4677" cy="3597"/>
            </a:xfrm>
          </p:grpSpPr>
          <p:pic>
            <p:nvPicPr>
              <p:cNvPr id="21" name="图片 20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2"/>
              <a:stretch>
                <a:fillRect/>
              </a:stretch>
            </p:blipFill>
            <p:spPr>
              <a:xfrm>
                <a:off x="13344" y="2626"/>
                <a:ext cx="4677" cy="3533"/>
              </a:xfrm>
              <a:prstGeom prst="rect">
                <a:avLst/>
              </a:prstGeom>
            </p:spPr>
          </p:pic>
          <p:sp>
            <p:nvSpPr>
              <p:cNvPr id="22" name="文本框 2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3390" y="5614"/>
                <a:ext cx="4629" cy="60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noAutofit/>
              </a:bodyPr>
              <a:p>
                <a:pPr lvl="0" algn="l">
                  <a:buClrTx/>
                  <a:buSzTx/>
                  <a:buFontTx/>
                </a:pPr>
                <a:r>
                  <a:rPr lang="en-US" altLang="zh-CN" sz="2530" b="1">
                    <a:latin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     </a:t>
                </a:r>
                <a:r>
                  <a:rPr lang="en-US" altLang="zh-CN" sz="2530" b="1">
                    <a:latin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历史小课题</a:t>
                </a:r>
                <a:endParaRPr lang="en-US" altLang="zh-CN" sz="2530" b="1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endParaRPr>
              </a:p>
            </p:txBody>
          </p:sp>
        </p:grpSp>
        <p:pic>
          <p:nvPicPr>
            <p:cNvPr id="5" name="图片 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449" y="6194"/>
              <a:ext cx="4905" cy="369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r="4152" b="17718"/>
            <a:stretch>
              <a:fillRect/>
            </a:stretch>
          </p:blipFill>
          <p:spPr>
            <a:xfrm>
              <a:off x="6237" y="6137"/>
              <a:ext cx="4260" cy="3634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6237" y="2481"/>
              <a:ext cx="4261" cy="3714"/>
            </a:xfrm>
            <a:prstGeom prst="rect">
              <a:avLst/>
            </a:prstGeom>
          </p:spPr>
        </p:pic>
      </p:grpSp>
      <p:grpSp>
        <p:nvGrpSpPr>
          <p:cNvPr id="18" name="组合 17"/>
          <p:cNvGrpSpPr/>
          <p:nvPr/>
        </p:nvGrpSpPr>
        <p:grpSpPr>
          <a:xfrm>
            <a:off x="7007860" y="1430198"/>
            <a:ext cx="5678904" cy="5055403"/>
            <a:chOff x="10681" y="2376"/>
            <a:chExt cx="8482" cy="7416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grpSp>
          <p:nvGrpSpPr>
            <p:cNvPr id="17" name="组合 16"/>
            <p:cNvGrpSpPr/>
            <p:nvPr/>
          </p:nvGrpSpPr>
          <p:grpSpPr>
            <a:xfrm>
              <a:off x="10681" y="2376"/>
              <a:ext cx="8482" cy="7416"/>
              <a:chOff x="10681" y="2376"/>
              <a:chExt cx="8482" cy="7416"/>
            </a:xfrm>
          </p:grpSpPr>
          <p:pic>
            <p:nvPicPr>
              <p:cNvPr id="9" name="文本框 8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1"/>
              <a:stretch>
                <a:fillRect/>
              </a:stretch>
            </p:blipFill>
            <p:spPr>
              <a:xfrm>
                <a:off x="10681" y="2376"/>
                <a:ext cx="4853" cy="339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" name="文本框 9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3"/>
              <a:stretch>
                <a:fillRect/>
              </a:stretch>
            </p:blipFill>
            <p:spPr>
              <a:xfrm>
                <a:off x="10701" y="5853"/>
                <a:ext cx="4857" cy="3918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6" name="文本框 15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15"/>
              <a:srcRect l="21211" t="26729" r="55163" b="17878"/>
              <a:stretch>
                <a:fillRect/>
              </a:stretch>
            </p:blipFill>
            <p:spPr>
              <a:xfrm>
                <a:off x="15534" y="2433"/>
                <a:ext cx="3629" cy="735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11" name="文本框 10"/>
            <p:cNvSpPr txBox="1"/>
            <p:nvPr>
              <p:custDataLst>
                <p:tags r:id="rId16"/>
              </p:custDataLst>
            </p:nvPr>
          </p:nvSpPr>
          <p:spPr>
            <a:xfrm>
              <a:off x="15600" y="8998"/>
              <a:ext cx="3495" cy="77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noAutofit/>
            </a:bodyPr>
            <a:p>
              <a:pPr lvl="0" algn="l">
                <a:buClrTx/>
                <a:buSzTx/>
                <a:buFontTx/>
              </a:pPr>
              <a:r>
                <a:rPr lang="en-US" altLang="zh-CN" sz="2530" b="1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“</a:t>
              </a:r>
              <a:r>
                <a:rPr lang="en-US" altLang="zh-CN" sz="2530" b="1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风雅大宋</a:t>
              </a:r>
              <a:r>
                <a:rPr lang="en-US" altLang="zh-CN" sz="2530" b="1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”</a:t>
              </a:r>
              <a:endParaRPr lang="en-US" altLang="zh-CN" sz="253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</p:grpSp>
      <p:sp>
        <p:nvSpPr>
          <p:cNvPr id="13" name="文本框 12"/>
          <p:cNvSpPr txBox="1"/>
          <p:nvPr>
            <p:custDataLst>
              <p:tags r:id="rId17"/>
            </p:custDataLst>
          </p:nvPr>
        </p:nvSpPr>
        <p:spPr>
          <a:xfrm>
            <a:off x="8654415" y="233045"/>
            <a:ext cx="426148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sz="4400" b="1" smtClean="0">
                <a:solidFill>
                  <a:srgbClr val="3411A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碧桂园实验学校</a:t>
            </a:r>
            <a:endParaRPr lang="zh-CN" altLang="en-US" sz="4400" b="1" smtClean="0">
              <a:solidFill>
                <a:srgbClr val="3411A5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圆角矩形 84"/>
          <p:cNvSpPr/>
          <p:nvPr>
            <p:custDataLst>
              <p:tags r:id="rId18"/>
            </p:custDataLst>
          </p:nvPr>
        </p:nvSpPr>
        <p:spPr>
          <a:xfrm>
            <a:off x="597535" y="160655"/>
            <a:ext cx="7969250" cy="776605"/>
          </a:xfrm>
          <a:prstGeom prst="roundRect">
            <a:avLst>
              <a:gd name="adj" fmla="val 12535"/>
            </a:avLst>
          </a:prstGeom>
          <a:gradFill>
            <a:gsLst>
              <a:gs pos="11000">
                <a:schemeClr val="accent5">
                  <a:lumMod val="60000"/>
                  <a:lumOff val="40000"/>
                </a:schemeClr>
              </a:gs>
              <a:gs pos="37000">
                <a:schemeClr val="accent4">
                  <a:lumMod val="40000"/>
                  <a:lumOff val="60000"/>
                </a:schemeClr>
              </a:gs>
              <a:gs pos="92000">
                <a:srgbClr val="FAFCFB"/>
              </a:gs>
              <a:gs pos="15000">
                <a:schemeClr val="accent2">
                  <a:lumMod val="20000"/>
                  <a:lumOff val="80000"/>
                </a:schemeClr>
              </a:gs>
            </a:gsLst>
            <a:lin ang="2700000" scaled="0"/>
          </a:gradFill>
          <a:ln w="22225">
            <a:gradFill>
              <a:gsLst>
                <a:gs pos="36000">
                  <a:srgbClr val="FCFCFC"/>
                </a:gs>
                <a:gs pos="71000">
                  <a:srgbClr val="FAFCFB"/>
                </a:gs>
              </a:gsLst>
              <a:lin ang="3000000" scaled="0"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7" rIns="96435" bIns="48217"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linea-basic-10" charset="0"/>
                <a:sym typeface="+mn-ea"/>
              </a:rPr>
              <a:t>（五）我们的活动：精彩纷呈，绽放素养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 panose="020B0604020202020204" pitchFamily="34" charset="0"/>
              <a:ea typeface="思源黑体 CN Light" pitchFamily="34" charset="-122"/>
              <a:cs typeface="+mn-cs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" name="文本框 132"/>
          <p:cNvSpPr txBox="1"/>
          <p:nvPr>
            <p:custDataLst>
              <p:tags r:id="rId1"/>
            </p:custDataLst>
          </p:nvPr>
        </p:nvSpPr>
        <p:spPr>
          <a:xfrm>
            <a:off x="9093673" y="232656"/>
            <a:ext cx="2679548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sz="4400" b="1" smtClean="0">
                <a:solidFill>
                  <a:srgbClr val="3411A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莘村中学</a:t>
            </a:r>
            <a:endParaRPr lang="zh-CN" altLang="en-US" sz="4400" b="1" smtClean="0">
              <a:solidFill>
                <a:srgbClr val="3411A5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79400" y="1846580"/>
            <a:ext cx="6230620" cy="44856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733017" y="1110861"/>
            <a:ext cx="6003205" cy="272373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732270" y="3991610"/>
            <a:ext cx="6039485" cy="2931160"/>
          </a:xfrm>
          <a:prstGeom prst="rect">
            <a:avLst/>
          </a:prstGeom>
        </p:spPr>
      </p:pic>
      <p:sp>
        <p:nvSpPr>
          <p:cNvPr id="2" name="圆角矩形 84"/>
          <p:cNvSpPr/>
          <p:nvPr>
            <p:custDataLst>
              <p:tags r:id="rId8"/>
            </p:custDataLst>
          </p:nvPr>
        </p:nvSpPr>
        <p:spPr>
          <a:xfrm>
            <a:off x="597535" y="160655"/>
            <a:ext cx="7969250" cy="776605"/>
          </a:xfrm>
          <a:prstGeom prst="roundRect">
            <a:avLst>
              <a:gd name="adj" fmla="val 12535"/>
            </a:avLst>
          </a:prstGeom>
          <a:gradFill>
            <a:gsLst>
              <a:gs pos="11000">
                <a:schemeClr val="accent5">
                  <a:lumMod val="60000"/>
                  <a:lumOff val="40000"/>
                </a:schemeClr>
              </a:gs>
              <a:gs pos="37000">
                <a:schemeClr val="accent4">
                  <a:lumMod val="40000"/>
                  <a:lumOff val="60000"/>
                </a:schemeClr>
              </a:gs>
              <a:gs pos="92000">
                <a:srgbClr val="FAFCFB"/>
              </a:gs>
              <a:gs pos="15000">
                <a:schemeClr val="accent2">
                  <a:lumMod val="20000"/>
                  <a:lumOff val="80000"/>
                </a:schemeClr>
              </a:gs>
            </a:gsLst>
            <a:lin ang="2700000" scaled="0"/>
          </a:gradFill>
          <a:ln w="22225">
            <a:gradFill>
              <a:gsLst>
                <a:gs pos="36000">
                  <a:srgbClr val="FCFCFC"/>
                </a:gs>
                <a:gs pos="71000">
                  <a:srgbClr val="FAFCFB"/>
                </a:gs>
              </a:gsLst>
              <a:lin ang="3000000" scaled="0"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7" rIns="96435" bIns="48217"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linea-basic-10" charset="0"/>
                <a:sym typeface="+mn-ea"/>
              </a:rPr>
              <a:t>（五）我们的活动：精彩纷呈，绽放素养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 panose="020B0604020202020204" pitchFamily="34" charset="0"/>
              <a:ea typeface="思源黑体 CN Light" pitchFamily="34" charset="-122"/>
              <a:cs typeface="+mn-cs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1"/>
      <p:bldP spid="133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" name="文本框 132"/>
          <p:cNvSpPr txBox="1"/>
          <p:nvPr>
            <p:custDataLst>
              <p:tags r:id="rId1"/>
            </p:custDataLst>
          </p:nvPr>
        </p:nvSpPr>
        <p:spPr>
          <a:xfrm>
            <a:off x="9022080" y="304165"/>
            <a:ext cx="321437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sz="5400" b="1" smtClean="0">
                <a:solidFill>
                  <a:srgbClr val="3411A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君兰中学</a:t>
            </a:r>
            <a:endParaRPr lang="zh-CN" altLang="en-US" sz="5400" b="1" smtClean="0">
              <a:solidFill>
                <a:srgbClr val="3411A5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6645364" y="6496534"/>
            <a:ext cx="2340085" cy="5175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noAutofit/>
          </a:bodyPr>
          <a:p>
            <a:pPr algn="ctr"/>
            <a:r>
              <a:rPr lang="zh-CN" sz="2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走进博物馆</a:t>
            </a:r>
            <a:endParaRPr lang="zh-CN" sz="26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10236" r="5159" b="11819"/>
          <a:stretch>
            <a:fillRect/>
          </a:stretch>
        </p:blipFill>
        <p:spPr>
          <a:xfrm rot="16200000">
            <a:off x="2436495" y="1200785"/>
            <a:ext cx="2691130" cy="305816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18255" t="12329" r="7181" b="27598"/>
          <a:stretch>
            <a:fillRect/>
          </a:stretch>
        </p:blipFill>
        <p:spPr>
          <a:xfrm rot="16200000">
            <a:off x="2642870" y="4017645"/>
            <a:ext cx="2582545" cy="3075305"/>
          </a:xfrm>
          <a:prstGeom prst="round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5" name="圆角矩形 84"/>
          <p:cNvSpPr/>
          <p:nvPr>
            <p:custDataLst>
              <p:tags r:id="rId7"/>
            </p:custDataLst>
          </p:nvPr>
        </p:nvSpPr>
        <p:spPr>
          <a:xfrm>
            <a:off x="597535" y="160655"/>
            <a:ext cx="7969250" cy="776605"/>
          </a:xfrm>
          <a:prstGeom prst="roundRect">
            <a:avLst>
              <a:gd name="adj" fmla="val 12535"/>
            </a:avLst>
          </a:prstGeom>
          <a:gradFill>
            <a:gsLst>
              <a:gs pos="11000">
                <a:schemeClr val="accent5">
                  <a:lumMod val="60000"/>
                  <a:lumOff val="40000"/>
                </a:schemeClr>
              </a:gs>
              <a:gs pos="37000">
                <a:schemeClr val="accent4">
                  <a:lumMod val="40000"/>
                  <a:lumOff val="60000"/>
                </a:schemeClr>
              </a:gs>
              <a:gs pos="92000">
                <a:srgbClr val="FAFCFB"/>
              </a:gs>
              <a:gs pos="15000">
                <a:schemeClr val="accent2">
                  <a:lumMod val="20000"/>
                  <a:lumOff val="80000"/>
                </a:schemeClr>
              </a:gs>
            </a:gsLst>
            <a:lin ang="2700000" scaled="0"/>
          </a:gradFill>
          <a:ln w="22225">
            <a:gradFill>
              <a:gsLst>
                <a:gs pos="36000">
                  <a:srgbClr val="FCFCFC"/>
                </a:gs>
                <a:gs pos="71000">
                  <a:srgbClr val="FAFCFB"/>
                </a:gs>
              </a:gsLst>
              <a:lin ang="3000000" scaled="0"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7" rIns="96435" bIns="48217"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linea-basic-10" charset="0"/>
                <a:sym typeface="+mn-ea"/>
              </a:rPr>
              <a:t>（五）我们的活动：精彩纷呈，绽放素养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 panose="020B0604020202020204" pitchFamily="34" charset="0"/>
              <a:ea typeface="思源黑体 CN Light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2840" y="1671955"/>
            <a:ext cx="3883025" cy="4624705"/>
          </a:xfrm>
          <a:prstGeom prst="rect">
            <a:avLst/>
          </a:prstGeom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1"/>
      <p:bldP spid="133" grpId="2"/>
      <p:bldP spid="7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" name="文本框 132"/>
          <p:cNvSpPr txBox="1"/>
          <p:nvPr>
            <p:custDataLst>
              <p:tags r:id="rId1"/>
            </p:custDataLst>
          </p:nvPr>
        </p:nvSpPr>
        <p:spPr>
          <a:xfrm>
            <a:off x="9382125" y="261620"/>
            <a:ext cx="271145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sz="4400" b="1" smtClean="0">
                <a:solidFill>
                  <a:srgbClr val="3411A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碧江中学</a:t>
            </a:r>
            <a:endParaRPr lang="zh-CN" altLang="en-US" sz="4400" b="1" smtClean="0">
              <a:solidFill>
                <a:srgbClr val="3411A5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746625" y="1399540"/>
            <a:ext cx="3780181" cy="5069264"/>
            <a:chOff x="1438" y="2565"/>
            <a:chExt cx="5715" cy="7309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grpSp>
          <p:nvGrpSpPr>
            <p:cNvPr id="14" name="组合 13"/>
            <p:cNvGrpSpPr/>
            <p:nvPr/>
          </p:nvGrpSpPr>
          <p:grpSpPr>
            <a:xfrm>
              <a:off x="1438" y="2565"/>
              <a:ext cx="5715" cy="3642"/>
              <a:chOff x="883" y="4872"/>
              <a:chExt cx="6324" cy="4743"/>
            </a:xfrm>
          </p:grpSpPr>
          <p:pic>
            <p:nvPicPr>
              <p:cNvPr id="4" name="图片 3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3"/>
              <a:stretch>
                <a:fillRect/>
              </a:stretch>
            </p:blipFill>
            <p:spPr>
              <a:xfrm>
                <a:off x="883" y="4872"/>
                <a:ext cx="6324" cy="4743"/>
              </a:xfrm>
              <a:prstGeom prst="rect">
                <a:avLst/>
              </a:prstGeom>
            </p:spPr>
          </p:pic>
          <p:sp>
            <p:nvSpPr>
              <p:cNvPr id="13" name="文本框 12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883" y="8794"/>
                <a:ext cx="6323" cy="82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noAutofit/>
              </a:bodyPr>
              <a:p>
                <a:r>
                  <a:rPr lang="en-US" altLang="zh-CN" sz="2530" b="1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      </a:t>
                </a:r>
                <a:r>
                  <a:rPr lang="zh-CN" altLang="en-US" sz="2530" b="1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鞋盒博物馆</a:t>
                </a:r>
                <a:endParaRPr lang="zh-CN" altLang="en-US" sz="253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</p:grpSp>
        <p:pic>
          <p:nvPicPr>
            <p:cNvPr id="3" name="图片 2" descr="微信图片_20230909101910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438" y="6207"/>
              <a:ext cx="5713" cy="3667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" name="组合 7"/>
          <p:cNvGrpSpPr/>
          <p:nvPr/>
        </p:nvGrpSpPr>
        <p:grpSpPr>
          <a:xfrm>
            <a:off x="8770620" y="1352093"/>
            <a:ext cx="3721735" cy="5095062"/>
            <a:chOff x="6768" y="2897"/>
            <a:chExt cx="5559" cy="740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图片 5" descr="微信图片_20230407142839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6768" y="2897"/>
              <a:ext cx="5547" cy="3858"/>
            </a:xfrm>
            <a:prstGeom prst="rect">
              <a:avLst/>
            </a:prstGeom>
          </p:spPr>
        </p:pic>
        <p:pic>
          <p:nvPicPr>
            <p:cNvPr id="7" name="图片 6" descr="微信图片_20230407143524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6768" y="6652"/>
              <a:ext cx="5559" cy="3648"/>
            </a:xfrm>
            <a:prstGeom prst="rect">
              <a:avLst/>
            </a:prstGeom>
          </p:spPr>
        </p:pic>
      </p:grpSp>
      <p:sp>
        <p:nvSpPr>
          <p:cNvPr id="11" name="文本框 10"/>
          <p:cNvSpPr txBox="1"/>
          <p:nvPr>
            <p:custDataLst>
              <p:tags r:id="rId11"/>
            </p:custDataLst>
          </p:nvPr>
        </p:nvSpPr>
        <p:spPr>
          <a:xfrm>
            <a:off x="8806180" y="3924935"/>
            <a:ext cx="3706495" cy="4229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noAutofit/>
          </a:bodyPr>
          <a:p>
            <a:r>
              <a:rPr lang="en-US" altLang="zh-CN" sz="253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</a:t>
            </a:r>
            <a:r>
              <a:rPr lang="zh-CN" altLang="en-US" sz="253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手作实物</a:t>
            </a:r>
            <a:endParaRPr lang="zh-CN" altLang="en-US" sz="253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17338" t="24541" r="38012" b="23932"/>
          <a:stretch>
            <a:fillRect/>
          </a:stretch>
        </p:blipFill>
        <p:spPr>
          <a:xfrm>
            <a:off x="285115" y="1351915"/>
            <a:ext cx="4251960" cy="5116195"/>
          </a:xfrm>
          <a:prstGeom prst="round2Diag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5" name="文本框 14"/>
          <p:cNvSpPr txBox="1"/>
          <p:nvPr>
            <p:custDataLst>
              <p:tags r:id="rId14"/>
            </p:custDataLst>
          </p:nvPr>
        </p:nvSpPr>
        <p:spPr>
          <a:xfrm>
            <a:off x="951865" y="5978525"/>
            <a:ext cx="3152140" cy="4686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noAutofit/>
          </a:bodyPr>
          <a:p>
            <a:r>
              <a:rPr lang="en-US" altLang="zh-CN" sz="253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r>
              <a:rPr lang="zh-CN" altLang="en-US" sz="253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寻找身边的历史</a:t>
            </a:r>
            <a:endParaRPr lang="zh-CN" altLang="en-US" sz="253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圆角矩形 84"/>
          <p:cNvSpPr/>
          <p:nvPr>
            <p:custDataLst>
              <p:tags r:id="rId15"/>
            </p:custDataLst>
          </p:nvPr>
        </p:nvSpPr>
        <p:spPr>
          <a:xfrm>
            <a:off x="597535" y="160655"/>
            <a:ext cx="7969250" cy="776605"/>
          </a:xfrm>
          <a:prstGeom prst="roundRect">
            <a:avLst>
              <a:gd name="adj" fmla="val 12535"/>
            </a:avLst>
          </a:prstGeom>
          <a:gradFill>
            <a:gsLst>
              <a:gs pos="11000">
                <a:schemeClr val="accent5">
                  <a:lumMod val="60000"/>
                  <a:lumOff val="40000"/>
                </a:schemeClr>
              </a:gs>
              <a:gs pos="37000">
                <a:schemeClr val="accent4">
                  <a:lumMod val="40000"/>
                  <a:lumOff val="60000"/>
                </a:schemeClr>
              </a:gs>
              <a:gs pos="92000">
                <a:srgbClr val="FAFCFB"/>
              </a:gs>
              <a:gs pos="15000">
                <a:schemeClr val="accent2">
                  <a:lumMod val="20000"/>
                  <a:lumOff val="80000"/>
                </a:schemeClr>
              </a:gs>
            </a:gsLst>
            <a:lin ang="2700000" scaled="0"/>
          </a:gradFill>
          <a:ln w="22225">
            <a:gradFill>
              <a:gsLst>
                <a:gs pos="36000">
                  <a:srgbClr val="FCFCFC"/>
                </a:gs>
                <a:gs pos="71000">
                  <a:srgbClr val="FAFCFB"/>
                </a:gs>
              </a:gsLst>
              <a:lin ang="3000000" scaled="0"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7" rIns="96435" bIns="48217"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linea-basic-10" charset="0"/>
                <a:sym typeface="+mn-ea"/>
              </a:rPr>
              <a:t>（五）我们的活动：精彩纷呈，绽放素养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 panose="020B0604020202020204" pitchFamily="34" charset="0"/>
              <a:ea typeface="思源黑体 CN Light" pitchFamily="34" charset="-122"/>
              <a:cs typeface="+mn-cs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1"/>
      <p:bldP spid="11" grpId="0" bldLvl="0" animBg="1"/>
      <p:bldP spid="11" grpId="1" animBg="1"/>
      <p:bldP spid="1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" name="文本框 132"/>
          <p:cNvSpPr txBox="1"/>
          <p:nvPr>
            <p:custDataLst>
              <p:tags r:id="rId1"/>
            </p:custDataLst>
          </p:nvPr>
        </p:nvSpPr>
        <p:spPr>
          <a:xfrm>
            <a:off x="1963893" y="1168646"/>
            <a:ext cx="2679548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sz="4400" b="1" smtClean="0">
                <a:solidFill>
                  <a:srgbClr val="3411A5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美辰学校</a:t>
            </a:r>
            <a:endParaRPr lang="zh-CN" altLang="en-US" sz="4400" b="1" smtClean="0">
              <a:solidFill>
                <a:srgbClr val="3411A5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735168" y="2097781"/>
            <a:ext cx="5137474" cy="4511443"/>
            <a:chOff x="14322" y="8494"/>
            <a:chExt cx="6352" cy="4938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pic>
          <p:nvPicPr>
            <p:cNvPr id="26" name="图片 2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rcRect t="10706" r="25568" b="9483"/>
            <a:stretch>
              <a:fillRect/>
            </a:stretch>
          </p:blipFill>
          <p:spPr>
            <a:xfrm>
              <a:off x="14322" y="8494"/>
              <a:ext cx="6352" cy="493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文本框 26"/>
            <p:cNvSpPr txBox="1"/>
            <p:nvPr>
              <p:custDataLst>
                <p:tags r:id="rId4"/>
              </p:custDataLst>
            </p:nvPr>
          </p:nvSpPr>
          <p:spPr>
            <a:xfrm>
              <a:off x="15706" y="12924"/>
              <a:ext cx="3058" cy="50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noAutofit/>
            </a:bodyPr>
            <a:p>
              <a:pPr algn="ctr"/>
              <a:r>
                <a:rPr lang="zh-CN" altLang="en-US" sz="2530" b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历史人物绘图</a:t>
              </a:r>
              <a:endParaRPr lang="zh-CN" altLang="en-US" sz="253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33858" r="228" b="33981"/>
          <a:stretch>
            <a:fillRect/>
          </a:stretch>
        </p:blipFill>
        <p:spPr>
          <a:xfrm>
            <a:off x="6645275" y="2183130"/>
            <a:ext cx="5665470" cy="4018915"/>
          </a:xfrm>
          <a:prstGeom prst="round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4" name="圆角矩形 84"/>
          <p:cNvSpPr/>
          <p:nvPr>
            <p:custDataLst>
              <p:tags r:id="rId7"/>
            </p:custDataLst>
          </p:nvPr>
        </p:nvSpPr>
        <p:spPr>
          <a:xfrm>
            <a:off x="597535" y="160655"/>
            <a:ext cx="7969250" cy="776605"/>
          </a:xfrm>
          <a:prstGeom prst="roundRect">
            <a:avLst>
              <a:gd name="adj" fmla="val 12535"/>
            </a:avLst>
          </a:prstGeom>
          <a:gradFill>
            <a:gsLst>
              <a:gs pos="11000">
                <a:schemeClr val="accent5">
                  <a:lumMod val="60000"/>
                  <a:lumOff val="40000"/>
                </a:schemeClr>
              </a:gs>
              <a:gs pos="37000">
                <a:schemeClr val="accent4">
                  <a:lumMod val="40000"/>
                  <a:lumOff val="60000"/>
                </a:schemeClr>
              </a:gs>
              <a:gs pos="92000">
                <a:srgbClr val="FAFCFB"/>
              </a:gs>
              <a:gs pos="15000">
                <a:schemeClr val="accent2">
                  <a:lumMod val="20000"/>
                  <a:lumOff val="80000"/>
                </a:schemeClr>
              </a:gs>
            </a:gsLst>
            <a:lin ang="2700000" scaled="0"/>
          </a:gradFill>
          <a:ln w="22225">
            <a:gradFill>
              <a:gsLst>
                <a:gs pos="36000">
                  <a:srgbClr val="FCFCFC"/>
                </a:gs>
                <a:gs pos="71000">
                  <a:srgbClr val="FAFCFB"/>
                </a:gs>
              </a:gsLst>
              <a:lin ang="3000000" scaled="0"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7" rIns="96435" bIns="48217"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linea-basic-10" charset="0"/>
                <a:sym typeface="+mn-ea"/>
              </a:rPr>
              <a:t>（五）我们的活动：精彩纷呈，绽放素养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 panose="020B0604020202020204" pitchFamily="34" charset="0"/>
              <a:ea typeface="思源黑体 CN Light" pitchFamily="34" charset="-122"/>
              <a:cs typeface="+mn-cs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图片 99"/>
          <p:cNvPicPr/>
          <p:nvPr/>
        </p:nvPicPr>
        <p:blipFill>
          <a:blip r:embed="rId1"/>
          <a:srcRect b="6511"/>
          <a:stretch>
            <a:fillRect/>
          </a:stretch>
        </p:blipFill>
        <p:spPr>
          <a:xfrm>
            <a:off x="0" y="-55880"/>
            <a:ext cx="12858115" cy="72256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502920" y="3399155"/>
            <a:ext cx="12438380" cy="9372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pPr algn="ctr"/>
            <a:r>
              <a:rPr lang="zh-CN" altLang="en-US" sz="55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路虽远，行则将至；事虽难，做则可成！</a:t>
            </a:r>
            <a:endParaRPr lang="zh-CN" altLang="en-US" sz="55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49786" y="2703980"/>
            <a:ext cx="747522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buNone/>
            </a:pPr>
            <a:r>
              <a:rPr lang="en-US" altLang="zh-CN" sz="7200" dirty="0">
                <a:solidFill>
                  <a:srgbClr val="FF0000"/>
                </a:solidFill>
                <a:latin typeface="华文行楷" panose="02010800040101010101" charset="-122"/>
                <a:ea typeface="华文行楷" panose="02010800040101010101" charset="-122"/>
              </a:rPr>
              <a:t>    </a:t>
            </a:r>
            <a:r>
              <a:rPr lang="zh-CN" altLang="en-US" sz="7200" dirty="0">
                <a:solidFill>
                  <a:srgbClr val="FF0000"/>
                </a:solidFill>
                <a:latin typeface="华文行楷" panose="02010800040101010101" charset="-122"/>
                <a:ea typeface="华文行楷" panose="02010800040101010101" charset="-122"/>
              </a:rPr>
              <a:t>恳请批评指正</a:t>
            </a:r>
            <a:r>
              <a:rPr lang="zh-CN" altLang="en-US" sz="7200" dirty="0">
                <a:solidFill>
                  <a:srgbClr val="FF0000"/>
                </a:solidFill>
                <a:latin typeface="华文行楷" panose="02010800040101010101" charset="-122"/>
                <a:ea typeface="华文行楷" panose="02010800040101010101" charset="-122"/>
              </a:rPr>
              <a:t>！</a:t>
            </a:r>
            <a:endParaRPr lang="zh-CN" altLang="en-US" sz="7200" dirty="0">
              <a:solidFill>
                <a:srgbClr val="FF000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12" name="图形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 flipH="1">
            <a:off x="2119397" y="-74254"/>
            <a:ext cx="401814" cy="26419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2600" name="Group 22600"/>
          <p:cNvGrpSpPr/>
          <p:nvPr/>
        </p:nvGrpSpPr>
        <p:grpSpPr>
          <a:xfrm>
            <a:off x="7949565" y="4026535"/>
            <a:ext cx="5636260" cy="2362200"/>
            <a:chOff x="-547482" y="100449"/>
            <a:chExt cx="14936375" cy="7850215"/>
          </a:xfrm>
        </p:grpSpPr>
        <p:sp>
          <p:nvSpPr>
            <p:cNvPr id="22594" name="Shape 22594"/>
            <p:cNvSpPr/>
            <p:nvPr>
              <p:custDataLst>
                <p:tags r:id="rId2"/>
              </p:custDataLst>
            </p:nvPr>
          </p:nvSpPr>
          <p:spPr>
            <a:xfrm>
              <a:off x="-547483" y="1713898"/>
              <a:ext cx="4074101" cy="6235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6" h="21359" extrusionOk="0">
                  <a:moveTo>
                    <a:pt x="8098" y="6888"/>
                  </a:moveTo>
                  <a:cubicBezTo>
                    <a:pt x="8172" y="7536"/>
                    <a:pt x="8788" y="6925"/>
                    <a:pt x="8946" y="6710"/>
                  </a:cubicBezTo>
                  <a:cubicBezTo>
                    <a:pt x="9161" y="6641"/>
                    <a:pt x="8863" y="5513"/>
                    <a:pt x="8962" y="4530"/>
                  </a:cubicBezTo>
                  <a:cubicBezTo>
                    <a:pt x="8840" y="3751"/>
                    <a:pt x="8782" y="2976"/>
                    <a:pt x="8794" y="2197"/>
                  </a:cubicBezTo>
                  <a:cubicBezTo>
                    <a:pt x="8746" y="1782"/>
                    <a:pt x="8517" y="1213"/>
                    <a:pt x="8567" y="563"/>
                  </a:cubicBezTo>
                  <a:cubicBezTo>
                    <a:pt x="8780" y="-241"/>
                    <a:pt x="10274" y="-85"/>
                    <a:pt x="10545" y="415"/>
                  </a:cubicBezTo>
                  <a:cubicBezTo>
                    <a:pt x="10883" y="978"/>
                    <a:pt x="10970" y="1551"/>
                    <a:pt x="11051" y="2216"/>
                  </a:cubicBezTo>
                  <a:cubicBezTo>
                    <a:pt x="11117" y="2791"/>
                    <a:pt x="11196" y="3035"/>
                    <a:pt x="11323" y="3610"/>
                  </a:cubicBezTo>
                  <a:cubicBezTo>
                    <a:pt x="11464" y="4632"/>
                    <a:pt x="11444" y="5698"/>
                    <a:pt x="11368" y="6781"/>
                  </a:cubicBezTo>
                  <a:cubicBezTo>
                    <a:pt x="11738" y="6874"/>
                    <a:pt x="12038" y="6413"/>
                    <a:pt x="12187" y="6068"/>
                  </a:cubicBezTo>
                  <a:cubicBezTo>
                    <a:pt x="12384" y="5600"/>
                    <a:pt x="12558" y="5114"/>
                    <a:pt x="12724" y="4606"/>
                  </a:cubicBezTo>
                  <a:cubicBezTo>
                    <a:pt x="12843" y="4023"/>
                    <a:pt x="12901" y="3392"/>
                    <a:pt x="13035" y="2827"/>
                  </a:cubicBezTo>
                  <a:cubicBezTo>
                    <a:pt x="13116" y="2354"/>
                    <a:pt x="13139" y="1819"/>
                    <a:pt x="13348" y="1407"/>
                  </a:cubicBezTo>
                  <a:cubicBezTo>
                    <a:pt x="13651" y="579"/>
                    <a:pt x="15350" y="679"/>
                    <a:pt x="15393" y="1728"/>
                  </a:cubicBezTo>
                  <a:lnTo>
                    <a:pt x="15219" y="3227"/>
                  </a:lnTo>
                  <a:cubicBezTo>
                    <a:pt x="15097" y="3947"/>
                    <a:pt x="15174" y="4575"/>
                    <a:pt x="14990" y="5105"/>
                  </a:cubicBezTo>
                  <a:cubicBezTo>
                    <a:pt x="14936" y="5739"/>
                    <a:pt x="14808" y="6373"/>
                    <a:pt x="14629" y="7007"/>
                  </a:cubicBezTo>
                  <a:cubicBezTo>
                    <a:pt x="14547" y="7594"/>
                    <a:pt x="14698" y="8574"/>
                    <a:pt x="14732" y="8701"/>
                  </a:cubicBezTo>
                  <a:cubicBezTo>
                    <a:pt x="14914" y="9139"/>
                    <a:pt x="14995" y="9769"/>
                    <a:pt x="15494" y="9937"/>
                  </a:cubicBezTo>
                  <a:cubicBezTo>
                    <a:pt x="15870" y="9818"/>
                    <a:pt x="16058" y="9602"/>
                    <a:pt x="16385" y="9119"/>
                  </a:cubicBezTo>
                  <a:cubicBezTo>
                    <a:pt x="17050" y="7998"/>
                    <a:pt x="18381" y="7260"/>
                    <a:pt x="20367" y="7126"/>
                  </a:cubicBezTo>
                  <a:cubicBezTo>
                    <a:pt x="21229" y="7084"/>
                    <a:pt x="21335" y="7679"/>
                    <a:pt x="20998" y="7852"/>
                  </a:cubicBezTo>
                  <a:cubicBezTo>
                    <a:pt x="20657" y="8044"/>
                    <a:pt x="20118" y="8260"/>
                    <a:pt x="19870" y="8461"/>
                  </a:cubicBezTo>
                  <a:cubicBezTo>
                    <a:pt x="18866" y="9563"/>
                    <a:pt x="18031" y="11164"/>
                    <a:pt x="17602" y="12043"/>
                  </a:cubicBezTo>
                  <a:cubicBezTo>
                    <a:pt x="17128" y="13014"/>
                    <a:pt x="15379" y="14174"/>
                    <a:pt x="14960" y="14748"/>
                  </a:cubicBezTo>
                  <a:cubicBezTo>
                    <a:pt x="14158" y="15589"/>
                    <a:pt x="14170" y="16557"/>
                    <a:pt x="14170" y="16557"/>
                  </a:cubicBezTo>
                  <a:cubicBezTo>
                    <a:pt x="14170" y="16557"/>
                    <a:pt x="14121" y="20629"/>
                    <a:pt x="14170" y="21359"/>
                  </a:cubicBezTo>
                  <a:lnTo>
                    <a:pt x="6808" y="21359"/>
                  </a:lnTo>
                  <a:lnTo>
                    <a:pt x="6808" y="16746"/>
                  </a:lnTo>
                  <a:lnTo>
                    <a:pt x="5933" y="15319"/>
                  </a:lnTo>
                  <a:cubicBezTo>
                    <a:pt x="4793" y="13844"/>
                    <a:pt x="4691" y="12546"/>
                    <a:pt x="4471" y="11216"/>
                  </a:cubicBezTo>
                  <a:cubicBezTo>
                    <a:pt x="4243" y="10713"/>
                    <a:pt x="3910" y="9725"/>
                    <a:pt x="3786" y="9659"/>
                  </a:cubicBezTo>
                  <a:cubicBezTo>
                    <a:pt x="3576" y="9302"/>
                    <a:pt x="2364" y="8592"/>
                    <a:pt x="2177" y="8243"/>
                  </a:cubicBezTo>
                  <a:cubicBezTo>
                    <a:pt x="1463" y="7407"/>
                    <a:pt x="354" y="6571"/>
                    <a:pt x="83" y="5766"/>
                  </a:cubicBezTo>
                  <a:cubicBezTo>
                    <a:pt x="-265" y="5205"/>
                    <a:pt x="542" y="4628"/>
                    <a:pt x="1386" y="5164"/>
                  </a:cubicBezTo>
                  <a:cubicBezTo>
                    <a:pt x="1822" y="5496"/>
                    <a:pt x="3061" y="6756"/>
                    <a:pt x="4020" y="7471"/>
                  </a:cubicBezTo>
                  <a:cubicBezTo>
                    <a:pt x="4387" y="7730"/>
                    <a:pt x="4788" y="8065"/>
                    <a:pt x="5085" y="8362"/>
                  </a:cubicBezTo>
                  <a:cubicBezTo>
                    <a:pt x="5644" y="8666"/>
                    <a:pt x="6401" y="8048"/>
                    <a:pt x="6203" y="7661"/>
                  </a:cubicBezTo>
                  <a:cubicBezTo>
                    <a:pt x="5957" y="7019"/>
                    <a:pt x="5512" y="6239"/>
                    <a:pt x="5464" y="5735"/>
                  </a:cubicBezTo>
                  <a:cubicBezTo>
                    <a:pt x="5232" y="4982"/>
                    <a:pt x="5025" y="4229"/>
                    <a:pt x="4887" y="3476"/>
                  </a:cubicBezTo>
                  <a:cubicBezTo>
                    <a:pt x="4707" y="3063"/>
                    <a:pt x="4446" y="2573"/>
                    <a:pt x="4417" y="2144"/>
                  </a:cubicBezTo>
                  <a:cubicBezTo>
                    <a:pt x="4278" y="1064"/>
                    <a:pt x="5936" y="984"/>
                    <a:pt x="6337" y="1831"/>
                  </a:cubicBezTo>
                  <a:cubicBezTo>
                    <a:pt x="6510" y="2336"/>
                    <a:pt x="6731" y="2856"/>
                    <a:pt x="6889" y="3381"/>
                  </a:cubicBezTo>
                  <a:cubicBezTo>
                    <a:pt x="6951" y="4080"/>
                    <a:pt x="7537" y="4887"/>
                    <a:pt x="7773" y="5640"/>
                  </a:cubicBezTo>
                  <a:cubicBezTo>
                    <a:pt x="7963" y="6033"/>
                    <a:pt x="8036" y="6472"/>
                    <a:pt x="8098" y="6888"/>
                  </a:cubicBezTo>
                  <a:close/>
                </a:path>
              </a:pathLst>
            </a:custGeom>
            <a:solidFill>
              <a:schemeClr val="accent2">
                <a:alpha val="7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p>
              <a:pPr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  <p:sp>
          <p:nvSpPr>
            <p:cNvPr id="22595" name="Shape 22595"/>
            <p:cNvSpPr/>
            <p:nvPr>
              <p:custDataLst>
                <p:tags r:id="rId3"/>
              </p:custDataLst>
            </p:nvPr>
          </p:nvSpPr>
          <p:spPr>
            <a:xfrm>
              <a:off x="1301105" y="1119387"/>
              <a:ext cx="4074102" cy="6235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6" h="21359" extrusionOk="0">
                  <a:moveTo>
                    <a:pt x="8098" y="6888"/>
                  </a:moveTo>
                  <a:cubicBezTo>
                    <a:pt x="8172" y="7536"/>
                    <a:pt x="8788" y="6925"/>
                    <a:pt x="8946" y="6710"/>
                  </a:cubicBezTo>
                  <a:cubicBezTo>
                    <a:pt x="9161" y="6641"/>
                    <a:pt x="8863" y="5513"/>
                    <a:pt x="8962" y="4530"/>
                  </a:cubicBezTo>
                  <a:cubicBezTo>
                    <a:pt x="8840" y="3751"/>
                    <a:pt x="8782" y="2976"/>
                    <a:pt x="8794" y="2197"/>
                  </a:cubicBezTo>
                  <a:cubicBezTo>
                    <a:pt x="8746" y="1782"/>
                    <a:pt x="8517" y="1213"/>
                    <a:pt x="8567" y="563"/>
                  </a:cubicBezTo>
                  <a:cubicBezTo>
                    <a:pt x="8780" y="-241"/>
                    <a:pt x="10274" y="-85"/>
                    <a:pt x="10545" y="415"/>
                  </a:cubicBezTo>
                  <a:cubicBezTo>
                    <a:pt x="10883" y="978"/>
                    <a:pt x="10970" y="1551"/>
                    <a:pt x="11051" y="2216"/>
                  </a:cubicBezTo>
                  <a:cubicBezTo>
                    <a:pt x="11117" y="2791"/>
                    <a:pt x="11196" y="3035"/>
                    <a:pt x="11323" y="3610"/>
                  </a:cubicBezTo>
                  <a:cubicBezTo>
                    <a:pt x="11464" y="4632"/>
                    <a:pt x="11444" y="5698"/>
                    <a:pt x="11368" y="6781"/>
                  </a:cubicBezTo>
                  <a:cubicBezTo>
                    <a:pt x="11738" y="6874"/>
                    <a:pt x="12038" y="6413"/>
                    <a:pt x="12187" y="6068"/>
                  </a:cubicBezTo>
                  <a:cubicBezTo>
                    <a:pt x="12384" y="5600"/>
                    <a:pt x="12558" y="5114"/>
                    <a:pt x="12724" y="4606"/>
                  </a:cubicBezTo>
                  <a:cubicBezTo>
                    <a:pt x="12843" y="4023"/>
                    <a:pt x="12901" y="3392"/>
                    <a:pt x="13035" y="2827"/>
                  </a:cubicBezTo>
                  <a:cubicBezTo>
                    <a:pt x="13116" y="2354"/>
                    <a:pt x="13139" y="1819"/>
                    <a:pt x="13348" y="1407"/>
                  </a:cubicBezTo>
                  <a:cubicBezTo>
                    <a:pt x="13651" y="579"/>
                    <a:pt x="15350" y="679"/>
                    <a:pt x="15393" y="1728"/>
                  </a:cubicBezTo>
                  <a:lnTo>
                    <a:pt x="15219" y="3227"/>
                  </a:lnTo>
                  <a:cubicBezTo>
                    <a:pt x="15097" y="3947"/>
                    <a:pt x="15174" y="4575"/>
                    <a:pt x="14990" y="5105"/>
                  </a:cubicBezTo>
                  <a:cubicBezTo>
                    <a:pt x="14936" y="5739"/>
                    <a:pt x="14808" y="6373"/>
                    <a:pt x="14629" y="7007"/>
                  </a:cubicBezTo>
                  <a:cubicBezTo>
                    <a:pt x="14547" y="7594"/>
                    <a:pt x="14698" y="8574"/>
                    <a:pt x="14732" y="8701"/>
                  </a:cubicBezTo>
                  <a:cubicBezTo>
                    <a:pt x="14914" y="9139"/>
                    <a:pt x="14995" y="9769"/>
                    <a:pt x="15494" y="9937"/>
                  </a:cubicBezTo>
                  <a:cubicBezTo>
                    <a:pt x="15870" y="9818"/>
                    <a:pt x="16058" y="9602"/>
                    <a:pt x="16385" y="9119"/>
                  </a:cubicBezTo>
                  <a:cubicBezTo>
                    <a:pt x="17050" y="7998"/>
                    <a:pt x="18381" y="7260"/>
                    <a:pt x="20367" y="7126"/>
                  </a:cubicBezTo>
                  <a:cubicBezTo>
                    <a:pt x="21229" y="7084"/>
                    <a:pt x="21335" y="7679"/>
                    <a:pt x="20998" y="7852"/>
                  </a:cubicBezTo>
                  <a:cubicBezTo>
                    <a:pt x="20657" y="8044"/>
                    <a:pt x="20118" y="8260"/>
                    <a:pt x="19870" y="8461"/>
                  </a:cubicBezTo>
                  <a:cubicBezTo>
                    <a:pt x="18866" y="9563"/>
                    <a:pt x="18031" y="11164"/>
                    <a:pt x="17602" y="12043"/>
                  </a:cubicBezTo>
                  <a:cubicBezTo>
                    <a:pt x="17128" y="13014"/>
                    <a:pt x="15379" y="14174"/>
                    <a:pt x="14960" y="14748"/>
                  </a:cubicBezTo>
                  <a:cubicBezTo>
                    <a:pt x="14158" y="15589"/>
                    <a:pt x="14170" y="16557"/>
                    <a:pt x="14170" y="16557"/>
                  </a:cubicBezTo>
                  <a:cubicBezTo>
                    <a:pt x="14170" y="16557"/>
                    <a:pt x="14121" y="20629"/>
                    <a:pt x="14170" y="21359"/>
                  </a:cubicBezTo>
                  <a:lnTo>
                    <a:pt x="6808" y="21359"/>
                  </a:lnTo>
                  <a:lnTo>
                    <a:pt x="6808" y="16746"/>
                  </a:lnTo>
                  <a:lnTo>
                    <a:pt x="5933" y="15319"/>
                  </a:lnTo>
                  <a:cubicBezTo>
                    <a:pt x="4793" y="13844"/>
                    <a:pt x="4691" y="12546"/>
                    <a:pt x="4471" y="11216"/>
                  </a:cubicBezTo>
                  <a:cubicBezTo>
                    <a:pt x="4243" y="10713"/>
                    <a:pt x="3910" y="9725"/>
                    <a:pt x="3786" y="9659"/>
                  </a:cubicBezTo>
                  <a:cubicBezTo>
                    <a:pt x="3576" y="9302"/>
                    <a:pt x="2364" y="8592"/>
                    <a:pt x="2177" y="8243"/>
                  </a:cubicBezTo>
                  <a:cubicBezTo>
                    <a:pt x="1463" y="7407"/>
                    <a:pt x="354" y="6571"/>
                    <a:pt x="83" y="5766"/>
                  </a:cubicBezTo>
                  <a:cubicBezTo>
                    <a:pt x="-265" y="5205"/>
                    <a:pt x="542" y="4628"/>
                    <a:pt x="1386" y="5164"/>
                  </a:cubicBezTo>
                  <a:cubicBezTo>
                    <a:pt x="1822" y="5496"/>
                    <a:pt x="3061" y="6756"/>
                    <a:pt x="4020" y="7471"/>
                  </a:cubicBezTo>
                  <a:cubicBezTo>
                    <a:pt x="4387" y="7730"/>
                    <a:pt x="4788" y="8065"/>
                    <a:pt x="5085" y="8362"/>
                  </a:cubicBezTo>
                  <a:cubicBezTo>
                    <a:pt x="5644" y="8666"/>
                    <a:pt x="6401" y="8048"/>
                    <a:pt x="6203" y="7661"/>
                  </a:cubicBezTo>
                  <a:cubicBezTo>
                    <a:pt x="5957" y="7019"/>
                    <a:pt x="5512" y="6239"/>
                    <a:pt x="5464" y="5735"/>
                  </a:cubicBezTo>
                  <a:cubicBezTo>
                    <a:pt x="5232" y="4982"/>
                    <a:pt x="5025" y="4229"/>
                    <a:pt x="4887" y="3476"/>
                  </a:cubicBezTo>
                  <a:cubicBezTo>
                    <a:pt x="4707" y="3063"/>
                    <a:pt x="4446" y="2573"/>
                    <a:pt x="4417" y="2144"/>
                  </a:cubicBezTo>
                  <a:cubicBezTo>
                    <a:pt x="4278" y="1064"/>
                    <a:pt x="5936" y="984"/>
                    <a:pt x="6337" y="1831"/>
                  </a:cubicBezTo>
                  <a:cubicBezTo>
                    <a:pt x="6510" y="2336"/>
                    <a:pt x="6731" y="2856"/>
                    <a:pt x="6889" y="3381"/>
                  </a:cubicBezTo>
                  <a:cubicBezTo>
                    <a:pt x="6951" y="4080"/>
                    <a:pt x="7537" y="4887"/>
                    <a:pt x="7773" y="5640"/>
                  </a:cubicBezTo>
                  <a:cubicBezTo>
                    <a:pt x="7963" y="6033"/>
                    <a:pt x="8036" y="6472"/>
                    <a:pt x="8098" y="6888"/>
                  </a:cubicBezTo>
                  <a:close/>
                </a:path>
              </a:pathLst>
            </a:custGeom>
            <a:solidFill>
              <a:schemeClr val="accent1">
                <a:alpha val="7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p>
              <a:pPr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  <p:sp>
          <p:nvSpPr>
            <p:cNvPr id="22596" name="Shape 22596"/>
            <p:cNvSpPr/>
            <p:nvPr>
              <p:custDataLst>
                <p:tags r:id="rId4"/>
              </p:custDataLst>
            </p:nvPr>
          </p:nvSpPr>
          <p:spPr>
            <a:xfrm>
              <a:off x="6160658" y="100449"/>
              <a:ext cx="4074101" cy="6235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6" h="21359" extrusionOk="0">
                  <a:moveTo>
                    <a:pt x="8098" y="6888"/>
                  </a:moveTo>
                  <a:cubicBezTo>
                    <a:pt x="8172" y="7536"/>
                    <a:pt x="8788" y="6925"/>
                    <a:pt x="8946" y="6710"/>
                  </a:cubicBezTo>
                  <a:cubicBezTo>
                    <a:pt x="9161" y="6641"/>
                    <a:pt x="8863" y="5513"/>
                    <a:pt x="8962" y="4530"/>
                  </a:cubicBezTo>
                  <a:cubicBezTo>
                    <a:pt x="8840" y="3751"/>
                    <a:pt x="8782" y="2976"/>
                    <a:pt x="8794" y="2197"/>
                  </a:cubicBezTo>
                  <a:cubicBezTo>
                    <a:pt x="8746" y="1782"/>
                    <a:pt x="8517" y="1213"/>
                    <a:pt x="8567" y="563"/>
                  </a:cubicBezTo>
                  <a:cubicBezTo>
                    <a:pt x="8780" y="-241"/>
                    <a:pt x="10274" y="-85"/>
                    <a:pt x="10545" y="415"/>
                  </a:cubicBezTo>
                  <a:cubicBezTo>
                    <a:pt x="10883" y="978"/>
                    <a:pt x="10970" y="1551"/>
                    <a:pt x="11051" y="2216"/>
                  </a:cubicBezTo>
                  <a:cubicBezTo>
                    <a:pt x="11117" y="2791"/>
                    <a:pt x="11196" y="3035"/>
                    <a:pt x="11323" y="3610"/>
                  </a:cubicBezTo>
                  <a:cubicBezTo>
                    <a:pt x="11464" y="4632"/>
                    <a:pt x="11444" y="5698"/>
                    <a:pt x="11368" y="6781"/>
                  </a:cubicBezTo>
                  <a:cubicBezTo>
                    <a:pt x="11738" y="6874"/>
                    <a:pt x="12038" y="6413"/>
                    <a:pt x="12187" y="6068"/>
                  </a:cubicBezTo>
                  <a:cubicBezTo>
                    <a:pt x="12384" y="5600"/>
                    <a:pt x="12558" y="5114"/>
                    <a:pt x="12724" y="4606"/>
                  </a:cubicBezTo>
                  <a:cubicBezTo>
                    <a:pt x="12843" y="4023"/>
                    <a:pt x="12901" y="3392"/>
                    <a:pt x="13035" y="2827"/>
                  </a:cubicBezTo>
                  <a:cubicBezTo>
                    <a:pt x="13116" y="2354"/>
                    <a:pt x="13139" y="1819"/>
                    <a:pt x="13348" y="1407"/>
                  </a:cubicBezTo>
                  <a:cubicBezTo>
                    <a:pt x="13651" y="579"/>
                    <a:pt x="15350" y="679"/>
                    <a:pt x="15393" y="1728"/>
                  </a:cubicBezTo>
                  <a:lnTo>
                    <a:pt x="15219" y="3227"/>
                  </a:lnTo>
                  <a:cubicBezTo>
                    <a:pt x="15097" y="3947"/>
                    <a:pt x="15174" y="4575"/>
                    <a:pt x="14990" y="5105"/>
                  </a:cubicBezTo>
                  <a:cubicBezTo>
                    <a:pt x="14936" y="5739"/>
                    <a:pt x="14808" y="6373"/>
                    <a:pt x="14629" y="7007"/>
                  </a:cubicBezTo>
                  <a:cubicBezTo>
                    <a:pt x="14547" y="7594"/>
                    <a:pt x="14698" y="8574"/>
                    <a:pt x="14732" y="8701"/>
                  </a:cubicBezTo>
                  <a:cubicBezTo>
                    <a:pt x="14914" y="9139"/>
                    <a:pt x="14995" y="9769"/>
                    <a:pt x="15494" y="9937"/>
                  </a:cubicBezTo>
                  <a:cubicBezTo>
                    <a:pt x="15870" y="9818"/>
                    <a:pt x="16058" y="9602"/>
                    <a:pt x="16385" y="9119"/>
                  </a:cubicBezTo>
                  <a:cubicBezTo>
                    <a:pt x="17050" y="7998"/>
                    <a:pt x="18381" y="7260"/>
                    <a:pt x="20367" y="7126"/>
                  </a:cubicBezTo>
                  <a:cubicBezTo>
                    <a:pt x="21229" y="7084"/>
                    <a:pt x="21335" y="7679"/>
                    <a:pt x="20998" y="7852"/>
                  </a:cubicBezTo>
                  <a:cubicBezTo>
                    <a:pt x="20657" y="8044"/>
                    <a:pt x="20118" y="8260"/>
                    <a:pt x="19870" y="8461"/>
                  </a:cubicBezTo>
                  <a:cubicBezTo>
                    <a:pt x="18866" y="9563"/>
                    <a:pt x="18031" y="11164"/>
                    <a:pt x="17602" y="12043"/>
                  </a:cubicBezTo>
                  <a:cubicBezTo>
                    <a:pt x="17128" y="13014"/>
                    <a:pt x="15379" y="14174"/>
                    <a:pt x="14960" y="14748"/>
                  </a:cubicBezTo>
                  <a:cubicBezTo>
                    <a:pt x="14158" y="15589"/>
                    <a:pt x="14170" y="16557"/>
                    <a:pt x="14170" y="16557"/>
                  </a:cubicBezTo>
                  <a:cubicBezTo>
                    <a:pt x="14170" y="16557"/>
                    <a:pt x="14121" y="20629"/>
                    <a:pt x="14170" y="21359"/>
                  </a:cubicBezTo>
                  <a:lnTo>
                    <a:pt x="6808" y="21359"/>
                  </a:lnTo>
                  <a:lnTo>
                    <a:pt x="6808" y="16746"/>
                  </a:lnTo>
                  <a:lnTo>
                    <a:pt x="5933" y="15319"/>
                  </a:lnTo>
                  <a:cubicBezTo>
                    <a:pt x="4793" y="13844"/>
                    <a:pt x="4691" y="12546"/>
                    <a:pt x="4471" y="11216"/>
                  </a:cubicBezTo>
                  <a:cubicBezTo>
                    <a:pt x="4243" y="10713"/>
                    <a:pt x="3910" y="9725"/>
                    <a:pt x="3786" y="9659"/>
                  </a:cubicBezTo>
                  <a:cubicBezTo>
                    <a:pt x="3576" y="9302"/>
                    <a:pt x="2364" y="8592"/>
                    <a:pt x="2177" y="8243"/>
                  </a:cubicBezTo>
                  <a:cubicBezTo>
                    <a:pt x="1463" y="7407"/>
                    <a:pt x="354" y="6571"/>
                    <a:pt x="83" y="5766"/>
                  </a:cubicBezTo>
                  <a:cubicBezTo>
                    <a:pt x="-265" y="5205"/>
                    <a:pt x="542" y="4628"/>
                    <a:pt x="1386" y="5164"/>
                  </a:cubicBezTo>
                  <a:cubicBezTo>
                    <a:pt x="1822" y="5496"/>
                    <a:pt x="3061" y="6756"/>
                    <a:pt x="4020" y="7471"/>
                  </a:cubicBezTo>
                  <a:cubicBezTo>
                    <a:pt x="4387" y="7730"/>
                    <a:pt x="4788" y="8065"/>
                    <a:pt x="5085" y="8362"/>
                  </a:cubicBezTo>
                  <a:cubicBezTo>
                    <a:pt x="5644" y="8666"/>
                    <a:pt x="6401" y="8048"/>
                    <a:pt x="6203" y="7661"/>
                  </a:cubicBezTo>
                  <a:cubicBezTo>
                    <a:pt x="5957" y="7019"/>
                    <a:pt x="5512" y="6239"/>
                    <a:pt x="5464" y="5735"/>
                  </a:cubicBezTo>
                  <a:cubicBezTo>
                    <a:pt x="5232" y="4982"/>
                    <a:pt x="5025" y="4229"/>
                    <a:pt x="4887" y="3476"/>
                  </a:cubicBezTo>
                  <a:cubicBezTo>
                    <a:pt x="4707" y="3063"/>
                    <a:pt x="4446" y="2573"/>
                    <a:pt x="4417" y="2144"/>
                  </a:cubicBezTo>
                  <a:cubicBezTo>
                    <a:pt x="4278" y="1064"/>
                    <a:pt x="5936" y="984"/>
                    <a:pt x="6337" y="1831"/>
                  </a:cubicBezTo>
                  <a:cubicBezTo>
                    <a:pt x="6510" y="2336"/>
                    <a:pt x="6731" y="2856"/>
                    <a:pt x="6889" y="3381"/>
                  </a:cubicBezTo>
                  <a:cubicBezTo>
                    <a:pt x="6951" y="4080"/>
                    <a:pt x="7537" y="4887"/>
                    <a:pt x="7773" y="5640"/>
                  </a:cubicBezTo>
                  <a:cubicBezTo>
                    <a:pt x="7963" y="6033"/>
                    <a:pt x="8036" y="6472"/>
                    <a:pt x="8098" y="6888"/>
                  </a:cubicBezTo>
                  <a:close/>
                </a:path>
              </a:pathLst>
            </a:custGeom>
            <a:solidFill>
              <a:schemeClr val="accent3">
                <a:alpha val="7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p>
              <a:pPr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  <p:sp>
          <p:nvSpPr>
            <p:cNvPr id="22597" name="Shape 22597"/>
            <p:cNvSpPr/>
            <p:nvPr>
              <p:custDataLst>
                <p:tags r:id="rId5"/>
              </p:custDataLst>
            </p:nvPr>
          </p:nvSpPr>
          <p:spPr>
            <a:xfrm>
              <a:off x="10314792" y="1715075"/>
              <a:ext cx="4074101" cy="6235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6" h="21359" extrusionOk="0">
                  <a:moveTo>
                    <a:pt x="8098" y="6888"/>
                  </a:moveTo>
                  <a:cubicBezTo>
                    <a:pt x="8172" y="7536"/>
                    <a:pt x="8788" y="6925"/>
                    <a:pt x="8946" y="6710"/>
                  </a:cubicBezTo>
                  <a:cubicBezTo>
                    <a:pt x="9161" y="6641"/>
                    <a:pt x="8863" y="5513"/>
                    <a:pt x="8962" y="4530"/>
                  </a:cubicBezTo>
                  <a:cubicBezTo>
                    <a:pt x="8840" y="3751"/>
                    <a:pt x="8782" y="2976"/>
                    <a:pt x="8794" y="2197"/>
                  </a:cubicBezTo>
                  <a:cubicBezTo>
                    <a:pt x="8746" y="1782"/>
                    <a:pt x="8517" y="1213"/>
                    <a:pt x="8567" y="563"/>
                  </a:cubicBezTo>
                  <a:cubicBezTo>
                    <a:pt x="8780" y="-241"/>
                    <a:pt x="10274" y="-85"/>
                    <a:pt x="10545" y="415"/>
                  </a:cubicBezTo>
                  <a:cubicBezTo>
                    <a:pt x="10883" y="978"/>
                    <a:pt x="10970" y="1551"/>
                    <a:pt x="11051" y="2216"/>
                  </a:cubicBezTo>
                  <a:cubicBezTo>
                    <a:pt x="11117" y="2791"/>
                    <a:pt x="11196" y="3035"/>
                    <a:pt x="11323" y="3610"/>
                  </a:cubicBezTo>
                  <a:cubicBezTo>
                    <a:pt x="11464" y="4632"/>
                    <a:pt x="11444" y="5698"/>
                    <a:pt x="11368" y="6781"/>
                  </a:cubicBezTo>
                  <a:cubicBezTo>
                    <a:pt x="11738" y="6874"/>
                    <a:pt x="12038" y="6413"/>
                    <a:pt x="12187" y="6068"/>
                  </a:cubicBezTo>
                  <a:cubicBezTo>
                    <a:pt x="12384" y="5600"/>
                    <a:pt x="12558" y="5114"/>
                    <a:pt x="12724" y="4606"/>
                  </a:cubicBezTo>
                  <a:cubicBezTo>
                    <a:pt x="12843" y="4023"/>
                    <a:pt x="12901" y="3392"/>
                    <a:pt x="13035" y="2827"/>
                  </a:cubicBezTo>
                  <a:cubicBezTo>
                    <a:pt x="13116" y="2354"/>
                    <a:pt x="13139" y="1819"/>
                    <a:pt x="13348" y="1407"/>
                  </a:cubicBezTo>
                  <a:cubicBezTo>
                    <a:pt x="13651" y="579"/>
                    <a:pt x="15350" y="679"/>
                    <a:pt x="15393" y="1728"/>
                  </a:cubicBezTo>
                  <a:lnTo>
                    <a:pt x="15219" y="3227"/>
                  </a:lnTo>
                  <a:cubicBezTo>
                    <a:pt x="15097" y="3947"/>
                    <a:pt x="15174" y="4575"/>
                    <a:pt x="14990" y="5105"/>
                  </a:cubicBezTo>
                  <a:cubicBezTo>
                    <a:pt x="14936" y="5739"/>
                    <a:pt x="14808" y="6373"/>
                    <a:pt x="14629" y="7007"/>
                  </a:cubicBezTo>
                  <a:cubicBezTo>
                    <a:pt x="14547" y="7594"/>
                    <a:pt x="14698" y="8574"/>
                    <a:pt x="14732" y="8701"/>
                  </a:cubicBezTo>
                  <a:cubicBezTo>
                    <a:pt x="14914" y="9139"/>
                    <a:pt x="14995" y="9769"/>
                    <a:pt x="15494" y="9937"/>
                  </a:cubicBezTo>
                  <a:cubicBezTo>
                    <a:pt x="15870" y="9818"/>
                    <a:pt x="16058" y="9602"/>
                    <a:pt x="16385" y="9119"/>
                  </a:cubicBezTo>
                  <a:cubicBezTo>
                    <a:pt x="17050" y="7998"/>
                    <a:pt x="18381" y="7260"/>
                    <a:pt x="20367" y="7126"/>
                  </a:cubicBezTo>
                  <a:cubicBezTo>
                    <a:pt x="21229" y="7084"/>
                    <a:pt x="21335" y="7679"/>
                    <a:pt x="20998" y="7852"/>
                  </a:cubicBezTo>
                  <a:cubicBezTo>
                    <a:pt x="20657" y="8044"/>
                    <a:pt x="20118" y="8260"/>
                    <a:pt x="19870" y="8461"/>
                  </a:cubicBezTo>
                  <a:cubicBezTo>
                    <a:pt x="18866" y="9563"/>
                    <a:pt x="18031" y="11164"/>
                    <a:pt x="17602" y="12043"/>
                  </a:cubicBezTo>
                  <a:cubicBezTo>
                    <a:pt x="17128" y="13014"/>
                    <a:pt x="15379" y="14174"/>
                    <a:pt x="14960" y="14748"/>
                  </a:cubicBezTo>
                  <a:cubicBezTo>
                    <a:pt x="14158" y="15589"/>
                    <a:pt x="14170" y="16557"/>
                    <a:pt x="14170" y="16557"/>
                  </a:cubicBezTo>
                  <a:cubicBezTo>
                    <a:pt x="14170" y="16557"/>
                    <a:pt x="14121" y="20629"/>
                    <a:pt x="14170" y="21359"/>
                  </a:cubicBezTo>
                  <a:lnTo>
                    <a:pt x="6808" y="21359"/>
                  </a:lnTo>
                  <a:lnTo>
                    <a:pt x="6808" y="16746"/>
                  </a:lnTo>
                  <a:lnTo>
                    <a:pt x="5933" y="15319"/>
                  </a:lnTo>
                  <a:cubicBezTo>
                    <a:pt x="4793" y="13844"/>
                    <a:pt x="4691" y="12546"/>
                    <a:pt x="4471" y="11216"/>
                  </a:cubicBezTo>
                  <a:cubicBezTo>
                    <a:pt x="4243" y="10713"/>
                    <a:pt x="3910" y="9725"/>
                    <a:pt x="3786" y="9659"/>
                  </a:cubicBezTo>
                  <a:cubicBezTo>
                    <a:pt x="3576" y="9302"/>
                    <a:pt x="2364" y="8592"/>
                    <a:pt x="2177" y="8243"/>
                  </a:cubicBezTo>
                  <a:cubicBezTo>
                    <a:pt x="1463" y="7407"/>
                    <a:pt x="354" y="6571"/>
                    <a:pt x="83" y="5766"/>
                  </a:cubicBezTo>
                  <a:cubicBezTo>
                    <a:pt x="-265" y="5205"/>
                    <a:pt x="542" y="4628"/>
                    <a:pt x="1386" y="5164"/>
                  </a:cubicBezTo>
                  <a:cubicBezTo>
                    <a:pt x="1822" y="5496"/>
                    <a:pt x="3061" y="6756"/>
                    <a:pt x="4020" y="7471"/>
                  </a:cubicBezTo>
                  <a:cubicBezTo>
                    <a:pt x="4387" y="7730"/>
                    <a:pt x="4788" y="8065"/>
                    <a:pt x="5085" y="8362"/>
                  </a:cubicBezTo>
                  <a:cubicBezTo>
                    <a:pt x="5644" y="8666"/>
                    <a:pt x="6401" y="8048"/>
                    <a:pt x="6203" y="7661"/>
                  </a:cubicBezTo>
                  <a:cubicBezTo>
                    <a:pt x="5957" y="7019"/>
                    <a:pt x="5512" y="6239"/>
                    <a:pt x="5464" y="5735"/>
                  </a:cubicBezTo>
                  <a:cubicBezTo>
                    <a:pt x="5232" y="4982"/>
                    <a:pt x="5025" y="4229"/>
                    <a:pt x="4887" y="3476"/>
                  </a:cubicBezTo>
                  <a:cubicBezTo>
                    <a:pt x="4707" y="3063"/>
                    <a:pt x="4446" y="2573"/>
                    <a:pt x="4417" y="2144"/>
                  </a:cubicBezTo>
                  <a:cubicBezTo>
                    <a:pt x="4278" y="1064"/>
                    <a:pt x="5936" y="984"/>
                    <a:pt x="6337" y="1831"/>
                  </a:cubicBezTo>
                  <a:cubicBezTo>
                    <a:pt x="6510" y="2336"/>
                    <a:pt x="6731" y="2856"/>
                    <a:pt x="6889" y="3381"/>
                  </a:cubicBezTo>
                  <a:cubicBezTo>
                    <a:pt x="6951" y="4080"/>
                    <a:pt x="7537" y="4887"/>
                    <a:pt x="7773" y="5640"/>
                  </a:cubicBezTo>
                  <a:cubicBezTo>
                    <a:pt x="7963" y="6033"/>
                    <a:pt x="8036" y="6472"/>
                    <a:pt x="8098" y="6888"/>
                  </a:cubicBezTo>
                  <a:close/>
                </a:path>
              </a:pathLst>
            </a:custGeom>
            <a:solidFill>
              <a:schemeClr val="accent5">
                <a:alpha val="7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p>
              <a:pPr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  <p:sp>
          <p:nvSpPr>
            <p:cNvPr id="22598" name="Shape 22598"/>
            <p:cNvSpPr/>
            <p:nvPr>
              <p:custDataLst>
                <p:tags r:id="rId6"/>
              </p:custDataLst>
            </p:nvPr>
          </p:nvSpPr>
          <p:spPr>
            <a:xfrm>
              <a:off x="8624592" y="476673"/>
              <a:ext cx="4074102" cy="6235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6" h="21359" extrusionOk="0">
                  <a:moveTo>
                    <a:pt x="8098" y="6888"/>
                  </a:moveTo>
                  <a:cubicBezTo>
                    <a:pt x="8172" y="7536"/>
                    <a:pt x="8788" y="6925"/>
                    <a:pt x="8946" y="6710"/>
                  </a:cubicBezTo>
                  <a:cubicBezTo>
                    <a:pt x="9161" y="6641"/>
                    <a:pt x="8863" y="5513"/>
                    <a:pt x="8962" y="4530"/>
                  </a:cubicBezTo>
                  <a:cubicBezTo>
                    <a:pt x="8840" y="3751"/>
                    <a:pt x="8782" y="2976"/>
                    <a:pt x="8794" y="2197"/>
                  </a:cubicBezTo>
                  <a:cubicBezTo>
                    <a:pt x="8746" y="1782"/>
                    <a:pt x="8517" y="1213"/>
                    <a:pt x="8567" y="563"/>
                  </a:cubicBezTo>
                  <a:cubicBezTo>
                    <a:pt x="8780" y="-241"/>
                    <a:pt x="10274" y="-85"/>
                    <a:pt x="10545" y="415"/>
                  </a:cubicBezTo>
                  <a:cubicBezTo>
                    <a:pt x="10883" y="978"/>
                    <a:pt x="10970" y="1551"/>
                    <a:pt x="11051" y="2216"/>
                  </a:cubicBezTo>
                  <a:cubicBezTo>
                    <a:pt x="11117" y="2791"/>
                    <a:pt x="11196" y="3035"/>
                    <a:pt x="11323" y="3610"/>
                  </a:cubicBezTo>
                  <a:cubicBezTo>
                    <a:pt x="11464" y="4632"/>
                    <a:pt x="11444" y="5698"/>
                    <a:pt x="11368" y="6781"/>
                  </a:cubicBezTo>
                  <a:cubicBezTo>
                    <a:pt x="11738" y="6874"/>
                    <a:pt x="12038" y="6413"/>
                    <a:pt x="12187" y="6068"/>
                  </a:cubicBezTo>
                  <a:cubicBezTo>
                    <a:pt x="12384" y="5600"/>
                    <a:pt x="12558" y="5114"/>
                    <a:pt x="12724" y="4606"/>
                  </a:cubicBezTo>
                  <a:cubicBezTo>
                    <a:pt x="12843" y="4023"/>
                    <a:pt x="12901" y="3392"/>
                    <a:pt x="13035" y="2827"/>
                  </a:cubicBezTo>
                  <a:cubicBezTo>
                    <a:pt x="13116" y="2354"/>
                    <a:pt x="13139" y="1819"/>
                    <a:pt x="13348" y="1407"/>
                  </a:cubicBezTo>
                  <a:cubicBezTo>
                    <a:pt x="13651" y="579"/>
                    <a:pt x="15350" y="679"/>
                    <a:pt x="15393" y="1728"/>
                  </a:cubicBezTo>
                  <a:lnTo>
                    <a:pt x="15219" y="3227"/>
                  </a:lnTo>
                  <a:cubicBezTo>
                    <a:pt x="15097" y="3947"/>
                    <a:pt x="15174" y="4575"/>
                    <a:pt x="14990" y="5105"/>
                  </a:cubicBezTo>
                  <a:cubicBezTo>
                    <a:pt x="14936" y="5739"/>
                    <a:pt x="14808" y="6373"/>
                    <a:pt x="14629" y="7007"/>
                  </a:cubicBezTo>
                  <a:cubicBezTo>
                    <a:pt x="14547" y="7594"/>
                    <a:pt x="14698" y="8574"/>
                    <a:pt x="14732" y="8701"/>
                  </a:cubicBezTo>
                  <a:cubicBezTo>
                    <a:pt x="14914" y="9139"/>
                    <a:pt x="14995" y="9769"/>
                    <a:pt x="15494" y="9937"/>
                  </a:cubicBezTo>
                  <a:cubicBezTo>
                    <a:pt x="15870" y="9818"/>
                    <a:pt x="16058" y="9602"/>
                    <a:pt x="16385" y="9119"/>
                  </a:cubicBezTo>
                  <a:cubicBezTo>
                    <a:pt x="17050" y="7998"/>
                    <a:pt x="18381" y="7260"/>
                    <a:pt x="20367" y="7126"/>
                  </a:cubicBezTo>
                  <a:cubicBezTo>
                    <a:pt x="21229" y="7084"/>
                    <a:pt x="21335" y="7679"/>
                    <a:pt x="20998" y="7852"/>
                  </a:cubicBezTo>
                  <a:cubicBezTo>
                    <a:pt x="20657" y="8044"/>
                    <a:pt x="20118" y="8260"/>
                    <a:pt x="19870" y="8461"/>
                  </a:cubicBezTo>
                  <a:cubicBezTo>
                    <a:pt x="18866" y="9563"/>
                    <a:pt x="18031" y="11164"/>
                    <a:pt x="17602" y="12043"/>
                  </a:cubicBezTo>
                  <a:cubicBezTo>
                    <a:pt x="17128" y="13014"/>
                    <a:pt x="15379" y="14174"/>
                    <a:pt x="14960" y="14748"/>
                  </a:cubicBezTo>
                  <a:cubicBezTo>
                    <a:pt x="14158" y="15589"/>
                    <a:pt x="14170" y="16557"/>
                    <a:pt x="14170" y="16557"/>
                  </a:cubicBezTo>
                  <a:cubicBezTo>
                    <a:pt x="14170" y="16557"/>
                    <a:pt x="14121" y="20629"/>
                    <a:pt x="14170" y="21359"/>
                  </a:cubicBezTo>
                  <a:lnTo>
                    <a:pt x="6808" y="21359"/>
                  </a:lnTo>
                  <a:lnTo>
                    <a:pt x="6808" y="16746"/>
                  </a:lnTo>
                  <a:lnTo>
                    <a:pt x="5933" y="15319"/>
                  </a:lnTo>
                  <a:cubicBezTo>
                    <a:pt x="4793" y="13844"/>
                    <a:pt x="4691" y="12546"/>
                    <a:pt x="4471" y="11216"/>
                  </a:cubicBezTo>
                  <a:cubicBezTo>
                    <a:pt x="4243" y="10713"/>
                    <a:pt x="3910" y="9725"/>
                    <a:pt x="3786" y="9659"/>
                  </a:cubicBezTo>
                  <a:cubicBezTo>
                    <a:pt x="3576" y="9302"/>
                    <a:pt x="2364" y="8592"/>
                    <a:pt x="2177" y="8243"/>
                  </a:cubicBezTo>
                  <a:cubicBezTo>
                    <a:pt x="1463" y="7407"/>
                    <a:pt x="354" y="6571"/>
                    <a:pt x="83" y="5766"/>
                  </a:cubicBezTo>
                  <a:cubicBezTo>
                    <a:pt x="-265" y="5205"/>
                    <a:pt x="542" y="4628"/>
                    <a:pt x="1386" y="5164"/>
                  </a:cubicBezTo>
                  <a:cubicBezTo>
                    <a:pt x="1822" y="5496"/>
                    <a:pt x="3061" y="6756"/>
                    <a:pt x="4020" y="7471"/>
                  </a:cubicBezTo>
                  <a:cubicBezTo>
                    <a:pt x="4387" y="7730"/>
                    <a:pt x="4788" y="8065"/>
                    <a:pt x="5085" y="8362"/>
                  </a:cubicBezTo>
                  <a:cubicBezTo>
                    <a:pt x="5644" y="8666"/>
                    <a:pt x="6401" y="8048"/>
                    <a:pt x="6203" y="7661"/>
                  </a:cubicBezTo>
                  <a:cubicBezTo>
                    <a:pt x="5957" y="7019"/>
                    <a:pt x="5512" y="6239"/>
                    <a:pt x="5464" y="5735"/>
                  </a:cubicBezTo>
                  <a:cubicBezTo>
                    <a:pt x="5232" y="4982"/>
                    <a:pt x="5025" y="4229"/>
                    <a:pt x="4887" y="3476"/>
                  </a:cubicBezTo>
                  <a:cubicBezTo>
                    <a:pt x="4707" y="3063"/>
                    <a:pt x="4446" y="2573"/>
                    <a:pt x="4417" y="2144"/>
                  </a:cubicBezTo>
                  <a:cubicBezTo>
                    <a:pt x="4278" y="1064"/>
                    <a:pt x="5936" y="984"/>
                    <a:pt x="6337" y="1831"/>
                  </a:cubicBezTo>
                  <a:cubicBezTo>
                    <a:pt x="6510" y="2336"/>
                    <a:pt x="6731" y="2856"/>
                    <a:pt x="6889" y="3381"/>
                  </a:cubicBezTo>
                  <a:cubicBezTo>
                    <a:pt x="6951" y="4080"/>
                    <a:pt x="7537" y="4887"/>
                    <a:pt x="7773" y="5640"/>
                  </a:cubicBezTo>
                  <a:cubicBezTo>
                    <a:pt x="7963" y="6033"/>
                    <a:pt x="8036" y="6472"/>
                    <a:pt x="8098" y="6888"/>
                  </a:cubicBezTo>
                  <a:close/>
                </a:path>
              </a:pathLst>
            </a:custGeom>
            <a:solidFill>
              <a:schemeClr val="accent4">
                <a:alpha val="7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p>
              <a:pPr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  <p:sp>
          <p:nvSpPr>
            <p:cNvPr id="22599" name="Shape 22599"/>
            <p:cNvSpPr/>
            <p:nvPr>
              <p:custDataLst>
                <p:tags r:id="rId7"/>
              </p:custDataLst>
            </p:nvPr>
          </p:nvSpPr>
          <p:spPr>
            <a:xfrm>
              <a:off x="2866345" y="100449"/>
              <a:ext cx="4074101" cy="6235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6" h="21359" extrusionOk="0">
                  <a:moveTo>
                    <a:pt x="8098" y="6888"/>
                  </a:moveTo>
                  <a:cubicBezTo>
                    <a:pt x="8172" y="7536"/>
                    <a:pt x="8788" y="6925"/>
                    <a:pt x="8946" y="6710"/>
                  </a:cubicBezTo>
                  <a:cubicBezTo>
                    <a:pt x="9161" y="6641"/>
                    <a:pt x="8863" y="5513"/>
                    <a:pt x="8962" y="4530"/>
                  </a:cubicBezTo>
                  <a:cubicBezTo>
                    <a:pt x="8840" y="3751"/>
                    <a:pt x="8782" y="2976"/>
                    <a:pt x="8794" y="2197"/>
                  </a:cubicBezTo>
                  <a:cubicBezTo>
                    <a:pt x="8746" y="1782"/>
                    <a:pt x="8517" y="1213"/>
                    <a:pt x="8567" y="563"/>
                  </a:cubicBezTo>
                  <a:cubicBezTo>
                    <a:pt x="8780" y="-241"/>
                    <a:pt x="10274" y="-85"/>
                    <a:pt x="10545" y="415"/>
                  </a:cubicBezTo>
                  <a:cubicBezTo>
                    <a:pt x="10883" y="978"/>
                    <a:pt x="10970" y="1551"/>
                    <a:pt x="11051" y="2216"/>
                  </a:cubicBezTo>
                  <a:cubicBezTo>
                    <a:pt x="11117" y="2791"/>
                    <a:pt x="11196" y="3035"/>
                    <a:pt x="11323" y="3610"/>
                  </a:cubicBezTo>
                  <a:cubicBezTo>
                    <a:pt x="11464" y="4632"/>
                    <a:pt x="11444" y="5698"/>
                    <a:pt x="11368" y="6781"/>
                  </a:cubicBezTo>
                  <a:cubicBezTo>
                    <a:pt x="11738" y="6874"/>
                    <a:pt x="12038" y="6413"/>
                    <a:pt x="12187" y="6068"/>
                  </a:cubicBezTo>
                  <a:cubicBezTo>
                    <a:pt x="12384" y="5600"/>
                    <a:pt x="12558" y="5114"/>
                    <a:pt x="12724" y="4606"/>
                  </a:cubicBezTo>
                  <a:cubicBezTo>
                    <a:pt x="12843" y="4023"/>
                    <a:pt x="12901" y="3392"/>
                    <a:pt x="13035" y="2827"/>
                  </a:cubicBezTo>
                  <a:cubicBezTo>
                    <a:pt x="13116" y="2354"/>
                    <a:pt x="13139" y="1819"/>
                    <a:pt x="13348" y="1407"/>
                  </a:cubicBezTo>
                  <a:cubicBezTo>
                    <a:pt x="13651" y="579"/>
                    <a:pt x="15350" y="679"/>
                    <a:pt x="15393" y="1728"/>
                  </a:cubicBezTo>
                  <a:lnTo>
                    <a:pt x="15219" y="3227"/>
                  </a:lnTo>
                  <a:cubicBezTo>
                    <a:pt x="15097" y="3947"/>
                    <a:pt x="15174" y="4575"/>
                    <a:pt x="14990" y="5105"/>
                  </a:cubicBezTo>
                  <a:cubicBezTo>
                    <a:pt x="14936" y="5739"/>
                    <a:pt x="14808" y="6373"/>
                    <a:pt x="14629" y="7007"/>
                  </a:cubicBezTo>
                  <a:cubicBezTo>
                    <a:pt x="14547" y="7594"/>
                    <a:pt x="14698" y="8574"/>
                    <a:pt x="14732" y="8701"/>
                  </a:cubicBezTo>
                  <a:cubicBezTo>
                    <a:pt x="14914" y="9139"/>
                    <a:pt x="14995" y="9769"/>
                    <a:pt x="15494" y="9937"/>
                  </a:cubicBezTo>
                  <a:cubicBezTo>
                    <a:pt x="15870" y="9818"/>
                    <a:pt x="16058" y="9602"/>
                    <a:pt x="16385" y="9119"/>
                  </a:cubicBezTo>
                  <a:cubicBezTo>
                    <a:pt x="17050" y="7998"/>
                    <a:pt x="18381" y="7260"/>
                    <a:pt x="20367" y="7126"/>
                  </a:cubicBezTo>
                  <a:cubicBezTo>
                    <a:pt x="21229" y="7084"/>
                    <a:pt x="21335" y="7679"/>
                    <a:pt x="20998" y="7852"/>
                  </a:cubicBezTo>
                  <a:cubicBezTo>
                    <a:pt x="20657" y="8044"/>
                    <a:pt x="20118" y="8260"/>
                    <a:pt x="19870" y="8461"/>
                  </a:cubicBezTo>
                  <a:cubicBezTo>
                    <a:pt x="18866" y="9563"/>
                    <a:pt x="18031" y="11164"/>
                    <a:pt x="17602" y="12043"/>
                  </a:cubicBezTo>
                  <a:cubicBezTo>
                    <a:pt x="17128" y="13014"/>
                    <a:pt x="15379" y="14174"/>
                    <a:pt x="14960" y="14748"/>
                  </a:cubicBezTo>
                  <a:cubicBezTo>
                    <a:pt x="14158" y="15589"/>
                    <a:pt x="14170" y="16557"/>
                    <a:pt x="14170" y="16557"/>
                  </a:cubicBezTo>
                  <a:cubicBezTo>
                    <a:pt x="14170" y="16557"/>
                    <a:pt x="14121" y="20629"/>
                    <a:pt x="14170" y="21359"/>
                  </a:cubicBezTo>
                  <a:lnTo>
                    <a:pt x="6808" y="21359"/>
                  </a:lnTo>
                  <a:lnTo>
                    <a:pt x="6808" y="16746"/>
                  </a:lnTo>
                  <a:lnTo>
                    <a:pt x="5933" y="15319"/>
                  </a:lnTo>
                  <a:cubicBezTo>
                    <a:pt x="4793" y="13844"/>
                    <a:pt x="4691" y="12546"/>
                    <a:pt x="4471" y="11216"/>
                  </a:cubicBezTo>
                  <a:cubicBezTo>
                    <a:pt x="4243" y="10713"/>
                    <a:pt x="3910" y="9725"/>
                    <a:pt x="3786" y="9659"/>
                  </a:cubicBezTo>
                  <a:cubicBezTo>
                    <a:pt x="3576" y="9302"/>
                    <a:pt x="2364" y="8592"/>
                    <a:pt x="2177" y="8243"/>
                  </a:cubicBezTo>
                  <a:cubicBezTo>
                    <a:pt x="1463" y="7407"/>
                    <a:pt x="354" y="6571"/>
                    <a:pt x="83" y="5766"/>
                  </a:cubicBezTo>
                  <a:cubicBezTo>
                    <a:pt x="-265" y="5205"/>
                    <a:pt x="542" y="4628"/>
                    <a:pt x="1386" y="5164"/>
                  </a:cubicBezTo>
                  <a:cubicBezTo>
                    <a:pt x="1822" y="5496"/>
                    <a:pt x="3061" y="6756"/>
                    <a:pt x="4020" y="7471"/>
                  </a:cubicBezTo>
                  <a:cubicBezTo>
                    <a:pt x="4387" y="7730"/>
                    <a:pt x="4788" y="8065"/>
                    <a:pt x="5085" y="8362"/>
                  </a:cubicBezTo>
                  <a:cubicBezTo>
                    <a:pt x="5644" y="8666"/>
                    <a:pt x="6401" y="8048"/>
                    <a:pt x="6203" y="7661"/>
                  </a:cubicBezTo>
                  <a:cubicBezTo>
                    <a:pt x="5957" y="7019"/>
                    <a:pt x="5512" y="6239"/>
                    <a:pt x="5464" y="5735"/>
                  </a:cubicBezTo>
                  <a:cubicBezTo>
                    <a:pt x="5232" y="4982"/>
                    <a:pt x="5025" y="4229"/>
                    <a:pt x="4887" y="3476"/>
                  </a:cubicBezTo>
                  <a:cubicBezTo>
                    <a:pt x="4707" y="3063"/>
                    <a:pt x="4446" y="2573"/>
                    <a:pt x="4417" y="2144"/>
                  </a:cubicBezTo>
                  <a:cubicBezTo>
                    <a:pt x="4278" y="1064"/>
                    <a:pt x="5936" y="984"/>
                    <a:pt x="6337" y="1831"/>
                  </a:cubicBezTo>
                  <a:cubicBezTo>
                    <a:pt x="6510" y="2336"/>
                    <a:pt x="6731" y="2856"/>
                    <a:pt x="6889" y="3381"/>
                  </a:cubicBezTo>
                  <a:cubicBezTo>
                    <a:pt x="6951" y="4080"/>
                    <a:pt x="7537" y="4887"/>
                    <a:pt x="7773" y="5640"/>
                  </a:cubicBezTo>
                  <a:cubicBezTo>
                    <a:pt x="7963" y="6033"/>
                    <a:pt x="8036" y="6472"/>
                    <a:pt x="8098" y="6888"/>
                  </a:cubicBezTo>
                  <a:close/>
                </a:path>
              </a:pathLst>
            </a:custGeom>
            <a:solidFill>
              <a:schemeClr val="accent6">
                <a:alpha val="7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p>
              <a:pPr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</p:grpSp>
      <p:sp>
        <p:nvSpPr>
          <p:cNvPr id="22601" name="Shape 22601"/>
          <p:cNvSpPr/>
          <p:nvPr>
            <p:custDataLst>
              <p:tags r:id="rId8"/>
            </p:custDataLst>
          </p:nvPr>
        </p:nvSpPr>
        <p:spPr>
          <a:xfrm>
            <a:off x="10127615" y="4423410"/>
            <a:ext cx="1249045" cy="21234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6" h="21359" extrusionOk="0">
                <a:moveTo>
                  <a:pt x="8098" y="6888"/>
                </a:moveTo>
                <a:cubicBezTo>
                  <a:pt x="8172" y="7536"/>
                  <a:pt x="8788" y="6925"/>
                  <a:pt x="8946" y="6710"/>
                </a:cubicBezTo>
                <a:cubicBezTo>
                  <a:pt x="9161" y="6641"/>
                  <a:pt x="8863" y="5513"/>
                  <a:pt x="8962" y="4530"/>
                </a:cubicBezTo>
                <a:cubicBezTo>
                  <a:pt x="8840" y="3751"/>
                  <a:pt x="8782" y="2976"/>
                  <a:pt x="8794" y="2197"/>
                </a:cubicBezTo>
                <a:cubicBezTo>
                  <a:pt x="8746" y="1782"/>
                  <a:pt x="8517" y="1213"/>
                  <a:pt x="8567" y="563"/>
                </a:cubicBezTo>
                <a:cubicBezTo>
                  <a:pt x="8780" y="-241"/>
                  <a:pt x="10274" y="-85"/>
                  <a:pt x="10545" y="415"/>
                </a:cubicBezTo>
                <a:cubicBezTo>
                  <a:pt x="10883" y="978"/>
                  <a:pt x="10970" y="1551"/>
                  <a:pt x="11051" y="2216"/>
                </a:cubicBezTo>
                <a:cubicBezTo>
                  <a:pt x="11117" y="2791"/>
                  <a:pt x="11196" y="3035"/>
                  <a:pt x="11323" y="3610"/>
                </a:cubicBezTo>
                <a:cubicBezTo>
                  <a:pt x="11464" y="4632"/>
                  <a:pt x="11444" y="5698"/>
                  <a:pt x="11368" y="6781"/>
                </a:cubicBezTo>
                <a:cubicBezTo>
                  <a:pt x="11738" y="6874"/>
                  <a:pt x="12038" y="6413"/>
                  <a:pt x="12187" y="6068"/>
                </a:cubicBezTo>
                <a:cubicBezTo>
                  <a:pt x="12384" y="5600"/>
                  <a:pt x="12558" y="5114"/>
                  <a:pt x="12724" y="4606"/>
                </a:cubicBezTo>
                <a:cubicBezTo>
                  <a:pt x="12843" y="4023"/>
                  <a:pt x="12901" y="3392"/>
                  <a:pt x="13035" y="2827"/>
                </a:cubicBezTo>
                <a:cubicBezTo>
                  <a:pt x="13116" y="2354"/>
                  <a:pt x="13139" y="1819"/>
                  <a:pt x="13348" y="1407"/>
                </a:cubicBezTo>
                <a:cubicBezTo>
                  <a:pt x="13651" y="579"/>
                  <a:pt x="15350" y="679"/>
                  <a:pt x="15393" y="1728"/>
                </a:cubicBezTo>
                <a:lnTo>
                  <a:pt x="15219" y="3227"/>
                </a:lnTo>
                <a:cubicBezTo>
                  <a:pt x="15097" y="3947"/>
                  <a:pt x="15174" y="4575"/>
                  <a:pt x="14990" y="5105"/>
                </a:cubicBezTo>
                <a:cubicBezTo>
                  <a:pt x="14936" y="5739"/>
                  <a:pt x="14808" y="6373"/>
                  <a:pt x="14629" y="7007"/>
                </a:cubicBezTo>
                <a:cubicBezTo>
                  <a:pt x="14547" y="7594"/>
                  <a:pt x="14698" y="8574"/>
                  <a:pt x="14732" y="8701"/>
                </a:cubicBezTo>
                <a:cubicBezTo>
                  <a:pt x="14914" y="9139"/>
                  <a:pt x="14995" y="9769"/>
                  <a:pt x="15494" y="9937"/>
                </a:cubicBezTo>
                <a:cubicBezTo>
                  <a:pt x="15870" y="9818"/>
                  <a:pt x="16058" y="9602"/>
                  <a:pt x="16385" y="9119"/>
                </a:cubicBezTo>
                <a:cubicBezTo>
                  <a:pt x="17050" y="7998"/>
                  <a:pt x="18381" y="7260"/>
                  <a:pt x="20367" y="7126"/>
                </a:cubicBezTo>
                <a:cubicBezTo>
                  <a:pt x="21229" y="7084"/>
                  <a:pt x="21335" y="7679"/>
                  <a:pt x="20998" y="7852"/>
                </a:cubicBezTo>
                <a:cubicBezTo>
                  <a:pt x="20657" y="8044"/>
                  <a:pt x="20118" y="8260"/>
                  <a:pt x="19870" y="8461"/>
                </a:cubicBezTo>
                <a:cubicBezTo>
                  <a:pt x="18866" y="9563"/>
                  <a:pt x="18031" y="11164"/>
                  <a:pt x="17602" y="12043"/>
                </a:cubicBezTo>
                <a:cubicBezTo>
                  <a:pt x="17128" y="13014"/>
                  <a:pt x="15379" y="14174"/>
                  <a:pt x="14960" y="14748"/>
                </a:cubicBezTo>
                <a:cubicBezTo>
                  <a:pt x="14158" y="15589"/>
                  <a:pt x="14170" y="16557"/>
                  <a:pt x="14170" y="16557"/>
                </a:cubicBezTo>
                <a:cubicBezTo>
                  <a:pt x="14170" y="16557"/>
                  <a:pt x="14121" y="20629"/>
                  <a:pt x="14170" y="21359"/>
                </a:cubicBezTo>
                <a:lnTo>
                  <a:pt x="6808" y="21359"/>
                </a:lnTo>
                <a:lnTo>
                  <a:pt x="6808" y="16746"/>
                </a:lnTo>
                <a:lnTo>
                  <a:pt x="5933" y="15319"/>
                </a:lnTo>
                <a:cubicBezTo>
                  <a:pt x="4793" y="13844"/>
                  <a:pt x="4691" y="12546"/>
                  <a:pt x="4471" y="11216"/>
                </a:cubicBezTo>
                <a:cubicBezTo>
                  <a:pt x="4243" y="10713"/>
                  <a:pt x="3910" y="9725"/>
                  <a:pt x="3786" y="9659"/>
                </a:cubicBezTo>
                <a:cubicBezTo>
                  <a:pt x="3576" y="9302"/>
                  <a:pt x="2364" y="8592"/>
                  <a:pt x="2177" y="8243"/>
                </a:cubicBezTo>
                <a:cubicBezTo>
                  <a:pt x="1463" y="7407"/>
                  <a:pt x="354" y="6571"/>
                  <a:pt x="83" y="5766"/>
                </a:cubicBezTo>
                <a:cubicBezTo>
                  <a:pt x="-265" y="5205"/>
                  <a:pt x="542" y="4628"/>
                  <a:pt x="1386" y="5164"/>
                </a:cubicBezTo>
                <a:cubicBezTo>
                  <a:pt x="1822" y="5496"/>
                  <a:pt x="3061" y="6756"/>
                  <a:pt x="4020" y="7471"/>
                </a:cubicBezTo>
                <a:cubicBezTo>
                  <a:pt x="4387" y="7730"/>
                  <a:pt x="4788" y="8065"/>
                  <a:pt x="5085" y="8362"/>
                </a:cubicBezTo>
                <a:cubicBezTo>
                  <a:pt x="5644" y="8666"/>
                  <a:pt x="6401" y="8048"/>
                  <a:pt x="6203" y="7661"/>
                </a:cubicBezTo>
                <a:cubicBezTo>
                  <a:pt x="5957" y="7019"/>
                  <a:pt x="5512" y="6239"/>
                  <a:pt x="5464" y="5735"/>
                </a:cubicBezTo>
                <a:cubicBezTo>
                  <a:pt x="5232" y="4982"/>
                  <a:pt x="5025" y="4229"/>
                  <a:pt x="4887" y="3476"/>
                </a:cubicBezTo>
                <a:cubicBezTo>
                  <a:pt x="4707" y="3063"/>
                  <a:pt x="4446" y="2573"/>
                  <a:pt x="4417" y="2144"/>
                </a:cubicBezTo>
                <a:cubicBezTo>
                  <a:pt x="4278" y="1064"/>
                  <a:pt x="5936" y="984"/>
                  <a:pt x="6337" y="1831"/>
                </a:cubicBezTo>
                <a:cubicBezTo>
                  <a:pt x="6510" y="2336"/>
                  <a:pt x="6731" y="2856"/>
                  <a:pt x="6889" y="3381"/>
                </a:cubicBezTo>
                <a:cubicBezTo>
                  <a:pt x="6951" y="4080"/>
                  <a:pt x="7537" y="4887"/>
                  <a:pt x="7773" y="5640"/>
                </a:cubicBezTo>
                <a:cubicBezTo>
                  <a:pt x="7963" y="6033"/>
                  <a:pt x="8036" y="6472"/>
                  <a:pt x="8098" y="6888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19051" tIns="19051" rIns="19051" bIns="19051" anchor="ctr"/>
          <a:p>
            <a:pPr defTabSz="2286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sp>
        <p:nvSpPr>
          <p:cNvPr id="16" name="TextBox 76"/>
          <p:cNvSpPr txBox="1"/>
          <p:nvPr>
            <p:custDataLst>
              <p:tags r:id="rId9"/>
            </p:custDataLst>
          </p:nvPr>
        </p:nvSpPr>
        <p:spPr>
          <a:xfrm>
            <a:off x="884555" y="1263650"/>
            <a:ext cx="114674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36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36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北滘镇目前有历史教师</a:t>
            </a:r>
            <a:r>
              <a:rPr lang="en-US" altLang="zh-CN" sz="36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52</a:t>
            </a:r>
            <a:r>
              <a:rPr lang="zh-CN" altLang="en-US" sz="36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人，其中高级教师</a:t>
            </a:r>
            <a:r>
              <a:rPr lang="en-US" altLang="zh-CN" sz="36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36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人，</a:t>
            </a:r>
            <a:endParaRPr lang="zh-CN" altLang="en-US" sz="36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zh-CN" altLang="en-US" sz="36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一级教师</a:t>
            </a:r>
            <a:r>
              <a:rPr lang="en-US" altLang="zh-CN" sz="36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17</a:t>
            </a:r>
            <a:r>
              <a:rPr lang="zh-CN" altLang="en-US" sz="36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人。</a:t>
            </a:r>
            <a:endParaRPr lang="zh-CN" altLang="en-US" sz="36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aphicFrame>
        <p:nvGraphicFramePr>
          <p:cNvPr id="5" name="图表 4"/>
          <p:cNvGraphicFramePr/>
          <p:nvPr>
            <p:custDataLst>
              <p:tags r:id="rId10"/>
            </p:custDataLst>
          </p:nvPr>
        </p:nvGraphicFramePr>
        <p:xfrm>
          <a:off x="2002155" y="2845435"/>
          <a:ext cx="5401945" cy="3272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pic>
        <p:nvPicPr>
          <p:cNvPr id="14" name="图片 1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96265" y="4749033"/>
            <a:ext cx="1273051" cy="1891162"/>
          </a:xfrm>
          <a:prstGeom prst="rect">
            <a:avLst/>
          </a:prstGeom>
        </p:spPr>
      </p:pic>
      <p:sp>
        <p:nvSpPr>
          <p:cNvPr id="6" name="TextBox 76"/>
          <p:cNvSpPr txBox="1"/>
          <p:nvPr>
            <p:custDataLst>
              <p:tags r:id="rId13"/>
            </p:custDataLst>
          </p:nvPr>
        </p:nvSpPr>
        <p:spPr>
          <a:xfrm>
            <a:off x="7409180" y="2789555"/>
            <a:ext cx="51949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4000" b="1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 </a:t>
            </a:r>
            <a:r>
              <a:rPr lang="zh-CN" altLang="en-US" sz="4000" b="1">
                <a:solidFill>
                  <a:schemeClr val="accent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年轻、活力、向上</a:t>
            </a:r>
            <a:endParaRPr lang="zh-CN" altLang="en-US" sz="4000" b="1">
              <a:solidFill>
                <a:schemeClr val="accent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7" name="圆角矩形 84"/>
          <p:cNvSpPr/>
          <p:nvPr>
            <p:custDataLst>
              <p:tags r:id="rId14"/>
            </p:custDataLst>
          </p:nvPr>
        </p:nvSpPr>
        <p:spPr>
          <a:xfrm>
            <a:off x="587375" y="160020"/>
            <a:ext cx="8329930" cy="776605"/>
          </a:xfrm>
          <a:prstGeom prst="roundRect">
            <a:avLst>
              <a:gd name="adj" fmla="val 12535"/>
            </a:avLst>
          </a:prstGeom>
          <a:gradFill>
            <a:gsLst>
              <a:gs pos="11000">
                <a:schemeClr val="accent5">
                  <a:lumMod val="60000"/>
                  <a:lumOff val="40000"/>
                </a:schemeClr>
              </a:gs>
              <a:gs pos="37000">
                <a:schemeClr val="accent4">
                  <a:lumMod val="40000"/>
                  <a:lumOff val="60000"/>
                </a:schemeClr>
              </a:gs>
              <a:gs pos="92000">
                <a:srgbClr val="FAFCFB"/>
              </a:gs>
              <a:gs pos="15000">
                <a:schemeClr val="accent2">
                  <a:lumMod val="20000"/>
                  <a:lumOff val="80000"/>
                </a:schemeClr>
              </a:gs>
            </a:gsLst>
            <a:lin ang="2700000" scaled="0"/>
          </a:gradFill>
          <a:ln w="22225">
            <a:gradFill>
              <a:gsLst>
                <a:gs pos="36000">
                  <a:srgbClr val="FCFCFC"/>
                </a:gs>
                <a:gs pos="71000">
                  <a:srgbClr val="FAFCFB"/>
                </a:gs>
              </a:gsLst>
              <a:lin ang="3000000" scaled="0"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7" rIns="96435" bIns="48217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linea-basic-10" charset="0"/>
                <a:sym typeface="+mn-ea"/>
              </a:rPr>
              <a:t>（一）我们的团队：</a:t>
            </a:r>
            <a:r>
              <a:rPr lang="zh-CN" altLang="en-US" sz="32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linea-basic-10" charset="0"/>
                <a:sym typeface="+mn-ea"/>
              </a:rPr>
              <a:t>始于热爱，成于坚守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 panose="020B0604020202020204" pitchFamily="34" charset="0"/>
              <a:ea typeface="思源黑体 CN Light" pitchFamily="34" charset="-122"/>
              <a:cs typeface="+mn-cs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2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childTnLst>
                                    <p:set>
                                      <p:cBhvr>
                                        <p:cTn id="10" dur="indefinite" fill="hold"/>
                                        <p:tgtEl>
                                          <p:spTgt spid="2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00" fill="hold"/>
                                        <p:tgtEl>
                                          <p:spTgt spid="22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00" fill="hold"/>
                                        <p:tgtEl>
                                          <p:spTgt spid="22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3" fill="hold" grpId="0" nodeType="click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00" grpId="0" bldLvl="0" animBg="1" advAuto="0"/>
      <p:bldP spid="22601" grpId="1" bldLvl="0" animBg="1" advAuto="0"/>
      <p:bldP spid="16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4" name="组合 13"/>
          <p:cNvGrpSpPr/>
          <p:nvPr>
            <p:custDataLst>
              <p:tags r:id="rId1"/>
            </p:custDataLst>
          </p:nvPr>
        </p:nvGrpSpPr>
        <p:grpSpPr>
          <a:xfrm>
            <a:off x="601434" y="229144"/>
            <a:ext cx="717893" cy="166311"/>
            <a:chOff x="6096000" y="3052233"/>
            <a:chExt cx="1270015" cy="294217"/>
          </a:xfrm>
        </p:grpSpPr>
        <p:sp>
          <p:nvSpPr>
            <p:cNvPr id="15" name="椭圆 14"/>
            <p:cNvSpPr/>
            <p:nvPr>
              <p:custDataLst>
                <p:tags r:id="rId2"/>
              </p:custDataLst>
            </p:nvPr>
          </p:nvSpPr>
          <p:spPr>
            <a:xfrm>
              <a:off x="6096000" y="3052233"/>
              <a:ext cx="294217" cy="29421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90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等腰三角形 15"/>
            <p:cNvSpPr/>
            <p:nvPr>
              <p:custDataLst>
                <p:tags r:id="rId3"/>
              </p:custDataLst>
            </p:nvPr>
          </p:nvSpPr>
          <p:spPr>
            <a:xfrm>
              <a:off x="6422761" y="3067052"/>
              <a:ext cx="306912" cy="26458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90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4"/>
              </p:custDataLst>
            </p:nvPr>
          </p:nvSpPr>
          <p:spPr>
            <a:xfrm>
              <a:off x="6791855" y="3067050"/>
              <a:ext cx="264584" cy="2645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90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椭圆 17"/>
            <p:cNvSpPr/>
            <p:nvPr>
              <p:custDataLst>
                <p:tags r:id="rId5"/>
              </p:custDataLst>
            </p:nvPr>
          </p:nvSpPr>
          <p:spPr>
            <a:xfrm>
              <a:off x="7131065" y="3081868"/>
              <a:ext cx="234950" cy="234948"/>
            </a:xfrm>
            <a:prstGeom prst="ellipse">
              <a:avLst/>
            </a:prstGeom>
            <a:noFill/>
            <a:ln w="28575" cmpd="sng">
              <a:solidFill>
                <a:schemeClr val="dk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9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6"/>
            </p:custDataLst>
          </p:nvPr>
        </p:nvGrpSpPr>
        <p:grpSpPr>
          <a:xfrm>
            <a:off x="1991844" y="6465860"/>
            <a:ext cx="8875064" cy="78689"/>
            <a:chOff x="1872871" y="6130929"/>
            <a:chExt cx="8415337" cy="74613"/>
          </a:xfrm>
        </p:grpSpPr>
        <p:cxnSp>
          <p:nvCxnSpPr>
            <p:cNvPr id="21" name="直接连接符 20"/>
            <p:cNvCxnSpPr/>
            <p:nvPr>
              <p:custDataLst>
                <p:tags r:id="rId7"/>
              </p:custDataLst>
            </p:nvPr>
          </p:nvCxnSpPr>
          <p:spPr>
            <a:xfrm>
              <a:off x="1872871" y="6130929"/>
              <a:ext cx="0" cy="74613"/>
            </a:xfrm>
            <a:prstGeom prst="line">
              <a:avLst/>
            </a:prstGeom>
            <a:ln w="12700">
              <a:solidFill>
                <a:schemeClr val="dk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>
              <p:custDataLst>
                <p:tags r:id="rId8"/>
              </p:custDataLst>
            </p:nvPr>
          </p:nvCxnSpPr>
          <p:spPr>
            <a:xfrm>
              <a:off x="3976705" y="6130929"/>
              <a:ext cx="0" cy="74613"/>
            </a:xfrm>
            <a:prstGeom prst="line">
              <a:avLst/>
            </a:prstGeom>
            <a:ln w="12700">
              <a:solidFill>
                <a:schemeClr val="dk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>
              <p:custDataLst>
                <p:tags r:id="rId9"/>
              </p:custDataLst>
            </p:nvPr>
          </p:nvCxnSpPr>
          <p:spPr>
            <a:xfrm>
              <a:off x="6080539" y="6130929"/>
              <a:ext cx="0" cy="74613"/>
            </a:xfrm>
            <a:prstGeom prst="line">
              <a:avLst/>
            </a:prstGeom>
            <a:ln w="12700">
              <a:solidFill>
                <a:schemeClr val="dk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>
              <p:custDataLst>
                <p:tags r:id="rId10"/>
              </p:custDataLst>
            </p:nvPr>
          </p:nvCxnSpPr>
          <p:spPr>
            <a:xfrm>
              <a:off x="8184373" y="6130929"/>
              <a:ext cx="0" cy="74613"/>
            </a:xfrm>
            <a:prstGeom prst="line">
              <a:avLst/>
            </a:prstGeom>
            <a:ln w="12700">
              <a:solidFill>
                <a:schemeClr val="dk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>
              <p:custDataLst>
                <p:tags r:id="rId11"/>
              </p:custDataLst>
            </p:nvPr>
          </p:nvCxnSpPr>
          <p:spPr>
            <a:xfrm>
              <a:off x="10288208" y="6130929"/>
              <a:ext cx="0" cy="74613"/>
            </a:xfrm>
            <a:prstGeom prst="line">
              <a:avLst/>
            </a:prstGeom>
            <a:ln w="12700">
              <a:solidFill>
                <a:schemeClr val="dk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>
              <p:custDataLst>
                <p:tags r:id="rId12"/>
              </p:custDataLst>
            </p:nvPr>
          </p:nvCxnSpPr>
          <p:spPr>
            <a:xfrm>
              <a:off x="9236290" y="6168235"/>
              <a:ext cx="0" cy="36000"/>
            </a:xfrm>
            <a:prstGeom prst="line">
              <a:avLst/>
            </a:prstGeom>
            <a:ln>
              <a:solidFill>
                <a:schemeClr val="dk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>
              <p:custDataLst>
                <p:tags r:id="rId13"/>
              </p:custDataLst>
            </p:nvPr>
          </p:nvCxnSpPr>
          <p:spPr>
            <a:xfrm>
              <a:off x="7132456" y="6168235"/>
              <a:ext cx="0" cy="36000"/>
            </a:xfrm>
            <a:prstGeom prst="line">
              <a:avLst/>
            </a:prstGeom>
            <a:ln>
              <a:solidFill>
                <a:schemeClr val="dk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>
              <p:custDataLst>
                <p:tags r:id="rId14"/>
              </p:custDataLst>
            </p:nvPr>
          </p:nvCxnSpPr>
          <p:spPr>
            <a:xfrm>
              <a:off x="5028622" y="6168235"/>
              <a:ext cx="0" cy="36000"/>
            </a:xfrm>
            <a:prstGeom prst="line">
              <a:avLst/>
            </a:prstGeom>
            <a:ln>
              <a:solidFill>
                <a:schemeClr val="dk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>
              <p:custDataLst>
                <p:tags r:id="rId15"/>
              </p:custDataLst>
            </p:nvPr>
          </p:nvCxnSpPr>
          <p:spPr>
            <a:xfrm>
              <a:off x="2924788" y="6168235"/>
              <a:ext cx="0" cy="36000"/>
            </a:xfrm>
            <a:prstGeom prst="line">
              <a:avLst/>
            </a:prstGeom>
            <a:ln>
              <a:solidFill>
                <a:schemeClr val="dk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椭圆 21"/>
          <p:cNvSpPr/>
          <p:nvPr>
            <p:custDataLst>
              <p:tags r:id="rId16"/>
            </p:custDataLst>
          </p:nvPr>
        </p:nvSpPr>
        <p:spPr>
          <a:xfrm>
            <a:off x="12241933" y="2909802"/>
            <a:ext cx="56924" cy="56924"/>
          </a:xfrm>
          <a:prstGeom prst="ellipse">
            <a:avLst/>
          </a:prstGeom>
          <a:solidFill>
            <a:srgbClr val="90726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9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椭圆 3"/>
          <p:cNvSpPr/>
          <p:nvPr>
            <p:custDataLst>
              <p:tags r:id="rId17"/>
            </p:custDataLst>
          </p:nvPr>
        </p:nvSpPr>
        <p:spPr>
          <a:xfrm>
            <a:off x="12241933" y="3166294"/>
            <a:ext cx="56924" cy="56924"/>
          </a:xfrm>
          <a:prstGeom prst="ellipse">
            <a:avLst/>
          </a:prstGeom>
          <a:solidFill>
            <a:srgbClr val="90726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9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椭圆 23"/>
          <p:cNvSpPr/>
          <p:nvPr>
            <p:custDataLst>
              <p:tags r:id="rId18"/>
            </p:custDataLst>
          </p:nvPr>
        </p:nvSpPr>
        <p:spPr>
          <a:xfrm>
            <a:off x="12241933" y="4671087"/>
            <a:ext cx="56924" cy="56924"/>
          </a:xfrm>
          <a:prstGeom prst="ellipse">
            <a:avLst/>
          </a:prstGeom>
          <a:solidFill>
            <a:srgbClr val="90726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9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8"/>
          <p:cNvSpPr/>
          <p:nvPr>
            <p:custDataLst>
              <p:tags r:id="rId19"/>
            </p:custDataLst>
          </p:nvPr>
        </p:nvSpPr>
        <p:spPr>
          <a:xfrm>
            <a:off x="12241933" y="4926908"/>
            <a:ext cx="56924" cy="56924"/>
          </a:xfrm>
          <a:prstGeom prst="ellipse">
            <a:avLst/>
          </a:prstGeom>
          <a:solidFill>
            <a:srgbClr val="90726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9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8" name="组合 37"/>
          <p:cNvGrpSpPr/>
          <p:nvPr>
            <p:custDataLst>
              <p:tags r:id="rId20"/>
            </p:custDataLst>
          </p:nvPr>
        </p:nvGrpSpPr>
        <p:grpSpPr>
          <a:xfrm rot="16200000">
            <a:off x="11866237" y="3845359"/>
            <a:ext cx="807646" cy="192871"/>
            <a:chOff x="8953" y="9433"/>
            <a:chExt cx="1206" cy="288"/>
          </a:xfrm>
        </p:grpSpPr>
        <p:sp>
          <p:nvSpPr>
            <p:cNvPr id="39" name="矩形 38"/>
            <p:cNvSpPr/>
            <p:nvPr>
              <p:custDataLst>
                <p:tags r:id="rId21"/>
              </p:custDataLst>
            </p:nvPr>
          </p:nvSpPr>
          <p:spPr>
            <a:xfrm rot="2700000">
              <a:off x="8953" y="9481"/>
              <a:ext cx="194" cy="19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9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矩形 39"/>
            <p:cNvSpPr/>
            <p:nvPr>
              <p:custDataLst>
                <p:tags r:id="rId22"/>
              </p:custDataLst>
            </p:nvPr>
          </p:nvSpPr>
          <p:spPr>
            <a:xfrm rot="2700000">
              <a:off x="9965" y="9480"/>
              <a:ext cx="194" cy="19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9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矩形 40"/>
            <p:cNvSpPr/>
            <p:nvPr>
              <p:custDataLst>
                <p:tags r:id="rId23"/>
              </p:custDataLst>
            </p:nvPr>
          </p:nvSpPr>
          <p:spPr>
            <a:xfrm rot="2700000">
              <a:off x="9404" y="9433"/>
              <a:ext cx="289" cy="28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9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2" name="文本框 41"/>
          <p:cNvSpPr txBox="1"/>
          <p:nvPr>
            <p:custDataLst>
              <p:tags r:id="rId24"/>
            </p:custDataLst>
          </p:nvPr>
        </p:nvSpPr>
        <p:spPr>
          <a:xfrm>
            <a:off x="1929055" y="1446530"/>
            <a:ext cx="8839906" cy="803909"/>
          </a:xfrm>
          <a:prstGeom prst="rect">
            <a:avLst/>
          </a:prstGeom>
          <a:noFill/>
        </p:spPr>
        <p:txBody>
          <a:bodyPr wrap="square" lIns="66968" tIns="26787" rIns="66968" bIns="26787" rtlCol="0" anchor="b" anchorCtr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800" b="1" spc="320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北滘镇中心教研组</a:t>
            </a:r>
            <a:endParaRPr lang="zh-CN" altLang="en-US" sz="4800" b="1" spc="320">
              <a:solidFill>
                <a:schemeClr val="accen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0" name="圆角矩形 3"/>
          <p:cNvSpPr/>
          <p:nvPr>
            <p:custDataLst>
              <p:tags r:id="rId25"/>
            </p:custDataLst>
          </p:nvPr>
        </p:nvSpPr>
        <p:spPr>
          <a:xfrm>
            <a:off x="1994416" y="3253192"/>
            <a:ext cx="2109798" cy="9223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900"/>
          </a:p>
        </p:txBody>
      </p:sp>
      <p:sp>
        <p:nvSpPr>
          <p:cNvPr id="111" name="圆角矩形 4"/>
          <p:cNvSpPr/>
          <p:nvPr>
            <p:custDataLst>
              <p:tags r:id="rId26"/>
            </p:custDataLst>
          </p:nvPr>
        </p:nvSpPr>
        <p:spPr>
          <a:xfrm>
            <a:off x="1994416" y="2688274"/>
            <a:ext cx="662531" cy="420422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54000" dist="177800" dir="2700000" sx="72000" sy="72000" algn="tl" rotWithShape="0">
              <a:schemeClr val="accent1">
                <a:alpha val="5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 fontScale="80000"/>
          </a:bodyPr>
          <a:p>
            <a:pPr algn="ctr"/>
            <a:r>
              <a:rPr lang="en-US" altLang="zh-CN" sz="1685" b="1">
                <a:solidFill>
                  <a:schemeClr val="lt1"/>
                </a:solidFill>
              </a:rPr>
              <a:t>01</a:t>
            </a:r>
            <a:endParaRPr lang="en-US" altLang="zh-CN" sz="1685" b="1">
              <a:solidFill>
                <a:schemeClr val="lt1"/>
              </a:solidFill>
            </a:endParaRPr>
          </a:p>
        </p:txBody>
      </p:sp>
      <p:sp>
        <p:nvSpPr>
          <p:cNvPr id="112" name="文本框 111"/>
          <p:cNvSpPr txBox="1"/>
          <p:nvPr>
            <p:custDataLst>
              <p:tags r:id="rId27"/>
            </p:custDataLst>
          </p:nvPr>
        </p:nvSpPr>
        <p:spPr>
          <a:xfrm>
            <a:off x="1929085" y="3462251"/>
            <a:ext cx="2230467" cy="2205104"/>
          </a:xfrm>
          <a:prstGeom prst="rect">
            <a:avLst/>
          </a:prstGeom>
          <a:noFill/>
        </p:spPr>
        <p:txBody>
          <a:bodyPr wrap="square" rtlCol="0" anchor="t" anchorCtr="0">
            <a:normAutofit/>
          </a:bodyPr>
          <a:p>
            <a:pPr marL="0" lvl="0" indent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800" spc="20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组长：全面统筹、组织教研活动</a:t>
            </a:r>
            <a:endParaRPr lang="zh-CN" altLang="en-US" sz="2800" spc="200">
              <a:solidFill>
                <a:schemeClr val="tx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3" name="圆角矩形 6"/>
          <p:cNvSpPr/>
          <p:nvPr>
            <p:custDataLst>
              <p:tags r:id="rId28"/>
            </p:custDataLst>
          </p:nvPr>
        </p:nvSpPr>
        <p:spPr>
          <a:xfrm>
            <a:off x="5292464" y="3253192"/>
            <a:ext cx="2109798" cy="92232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900"/>
          </a:p>
        </p:txBody>
      </p:sp>
      <p:sp>
        <p:nvSpPr>
          <p:cNvPr id="114" name="文本框 113"/>
          <p:cNvSpPr txBox="1"/>
          <p:nvPr>
            <p:custDataLst>
              <p:tags r:id="rId29"/>
            </p:custDataLst>
          </p:nvPr>
        </p:nvSpPr>
        <p:spPr>
          <a:xfrm>
            <a:off x="5227134" y="3462251"/>
            <a:ext cx="2230467" cy="2205104"/>
          </a:xfrm>
          <a:prstGeom prst="rect">
            <a:avLst/>
          </a:prstGeom>
          <a:noFill/>
        </p:spPr>
        <p:txBody>
          <a:bodyPr wrap="square" rtlCol="0" anchor="t" anchorCtr="0">
            <a:normAutofit/>
          </a:bodyPr>
          <a:p>
            <a:pPr marL="0" lvl="0" indent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800" spc="20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副组长1：专业示范、课题研究</a:t>
            </a:r>
            <a:endParaRPr lang="zh-CN" altLang="en-US" sz="2800" spc="200">
              <a:solidFill>
                <a:schemeClr val="tx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5" name="圆角矩形 10"/>
          <p:cNvSpPr/>
          <p:nvPr>
            <p:custDataLst>
              <p:tags r:id="rId30"/>
            </p:custDataLst>
          </p:nvPr>
        </p:nvSpPr>
        <p:spPr>
          <a:xfrm>
            <a:off x="8603579" y="3253192"/>
            <a:ext cx="2109798" cy="92232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900"/>
          </a:p>
        </p:txBody>
      </p:sp>
      <p:sp>
        <p:nvSpPr>
          <p:cNvPr id="116" name="文本框 115"/>
          <p:cNvSpPr txBox="1"/>
          <p:nvPr>
            <p:custDataLst>
              <p:tags r:id="rId31"/>
            </p:custDataLst>
          </p:nvPr>
        </p:nvSpPr>
        <p:spPr>
          <a:xfrm>
            <a:off x="8538248" y="3462251"/>
            <a:ext cx="2230467" cy="2207410"/>
          </a:xfrm>
          <a:prstGeom prst="rect">
            <a:avLst/>
          </a:prstGeom>
          <a:noFill/>
        </p:spPr>
        <p:txBody>
          <a:bodyPr wrap="square" rtlCol="0" anchor="t" anchorCtr="0">
            <a:normAutofit/>
          </a:bodyPr>
          <a:p>
            <a:pPr marL="0" lvl="0" indent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800" spc="20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副组长2：数据统计、学情分析</a:t>
            </a:r>
            <a:endParaRPr lang="zh-CN" altLang="en-US" sz="2800" spc="200">
              <a:solidFill>
                <a:schemeClr val="tx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7" name="圆角矩形 16"/>
          <p:cNvSpPr/>
          <p:nvPr>
            <p:custDataLst>
              <p:tags r:id="rId32"/>
            </p:custDataLst>
          </p:nvPr>
        </p:nvSpPr>
        <p:spPr>
          <a:xfrm>
            <a:off x="5292464" y="2688274"/>
            <a:ext cx="662531" cy="420422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>
            <a:outerShdw blurRad="254000" dist="177800" dir="2700000" sx="72000" sy="72000" algn="tl" rotWithShape="0">
              <a:schemeClr val="accent5">
                <a:alpha val="5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 fontScale="80000"/>
          </a:bodyPr>
          <a:p>
            <a:pPr algn="ctr"/>
            <a:r>
              <a:rPr lang="en-US" altLang="zh-CN" sz="1685" b="1">
                <a:solidFill>
                  <a:schemeClr val="lt1"/>
                </a:solidFill>
              </a:rPr>
              <a:t>02</a:t>
            </a:r>
            <a:endParaRPr lang="en-US" altLang="zh-CN" sz="1685" b="1">
              <a:solidFill>
                <a:schemeClr val="lt1"/>
              </a:solidFill>
            </a:endParaRPr>
          </a:p>
        </p:txBody>
      </p:sp>
      <p:sp>
        <p:nvSpPr>
          <p:cNvPr id="118" name="圆角矩形 17"/>
          <p:cNvSpPr/>
          <p:nvPr>
            <p:custDataLst>
              <p:tags r:id="rId33"/>
            </p:custDataLst>
          </p:nvPr>
        </p:nvSpPr>
        <p:spPr>
          <a:xfrm>
            <a:off x="8603579" y="2688274"/>
            <a:ext cx="662531" cy="420422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254000" dist="177800" dir="2700000" sx="72000" sy="72000" algn="tl" rotWithShape="0">
              <a:schemeClr val="accent1">
                <a:alpha val="5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 fontScale="80000"/>
          </a:bodyPr>
          <a:p>
            <a:pPr algn="ctr"/>
            <a:r>
              <a:rPr lang="en-US" altLang="zh-CN" sz="1685" b="1">
                <a:solidFill>
                  <a:schemeClr val="lt1"/>
                </a:solidFill>
              </a:rPr>
              <a:t>03</a:t>
            </a:r>
            <a:endParaRPr lang="en-US" altLang="zh-CN" sz="1685" b="1">
              <a:solidFill>
                <a:schemeClr val="lt1"/>
              </a:solidFill>
            </a:endParaRPr>
          </a:p>
        </p:txBody>
      </p:sp>
    </p:spTree>
    <p:custDataLst>
      <p:tags r:id="rId34"/>
    </p:custData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圆角矩形 84"/>
          <p:cNvSpPr/>
          <p:nvPr>
            <p:custDataLst>
              <p:tags r:id="rId1"/>
            </p:custDataLst>
          </p:nvPr>
        </p:nvSpPr>
        <p:spPr>
          <a:xfrm>
            <a:off x="421005" y="232410"/>
            <a:ext cx="5323205" cy="597535"/>
          </a:xfrm>
          <a:prstGeom prst="roundRect">
            <a:avLst>
              <a:gd name="adj" fmla="val 12535"/>
            </a:avLst>
          </a:prstGeom>
          <a:gradFill>
            <a:gsLst>
              <a:gs pos="92000">
                <a:srgbClr val="FAFCFB"/>
              </a:gs>
              <a:gs pos="15000">
                <a:srgbClr val="CDCED0"/>
              </a:gs>
            </a:gsLst>
            <a:lin ang="2700000" scaled="1"/>
          </a:gradFill>
          <a:ln w="22225">
            <a:gradFill>
              <a:gsLst>
                <a:gs pos="36000">
                  <a:srgbClr val="FCFCFC"/>
                </a:gs>
                <a:gs pos="71000">
                  <a:srgbClr val="FAFCFB"/>
                </a:gs>
              </a:gsLst>
              <a:lin ang="3000000" scaled="0"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7" rIns="96435" bIns="48217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53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 panose="020B0604020202020204" pitchFamily="34" charset="0"/>
              <a:ea typeface="思源黑体 CN Light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6" name="椭圆 55"/>
          <p:cNvSpPr/>
          <p:nvPr/>
        </p:nvSpPr>
        <p:spPr>
          <a:xfrm>
            <a:off x="693420" y="376555"/>
            <a:ext cx="358775" cy="32893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53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 panose="020B0604020202020204" pitchFamily="34" charset="0"/>
              <a:ea typeface="思源黑体 CN Light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4823" name="矩形 71"/>
          <p:cNvSpPr/>
          <p:nvPr>
            <p:custDataLst>
              <p:tags r:id="rId2"/>
            </p:custDataLst>
          </p:nvPr>
        </p:nvSpPr>
        <p:spPr>
          <a:xfrm>
            <a:off x="1082040" y="244475"/>
            <a:ext cx="4415155" cy="587375"/>
          </a:xfrm>
          <a:prstGeom prst="rect">
            <a:avLst/>
          </a:prstGeom>
          <a:noFill/>
          <a:ln w="9525">
            <a:noFill/>
          </a:ln>
        </p:spPr>
        <p:txBody>
          <a:bodyPr wrap="square" lIns="96425" tIns="48213" rIns="96425" bIns="48213">
            <a:spAutoFit/>
          </a:bodyPr>
          <a:p>
            <a:pPr eaLnBrk="1" hangingPunct="1"/>
            <a:r>
              <a:rPr lang="zh-CN" altLang="en-US" sz="3200" dirty="0">
                <a:latin typeface="Arial" panose="020B0604020202020204" pitchFamily="34" charset="0"/>
                <a:ea typeface="思源黑体 CN Light" pitchFamily="34" charset="-122"/>
                <a:sym typeface="Arial" panose="020B0604020202020204" pitchFamily="34" charset="0"/>
              </a:rPr>
              <a:t>成立北滘镇历史工作室</a:t>
            </a:r>
            <a:endParaRPr lang="zh-CN" altLang="en-US" sz="3200" dirty="0">
              <a:latin typeface="Arial" panose="020B0604020202020204" pitchFamily="34" charset="0"/>
              <a:ea typeface="思源黑体 CN Light" pitchFamily="34" charset="-122"/>
              <a:sym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13750" r="313" b="9653"/>
          <a:stretch>
            <a:fillRect/>
          </a:stretch>
        </p:blipFill>
        <p:spPr>
          <a:xfrm>
            <a:off x="1243965" y="1383030"/>
            <a:ext cx="3836035" cy="2680970"/>
          </a:xfrm>
          <a:prstGeom prst="round2Diag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6" name="文本框 15"/>
          <p:cNvSpPr txBox="1"/>
          <p:nvPr>
            <p:custDataLst>
              <p:tags r:id="rId5"/>
            </p:custDataLst>
          </p:nvPr>
        </p:nvSpPr>
        <p:spPr>
          <a:xfrm>
            <a:off x="1604010" y="4193540"/>
            <a:ext cx="2945765" cy="70294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softEdge rad="31750"/>
          </a:effectLst>
        </p:spPr>
        <p:txBody>
          <a:bodyPr wrap="square" rtlCol="0">
            <a:noAutofit/>
          </a:bodyPr>
          <a:p>
            <a:pPr algn="ctr"/>
            <a:r>
              <a:rPr lang="zh-CN" altLang="en-US" sz="4000" b="1"/>
              <a:t>工作室揭牌</a:t>
            </a:r>
            <a:endParaRPr lang="zh-CN" altLang="en-US" sz="4000" b="1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644640" y="1229360"/>
            <a:ext cx="3973195" cy="2806065"/>
          </a:xfrm>
          <a:prstGeom prst="round2DiagRect">
            <a:avLst/>
          </a:prstGeom>
        </p:spPr>
      </p:pic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7004685" y="4193540"/>
            <a:ext cx="3152140" cy="66484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softEdge rad="31750"/>
          </a:effectLst>
        </p:spPr>
        <p:txBody>
          <a:bodyPr wrap="square" rtlCol="0">
            <a:noAutofit/>
          </a:bodyPr>
          <a:p>
            <a:pPr algn="ctr"/>
            <a:r>
              <a:rPr lang="zh-CN" altLang="en-US" sz="4000" b="1"/>
              <a:t>主题</a:t>
            </a:r>
            <a:r>
              <a:rPr lang="zh-CN" altLang="en-US" sz="4000" b="1"/>
              <a:t>研修</a:t>
            </a:r>
            <a:endParaRPr lang="zh-CN" altLang="en-US" sz="4000" b="1"/>
          </a:p>
        </p:txBody>
      </p:sp>
      <p:sp>
        <p:nvSpPr>
          <p:cNvPr id="17" name="TextBox 56"/>
          <p:cNvSpPr txBox="1"/>
          <p:nvPr>
            <p:custDataLst>
              <p:tags r:id="rId9"/>
            </p:custDataLst>
          </p:nvPr>
        </p:nvSpPr>
        <p:spPr>
          <a:xfrm>
            <a:off x="2252980" y="5344795"/>
            <a:ext cx="7426960" cy="485140"/>
          </a:xfrm>
          <a:prstGeom prst="rect">
            <a:avLst/>
          </a:prstGeom>
          <a:noFill/>
        </p:spPr>
        <p:txBody>
          <a:bodyPr wrap="square" lIns="66968" tIns="26787" rIns="66968" bIns="26787" rtlCol="0" anchor="b" anchorCtr="0">
            <a:noAutofit/>
          </a:bodyPr>
          <a:p>
            <a:pPr lvl="0" algn="l"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3100" b="1" spc="320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一个人虽走得快，但一群人走得更远</a:t>
            </a:r>
            <a:r>
              <a:rPr lang="zh-CN" altLang="en-US" sz="3100" b="1" spc="320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！</a:t>
            </a:r>
            <a:endParaRPr lang="zh-CN" altLang="en-US" sz="1500" b="1" spc="320">
              <a:solidFill>
                <a:schemeClr val="accen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圆角矩形 84"/>
          <p:cNvSpPr/>
          <p:nvPr>
            <p:custDataLst>
              <p:tags r:id="rId1"/>
            </p:custDataLst>
          </p:nvPr>
        </p:nvSpPr>
        <p:spPr>
          <a:xfrm>
            <a:off x="442595" y="232410"/>
            <a:ext cx="6922770" cy="597535"/>
          </a:xfrm>
          <a:prstGeom prst="roundRect">
            <a:avLst>
              <a:gd name="adj" fmla="val 12535"/>
            </a:avLst>
          </a:prstGeom>
          <a:gradFill>
            <a:gsLst>
              <a:gs pos="92000">
                <a:srgbClr val="FAFCFB"/>
              </a:gs>
              <a:gs pos="15000">
                <a:srgbClr val="CDCED0"/>
              </a:gs>
            </a:gsLst>
            <a:lin ang="2700000" scaled="1"/>
          </a:gradFill>
          <a:ln w="22225">
            <a:gradFill>
              <a:gsLst>
                <a:gs pos="36000">
                  <a:srgbClr val="FCFCFC"/>
                </a:gs>
                <a:gs pos="71000">
                  <a:srgbClr val="FAFCFB"/>
                </a:gs>
              </a:gsLst>
              <a:lin ang="3000000" scaled="0"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7" rIns="96435" bIns="48217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53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 panose="020B0604020202020204" pitchFamily="34" charset="0"/>
              <a:ea typeface="思源黑体 CN Light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96265" y="1115695"/>
            <a:ext cx="5528945" cy="553783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dash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005320" y="1887855"/>
            <a:ext cx="5156835" cy="2916555"/>
          </a:xfrm>
          <a:prstGeom prst="rect">
            <a:avLst/>
          </a:prstGeom>
          <a:solidFill>
            <a:schemeClr val="tx1"/>
          </a:solidFill>
          <a:ln w="28575" cmpd="sng">
            <a:solidFill>
              <a:schemeClr val="accent1">
                <a:shade val="50000"/>
              </a:schemeClr>
            </a:solidFill>
            <a:prstDash val="lg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56"/>
          <p:cNvSpPr txBox="1"/>
          <p:nvPr>
            <p:custDataLst>
              <p:tags r:id="rId6"/>
            </p:custDataLst>
          </p:nvPr>
        </p:nvSpPr>
        <p:spPr>
          <a:xfrm>
            <a:off x="1173480" y="304165"/>
            <a:ext cx="6452870" cy="5232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281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专业平台</a:t>
            </a:r>
            <a:r>
              <a:rPr lang="en-US" altLang="zh-CN" sz="281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——</a:t>
            </a:r>
            <a:r>
              <a:rPr lang="zh-CN" altLang="en-US" sz="281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助力北滘历史走向卓越！</a:t>
            </a:r>
            <a:endParaRPr lang="zh-CN" altLang="en-US" sz="281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6" name="椭圆 55"/>
          <p:cNvSpPr/>
          <p:nvPr>
            <p:custDataLst>
              <p:tags r:id="rId7"/>
            </p:custDataLst>
          </p:nvPr>
        </p:nvSpPr>
        <p:spPr>
          <a:xfrm>
            <a:off x="693420" y="419100"/>
            <a:ext cx="316865" cy="30861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53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 panose="020B0604020202020204" pitchFamily="34" charset="0"/>
              <a:ea typeface="思源黑体 CN Light" pitchFamily="34" charset="-122"/>
              <a:cs typeface="+mn-cs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5"/>
          <p:cNvPicPr>
            <a:picLocks noChangeAspect="1"/>
          </p:cNvPicPr>
          <p:nvPr/>
        </p:nvPicPr>
        <p:blipFill>
          <a:blip r:embed="rId1"/>
          <a:srcRect r="2785"/>
          <a:stretch>
            <a:fillRect/>
          </a:stretch>
        </p:blipFill>
        <p:spPr>
          <a:xfrm>
            <a:off x="7797165" y="879475"/>
            <a:ext cx="4514215" cy="3006090"/>
          </a:xfrm>
          <a:prstGeom prst="rect">
            <a:avLst/>
          </a:prstGeom>
        </p:spPr>
      </p:pic>
      <p:sp>
        <p:nvSpPr>
          <p:cNvPr id="85" name="Text Placeholder 32"/>
          <p:cNvSpPr txBox="1"/>
          <p:nvPr/>
        </p:nvSpPr>
        <p:spPr>
          <a:xfrm>
            <a:off x="2036445" y="2073910"/>
            <a:ext cx="6132195" cy="14160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  </a:t>
            </a:r>
            <a:r>
              <a:rPr lang="en-US" altLang="zh-CN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 </a:t>
            </a:r>
            <a:r>
              <a:rPr lang="zh-CN" altLang="en-US" sz="28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创新和优化学生的学习方案，以大单元、大概念统领教学，创设</a:t>
            </a:r>
            <a:r>
              <a:rPr lang="zh-CN" altLang="en-US" sz="28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新情境，引导学生主动思考、积极探索、自主探究。</a:t>
            </a:r>
            <a:endParaRPr lang="zh-CN" altLang="en-US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79" name="Text Placeholder 32"/>
          <p:cNvSpPr txBox="1"/>
          <p:nvPr/>
        </p:nvSpPr>
        <p:spPr>
          <a:xfrm>
            <a:off x="2087245" y="4666615"/>
            <a:ext cx="5993130" cy="2768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fontAlgn="auto">
              <a:buNone/>
            </a:pPr>
            <a:r>
              <a:rPr lang="en-US" sz="2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endParaRPr lang="zh-CN" sz="20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80" name="Text Placeholder 33"/>
          <p:cNvSpPr txBox="1"/>
          <p:nvPr/>
        </p:nvSpPr>
        <p:spPr>
          <a:xfrm>
            <a:off x="2715260" y="4192270"/>
            <a:ext cx="3930015" cy="492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zh-CN" altLang="en-US" sz="3200" b="1">
                <a:solidFill>
                  <a:srgbClr val="FF0000"/>
                </a:solidFill>
                <a:sym typeface="+mn-ea"/>
              </a:rPr>
              <a:t>合作互学、自主课堂</a:t>
            </a:r>
            <a:endParaRPr lang="zh-CN" altLang="en-US" sz="3200" b="1" dirty="0">
              <a:solidFill>
                <a:srgbClr val="FF0000"/>
              </a:solidFill>
              <a:latin typeface="思源黑体 Light" panose="020B0300000000000000" pitchFamily="34" charset="-122"/>
              <a:ea typeface="思源黑体 Light" panose="020B0300000000000000" pitchFamily="34" charset="-122"/>
              <a:sym typeface="+mn-ea"/>
            </a:endParaRPr>
          </a:p>
        </p:txBody>
      </p:sp>
      <p:pic>
        <p:nvPicPr>
          <p:cNvPr id="3" name="Picture 45"/>
          <p:cNvPicPr>
            <a:picLocks noChangeAspect="1"/>
          </p:cNvPicPr>
          <p:nvPr/>
        </p:nvPicPr>
        <p:blipFill>
          <a:blip r:embed="rId1"/>
          <a:srcRect r="2785"/>
          <a:stretch>
            <a:fillRect/>
          </a:stretch>
        </p:blipFill>
        <p:spPr>
          <a:xfrm>
            <a:off x="7797165" y="3615690"/>
            <a:ext cx="4514215" cy="300609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517255" y="1163955"/>
            <a:ext cx="3253740" cy="212852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517255" y="3885565"/>
            <a:ext cx="3253740" cy="2054860"/>
          </a:xfrm>
          <a:prstGeom prst="rect">
            <a:avLst/>
          </a:prstGeom>
        </p:spPr>
      </p:pic>
      <p:sp>
        <p:nvSpPr>
          <p:cNvPr id="33" name="Arc 42"/>
          <p:cNvSpPr>
            <a:spLocks noChangeAspect="1"/>
          </p:cNvSpPr>
          <p:nvPr/>
        </p:nvSpPr>
        <p:spPr>
          <a:xfrm rot="5400000" flipH="1" flipV="1">
            <a:off x="6284595" y="1672590"/>
            <a:ext cx="2582545" cy="2005965"/>
          </a:xfrm>
          <a:prstGeom prst="arc">
            <a:avLst>
              <a:gd name="adj1" fmla="val 8983412"/>
              <a:gd name="adj2" fmla="val 13864535"/>
            </a:avLst>
          </a:prstGeom>
          <a:noFill/>
          <a:ln w="19050" cap="flat" cmpd="sng" algn="ctr">
            <a:solidFill>
              <a:srgbClr val="595F6F"/>
            </a:solidFill>
            <a:prstDash val="sysDot"/>
            <a:miter lim="800000"/>
            <a:headEnd type="oval" w="sm" len="sm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bg-BG" sz="1105" b="0" i="0" u="none" strike="noStrike" kern="0" cap="none" spc="0" normalizeH="0" baseline="0" noProof="0">
              <a:ln>
                <a:noFill/>
              </a:ln>
              <a:solidFill>
                <a:srgbClr val="A8ACB9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34" name="Text Placeholder 33"/>
          <p:cNvSpPr txBox="1"/>
          <p:nvPr/>
        </p:nvSpPr>
        <p:spPr>
          <a:xfrm>
            <a:off x="2468880" y="1456055"/>
            <a:ext cx="3930015" cy="492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zh-CN" altLang="en-US" sz="3200" b="1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大单元学历案</a:t>
            </a:r>
            <a:endParaRPr lang="zh-CN" altLang="en-US" sz="3200" b="1" dirty="0" smtClean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5" name="Arc 42"/>
          <p:cNvSpPr>
            <a:spLocks noChangeAspect="1"/>
          </p:cNvSpPr>
          <p:nvPr/>
        </p:nvSpPr>
        <p:spPr>
          <a:xfrm rot="5400000" flipH="1" flipV="1">
            <a:off x="6284595" y="4264660"/>
            <a:ext cx="2582545" cy="2005965"/>
          </a:xfrm>
          <a:prstGeom prst="arc">
            <a:avLst>
              <a:gd name="adj1" fmla="val 8983412"/>
              <a:gd name="adj2" fmla="val 13864535"/>
            </a:avLst>
          </a:prstGeom>
          <a:noFill/>
          <a:ln w="19050" cap="flat" cmpd="sng" algn="ctr">
            <a:solidFill>
              <a:srgbClr val="595F6F"/>
            </a:solidFill>
            <a:prstDash val="sysDot"/>
            <a:miter lim="800000"/>
            <a:headEnd type="oval" w="sm" len="sm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bg-BG" sz="1105" b="0" i="0" u="none" strike="noStrike" kern="0" cap="none" spc="0" normalizeH="0" baseline="0" noProof="0">
              <a:ln>
                <a:noFill/>
              </a:ln>
              <a:solidFill>
                <a:srgbClr val="A8ACB9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36" name="圆角矩形 84"/>
          <p:cNvSpPr/>
          <p:nvPr>
            <p:custDataLst>
              <p:tags r:id="rId6"/>
            </p:custDataLst>
          </p:nvPr>
        </p:nvSpPr>
        <p:spPr>
          <a:xfrm>
            <a:off x="421005" y="160655"/>
            <a:ext cx="8329930" cy="776605"/>
          </a:xfrm>
          <a:prstGeom prst="roundRect">
            <a:avLst>
              <a:gd name="adj" fmla="val 12535"/>
            </a:avLst>
          </a:prstGeom>
          <a:gradFill>
            <a:gsLst>
              <a:gs pos="11000">
                <a:schemeClr val="accent5">
                  <a:lumMod val="60000"/>
                  <a:lumOff val="40000"/>
                </a:schemeClr>
              </a:gs>
              <a:gs pos="37000">
                <a:schemeClr val="accent4">
                  <a:lumMod val="40000"/>
                  <a:lumOff val="60000"/>
                </a:schemeClr>
              </a:gs>
              <a:gs pos="92000">
                <a:srgbClr val="FAFCFB"/>
              </a:gs>
              <a:gs pos="15000">
                <a:schemeClr val="accent2">
                  <a:lumMod val="20000"/>
                  <a:lumOff val="80000"/>
                </a:schemeClr>
              </a:gs>
            </a:gsLst>
            <a:lin ang="2700000" scaled="0"/>
          </a:gradFill>
          <a:ln w="22225">
            <a:gradFill>
              <a:gsLst>
                <a:gs pos="36000">
                  <a:srgbClr val="FCFCFC"/>
                </a:gs>
                <a:gs pos="71000">
                  <a:srgbClr val="FAFCFB"/>
                </a:gs>
              </a:gsLst>
              <a:lin ang="3000000" scaled="0"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7" rIns="96435" bIns="48217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linea-basic-10" charset="0"/>
                <a:sym typeface="+mn-ea"/>
              </a:rPr>
              <a:t>（二）我们的课改：守正创新，稳扎稳打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 panose="020B0604020202020204" pitchFamily="34" charset="0"/>
              <a:ea typeface="思源黑体 CN Light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0" name="Freeform 49"/>
          <p:cNvSpPr>
            <a:spLocks noEditPoints="1"/>
          </p:cNvSpPr>
          <p:nvPr>
            <p:custDataLst>
              <p:tags r:id="rId7"/>
            </p:custDataLst>
          </p:nvPr>
        </p:nvSpPr>
        <p:spPr bwMode="auto">
          <a:xfrm>
            <a:off x="1605915" y="2108835"/>
            <a:ext cx="144780" cy="146685"/>
          </a:xfrm>
          <a:custGeom>
            <a:avLst/>
            <a:gdLst>
              <a:gd name="T0" fmla="*/ 41 w 47"/>
              <a:gd name="T1" fmla="*/ 22 h 47"/>
              <a:gd name="T2" fmla="*/ 41 w 47"/>
              <a:gd name="T3" fmla="*/ 19 h 47"/>
              <a:gd name="T4" fmla="*/ 45 w 47"/>
              <a:gd name="T5" fmla="*/ 13 h 47"/>
              <a:gd name="T6" fmla="*/ 42 w 47"/>
              <a:gd name="T7" fmla="*/ 9 h 47"/>
              <a:gd name="T8" fmla="*/ 35 w 47"/>
              <a:gd name="T9" fmla="*/ 10 h 47"/>
              <a:gd name="T10" fmla="*/ 33 w 47"/>
              <a:gd name="T11" fmla="*/ 8 h 47"/>
              <a:gd name="T12" fmla="*/ 32 w 47"/>
              <a:gd name="T13" fmla="*/ 1 h 47"/>
              <a:gd name="T14" fmla="*/ 27 w 47"/>
              <a:gd name="T15" fmla="*/ 0 h 47"/>
              <a:gd name="T16" fmla="*/ 22 w 47"/>
              <a:gd name="T17" fmla="*/ 6 h 47"/>
              <a:gd name="T18" fmla="*/ 19 w 47"/>
              <a:gd name="T19" fmla="*/ 6 h 47"/>
              <a:gd name="T20" fmla="*/ 14 w 47"/>
              <a:gd name="T21" fmla="*/ 2 h 47"/>
              <a:gd name="T22" fmla="*/ 9 w 47"/>
              <a:gd name="T23" fmla="*/ 5 h 47"/>
              <a:gd name="T24" fmla="*/ 10 w 47"/>
              <a:gd name="T25" fmla="*/ 12 h 47"/>
              <a:gd name="T26" fmla="*/ 9 w 47"/>
              <a:gd name="T27" fmla="*/ 14 h 47"/>
              <a:gd name="T28" fmla="*/ 2 w 47"/>
              <a:gd name="T29" fmla="*/ 16 h 47"/>
              <a:gd name="T30" fmla="*/ 0 w 47"/>
              <a:gd name="T31" fmla="*/ 21 h 47"/>
              <a:gd name="T32" fmla="*/ 6 w 47"/>
              <a:gd name="T33" fmla="*/ 25 h 47"/>
              <a:gd name="T34" fmla="*/ 6 w 47"/>
              <a:gd name="T35" fmla="*/ 28 h 47"/>
              <a:gd name="T36" fmla="*/ 2 w 47"/>
              <a:gd name="T37" fmla="*/ 34 h 47"/>
              <a:gd name="T38" fmla="*/ 5 w 47"/>
              <a:gd name="T39" fmla="*/ 38 h 47"/>
              <a:gd name="T40" fmla="*/ 12 w 47"/>
              <a:gd name="T41" fmla="*/ 37 h 47"/>
              <a:gd name="T42" fmla="*/ 14 w 47"/>
              <a:gd name="T43" fmla="*/ 39 h 47"/>
              <a:gd name="T44" fmla="*/ 16 w 47"/>
              <a:gd name="T45" fmla="*/ 46 h 47"/>
              <a:gd name="T46" fmla="*/ 20 w 47"/>
              <a:gd name="T47" fmla="*/ 47 h 47"/>
              <a:gd name="T48" fmla="*/ 25 w 47"/>
              <a:gd name="T49" fmla="*/ 42 h 47"/>
              <a:gd name="T50" fmla="*/ 28 w 47"/>
              <a:gd name="T51" fmla="*/ 41 h 47"/>
              <a:gd name="T52" fmla="*/ 33 w 47"/>
              <a:gd name="T53" fmla="*/ 45 h 47"/>
              <a:gd name="T54" fmla="*/ 38 w 47"/>
              <a:gd name="T55" fmla="*/ 42 h 47"/>
              <a:gd name="T56" fmla="*/ 37 w 47"/>
              <a:gd name="T57" fmla="*/ 35 h 47"/>
              <a:gd name="T58" fmla="*/ 39 w 47"/>
              <a:gd name="T59" fmla="*/ 33 h 47"/>
              <a:gd name="T60" fmla="*/ 45 w 47"/>
              <a:gd name="T61" fmla="*/ 32 h 47"/>
              <a:gd name="T62" fmla="*/ 47 w 47"/>
              <a:gd name="T63" fmla="*/ 27 h 47"/>
              <a:gd name="T64" fmla="*/ 41 w 47"/>
              <a:gd name="T65" fmla="*/ 22 h 47"/>
              <a:gd name="T66" fmla="*/ 31 w 47"/>
              <a:gd name="T67" fmla="*/ 25 h 47"/>
              <a:gd name="T68" fmla="*/ 22 w 47"/>
              <a:gd name="T69" fmla="*/ 31 h 47"/>
              <a:gd name="T70" fmla="*/ 16 w 47"/>
              <a:gd name="T71" fmla="*/ 22 h 47"/>
              <a:gd name="T72" fmla="*/ 25 w 47"/>
              <a:gd name="T73" fmla="*/ 16 h 47"/>
              <a:gd name="T74" fmla="*/ 31 w 47"/>
              <a:gd name="T75" fmla="*/ 25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7" h="47">
                <a:moveTo>
                  <a:pt x="41" y="22"/>
                </a:moveTo>
                <a:cubicBezTo>
                  <a:pt x="41" y="19"/>
                  <a:pt x="41" y="19"/>
                  <a:pt x="41" y="19"/>
                </a:cubicBezTo>
                <a:cubicBezTo>
                  <a:pt x="41" y="19"/>
                  <a:pt x="45" y="14"/>
                  <a:pt x="45" y="13"/>
                </a:cubicBezTo>
                <a:cubicBezTo>
                  <a:pt x="42" y="9"/>
                  <a:pt x="42" y="9"/>
                  <a:pt x="42" y="9"/>
                </a:cubicBezTo>
                <a:cubicBezTo>
                  <a:pt x="42" y="9"/>
                  <a:pt x="35" y="10"/>
                  <a:pt x="35" y="10"/>
                </a:cubicBezTo>
                <a:cubicBezTo>
                  <a:pt x="33" y="8"/>
                  <a:pt x="33" y="8"/>
                  <a:pt x="33" y="8"/>
                </a:cubicBezTo>
                <a:cubicBezTo>
                  <a:pt x="33" y="8"/>
                  <a:pt x="32" y="1"/>
                  <a:pt x="32" y="1"/>
                </a:cubicBezTo>
                <a:cubicBezTo>
                  <a:pt x="27" y="0"/>
                  <a:pt x="27" y="0"/>
                  <a:pt x="27" y="0"/>
                </a:cubicBezTo>
                <a:cubicBezTo>
                  <a:pt x="26" y="0"/>
                  <a:pt x="22" y="6"/>
                  <a:pt x="22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4" y="2"/>
                  <a:pt x="14" y="2"/>
                </a:cubicBezTo>
                <a:cubicBezTo>
                  <a:pt x="9" y="5"/>
                  <a:pt x="9" y="5"/>
                  <a:pt x="9" y="5"/>
                </a:cubicBezTo>
                <a:cubicBezTo>
                  <a:pt x="9" y="5"/>
                  <a:pt x="10" y="12"/>
                  <a:pt x="10" y="12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4"/>
                  <a:pt x="2" y="15"/>
                  <a:pt x="2" y="16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6" y="25"/>
                  <a:pt x="6" y="25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8"/>
                  <a:pt x="2" y="34"/>
                  <a:pt x="2" y="34"/>
                </a:cubicBezTo>
                <a:cubicBezTo>
                  <a:pt x="5" y="38"/>
                  <a:pt x="5" y="38"/>
                  <a:pt x="5" y="38"/>
                </a:cubicBezTo>
                <a:cubicBezTo>
                  <a:pt x="5" y="39"/>
                  <a:pt x="12" y="37"/>
                  <a:pt x="12" y="37"/>
                </a:cubicBezTo>
                <a:cubicBezTo>
                  <a:pt x="14" y="39"/>
                  <a:pt x="14" y="39"/>
                  <a:pt x="14" y="39"/>
                </a:cubicBezTo>
                <a:cubicBezTo>
                  <a:pt x="14" y="39"/>
                  <a:pt x="15" y="46"/>
                  <a:pt x="16" y="46"/>
                </a:cubicBezTo>
                <a:cubicBezTo>
                  <a:pt x="20" y="47"/>
                  <a:pt x="20" y="47"/>
                  <a:pt x="20" y="47"/>
                </a:cubicBezTo>
                <a:cubicBezTo>
                  <a:pt x="21" y="47"/>
                  <a:pt x="25" y="42"/>
                  <a:pt x="25" y="42"/>
                </a:cubicBezTo>
                <a:cubicBezTo>
                  <a:pt x="28" y="41"/>
                  <a:pt x="28" y="41"/>
                  <a:pt x="28" y="41"/>
                </a:cubicBezTo>
                <a:cubicBezTo>
                  <a:pt x="28" y="41"/>
                  <a:pt x="33" y="45"/>
                  <a:pt x="33" y="45"/>
                </a:cubicBezTo>
                <a:cubicBezTo>
                  <a:pt x="38" y="42"/>
                  <a:pt x="38" y="42"/>
                  <a:pt x="38" y="42"/>
                </a:cubicBezTo>
                <a:cubicBezTo>
                  <a:pt x="38" y="42"/>
                  <a:pt x="37" y="35"/>
                  <a:pt x="37" y="35"/>
                </a:cubicBezTo>
                <a:cubicBezTo>
                  <a:pt x="39" y="33"/>
                  <a:pt x="39" y="33"/>
                  <a:pt x="39" y="33"/>
                </a:cubicBezTo>
                <a:cubicBezTo>
                  <a:pt x="39" y="33"/>
                  <a:pt x="45" y="32"/>
                  <a:pt x="45" y="32"/>
                </a:cubicBezTo>
                <a:cubicBezTo>
                  <a:pt x="47" y="27"/>
                  <a:pt x="47" y="27"/>
                  <a:pt x="47" y="27"/>
                </a:cubicBezTo>
                <a:cubicBezTo>
                  <a:pt x="47" y="26"/>
                  <a:pt x="41" y="22"/>
                  <a:pt x="41" y="22"/>
                </a:cubicBezTo>
                <a:close/>
                <a:moveTo>
                  <a:pt x="31" y="25"/>
                </a:moveTo>
                <a:cubicBezTo>
                  <a:pt x="30" y="29"/>
                  <a:pt x="26" y="32"/>
                  <a:pt x="22" y="31"/>
                </a:cubicBezTo>
                <a:cubicBezTo>
                  <a:pt x="18" y="30"/>
                  <a:pt x="15" y="26"/>
                  <a:pt x="16" y="22"/>
                </a:cubicBezTo>
                <a:cubicBezTo>
                  <a:pt x="17" y="18"/>
                  <a:pt x="21" y="15"/>
                  <a:pt x="25" y="16"/>
                </a:cubicBezTo>
                <a:cubicBezTo>
                  <a:pt x="29" y="17"/>
                  <a:pt x="32" y="21"/>
                  <a:pt x="31" y="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29" tIns="48214" rIns="96429" bIns="48214" numCol="1" anchor="t" anchorCtr="0" compatLnSpc="1"/>
          <a:p>
            <a:endParaRPr lang="en-US"/>
          </a:p>
        </p:txBody>
      </p:sp>
      <p:grpSp>
        <p:nvGrpSpPr>
          <p:cNvPr id="37" name="组合 36"/>
          <p:cNvGrpSpPr/>
          <p:nvPr/>
        </p:nvGrpSpPr>
        <p:grpSpPr>
          <a:xfrm>
            <a:off x="821663" y="4038232"/>
            <a:ext cx="1075030" cy="1075274"/>
            <a:chOff x="3832873" y="2297208"/>
            <a:chExt cx="1516550" cy="1516550"/>
          </a:xfrm>
        </p:grpSpPr>
        <p:grpSp>
          <p:nvGrpSpPr>
            <p:cNvPr id="38" name="组合 37"/>
            <p:cNvGrpSpPr/>
            <p:nvPr/>
          </p:nvGrpSpPr>
          <p:grpSpPr>
            <a:xfrm>
              <a:off x="3832873" y="2297208"/>
              <a:ext cx="1516550" cy="151655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9" name="同心圆 38"/>
              <p:cNvSpPr/>
              <p:nvPr>
                <p:custDataLst>
                  <p:tags r:id="rId8"/>
                </p:custDataLst>
              </p:nvPr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defTabSz="128524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530" kern="0">
                  <a:solidFill>
                    <a:sysClr val="windowText" lastClr="000000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椭圆 39"/>
              <p:cNvSpPr/>
              <p:nvPr>
                <p:custDataLst>
                  <p:tags r:id="rId9"/>
                </p:custDataLst>
              </p:nvPr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defTabSz="128524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530" kern="0">
                  <a:solidFill>
                    <a:sysClr val="window" lastClr="FFFFFF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41" name="椭圆 40"/>
            <p:cNvSpPr/>
            <p:nvPr>
              <p:custDataLst>
                <p:tags r:id="rId10"/>
              </p:custDataLst>
            </p:nvPr>
          </p:nvSpPr>
          <p:spPr>
            <a:xfrm>
              <a:off x="3983164" y="2466913"/>
              <a:ext cx="1185736" cy="1185736"/>
            </a:xfrm>
            <a:prstGeom prst="ellipse">
              <a:avLst/>
            </a:prstGeom>
            <a:solidFill>
              <a:srgbClr val="33996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42" name="Group 20"/>
          <p:cNvGrpSpPr/>
          <p:nvPr/>
        </p:nvGrpSpPr>
        <p:grpSpPr>
          <a:xfrm>
            <a:off x="1130998" y="4402494"/>
            <a:ext cx="434926" cy="301315"/>
            <a:chOff x="7416800" y="1122363"/>
            <a:chExt cx="366713" cy="254000"/>
          </a:xfrm>
          <a:solidFill>
            <a:schemeClr val="bg1"/>
          </a:solidFill>
        </p:grpSpPr>
        <p:sp>
          <p:nvSpPr>
            <p:cNvPr id="43" name="Freeform 48"/>
            <p:cNvSpPr>
              <a:spLocks noEditPoints="1"/>
            </p:cNvSpPr>
            <p:nvPr>
              <p:custDataLst>
                <p:tags r:id="rId11"/>
              </p:custDataLst>
            </p:nvPr>
          </p:nvSpPr>
          <p:spPr bwMode="auto">
            <a:xfrm>
              <a:off x="7416800" y="1122363"/>
              <a:ext cx="260350" cy="254000"/>
            </a:xfrm>
            <a:custGeom>
              <a:avLst/>
              <a:gdLst>
                <a:gd name="T0" fmla="*/ 86 w 99"/>
                <a:gd name="T1" fmla="*/ 59 h 97"/>
                <a:gd name="T2" fmla="*/ 99 w 99"/>
                <a:gd name="T3" fmla="*/ 53 h 97"/>
                <a:gd name="T4" fmla="*/ 99 w 99"/>
                <a:gd name="T5" fmla="*/ 42 h 97"/>
                <a:gd name="T6" fmla="*/ 86 w 99"/>
                <a:gd name="T7" fmla="*/ 37 h 97"/>
                <a:gd name="T8" fmla="*/ 83 w 99"/>
                <a:gd name="T9" fmla="*/ 31 h 97"/>
                <a:gd name="T10" fmla="*/ 89 w 99"/>
                <a:gd name="T11" fmla="*/ 17 h 97"/>
                <a:gd name="T12" fmla="*/ 81 w 99"/>
                <a:gd name="T13" fmla="*/ 10 h 97"/>
                <a:gd name="T14" fmla="*/ 67 w 99"/>
                <a:gd name="T15" fmla="*/ 15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9 w 99"/>
                <a:gd name="T23" fmla="*/ 13 h 97"/>
                <a:gd name="T24" fmla="*/ 32 w 99"/>
                <a:gd name="T25" fmla="*/ 15 h 97"/>
                <a:gd name="T26" fmla="*/ 19 w 99"/>
                <a:gd name="T27" fmla="*/ 10 h 97"/>
                <a:gd name="T28" fmla="*/ 11 w 99"/>
                <a:gd name="T29" fmla="*/ 18 h 97"/>
                <a:gd name="T30" fmla="*/ 16 w 99"/>
                <a:gd name="T31" fmla="*/ 31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59 h 97"/>
                <a:gd name="T40" fmla="*/ 16 w 99"/>
                <a:gd name="T41" fmla="*/ 65 h 97"/>
                <a:gd name="T42" fmla="*/ 11 w 99"/>
                <a:gd name="T43" fmla="*/ 79 h 97"/>
                <a:gd name="T44" fmla="*/ 19 w 99"/>
                <a:gd name="T45" fmla="*/ 86 h 97"/>
                <a:gd name="T46" fmla="*/ 33 w 99"/>
                <a:gd name="T47" fmla="*/ 81 h 97"/>
                <a:gd name="T48" fmla="*/ 39 w 99"/>
                <a:gd name="T49" fmla="*/ 83 h 97"/>
                <a:gd name="T50" fmla="*/ 45 w 99"/>
                <a:gd name="T51" fmla="*/ 97 h 97"/>
                <a:gd name="T52" fmla="*/ 56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8 h 97"/>
                <a:gd name="T62" fmla="*/ 83 w 99"/>
                <a:gd name="T63" fmla="*/ 65 h 97"/>
                <a:gd name="T64" fmla="*/ 86 w 99"/>
                <a:gd name="T65" fmla="*/ 59 h 97"/>
                <a:gd name="T66" fmla="*/ 50 w 99"/>
                <a:gd name="T67" fmla="*/ 64 h 97"/>
                <a:gd name="T68" fmla="*/ 34 w 99"/>
                <a:gd name="T69" fmla="*/ 48 h 97"/>
                <a:gd name="T70" fmla="*/ 50 w 99"/>
                <a:gd name="T71" fmla="*/ 33 h 97"/>
                <a:gd name="T72" fmla="*/ 66 w 99"/>
                <a:gd name="T73" fmla="*/ 48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59"/>
                  </a:moveTo>
                  <a:cubicBezTo>
                    <a:pt x="86" y="59"/>
                    <a:pt x="99" y="54"/>
                    <a:pt x="99" y="53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9" y="1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9" y="13"/>
                    <a:pt x="39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9" y="10"/>
                    <a:pt x="19" y="1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4" y="59"/>
                    <a:pt x="14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1" y="78"/>
                    <a:pt x="11" y="79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33" y="81"/>
                    <a:pt x="33" y="81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83"/>
                    <a:pt x="44" y="97"/>
                    <a:pt x="4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6"/>
                    <a:pt x="81" y="86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6" y="59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8"/>
                  </a:cubicBezTo>
                  <a:cubicBezTo>
                    <a:pt x="34" y="39"/>
                    <a:pt x="41" y="33"/>
                    <a:pt x="50" y="33"/>
                  </a:cubicBezTo>
                  <a:cubicBezTo>
                    <a:pt x="59" y="33"/>
                    <a:pt x="66" y="39"/>
                    <a:pt x="66" y="48"/>
                  </a:cubicBezTo>
                  <a:cubicBezTo>
                    <a:pt x="66" y="57"/>
                    <a:pt x="59" y="64"/>
                    <a:pt x="5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29" tIns="48214" rIns="96429" bIns="48214" numCol="1" anchor="t" anchorCtr="0" compatLnSpc="1"/>
            <a:p>
              <a:endParaRPr lang="en-US"/>
            </a:p>
          </p:txBody>
        </p:sp>
        <p:sp>
          <p:nvSpPr>
            <p:cNvPr id="44" name="Freeform 49"/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>
              <a:off x="7661275" y="1247775"/>
              <a:ext cx="122238" cy="123825"/>
            </a:xfrm>
            <a:custGeom>
              <a:avLst/>
              <a:gdLst>
                <a:gd name="T0" fmla="*/ 41 w 47"/>
                <a:gd name="T1" fmla="*/ 22 h 47"/>
                <a:gd name="T2" fmla="*/ 41 w 47"/>
                <a:gd name="T3" fmla="*/ 19 h 47"/>
                <a:gd name="T4" fmla="*/ 45 w 47"/>
                <a:gd name="T5" fmla="*/ 13 h 47"/>
                <a:gd name="T6" fmla="*/ 42 w 47"/>
                <a:gd name="T7" fmla="*/ 9 h 47"/>
                <a:gd name="T8" fmla="*/ 35 w 47"/>
                <a:gd name="T9" fmla="*/ 10 h 47"/>
                <a:gd name="T10" fmla="*/ 33 w 47"/>
                <a:gd name="T11" fmla="*/ 8 h 47"/>
                <a:gd name="T12" fmla="*/ 32 w 47"/>
                <a:gd name="T13" fmla="*/ 1 h 47"/>
                <a:gd name="T14" fmla="*/ 27 w 47"/>
                <a:gd name="T15" fmla="*/ 0 h 47"/>
                <a:gd name="T16" fmla="*/ 22 w 47"/>
                <a:gd name="T17" fmla="*/ 6 h 47"/>
                <a:gd name="T18" fmla="*/ 19 w 47"/>
                <a:gd name="T19" fmla="*/ 6 h 47"/>
                <a:gd name="T20" fmla="*/ 14 w 47"/>
                <a:gd name="T21" fmla="*/ 2 h 47"/>
                <a:gd name="T22" fmla="*/ 9 w 47"/>
                <a:gd name="T23" fmla="*/ 5 h 47"/>
                <a:gd name="T24" fmla="*/ 10 w 47"/>
                <a:gd name="T25" fmla="*/ 12 h 47"/>
                <a:gd name="T26" fmla="*/ 9 w 47"/>
                <a:gd name="T27" fmla="*/ 14 h 47"/>
                <a:gd name="T28" fmla="*/ 2 w 47"/>
                <a:gd name="T29" fmla="*/ 16 h 47"/>
                <a:gd name="T30" fmla="*/ 0 w 47"/>
                <a:gd name="T31" fmla="*/ 21 h 47"/>
                <a:gd name="T32" fmla="*/ 6 w 47"/>
                <a:gd name="T33" fmla="*/ 25 h 47"/>
                <a:gd name="T34" fmla="*/ 6 w 47"/>
                <a:gd name="T35" fmla="*/ 28 h 47"/>
                <a:gd name="T36" fmla="*/ 2 w 47"/>
                <a:gd name="T37" fmla="*/ 34 h 47"/>
                <a:gd name="T38" fmla="*/ 5 w 47"/>
                <a:gd name="T39" fmla="*/ 38 h 47"/>
                <a:gd name="T40" fmla="*/ 12 w 47"/>
                <a:gd name="T41" fmla="*/ 37 h 47"/>
                <a:gd name="T42" fmla="*/ 14 w 47"/>
                <a:gd name="T43" fmla="*/ 39 h 47"/>
                <a:gd name="T44" fmla="*/ 16 w 47"/>
                <a:gd name="T45" fmla="*/ 46 h 47"/>
                <a:gd name="T46" fmla="*/ 20 w 47"/>
                <a:gd name="T47" fmla="*/ 47 h 47"/>
                <a:gd name="T48" fmla="*/ 25 w 47"/>
                <a:gd name="T49" fmla="*/ 42 h 47"/>
                <a:gd name="T50" fmla="*/ 28 w 47"/>
                <a:gd name="T51" fmla="*/ 41 h 47"/>
                <a:gd name="T52" fmla="*/ 33 w 47"/>
                <a:gd name="T53" fmla="*/ 45 h 47"/>
                <a:gd name="T54" fmla="*/ 38 w 47"/>
                <a:gd name="T55" fmla="*/ 42 h 47"/>
                <a:gd name="T56" fmla="*/ 37 w 47"/>
                <a:gd name="T57" fmla="*/ 35 h 47"/>
                <a:gd name="T58" fmla="*/ 39 w 47"/>
                <a:gd name="T59" fmla="*/ 33 h 47"/>
                <a:gd name="T60" fmla="*/ 45 w 47"/>
                <a:gd name="T61" fmla="*/ 32 h 47"/>
                <a:gd name="T62" fmla="*/ 47 w 47"/>
                <a:gd name="T63" fmla="*/ 27 h 47"/>
                <a:gd name="T64" fmla="*/ 41 w 47"/>
                <a:gd name="T65" fmla="*/ 22 h 47"/>
                <a:gd name="T66" fmla="*/ 31 w 47"/>
                <a:gd name="T67" fmla="*/ 25 h 47"/>
                <a:gd name="T68" fmla="*/ 22 w 47"/>
                <a:gd name="T69" fmla="*/ 31 h 47"/>
                <a:gd name="T70" fmla="*/ 16 w 47"/>
                <a:gd name="T71" fmla="*/ 22 h 47"/>
                <a:gd name="T72" fmla="*/ 25 w 47"/>
                <a:gd name="T73" fmla="*/ 16 h 47"/>
                <a:gd name="T74" fmla="*/ 31 w 47"/>
                <a:gd name="T75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7">
                  <a:moveTo>
                    <a:pt x="41" y="22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5" y="14"/>
                    <a:pt x="45" y="1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0"/>
                    <a:pt x="35" y="10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2" y="1"/>
                    <a:pt x="32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4" y="2"/>
                    <a:pt x="14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10" y="12"/>
                    <a:pt x="10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2" y="15"/>
                    <a:pt x="2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39"/>
                    <a:pt x="12" y="37"/>
                    <a:pt x="12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6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5" y="42"/>
                    <a:pt x="25" y="42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33" y="45"/>
                    <a:pt x="33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7" y="35"/>
                    <a:pt x="37" y="35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45" y="32"/>
                    <a:pt x="45" y="32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6"/>
                    <a:pt x="41" y="22"/>
                    <a:pt x="41" y="22"/>
                  </a:cubicBezTo>
                  <a:close/>
                  <a:moveTo>
                    <a:pt x="31" y="25"/>
                  </a:moveTo>
                  <a:cubicBezTo>
                    <a:pt x="30" y="29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2" y="21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29" tIns="48214" rIns="96429" bIns="48214" numCol="1" anchor="t" anchorCtr="0" compatLnSpc="1"/>
            <a:p>
              <a:endParaRPr 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861033" y="1443070"/>
            <a:ext cx="1075030" cy="1075274"/>
            <a:chOff x="3832873" y="2297208"/>
            <a:chExt cx="1516550" cy="1516550"/>
          </a:xfrm>
        </p:grpSpPr>
        <p:grpSp>
          <p:nvGrpSpPr>
            <p:cNvPr id="46" name="组合 45"/>
            <p:cNvGrpSpPr/>
            <p:nvPr/>
          </p:nvGrpSpPr>
          <p:grpSpPr>
            <a:xfrm>
              <a:off x="3832873" y="2297208"/>
              <a:ext cx="1516550" cy="151655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7" name="同心圆 46"/>
              <p:cNvSpPr/>
              <p:nvPr>
                <p:custDataLst>
                  <p:tags r:id="rId13"/>
                </p:custDataLst>
              </p:nvPr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defTabSz="128524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530" kern="0">
                  <a:solidFill>
                    <a:sysClr val="windowText" lastClr="000000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51" name="椭圆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defTabSz="128524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530" kern="0">
                  <a:solidFill>
                    <a:sysClr val="window" lastClr="FFFFFF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52" name="椭圆 51"/>
            <p:cNvSpPr/>
            <p:nvPr>
              <p:custDataLst>
                <p:tags r:id="rId15"/>
              </p:custDataLst>
            </p:nvPr>
          </p:nvSpPr>
          <p:spPr>
            <a:xfrm>
              <a:off x="3983164" y="2466913"/>
              <a:ext cx="1185736" cy="1185736"/>
            </a:xfrm>
            <a:prstGeom prst="ellipse">
              <a:avLst/>
            </a:prstGeom>
            <a:solidFill>
              <a:srgbClr val="8CC94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69" name="Group 23"/>
          <p:cNvGrpSpPr/>
          <p:nvPr/>
        </p:nvGrpSpPr>
        <p:grpSpPr>
          <a:xfrm>
            <a:off x="1253558" y="1813382"/>
            <a:ext cx="361174" cy="314941"/>
            <a:chOff x="7540014" y="4306907"/>
            <a:chExt cx="389342" cy="339426"/>
          </a:xfrm>
          <a:solidFill>
            <a:schemeClr val="bg1"/>
          </a:solidFill>
        </p:grpSpPr>
        <p:sp>
          <p:nvSpPr>
            <p:cNvPr id="70" name="Freeform 110"/>
            <p:cNvSpPr/>
            <p:nvPr>
              <p:custDataLst>
                <p:tags r:id="rId16"/>
              </p:custDataLst>
            </p:nvPr>
          </p:nvSpPr>
          <p:spPr bwMode="auto">
            <a:xfrm>
              <a:off x="7799575" y="4409234"/>
              <a:ext cx="102328" cy="102328"/>
            </a:xfrm>
            <a:custGeom>
              <a:avLst/>
              <a:gdLst>
                <a:gd name="T0" fmla="*/ 0 w 41"/>
                <a:gd name="T1" fmla="*/ 39 h 41"/>
                <a:gd name="T2" fmla="*/ 3 w 41"/>
                <a:gd name="T3" fmla="*/ 41 h 41"/>
                <a:gd name="T4" fmla="*/ 41 w 41"/>
                <a:gd name="T5" fmla="*/ 3 h 41"/>
                <a:gd name="T6" fmla="*/ 39 w 41"/>
                <a:gd name="T7" fmla="*/ 0 h 41"/>
                <a:gd name="T8" fmla="*/ 0 w 41"/>
                <a:gd name="T9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0" y="39"/>
                  </a:moveTo>
                  <a:lnTo>
                    <a:pt x="3" y="41"/>
                  </a:lnTo>
                  <a:lnTo>
                    <a:pt x="41" y="3"/>
                  </a:lnTo>
                  <a:lnTo>
                    <a:pt x="39" y="0"/>
                  </a:lnTo>
                  <a:lnTo>
                    <a:pt x="0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29" tIns="48214" rIns="96429" bIns="48214" numCol="1" anchor="t" anchorCtr="0" compatLnSpc="1"/>
            <a:p>
              <a:endParaRPr lang="en-US"/>
            </a:p>
          </p:txBody>
        </p:sp>
        <p:sp>
          <p:nvSpPr>
            <p:cNvPr id="71" name="Freeform 111"/>
            <p:cNvSpPr/>
            <p:nvPr>
              <p:custDataLst>
                <p:tags r:id="rId17"/>
              </p:custDataLst>
            </p:nvPr>
          </p:nvSpPr>
          <p:spPr bwMode="auto">
            <a:xfrm>
              <a:off x="7777112" y="4381780"/>
              <a:ext cx="109814" cy="114806"/>
            </a:xfrm>
            <a:custGeom>
              <a:avLst/>
              <a:gdLst>
                <a:gd name="T0" fmla="*/ 37 w 44"/>
                <a:gd name="T1" fmla="*/ 0 h 46"/>
                <a:gd name="T2" fmla="*/ 0 w 44"/>
                <a:gd name="T3" fmla="*/ 39 h 46"/>
                <a:gd name="T4" fmla="*/ 6 w 44"/>
                <a:gd name="T5" fmla="*/ 46 h 46"/>
                <a:gd name="T6" fmla="*/ 44 w 44"/>
                <a:gd name="T7" fmla="*/ 8 h 46"/>
                <a:gd name="T8" fmla="*/ 37 w 44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6">
                  <a:moveTo>
                    <a:pt x="37" y="0"/>
                  </a:moveTo>
                  <a:lnTo>
                    <a:pt x="0" y="39"/>
                  </a:lnTo>
                  <a:lnTo>
                    <a:pt x="6" y="46"/>
                  </a:lnTo>
                  <a:lnTo>
                    <a:pt x="44" y="8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29" tIns="48214" rIns="96429" bIns="48214" numCol="1" anchor="t" anchorCtr="0" compatLnSpc="1"/>
            <a:p>
              <a:endParaRPr lang="en-US"/>
            </a:p>
          </p:txBody>
        </p:sp>
        <p:sp>
          <p:nvSpPr>
            <p:cNvPr id="72" name="Freeform 112"/>
            <p:cNvSpPr/>
            <p:nvPr>
              <p:custDataLst>
                <p:tags r:id="rId18"/>
              </p:custDataLst>
            </p:nvPr>
          </p:nvSpPr>
          <p:spPr bwMode="auto">
            <a:xfrm>
              <a:off x="7757146" y="4366805"/>
              <a:ext cx="104823" cy="104823"/>
            </a:xfrm>
            <a:custGeom>
              <a:avLst/>
              <a:gdLst>
                <a:gd name="T0" fmla="*/ 0 w 42"/>
                <a:gd name="T1" fmla="*/ 38 h 42"/>
                <a:gd name="T2" fmla="*/ 4 w 42"/>
                <a:gd name="T3" fmla="*/ 42 h 42"/>
                <a:gd name="T4" fmla="*/ 42 w 42"/>
                <a:gd name="T5" fmla="*/ 4 h 42"/>
                <a:gd name="T6" fmla="*/ 38 w 42"/>
                <a:gd name="T7" fmla="*/ 0 h 42"/>
                <a:gd name="T8" fmla="*/ 0 w 42"/>
                <a:gd name="T9" fmla="*/ 3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2">
                  <a:moveTo>
                    <a:pt x="0" y="38"/>
                  </a:moveTo>
                  <a:lnTo>
                    <a:pt x="4" y="42"/>
                  </a:lnTo>
                  <a:lnTo>
                    <a:pt x="42" y="4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29" tIns="48214" rIns="96429" bIns="48214" numCol="1" anchor="t" anchorCtr="0" compatLnSpc="1"/>
            <a:p>
              <a:endParaRPr lang="en-US"/>
            </a:p>
          </p:txBody>
        </p:sp>
        <p:sp>
          <p:nvSpPr>
            <p:cNvPr id="73" name="Freeform 113"/>
            <p:cNvSpPr/>
            <p:nvPr>
              <p:custDataLst>
                <p:tags r:id="rId19"/>
              </p:custDataLst>
            </p:nvPr>
          </p:nvSpPr>
          <p:spPr bwMode="auto">
            <a:xfrm>
              <a:off x="7729693" y="4469133"/>
              <a:ext cx="69882" cy="69882"/>
            </a:xfrm>
            <a:custGeom>
              <a:avLst/>
              <a:gdLst>
                <a:gd name="T0" fmla="*/ 28 w 28"/>
                <a:gd name="T1" fmla="*/ 20 h 28"/>
                <a:gd name="T2" fmla="*/ 8 w 28"/>
                <a:gd name="T3" fmla="*/ 0 h 28"/>
                <a:gd name="T4" fmla="*/ 0 w 28"/>
                <a:gd name="T5" fmla="*/ 20 h 28"/>
                <a:gd name="T6" fmla="*/ 9 w 28"/>
                <a:gd name="T7" fmla="*/ 28 h 28"/>
                <a:gd name="T8" fmla="*/ 28 w 28"/>
                <a:gd name="T9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8" y="20"/>
                  </a:moveTo>
                  <a:lnTo>
                    <a:pt x="8" y="0"/>
                  </a:lnTo>
                  <a:lnTo>
                    <a:pt x="0" y="20"/>
                  </a:lnTo>
                  <a:lnTo>
                    <a:pt x="9" y="28"/>
                  </a:lnTo>
                  <a:lnTo>
                    <a:pt x="2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29" tIns="48214" rIns="96429" bIns="48214" numCol="1" anchor="t" anchorCtr="0" compatLnSpc="1"/>
            <a:p>
              <a:endParaRPr lang="en-US"/>
            </a:p>
          </p:txBody>
        </p:sp>
        <p:sp>
          <p:nvSpPr>
            <p:cNvPr id="74" name="Freeform 114"/>
            <p:cNvSpPr/>
            <p:nvPr>
              <p:custDataLst>
                <p:tags r:id="rId20"/>
              </p:custDataLst>
            </p:nvPr>
          </p:nvSpPr>
          <p:spPr bwMode="auto">
            <a:xfrm>
              <a:off x="7712222" y="4526535"/>
              <a:ext cx="34941" cy="32446"/>
            </a:xfrm>
            <a:custGeom>
              <a:avLst/>
              <a:gdLst>
                <a:gd name="T0" fmla="*/ 0 w 14"/>
                <a:gd name="T1" fmla="*/ 13 h 13"/>
                <a:gd name="T2" fmla="*/ 14 w 14"/>
                <a:gd name="T3" fmla="*/ 6 h 13"/>
                <a:gd name="T4" fmla="*/ 6 w 14"/>
                <a:gd name="T5" fmla="*/ 0 h 13"/>
                <a:gd name="T6" fmla="*/ 0 w 14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3">
                  <a:moveTo>
                    <a:pt x="0" y="13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29" tIns="48214" rIns="96429" bIns="48214" numCol="1" anchor="t" anchorCtr="0" compatLnSpc="1"/>
            <a:p>
              <a:endParaRPr lang="en-US"/>
            </a:p>
          </p:txBody>
        </p:sp>
        <p:sp>
          <p:nvSpPr>
            <p:cNvPr id="75" name="Freeform 115"/>
            <p:cNvSpPr/>
            <p:nvPr>
              <p:custDataLst>
                <p:tags r:id="rId21"/>
              </p:custDataLst>
            </p:nvPr>
          </p:nvSpPr>
          <p:spPr bwMode="auto">
            <a:xfrm>
              <a:off x="7859474" y="4341848"/>
              <a:ext cx="69882" cy="69882"/>
            </a:xfrm>
            <a:custGeom>
              <a:avLst/>
              <a:gdLst>
                <a:gd name="T0" fmla="*/ 7 w 28"/>
                <a:gd name="T1" fmla="*/ 0 h 28"/>
                <a:gd name="T2" fmla="*/ 0 w 28"/>
                <a:gd name="T3" fmla="*/ 8 h 28"/>
                <a:gd name="T4" fmla="*/ 20 w 28"/>
                <a:gd name="T5" fmla="*/ 28 h 28"/>
                <a:gd name="T6" fmla="*/ 28 w 28"/>
                <a:gd name="T7" fmla="*/ 20 h 28"/>
                <a:gd name="T8" fmla="*/ 7 w 28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7" y="0"/>
                  </a:moveTo>
                  <a:lnTo>
                    <a:pt x="0" y="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29" tIns="48214" rIns="96429" bIns="48214" numCol="1" anchor="t" anchorCtr="0" compatLnSpc="1"/>
            <a:p>
              <a:endParaRPr lang="en-US"/>
            </a:p>
          </p:txBody>
        </p:sp>
        <p:sp>
          <p:nvSpPr>
            <p:cNvPr id="76" name="Freeform 116"/>
            <p:cNvSpPr/>
            <p:nvPr>
              <p:custDataLst>
                <p:tags r:id="rId22"/>
              </p:custDataLst>
            </p:nvPr>
          </p:nvSpPr>
          <p:spPr bwMode="auto">
            <a:xfrm>
              <a:off x="7540014" y="4306907"/>
              <a:ext cx="279527" cy="339426"/>
            </a:xfrm>
            <a:custGeom>
              <a:avLst/>
              <a:gdLst>
                <a:gd name="T0" fmla="*/ 104 w 112"/>
                <a:gd name="T1" fmla="*/ 101 h 136"/>
                <a:gd name="T2" fmla="*/ 83 w 112"/>
                <a:gd name="T3" fmla="*/ 101 h 136"/>
                <a:gd name="T4" fmla="*/ 83 w 112"/>
                <a:gd name="T5" fmla="*/ 129 h 136"/>
                <a:gd name="T6" fmla="*/ 7 w 112"/>
                <a:gd name="T7" fmla="*/ 129 h 136"/>
                <a:gd name="T8" fmla="*/ 7 w 112"/>
                <a:gd name="T9" fmla="*/ 32 h 136"/>
                <a:gd name="T10" fmla="*/ 104 w 112"/>
                <a:gd name="T11" fmla="*/ 32 h 136"/>
                <a:gd name="T12" fmla="*/ 104 w 112"/>
                <a:gd name="T13" fmla="*/ 40 h 136"/>
                <a:gd name="T14" fmla="*/ 112 w 112"/>
                <a:gd name="T15" fmla="*/ 32 h 136"/>
                <a:gd name="T16" fmla="*/ 112 w 112"/>
                <a:gd name="T17" fmla="*/ 6 h 136"/>
                <a:gd name="T18" fmla="*/ 97 w 112"/>
                <a:gd name="T19" fmla="*/ 6 h 136"/>
                <a:gd name="T20" fmla="*/ 97 w 112"/>
                <a:gd name="T21" fmla="*/ 20 h 136"/>
                <a:gd name="T22" fmla="*/ 95 w 112"/>
                <a:gd name="T23" fmla="*/ 20 h 136"/>
                <a:gd name="T24" fmla="*/ 95 w 112"/>
                <a:gd name="T25" fmla="*/ 0 h 136"/>
                <a:gd name="T26" fmla="*/ 89 w 112"/>
                <a:gd name="T27" fmla="*/ 0 h 136"/>
                <a:gd name="T28" fmla="*/ 89 w 112"/>
                <a:gd name="T29" fmla="*/ 20 h 136"/>
                <a:gd name="T30" fmla="*/ 87 w 112"/>
                <a:gd name="T31" fmla="*/ 20 h 136"/>
                <a:gd name="T32" fmla="*/ 87 w 112"/>
                <a:gd name="T33" fmla="*/ 6 h 136"/>
                <a:gd name="T34" fmla="*/ 79 w 112"/>
                <a:gd name="T35" fmla="*/ 6 h 136"/>
                <a:gd name="T36" fmla="*/ 79 w 112"/>
                <a:gd name="T37" fmla="*/ 20 h 136"/>
                <a:gd name="T38" fmla="*/ 76 w 112"/>
                <a:gd name="T39" fmla="*/ 20 h 136"/>
                <a:gd name="T40" fmla="*/ 76 w 112"/>
                <a:gd name="T41" fmla="*/ 0 h 136"/>
                <a:gd name="T42" fmla="*/ 72 w 112"/>
                <a:gd name="T43" fmla="*/ 0 h 136"/>
                <a:gd name="T44" fmla="*/ 72 w 112"/>
                <a:gd name="T45" fmla="*/ 20 h 136"/>
                <a:gd name="T46" fmla="*/ 68 w 112"/>
                <a:gd name="T47" fmla="*/ 20 h 136"/>
                <a:gd name="T48" fmla="*/ 68 w 112"/>
                <a:gd name="T49" fmla="*/ 6 h 136"/>
                <a:gd name="T50" fmla="*/ 60 w 112"/>
                <a:gd name="T51" fmla="*/ 6 h 136"/>
                <a:gd name="T52" fmla="*/ 60 w 112"/>
                <a:gd name="T53" fmla="*/ 20 h 136"/>
                <a:gd name="T54" fmla="*/ 57 w 112"/>
                <a:gd name="T55" fmla="*/ 20 h 136"/>
                <a:gd name="T56" fmla="*/ 57 w 112"/>
                <a:gd name="T57" fmla="*/ 0 h 136"/>
                <a:gd name="T58" fmla="*/ 53 w 112"/>
                <a:gd name="T59" fmla="*/ 0 h 136"/>
                <a:gd name="T60" fmla="*/ 53 w 112"/>
                <a:gd name="T61" fmla="*/ 20 h 136"/>
                <a:gd name="T62" fmla="*/ 51 w 112"/>
                <a:gd name="T63" fmla="*/ 20 h 136"/>
                <a:gd name="T64" fmla="*/ 51 w 112"/>
                <a:gd name="T65" fmla="*/ 6 h 136"/>
                <a:gd name="T66" fmla="*/ 43 w 112"/>
                <a:gd name="T67" fmla="*/ 6 h 136"/>
                <a:gd name="T68" fmla="*/ 43 w 112"/>
                <a:gd name="T69" fmla="*/ 20 h 136"/>
                <a:gd name="T70" fmla="*/ 40 w 112"/>
                <a:gd name="T71" fmla="*/ 20 h 136"/>
                <a:gd name="T72" fmla="*/ 40 w 112"/>
                <a:gd name="T73" fmla="*/ 0 h 136"/>
                <a:gd name="T74" fmla="*/ 35 w 112"/>
                <a:gd name="T75" fmla="*/ 0 h 136"/>
                <a:gd name="T76" fmla="*/ 35 w 112"/>
                <a:gd name="T77" fmla="*/ 20 h 136"/>
                <a:gd name="T78" fmla="*/ 32 w 112"/>
                <a:gd name="T79" fmla="*/ 20 h 136"/>
                <a:gd name="T80" fmla="*/ 32 w 112"/>
                <a:gd name="T81" fmla="*/ 6 h 136"/>
                <a:gd name="T82" fmla="*/ 25 w 112"/>
                <a:gd name="T83" fmla="*/ 6 h 136"/>
                <a:gd name="T84" fmla="*/ 25 w 112"/>
                <a:gd name="T85" fmla="*/ 20 h 136"/>
                <a:gd name="T86" fmla="*/ 23 w 112"/>
                <a:gd name="T87" fmla="*/ 20 h 136"/>
                <a:gd name="T88" fmla="*/ 23 w 112"/>
                <a:gd name="T89" fmla="*/ 0 h 136"/>
                <a:gd name="T90" fmla="*/ 17 w 112"/>
                <a:gd name="T91" fmla="*/ 0 h 136"/>
                <a:gd name="T92" fmla="*/ 17 w 112"/>
                <a:gd name="T93" fmla="*/ 20 h 136"/>
                <a:gd name="T94" fmla="*/ 15 w 112"/>
                <a:gd name="T95" fmla="*/ 20 h 136"/>
                <a:gd name="T96" fmla="*/ 15 w 112"/>
                <a:gd name="T97" fmla="*/ 6 h 136"/>
                <a:gd name="T98" fmla="*/ 0 w 112"/>
                <a:gd name="T99" fmla="*/ 6 h 136"/>
                <a:gd name="T100" fmla="*/ 0 w 112"/>
                <a:gd name="T101" fmla="*/ 24 h 136"/>
                <a:gd name="T102" fmla="*/ 0 w 112"/>
                <a:gd name="T103" fmla="*/ 28 h 136"/>
                <a:gd name="T104" fmla="*/ 0 w 112"/>
                <a:gd name="T105" fmla="*/ 136 h 136"/>
                <a:gd name="T106" fmla="*/ 89 w 112"/>
                <a:gd name="T107" fmla="*/ 136 h 136"/>
                <a:gd name="T108" fmla="*/ 112 w 112"/>
                <a:gd name="T109" fmla="*/ 110 h 136"/>
                <a:gd name="T110" fmla="*/ 112 w 112"/>
                <a:gd name="T111" fmla="*/ 84 h 136"/>
                <a:gd name="T112" fmla="*/ 104 w 112"/>
                <a:gd name="T113" fmla="*/ 92 h 136"/>
                <a:gd name="T114" fmla="*/ 104 w 112"/>
                <a:gd name="T115" fmla="*/ 10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2" h="136">
                  <a:moveTo>
                    <a:pt x="104" y="101"/>
                  </a:moveTo>
                  <a:lnTo>
                    <a:pt x="83" y="101"/>
                  </a:lnTo>
                  <a:lnTo>
                    <a:pt x="83" y="129"/>
                  </a:lnTo>
                  <a:lnTo>
                    <a:pt x="7" y="129"/>
                  </a:lnTo>
                  <a:lnTo>
                    <a:pt x="7" y="32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12" y="6"/>
                  </a:lnTo>
                  <a:lnTo>
                    <a:pt x="97" y="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89" y="20"/>
                  </a:lnTo>
                  <a:lnTo>
                    <a:pt x="87" y="20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9" y="20"/>
                  </a:lnTo>
                  <a:lnTo>
                    <a:pt x="76" y="2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6"/>
                  </a:lnTo>
                  <a:lnTo>
                    <a:pt x="60" y="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6"/>
                  </a:lnTo>
                  <a:lnTo>
                    <a:pt x="43" y="6"/>
                  </a:lnTo>
                  <a:lnTo>
                    <a:pt x="4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136"/>
                  </a:lnTo>
                  <a:lnTo>
                    <a:pt x="89" y="136"/>
                  </a:lnTo>
                  <a:lnTo>
                    <a:pt x="112" y="110"/>
                  </a:lnTo>
                  <a:lnTo>
                    <a:pt x="112" y="84"/>
                  </a:lnTo>
                  <a:lnTo>
                    <a:pt x="104" y="92"/>
                  </a:lnTo>
                  <a:lnTo>
                    <a:pt x="104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6429" tIns="48214" rIns="96429" bIns="48214" numCol="1" anchor="t" anchorCtr="0" compatLnSpc="1"/>
            <a:p>
              <a:endParaRPr lang="en-US"/>
            </a:p>
          </p:txBody>
        </p:sp>
        <p:sp>
          <p:nvSpPr>
            <p:cNvPr id="77" name="Rectangle 117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7589930" y="4421713"/>
              <a:ext cx="109814" cy="174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6429" tIns="48214" rIns="96429" bIns="48214" numCol="1" anchor="t" anchorCtr="0" compatLnSpc="1"/>
            <a:p>
              <a:endParaRPr lang="en-US"/>
            </a:p>
          </p:txBody>
        </p:sp>
        <p:sp>
          <p:nvSpPr>
            <p:cNvPr id="78" name="Rectangle 118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7589930" y="4461645"/>
              <a:ext cx="109814" cy="174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6429" tIns="48214" rIns="96429" bIns="48214" numCol="1" anchor="t" anchorCtr="0" compatLnSpc="1"/>
            <a:p>
              <a:endParaRPr lang="en-US"/>
            </a:p>
          </p:txBody>
        </p:sp>
        <p:sp>
          <p:nvSpPr>
            <p:cNvPr id="53" name="Rectangle 119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7589930" y="4506569"/>
              <a:ext cx="109814" cy="149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6429" tIns="48214" rIns="96429" bIns="48214" numCol="1" anchor="t" anchorCtr="0" compatLnSpc="1"/>
            <a:p>
              <a:endParaRPr lang="en-US"/>
            </a:p>
          </p:txBody>
        </p:sp>
        <p:sp>
          <p:nvSpPr>
            <p:cNvPr id="54" name="Rectangle 120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7589930" y="4548998"/>
              <a:ext cx="109814" cy="174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6429" tIns="48214" rIns="96429" bIns="48214" numCol="1" anchor="t" anchorCtr="0" compatLnSpc="1"/>
            <a:p>
              <a:endParaRPr lang="en-US"/>
            </a:p>
          </p:txBody>
        </p:sp>
      </p:grpSp>
      <p:sp>
        <p:nvSpPr>
          <p:cNvPr id="2" name="Text Placeholder 32"/>
          <p:cNvSpPr txBox="1"/>
          <p:nvPr>
            <p:custDataLst>
              <p:tags r:id="rId27"/>
            </p:custDataLst>
          </p:nvPr>
        </p:nvSpPr>
        <p:spPr>
          <a:xfrm>
            <a:off x="1964690" y="4768850"/>
            <a:ext cx="6132195" cy="14160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  </a:t>
            </a:r>
            <a:r>
              <a:rPr lang="en-US" altLang="zh-CN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Arial" panose="020B0604020202020204" pitchFamily="34" charset="0"/>
              </a:rPr>
              <a:t> </a:t>
            </a:r>
            <a:r>
              <a:rPr lang="zh-CN" altLang="en-US" sz="28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以小组为学习共同体，合作互学，主动探究，发挥学生的主体作用，构建自主课堂，让学习真正发生。</a:t>
            </a:r>
            <a:endParaRPr lang="zh-CN" altLang="en-US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79" grpId="0"/>
      <p:bldP spid="33" grpId="0" bldLvl="0" animBg="1"/>
      <p:bldP spid="34" grpId="0"/>
      <p:bldP spid="3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58"/>
          <p:cNvGrpSpPr/>
          <p:nvPr/>
        </p:nvGrpSpPr>
        <p:grpSpPr>
          <a:xfrm>
            <a:off x="4269105" y="1475740"/>
            <a:ext cx="6187440" cy="4830446"/>
            <a:chOff x="3409691" y="1285874"/>
            <a:chExt cx="6742881" cy="4997457"/>
          </a:xfrm>
        </p:grpSpPr>
        <p:sp>
          <p:nvSpPr>
            <p:cNvPr id="6" name="任意多边形 6"/>
            <p:cNvSpPr/>
            <p:nvPr/>
          </p:nvSpPr>
          <p:spPr>
            <a:xfrm>
              <a:off x="4155648" y="1426220"/>
              <a:ext cx="781155" cy="1416090"/>
            </a:xfrm>
            <a:custGeom>
              <a:avLst/>
              <a:gdLst>
                <a:gd name="connsiteX0" fmla="*/ 781050 w 781050"/>
                <a:gd name="connsiteY0" fmla="*/ 1162050 h 1162050"/>
                <a:gd name="connsiteX1" fmla="*/ 781050 w 781050"/>
                <a:gd name="connsiteY1" fmla="*/ 0 h 1162050"/>
                <a:gd name="connsiteX2" fmla="*/ 0 w 781050"/>
                <a:gd name="connsiteY2" fmla="*/ 0 h 116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1050" h="1162050">
                  <a:moveTo>
                    <a:pt x="781050" y="1162050"/>
                  </a:moveTo>
                  <a:lnTo>
                    <a:pt x="78105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/>
              <a:endParaRPr lang="zh-CN" altLang="en-US" sz="1425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  <a:sym typeface="inpin heiti" panose="00000500000000000000" pitchFamily="2" charset="-122"/>
              </a:endParaRPr>
            </a:p>
          </p:txBody>
        </p:sp>
        <p:sp>
          <p:nvSpPr>
            <p:cNvPr id="11" name="任意多边形 11"/>
            <p:cNvSpPr/>
            <p:nvPr/>
          </p:nvSpPr>
          <p:spPr>
            <a:xfrm flipV="1">
              <a:off x="3409691" y="5384937"/>
              <a:ext cx="939230" cy="898394"/>
            </a:xfrm>
            <a:custGeom>
              <a:avLst/>
              <a:gdLst>
                <a:gd name="connsiteX0" fmla="*/ 781050 w 781050"/>
                <a:gd name="connsiteY0" fmla="*/ 1162050 h 1162050"/>
                <a:gd name="connsiteX1" fmla="*/ 781050 w 781050"/>
                <a:gd name="connsiteY1" fmla="*/ 0 h 1162050"/>
                <a:gd name="connsiteX2" fmla="*/ 0 w 781050"/>
                <a:gd name="connsiteY2" fmla="*/ 0 h 116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1050" h="1162050">
                  <a:moveTo>
                    <a:pt x="781050" y="1162050"/>
                  </a:moveTo>
                  <a:lnTo>
                    <a:pt x="78105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chemeClr val="bg2">
                  <a:lumMod val="50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/>
              <a:endParaRPr lang="zh-CN" altLang="en-US" sz="1425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Normal" panose="020B0400000000000000" pitchFamily="34" charset="-122"/>
                <a:ea typeface="思源黑体 Normal" panose="020B0400000000000000" pitchFamily="34" charset="-122"/>
                <a:sym typeface="inpin heiti" panose="00000500000000000000" pitchFamily="2" charset="-122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6093502" y="1285874"/>
              <a:ext cx="4059070" cy="2714941"/>
              <a:chOff x="6156614" y="1193154"/>
              <a:chExt cx="4059070" cy="2714941"/>
            </a:xfrm>
          </p:grpSpPr>
          <p:sp>
            <p:nvSpPr>
              <p:cNvPr id="16" name="任意多边形 16"/>
              <p:cNvSpPr/>
              <p:nvPr/>
            </p:nvSpPr>
            <p:spPr>
              <a:xfrm flipH="1">
                <a:off x="6156614" y="1351888"/>
                <a:ext cx="1092694" cy="2556207"/>
              </a:xfrm>
              <a:custGeom>
                <a:avLst/>
                <a:gdLst>
                  <a:gd name="connsiteX0" fmla="*/ 781050 w 781050"/>
                  <a:gd name="connsiteY0" fmla="*/ 1162050 h 1162050"/>
                  <a:gd name="connsiteX1" fmla="*/ 781050 w 781050"/>
                  <a:gd name="connsiteY1" fmla="*/ 0 h 1162050"/>
                  <a:gd name="connsiteX2" fmla="*/ 0 w 781050"/>
                  <a:gd name="connsiteY2" fmla="*/ 0 h 116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1050" h="1162050">
                    <a:moveTo>
                      <a:pt x="781050" y="1162050"/>
                    </a:moveTo>
                    <a:lnTo>
                      <a:pt x="781050" y="0"/>
                    </a:lnTo>
                    <a:lnTo>
                      <a:pt x="0" y="0"/>
                    </a:lnTo>
                  </a:path>
                </a:pathLst>
              </a:custGeom>
              <a:ln w="19050">
                <a:solidFill>
                  <a:schemeClr val="bg2">
                    <a:lumMod val="50000"/>
                  </a:schemeClr>
                </a:solidFill>
                <a:prstDash val="sysDot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400"/>
                <a:endParaRPr lang="zh-CN" altLang="en-US" sz="14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" name="MH_SubTitle_4"/>
              <p:cNvSpPr txBox="1"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7110413" y="1193154"/>
                <a:ext cx="3105271" cy="4125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b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</a:defRPr>
                </a:lvl9pPr>
              </a:lstStyle>
              <a:p>
                <a:pPr defTabSz="914400"/>
                <a:endParaRPr lang="zh-CN" altLang="en-US" sz="28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仿宋" panose="02010609060101010101" charset="-122"/>
                  <a:ea typeface="仿宋" panose="02010609060101010101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3589246" y="3614799"/>
              <a:ext cx="960501" cy="1046529"/>
              <a:chOff x="3542193" y="3532411"/>
              <a:chExt cx="960501" cy="1046528"/>
            </a:xfrm>
          </p:grpSpPr>
          <p:sp>
            <p:nvSpPr>
              <p:cNvPr id="31" name="泪滴形 30"/>
              <p:cNvSpPr/>
              <p:nvPr/>
            </p:nvSpPr>
            <p:spPr>
              <a:xfrm rot="8100000">
                <a:off x="3542193" y="3532411"/>
                <a:ext cx="960501" cy="1046528"/>
              </a:xfrm>
              <a:prstGeom prst="teardrop">
                <a:avLst>
                  <a:gd name="adj" fmla="val 190413"/>
                </a:avLst>
              </a:prstGeom>
              <a:gradFill>
                <a:gsLst>
                  <a:gs pos="0">
                    <a:srgbClr val="D7DCDE"/>
                  </a:gs>
                  <a:gs pos="80000">
                    <a:schemeClr val="bg1"/>
                  </a:gs>
                </a:gsLst>
                <a:lin ang="2700000" scaled="0"/>
              </a:gradFill>
              <a:ln w="22225" cap="flat">
                <a:gradFill>
                  <a:gsLst>
                    <a:gs pos="0">
                      <a:srgbClr val="FFE141"/>
                    </a:gs>
                    <a:gs pos="0">
                      <a:schemeClr val="bg1"/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2700000" scaled="0"/>
                </a:gradFill>
                <a:prstDash val="solid"/>
                <a:miter lim="800000"/>
              </a:ln>
              <a:effectLst>
                <a:outerShdw blurRad="152400" dist="762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96435" tIns="48217" rIns="96435" bIns="48217" numCol="1" anchor="t" anchorCtr="0" compatLnSpc="1"/>
              <a:lstStyle/>
              <a:p>
                <a:pPr defTabSz="914400"/>
                <a:endParaRPr lang="zh-CN" altLang="en-US" sz="1425" dirty="0">
                  <a:solidFill>
                    <a:prstClr val="black"/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2" name="MH_SubTitle_1"/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3605155" y="3608345"/>
                <a:ext cx="824405" cy="824402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28575" cap="flat">
                <a:noFill/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6435" tIns="48217" rIns="96435" bIns="48217" numCol="1" anchor="ctr" anchorCtr="1" compatLnSpc="1"/>
              <a:lstStyle/>
              <a:p>
                <a:pPr defTabSz="914400"/>
                <a:endParaRPr lang="en-US" altLang="zh-CN" sz="2530" dirty="0">
                  <a:solidFill>
                    <a:prstClr val="white"/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3" name="Freeform 177"/>
              <p:cNvSpPr>
                <a:spLocks noEditPoints="1"/>
              </p:cNvSpPr>
              <p:nvPr/>
            </p:nvSpPr>
            <p:spPr bwMode="auto">
              <a:xfrm>
                <a:off x="3833096" y="3830061"/>
                <a:ext cx="418412" cy="346498"/>
              </a:xfrm>
              <a:custGeom>
                <a:avLst/>
                <a:gdLst>
                  <a:gd name="T0" fmla="*/ 39 w 81"/>
                  <a:gd name="T1" fmla="*/ 35 h 67"/>
                  <a:gd name="T2" fmla="*/ 37 w 81"/>
                  <a:gd name="T3" fmla="*/ 28 h 67"/>
                  <a:gd name="T4" fmla="*/ 41 w 81"/>
                  <a:gd name="T5" fmla="*/ 43 h 67"/>
                  <a:gd name="T6" fmla="*/ 44 w 81"/>
                  <a:gd name="T7" fmla="*/ 51 h 67"/>
                  <a:gd name="T8" fmla="*/ 44 w 81"/>
                  <a:gd name="T9" fmla="*/ 46 h 67"/>
                  <a:gd name="T10" fmla="*/ 64 w 81"/>
                  <a:gd name="T11" fmla="*/ 13 h 67"/>
                  <a:gd name="T12" fmla="*/ 62 w 81"/>
                  <a:gd name="T13" fmla="*/ 17 h 67"/>
                  <a:gd name="T14" fmla="*/ 56 w 81"/>
                  <a:gd name="T15" fmla="*/ 17 h 67"/>
                  <a:gd name="T16" fmla="*/ 55 w 81"/>
                  <a:gd name="T17" fmla="*/ 13 h 67"/>
                  <a:gd name="T18" fmla="*/ 25 w 81"/>
                  <a:gd name="T19" fmla="*/ 17 h 67"/>
                  <a:gd name="T20" fmla="*/ 19 w 81"/>
                  <a:gd name="T21" fmla="*/ 17 h 67"/>
                  <a:gd name="T22" fmla="*/ 19 w 81"/>
                  <a:gd name="T23" fmla="*/ 13 h 67"/>
                  <a:gd name="T24" fmla="*/ 0 w 81"/>
                  <a:gd name="T25" fmla="*/ 30 h 67"/>
                  <a:gd name="T26" fmla="*/ 17 w 81"/>
                  <a:gd name="T27" fmla="*/ 67 h 67"/>
                  <a:gd name="T28" fmla="*/ 81 w 81"/>
                  <a:gd name="T29" fmla="*/ 50 h 67"/>
                  <a:gd name="T30" fmla="*/ 64 w 81"/>
                  <a:gd name="T31" fmla="*/ 13 h 67"/>
                  <a:gd name="T32" fmla="*/ 41 w 81"/>
                  <a:gd name="T33" fmla="*/ 54 h 67"/>
                  <a:gd name="T34" fmla="*/ 39 w 81"/>
                  <a:gd name="T35" fmla="*/ 57 h 67"/>
                  <a:gd name="T36" fmla="*/ 32 w 81"/>
                  <a:gd name="T37" fmla="*/ 51 h 67"/>
                  <a:gd name="T38" fmla="*/ 33 w 81"/>
                  <a:gd name="T39" fmla="*/ 45 h 67"/>
                  <a:gd name="T40" fmla="*/ 39 w 81"/>
                  <a:gd name="T41" fmla="*/ 42 h 67"/>
                  <a:gd name="T42" fmla="*/ 32 w 81"/>
                  <a:gd name="T43" fmla="*/ 33 h 67"/>
                  <a:gd name="T44" fmla="*/ 39 w 81"/>
                  <a:gd name="T45" fmla="*/ 25 h 67"/>
                  <a:gd name="T46" fmla="*/ 41 w 81"/>
                  <a:gd name="T47" fmla="*/ 23 h 67"/>
                  <a:gd name="T48" fmla="*/ 48 w 81"/>
                  <a:gd name="T49" fmla="*/ 28 h 67"/>
                  <a:gd name="T50" fmla="*/ 46 w 81"/>
                  <a:gd name="T51" fmla="*/ 34 h 67"/>
                  <a:gd name="T52" fmla="*/ 41 w 81"/>
                  <a:gd name="T53" fmla="*/ 27 h 67"/>
                  <a:gd name="T54" fmla="*/ 48 w 81"/>
                  <a:gd name="T55" fmla="*/ 42 h 67"/>
                  <a:gd name="T56" fmla="*/ 47 w 81"/>
                  <a:gd name="T57" fmla="*/ 52 h 67"/>
                  <a:gd name="T58" fmla="*/ 34 w 81"/>
                  <a:gd name="T59" fmla="*/ 3 h 67"/>
                  <a:gd name="T60" fmla="*/ 56 w 81"/>
                  <a:gd name="T61" fmla="*/ 13 h 67"/>
                  <a:gd name="T62" fmla="*/ 61 w 81"/>
                  <a:gd name="T63" fmla="*/ 16 h 67"/>
                  <a:gd name="T64" fmla="*/ 50 w 81"/>
                  <a:gd name="T65" fmla="*/ 0 h 67"/>
                  <a:gd name="T66" fmla="*/ 20 w 81"/>
                  <a:gd name="T67" fmla="*/ 13 h 67"/>
                  <a:gd name="T68" fmla="*/ 24 w 81"/>
                  <a:gd name="T69" fmla="*/ 1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1" h="67">
                    <a:moveTo>
                      <a:pt x="35" y="30"/>
                    </a:moveTo>
                    <a:cubicBezTo>
                      <a:pt x="35" y="32"/>
                      <a:pt x="37" y="33"/>
                      <a:pt x="39" y="35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8" y="27"/>
                      <a:pt x="37" y="27"/>
                      <a:pt x="37" y="28"/>
                    </a:cubicBezTo>
                    <a:cubicBezTo>
                      <a:pt x="36" y="29"/>
                      <a:pt x="35" y="29"/>
                      <a:pt x="35" y="30"/>
                    </a:cubicBezTo>
                    <a:close/>
                    <a:moveTo>
                      <a:pt x="41" y="43"/>
                    </a:moveTo>
                    <a:cubicBezTo>
                      <a:pt x="41" y="52"/>
                      <a:pt x="41" y="52"/>
                      <a:pt x="41" y="52"/>
                    </a:cubicBezTo>
                    <a:cubicBezTo>
                      <a:pt x="42" y="52"/>
                      <a:pt x="43" y="52"/>
                      <a:pt x="44" y="51"/>
                    </a:cubicBezTo>
                    <a:cubicBezTo>
                      <a:pt x="45" y="50"/>
                      <a:pt x="45" y="49"/>
                      <a:pt x="45" y="48"/>
                    </a:cubicBezTo>
                    <a:cubicBezTo>
                      <a:pt x="45" y="47"/>
                      <a:pt x="45" y="47"/>
                      <a:pt x="44" y="46"/>
                    </a:cubicBezTo>
                    <a:cubicBezTo>
                      <a:pt x="44" y="45"/>
                      <a:pt x="43" y="44"/>
                      <a:pt x="41" y="43"/>
                    </a:cubicBezTo>
                    <a:close/>
                    <a:moveTo>
                      <a:pt x="64" y="13"/>
                    </a:moveTo>
                    <a:cubicBezTo>
                      <a:pt x="62" y="13"/>
                      <a:pt x="62" y="13"/>
                      <a:pt x="62" y="13"/>
                    </a:cubicBezTo>
                    <a:cubicBezTo>
                      <a:pt x="62" y="14"/>
                      <a:pt x="62" y="15"/>
                      <a:pt x="62" y="17"/>
                    </a:cubicBezTo>
                    <a:cubicBezTo>
                      <a:pt x="62" y="17"/>
                      <a:pt x="62" y="17"/>
                      <a:pt x="62" y="17"/>
                    </a:cubicBezTo>
                    <a:cubicBezTo>
                      <a:pt x="56" y="17"/>
                      <a:pt x="56" y="17"/>
                      <a:pt x="56" y="17"/>
                    </a:cubicBezTo>
                    <a:cubicBezTo>
                      <a:pt x="56" y="17"/>
                      <a:pt x="56" y="17"/>
                      <a:pt x="56" y="17"/>
                    </a:cubicBezTo>
                    <a:cubicBezTo>
                      <a:pt x="56" y="15"/>
                      <a:pt x="56" y="14"/>
                      <a:pt x="55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5" y="14"/>
                      <a:pt x="25" y="15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5"/>
                      <a:pt x="19" y="14"/>
                      <a:pt x="19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8" y="13"/>
                      <a:pt x="0" y="20"/>
                      <a:pt x="0" y="3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59"/>
                      <a:pt x="8" y="67"/>
                      <a:pt x="17" y="67"/>
                    </a:cubicBezTo>
                    <a:cubicBezTo>
                      <a:pt x="64" y="67"/>
                      <a:pt x="64" y="67"/>
                      <a:pt x="64" y="67"/>
                    </a:cubicBezTo>
                    <a:cubicBezTo>
                      <a:pt x="73" y="67"/>
                      <a:pt x="81" y="59"/>
                      <a:pt x="81" y="50"/>
                    </a:cubicBezTo>
                    <a:cubicBezTo>
                      <a:pt x="81" y="30"/>
                      <a:pt x="81" y="30"/>
                      <a:pt x="81" y="30"/>
                    </a:cubicBezTo>
                    <a:cubicBezTo>
                      <a:pt x="81" y="20"/>
                      <a:pt x="73" y="13"/>
                      <a:pt x="64" y="13"/>
                    </a:cubicBezTo>
                    <a:close/>
                    <a:moveTo>
                      <a:pt x="47" y="52"/>
                    </a:moveTo>
                    <a:cubicBezTo>
                      <a:pt x="45" y="53"/>
                      <a:pt x="43" y="54"/>
                      <a:pt x="41" y="54"/>
                    </a:cubicBezTo>
                    <a:cubicBezTo>
                      <a:pt x="41" y="57"/>
                      <a:pt x="41" y="57"/>
                      <a:pt x="41" y="57"/>
                    </a:cubicBezTo>
                    <a:cubicBezTo>
                      <a:pt x="39" y="57"/>
                      <a:pt x="39" y="57"/>
                      <a:pt x="39" y="57"/>
                    </a:cubicBezTo>
                    <a:cubicBezTo>
                      <a:pt x="39" y="54"/>
                      <a:pt x="39" y="54"/>
                      <a:pt x="39" y="54"/>
                    </a:cubicBezTo>
                    <a:cubicBezTo>
                      <a:pt x="36" y="54"/>
                      <a:pt x="34" y="53"/>
                      <a:pt x="32" y="51"/>
                    </a:cubicBezTo>
                    <a:cubicBezTo>
                      <a:pt x="33" y="45"/>
                      <a:pt x="33" y="45"/>
                      <a:pt x="33" y="45"/>
                    </a:cubicBezTo>
                    <a:cubicBezTo>
                      <a:pt x="33" y="45"/>
                      <a:pt x="33" y="45"/>
                      <a:pt x="33" y="45"/>
                    </a:cubicBezTo>
                    <a:cubicBezTo>
                      <a:pt x="34" y="50"/>
                      <a:pt x="36" y="52"/>
                      <a:pt x="39" y="52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36" y="40"/>
                      <a:pt x="34" y="38"/>
                      <a:pt x="33" y="37"/>
                    </a:cubicBezTo>
                    <a:cubicBezTo>
                      <a:pt x="32" y="36"/>
                      <a:pt x="32" y="34"/>
                      <a:pt x="32" y="33"/>
                    </a:cubicBezTo>
                    <a:cubicBezTo>
                      <a:pt x="32" y="31"/>
                      <a:pt x="33" y="29"/>
                      <a:pt x="34" y="28"/>
                    </a:cubicBezTo>
                    <a:cubicBezTo>
                      <a:pt x="36" y="26"/>
                      <a:pt x="37" y="26"/>
                      <a:pt x="39" y="25"/>
                    </a:cubicBezTo>
                    <a:cubicBezTo>
                      <a:pt x="39" y="23"/>
                      <a:pt x="39" y="23"/>
                      <a:pt x="39" y="23"/>
                    </a:cubicBezTo>
                    <a:cubicBezTo>
                      <a:pt x="41" y="23"/>
                      <a:pt x="41" y="23"/>
                      <a:pt x="41" y="23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4" y="26"/>
                      <a:pt x="46" y="26"/>
                      <a:pt x="48" y="28"/>
                    </a:cubicBezTo>
                    <a:cubicBezTo>
                      <a:pt x="47" y="34"/>
                      <a:pt x="47" y="34"/>
                      <a:pt x="47" y="34"/>
                    </a:cubicBezTo>
                    <a:cubicBezTo>
                      <a:pt x="46" y="34"/>
                      <a:pt x="46" y="34"/>
                      <a:pt x="46" y="34"/>
                    </a:cubicBezTo>
                    <a:cubicBezTo>
                      <a:pt x="46" y="31"/>
                      <a:pt x="46" y="30"/>
                      <a:pt x="45" y="29"/>
                    </a:cubicBezTo>
                    <a:cubicBezTo>
                      <a:pt x="44" y="27"/>
                      <a:pt x="42" y="27"/>
                      <a:pt x="41" y="27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4" y="38"/>
                      <a:pt x="47" y="40"/>
                      <a:pt x="48" y="42"/>
                    </a:cubicBezTo>
                    <a:cubicBezTo>
                      <a:pt x="49" y="43"/>
                      <a:pt x="49" y="45"/>
                      <a:pt x="49" y="47"/>
                    </a:cubicBezTo>
                    <a:cubicBezTo>
                      <a:pt x="49" y="49"/>
                      <a:pt x="49" y="50"/>
                      <a:pt x="47" y="52"/>
                    </a:cubicBezTo>
                    <a:close/>
                    <a:moveTo>
                      <a:pt x="25" y="13"/>
                    </a:moveTo>
                    <a:cubicBezTo>
                      <a:pt x="26" y="7"/>
                      <a:pt x="29" y="3"/>
                      <a:pt x="34" y="3"/>
                    </a:cubicBezTo>
                    <a:cubicBezTo>
                      <a:pt x="47" y="3"/>
                      <a:pt x="47" y="3"/>
                      <a:pt x="47" y="3"/>
                    </a:cubicBezTo>
                    <a:cubicBezTo>
                      <a:pt x="52" y="3"/>
                      <a:pt x="55" y="7"/>
                      <a:pt x="56" y="13"/>
                    </a:cubicBezTo>
                    <a:cubicBezTo>
                      <a:pt x="57" y="14"/>
                      <a:pt x="57" y="15"/>
                      <a:pt x="57" y="16"/>
                    </a:cubicBezTo>
                    <a:cubicBezTo>
                      <a:pt x="61" y="16"/>
                      <a:pt x="61" y="16"/>
                      <a:pt x="61" y="16"/>
                    </a:cubicBezTo>
                    <a:cubicBezTo>
                      <a:pt x="61" y="15"/>
                      <a:pt x="61" y="14"/>
                      <a:pt x="61" y="13"/>
                    </a:cubicBezTo>
                    <a:cubicBezTo>
                      <a:pt x="59" y="5"/>
                      <a:pt x="55" y="0"/>
                      <a:pt x="50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26" y="0"/>
                      <a:pt x="22" y="5"/>
                      <a:pt x="20" y="13"/>
                    </a:cubicBezTo>
                    <a:cubicBezTo>
                      <a:pt x="20" y="14"/>
                      <a:pt x="20" y="15"/>
                      <a:pt x="20" y="1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4" y="15"/>
                      <a:pt x="24" y="14"/>
                      <a:pt x="25" y="1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6435" tIns="48217" rIns="96435" bIns="48217" numCol="1" anchor="t" anchorCtr="0" compatLnSpc="1"/>
              <a:lstStyle/>
              <a:p>
                <a:pPr defTabSz="914400"/>
                <a:endParaRPr lang="zh-CN" altLang="en-US" sz="1425" dirty="0">
                  <a:solidFill>
                    <a:prstClr val="black"/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4433965" y="2759324"/>
              <a:ext cx="1017124" cy="1017123"/>
              <a:chOff x="4497077" y="2666606"/>
              <a:chExt cx="1017124" cy="1017122"/>
            </a:xfrm>
          </p:grpSpPr>
          <p:sp>
            <p:nvSpPr>
              <p:cNvPr id="35" name="泪滴形 34"/>
              <p:cNvSpPr/>
              <p:nvPr/>
            </p:nvSpPr>
            <p:spPr>
              <a:xfrm rot="8100000">
                <a:off x="4497077" y="2666606"/>
                <a:ext cx="1017124" cy="1017122"/>
              </a:xfrm>
              <a:prstGeom prst="teardrop">
                <a:avLst>
                  <a:gd name="adj" fmla="val 190413"/>
                </a:avLst>
              </a:prstGeom>
              <a:gradFill>
                <a:gsLst>
                  <a:gs pos="0">
                    <a:srgbClr val="D7DCDE"/>
                  </a:gs>
                  <a:gs pos="80000">
                    <a:schemeClr val="bg1"/>
                  </a:gs>
                </a:gsLst>
                <a:lin ang="2700000" scaled="0"/>
              </a:gradFill>
              <a:ln w="22225" cap="flat">
                <a:gradFill>
                  <a:gsLst>
                    <a:gs pos="0">
                      <a:srgbClr val="FFE141"/>
                    </a:gs>
                    <a:gs pos="0">
                      <a:schemeClr val="bg1"/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2700000" scaled="0"/>
                </a:gradFill>
                <a:prstDash val="solid"/>
                <a:miter lim="800000"/>
              </a:ln>
              <a:effectLst>
                <a:outerShdw blurRad="152400" dist="762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96435" tIns="48217" rIns="96435" bIns="48217" numCol="1" anchor="t" anchorCtr="0" compatLnSpc="1"/>
              <a:lstStyle/>
              <a:p>
                <a:pPr defTabSz="914400"/>
                <a:endParaRPr lang="zh-CN" altLang="en-US" sz="1425" dirty="0">
                  <a:solidFill>
                    <a:prstClr val="black"/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6" name="MH_SubTitle_1"/>
              <p:cNvSpPr>
                <a:spLocks noChangeArrowheads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4600575" y="2752395"/>
                <a:ext cx="824405" cy="824402"/>
              </a:xfrm>
              <a:prstGeom prst="ellipse">
                <a:avLst/>
              </a:prstGeom>
              <a:gradFill>
                <a:gsLst>
                  <a:gs pos="100000">
                    <a:schemeClr val="bg1"/>
                  </a:gs>
                  <a:gs pos="0">
                    <a:schemeClr val="bg1">
                      <a:lumMod val="85000"/>
                    </a:schemeClr>
                  </a:gs>
                </a:gsLst>
                <a:lin ang="5400000" scaled="1"/>
              </a:gradFill>
              <a:ln w="28575" cap="flat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</a:gra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6435" tIns="48217" rIns="96435" bIns="48217" numCol="1" anchor="ctr" anchorCtr="1" compatLnSpc="1"/>
              <a:lstStyle/>
              <a:p>
                <a:pPr defTabSz="914400"/>
                <a:endParaRPr lang="en-US" altLang="zh-CN" sz="2530" dirty="0">
                  <a:solidFill>
                    <a:prstClr val="white"/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37" name="组合 36"/>
              <p:cNvGrpSpPr/>
              <p:nvPr/>
            </p:nvGrpSpPr>
            <p:grpSpPr>
              <a:xfrm>
                <a:off x="4808015" y="3023857"/>
                <a:ext cx="486822" cy="301830"/>
                <a:chOff x="9348930" y="1711217"/>
                <a:chExt cx="317501" cy="196850"/>
              </a:xfrm>
              <a:solidFill>
                <a:schemeClr val="bg1"/>
              </a:solidFill>
            </p:grpSpPr>
            <p:sp>
              <p:nvSpPr>
                <p:cNvPr id="38" name="Freeform 624"/>
                <p:cNvSpPr>
                  <a:spLocks noEditPoints="1"/>
                </p:cNvSpPr>
                <p:nvPr/>
              </p:nvSpPr>
              <p:spPr bwMode="auto">
                <a:xfrm>
                  <a:off x="9537843" y="1719155"/>
                  <a:ext cx="128588" cy="128587"/>
                </a:xfrm>
                <a:custGeom>
                  <a:avLst/>
                  <a:gdLst>
                    <a:gd name="T0" fmla="*/ 28 w 32"/>
                    <a:gd name="T1" fmla="*/ 24 h 32"/>
                    <a:gd name="T2" fmla="*/ 28 w 32"/>
                    <a:gd name="T3" fmla="*/ 22 h 32"/>
                    <a:gd name="T4" fmla="*/ 30 w 32"/>
                    <a:gd name="T5" fmla="*/ 21 h 32"/>
                    <a:gd name="T6" fmla="*/ 32 w 32"/>
                    <a:gd name="T7" fmla="*/ 20 h 32"/>
                    <a:gd name="T8" fmla="*/ 31 w 32"/>
                    <a:gd name="T9" fmla="*/ 17 h 32"/>
                    <a:gd name="T10" fmla="*/ 29 w 32"/>
                    <a:gd name="T11" fmla="*/ 15 h 32"/>
                    <a:gd name="T12" fmla="*/ 31 w 32"/>
                    <a:gd name="T13" fmla="*/ 14 h 32"/>
                    <a:gd name="T14" fmla="*/ 31 w 32"/>
                    <a:gd name="T15" fmla="*/ 11 h 32"/>
                    <a:gd name="T16" fmla="*/ 29 w 32"/>
                    <a:gd name="T17" fmla="*/ 10 h 32"/>
                    <a:gd name="T18" fmla="*/ 27 w 32"/>
                    <a:gd name="T19" fmla="*/ 9 h 32"/>
                    <a:gd name="T20" fmla="*/ 28 w 32"/>
                    <a:gd name="T21" fmla="*/ 7 h 32"/>
                    <a:gd name="T22" fmla="*/ 27 w 32"/>
                    <a:gd name="T23" fmla="*/ 5 h 32"/>
                    <a:gd name="T24" fmla="*/ 24 w 32"/>
                    <a:gd name="T25" fmla="*/ 4 h 32"/>
                    <a:gd name="T26" fmla="*/ 23 w 32"/>
                    <a:gd name="T27" fmla="*/ 5 h 32"/>
                    <a:gd name="T28" fmla="*/ 21 w 32"/>
                    <a:gd name="T29" fmla="*/ 3 h 32"/>
                    <a:gd name="T30" fmla="*/ 20 w 32"/>
                    <a:gd name="T31" fmla="*/ 1 h 32"/>
                    <a:gd name="T32" fmla="*/ 17 w 32"/>
                    <a:gd name="T33" fmla="*/ 2 h 32"/>
                    <a:gd name="T34" fmla="*/ 15 w 32"/>
                    <a:gd name="T35" fmla="*/ 3 h 32"/>
                    <a:gd name="T36" fmla="*/ 14 w 32"/>
                    <a:gd name="T37" fmla="*/ 2 h 32"/>
                    <a:gd name="T38" fmla="*/ 12 w 32"/>
                    <a:gd name="T39" fmla="*/ 1 h 32"/>
                    <a:gd name="T40" fmla="*/ 10 w 32"/>
                    <a:gd name="T41" fmla="*/ 3 h 32"/>
                    <a:gd name="T42" fmla="*/ 9 w 32"/>
                    <a:gd name="T43" fmla="*/ 5 h 32"/>
                    <a:gd name="T44" fmla="*/ 7 w 32"/>
                    <a:gd name="T45" fmla="*/ 5 h 32"/>
                    <a:gd name="T46" fmla="*/ 5 w 32"/>
                    <a:gd name="T47" fmla="*/ 5 h 32"/>
                    <a:gd name="T48" fmla="*/ 4 w 32"/>
                    <a:gd name="T49" fmla="*/ 8 h 32"/>
                    <a:gd name="T50" fmla="*/ 5 w 32"/>
                    <a:gd name="T51" fmla="*/ 10 h 32"/>
                    <a:gd name="T52" fmla="*/ 3 w 32"/>
                    <a:gd name="T53" fmla="*/ 11 h 32"/>
                    <a:gd name="T54" fmla="*/ 1 w 32"/>
                    <a:gd name="T55" fmla="*/ 13 h 32"/>
                    <a:gd name="T56" fmla="*/ 2 w 32"/>
                    <a:gd name="T57" fmla="*/ 15 h 32"/>
                    <a:gd name="T58" fmla="*/ 3 w 32"/>
                    <a:gd name="T59" fmla="*/ 17 h 32"/>
                    <a:gd name="T60" fmla="*/ 2 w 32"/>
                    <a:gd name="T61" fmla="*/ 18 h 32"/>
                    <a:gd name="T62" fmla="*/ 1 w 32"/>
                    <a:gd name="T63" fmla="*/ 21 h 32"/>
                    <a:gd name="T64" fmla="*/ 3 w 32"/>
                    <a:gd name="T65" fmla="*/ 22 h 32"/>
                    <a:gd name="T66" fmla="*/ 5 w 32"/>
                    <a:gd name="T67" fmla="*/ 23 h 32"/>
                    <a:gd name="T68" fmla="*/ 5 w 32"/>
                    <a:gd name="T69" fmla="*/ 25 h 32"/>
                    <a:gd name="T70" fmla="*/ 5 w 32"/>
                    <a:gd name="T71" fmla="*/ 28 h 32"/>
                    <a:gd name="T72" fmla="*/ 8 w 32"/>
                    <a:gd name="T73" fmla="*/ 28 h 32"/>
                    <a:gd name="T74" fmla="*/ 11 w 32"/>
                    <a:gd name="T75" fmla="*/ 28 h 32"/>
                    <a:gd name="T76" fmla="*/ 11 w 32"/>
                    <a:gd name="T77" fmla="*/ 30 h 32"/>
                    <a:gd name="T78" fmla="*/ 13 w 32"/>
                    <a:gd name="T79" fmla="*/ 32 h 32"/>
                    <a:gd name="T80" fmla="*/ 15 w 32"/>
                    <a:gd name="T81" fmla="*/ 31 h 32"/>
                    <a:gd name="T82" fmla="*/ 17 w 32"/>
                    <a:gd name="T83" fmla="*/ 29 h 32"/>
                    <a:gd name="T84" fmla="*/ 18 w 32"/>
                    <a:gd name="T85" fmla="*/ 30 h 32"/>
                    <a:gd name="T86" fmla="*/ 21 w 32"/>
                    <a:gd name="T87" fmla="*/ 31 h 32"/>
                    <a:gd name="T88" fmla="*/ 22 w 32"/>
                    <a:gd name="T89" fmla="*/ 29 h 32"/>
                    <a:gd name="T90" fmla="*/ 23 w 32"/>
                    <a:gd name="T91" fmla="*/ 27 h 32"/>
                    <a:gd name="T92" fmla="*/ 25 w 32"/>
                    <a:gd name="T93" fmla="*/ 27 h 32"/>
                    <a:gd name="T94" fmla="*/ 28 w 32"/>
                    <a:gd name="T95" fmla="*/ 27 h 32"/>
                    <a:gd name="T96" fmla="*/ 28 w 32"/>
                    <a:gd name="T97" fmla="*/ 24 h 32"/>
                    <a:gd name="T98" fmla="*/ 10 w 32"/>
                    <a:gd name="T99" fmla="*/ 23 h 32"/>
                    <a:gd name="T100" fmla="*/ 10 w 32"/>
                    <a:gd name="T101" fmla="*/ 10 h 32"/>
                    <a:gd name="T102" fmla="*/ 22 w 32"/>
                    <a:gd name="T103" fmla="*/ 9 h 32"/>
                    <a:gd name="T104" fmla="*/ 23 w 32"/>
                    <a:gd name="T105" fmla="*/ 22 h 32"/>
                    <a:gd name="T106" fmla="*/ 10 w 32"/>
                    <a:gd name="T107" fmla="*/ 23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32" h="32">
                      <a:moveTo>
                        <a:pt x="28" y="24"/>
                      </a:moveTo>
                      <a:cubicBezTo>
                        <a:pt x="28" y="24"/>
                        <a:pt x="28" y="22"/>
                        <a:pt x="28" y="22"/>
                      </a:cubicBezTo>
                      <a:cubicBezTo>
                        <a:pt x="28" y="21"/>
                        <a:pt x="29" y="21"/>
                        <a:pt x="30" y="21"/>
                      </a:cubicBezTo>
                      <a:cubicBezTo>
                        <a:pt x="31" y="22"/>
                        <a:pt x="31" y="21"/>
                        <a:pt x="32" y="20"/>
                      </a:cubicBezTo>
                      <a:cubicBezTo>
                        <a:pt x="32" y="19"/>
                        <a:pt x="31" y="18"/>
                        <a:pt x="31" y="17"/>
                      </a:cubicBezTo>
                      <a:cubicBezTo>
                        <a:pt x="30" y="17"/>
                        <a:pt x="29" y="16"/>
                        <a:pt x="29" y="15"/>
                      </a:cubicBezTo>
                      <a:cubicBezTo>
                        <a:pt x="29" y="15"/>
                        <a:pt x="30" y="14"/>
                        <a:pt x="31" y="14"/>
                      </a:cubicBezTo>
                      <a:cubicBezTo>
                        <a:pt x="31" y="14"/>
                        <a:pt x="32" y="13"/>
                        <a:pt x="31" y="11"/>
                      </a:cubicBezTo>
                      <a:cubicBezTo>
                        <a:pt x="31" y="10"/>
                        <a:pt x="30" y="10"/>
                        <a:pt x="29" y="10"/>
                      </a:cubicBezTo>
                      <a:cubicBezTo>
                        <a:pt x="29" y="10"/>
                        <a:pt x="27" y="9"/>
                        <a:pt x="27" y="9"/>
                      </a:cubicBezTo>
                      <a:cubicBezTo>
                        <a:pt x="27" y="8"/>
                        <a:pt x="27" y="8"/>
                        <a:pt x="28" y="7"/>
                      </a:cubicBezTo>
                      <a:cubicBezTo>
                        <a:pt x="28" y="6"/>
                        <a:pt x="28" y="5"/>
                        <a:pt x="27" y="5"/>
                      </a:cubicBezTo>
                      <a:cubicBezTo>
                        <a:pt x="26" y="4"/>
                        <a:pt x="25" y="4"/>
                        <a:pt x="24" y="4"/>
                      </a:cubicBezTo>
                      <a:cubicBezTo>
                        <a:pt x="24" y="5"/>
                        <a:pt x="23" y="5"/>
                        <a:pt x="23" y="5"/>
                      </a:cubicBezTo>
                      <a:cubicBezTo>
                        <a:pt x="22" y="5"/>
                        <a:pt x="21" y="3"/>
                        <a:pt x="21" y="3"/>
                      </a:cubicBezTo>
                      <a:cubicBezTo>
                        <a:pt x="22" y="2"/>
                        <a:pt x="21" y="1"/>
                        <a:pt x="20" y="1"/>
                      </a:cubicBezTo>
                      <a:cubicBezTo>
                        <a:pt x="19" y="0"/>
                        <a:pt x="18" y="1"/>
                        <a:pt x="17" y="2"/>
                      </a:cubicBezTo>
                      <a:cubicBezTo>
                        <a:pt x="17" y="3"/>
                        <a:pt x="16" y="3"/>
                        <a:pt x="15" y="3"/>
                      </a:cubicBezTo>
                      <a:cubicBezTo>
                        <a:pt x="15" y="3"/>
                        <a:pt x="14" y="3"/>
                        <a:pt x="14" y="2"/>
                      </a:cubicBezTo>
                      <a:cubicBezTo>
                        <a:pt x="14" y="1"/>
                        <a:pt x="13" y="1"/>
                        <a:pt x="12" y="1"/>
                      </a:cubicBezTo>
                      <a:cubicBezTo>
                        <a:pt x="10" y="1"/>
                        <a:pt x="10" y="2"/>
                        <a:pt x="10" y="3"/>
                      </a:cubicBezTo>
                      <a:cubicBezTo>
                        <a:pt x="10" y="4"/>
                        <a:pt x="9" y="5"/>
                        <a:pt x="9" y="5"/>
                      </a:cubicBezTo>
                      <a:cubicBezTo>
                        <a:pt x="9" y="6"/>
                        <a:pt x="8" y="5"/>
                        <a:pt x="7" y="5"/>
                      </a:cubicBezTo>
                      <a:cubicBezTo>
                        <a:pt x="7" y="4"/>
                        <a:pt x="5" y="4"/>
                        <a:pt x="5" y="5"/>
                      </a:cubicBezTo>
                      <a:cubicBezTo>
                        <a:pt x="4" y="6"/>
                        <a:pt x="4" y="7"/>
                        <a:pt x="4" y="8"/>
                      </a:cubicBezTo>
                      <a:cubicBezTo>
                        <a:pt x="5" y="8"/>
                        <a:pt x="5" y="10"/>
                        <a:pt x="5" y="10"/>
                      </a:cubicBezTo>
                      <a:cubicBezTo>
                        <a:pt x="4" y="11"/>
                        <a:pt x="4" y="11"/>
                        <a:pt x="3" y="11"/>
                      </a:cubicBezTo>
                      <a:cubicBezTo>
                        <a:pt x="2" y="11"/>
                        <a:pt x="1" y="11"/>
                        <a:pt x="1" y="13"/>
                      </a:cubicBezTo>
                      <a:cubicBezTo>
                        <a:pt x="0" y="14"/>
                        <a:pt x="1" y="15"/>
                        <a:pt x="2" y="15"/>
                      </a:cubicBezTo>
                      <a:cubicBezTo>
                        <a:pt x="3" y="15"/>
                        <a:pt x="3" y="17"/>
                        <a:pt x="3" y="17"/>
                      </a:cubicBezTo>
                      <a:cubicBezTo>
                        <a:pt x="3" y="18"/>
                        <a:pt x="3" y="18"/>
                        <a:pt x="2" y="18"/>
                      </a:cubicBezTo>
                      <a:cubicBezTo>
                        <a:pt x="1" y="19"/>
                        <a:pt x="1" y="20"/>
                        <a:pt x="1" y="21"/>
                      </a:cubicBezTo>
                      <a:cubicBezTo>
                        <a:pt x="1" y="22"/>
                        <a:pt x="2" y="23"/>
                        <a:pt x="3" y="22"/>
                      </a:cubicBezTo>
                      <a:cubicBezTo>
                        <a:pt x="4" y="22"/>
                        <a:pt x="5" y="23"/>
                        <a:pt x="5" y="23"/>
                      </a:cubicBezTo>
                      <a:cubicBezTo>
                        <a:pt x="6" y="24"/>
                        <a:pt x="5" y="25"/>
                        <a:pt x="5" y="25"/>
                      </a:cubicBezTo>
                      <a:cubicBezTo>
                        <a:pt x="4" y="26"/>
                        <a:pt x="5" y="27"/>
                        <a:pt x="5" y="28"/>
                      </a:cubicBezTo>
                      <a:cubicBezTo>
                        <a:pt x="6" y="29"/>
                        <a:pt x="7" y="29"/>
                        <a:pt x="8" y="28"/>
                      </a:cubicBezTo>
                      <a:cubicBezTo>
                        <a:pt x="9" y="27"/>
                        <a:pt x="10" y="28"/>
                        <a:pt x="11" y="28"/>
                      </a:cubicBezTo>
                      <a:cubicBezTo>
                        <a:pt x="11" y="28"/>
                        <a:pt x="11" y="29"/>
                        <a:pt x="11" y="30"/>
                      </a:cubicBezTo>
                      <a:cubicBezTo>
                        <a:pt x="11" y="30"/>
                        <a:pt x="12" y="31"/>
                        <a:pt x="13" y="32"/>
                      </a:cubicBezTo>
                      <a:cubicBezTo>
                        <a:pt x="14" y="32"/>
                        <a:pt x="15" y="31"/>
                        <a:pt x="15" y="31"/>
                      </a:cubicBezTo>
                      <a:cubicBezTo>
                        <a:pt x="15" y="30"/>
                        <a:pt x="17" y="29"/>
                        <a:pt x="17" y="29"/>
                      </a:cubicBezTo>
                      <a:cubicBezTo>
                        <a:pt x="18" y="29"/>
                        <a:pt x="18" y="30"/>
                        <a:pt x="18" y="30"/>
                      </a:cubicBezTo>
                      <a:cubicBezTo>
                        <a:pt x="19" y="31"/>
                        <a:pt x="20" y="32"/>
                        <a:pt x="21" y="31"/>
                      </a:cubicBezTo>
                      <a:cubicBezTo>
                        <a:pt x="22" y="31"/>
                        <a:pt x="23" y="30"/>
                        <a:pt x="22" y="29"/>
                      </a:cubicBezTo>
                      <a:cubicBezTo>
                        <a:pt x="22" y="28"/>
                        <a:pt x="23" y="27"/>
                        <a:pt x="23" y="27"/>
                      </a:cubicBezTo>
                      <a:cubicBezTo>
                        <a:pt x="24" y="27"/>
                        <a:pt x="25" y="27"/>
                        <a:pt x="25" y="27"/>
                      </a:cubicBezTo>
                      <a:cubicBezTo>
                        <a:pt x="26" y="28"/>
                        <a:pt x="27" y="28"/>
                        <a:pt x="28" y="27"/>
                      </a:cubicBezTo>
                      <a:cubicBezTo>
                        <a:pt x="29" y="26"/>
                        <a:pt x="29" y="25"/>
                        <a:pt x="28" y="24"/>
                      </a:cubicBezTo>
                      <a:close/>
                      <a:moveTo>
                        <a:pt x="10" y="23"/>
                      </a:moveTo>
                      <a:cubicBezTo>
                        <a:pt x="6" y="19"/>
                        <a:pt x="6" y="14"/>
                        <a:pt x="10" y="10"/>
                      </a:cubicBezTo>
                      <a:cubicBezTo>
                        <a:pt x="13" y="6"/>
                        <a:pt x="19" y="6"/>
                        <a:pt x="22" y="9"/>
                      </a:cubicBezTo>
                      <a:cubicBezTo>
                        <a:pt x="26" y="13"/>
                        <a:pt x="26" y="19"/>
                        <a:pt x="23" y="22"/>
                      </a:cubicBezTo>
                      <a:cubicBezTo>
                        <a:pt x="19" y="26"/>
                        <a:pt x="14" y="26"/>
                        <a:pt x="10" y="2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7" rIns="96435" bIns="48217" numCol="1" anchor="t" anchorCtr="0" compatLnSpc="1"/>
                <a:lstStyle/>
                <a:p>
                  <a:pPr defTabSz="914400"/>
                  <a:endParaRPr lang="zh-CN" altLang="en-US" sz="1425" dirty="0">
                    <a:solidFill>
                      <a:prstClr val="black"/>
                    </a:solidFill>
                    <a:latin typeface="思源黑体 Normal" panose="020B0400000000000000" pitchFamily="34" charset="-122"/>
                    <a:ea typeface="思源黑体 Normal" panose="020B0400000000000000" pitchFamily="34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39" name="Freeform 625"/>
                <p:cNvSpPr>
                  <a:spLocks noEditPoints="1"/>
                </p:cNvSpPr>
                <p:nvPr/>
              </p:nvSpPr>
              <p:spPr bwMode="auto">
                <a:xfrm>
                  <a:off x="9348930" y="1711217"/>
                  <a:ext cx="196850" cy="196850"/>
                </a:xfrm>
                <a:custGeom>
                  <a:avLst/>
                  <a:gdLst>
                    <a:gd name="T0" fmla="*/ 43 w 49"/>
                    <a:gd name="T1" fmla="*/ 37 h 49"/>
                    <a:gd name="T2" fmla="*/ 42 w 49"/>
                    <a:gd name="T3" fmla="*/ 33 h 49"/>
                    <a:gd name="T4" fmla="*/ 45 w 49"/>
                    <a:gd name="T5" fmla="*/ 33 h 49"/>
                    <a:gd name="T6" fmla="*/ 48 w 49"/>
                    <a:gd name="T7" fmla="*/ 30 h 49"/>
                    <a:gd name="T8" fmla="*/ 47 w 49"/>
                    <a:gd name="T9" fmla="*/ 26 h 49"/>
                    <a:gd name="T10" fmla="*/ 44 w 49"/>
                    <a:gd name="T11" fmla="*/ 23 h 49"/>
                    <a:gd name="T12" fmla="*/ 46 w 49"/>
                    <a:gd name="T13" fmla="*/ 21 h 49"/>
                    <a:gd name="T14" fmla="*/ 48 w 49"/>
                    <a:gd name="T15" fmla="*/ 17 h 49"/>
                    <a:gd name="T16" fmla="*/ 45 w 49"/>
                    <a:gd name="T17" fmla="*/ 15 h 49"/>
                    <a:gd name="T18" fmla="*/ 41 w 49"/>
                    <a:gd name="T19" fmla="*/ 13 h 49"/>
                    <a:gd name="T20" fmla="*/ 42 w 49"/>
                    <a:gd name="T21" fmla="*/ 10 h 49"/>
                    <a:gd name="T22" fmla="*/ 41 w 49"/>
                    <a:gd name="T23" fmla="*/ 6 h 49"/>
                    <a:gd name="T24" fmla="*/ 37 w 49"/>
                    <a:gd name="T25" fmla="*/ 6 h 49"/>
                    <a:gd name="T26" fmla="*/ 34 w 49"/>
                    <a:gd name="T27" fmla="*/ 7 h 49"/>
                    <a:gd name="T28" fmla="*/ 32 w 49"/>
                    <a:gd name="T29" fmla="*/ 3 h 49"/>
                    <a:gd name="T30" fmla="*/ 30 w 49"/>
                    <a:gd name="T31" fmla="*/ 0 h 49"/>
                    <a:gd name="T32" fmla="*/ 26 w 49"/>
                    <a:gd name="T33" fmla="*/ 2 h 49"/>
                    <a:gd name="T34" fmla="*/ 23 w 49"/>
                    <a:gd name="T35" fmla="*/ 4 h 49"/>
                    <a:gd name="T36" fmla="*/ 21 w 49"/>
                    <a:gd name="T37" fmla="*/ 2 h 49"/>
                    <a:gd name="T38" fmla="*/ 17 w 49"/>
                    <a:gd name="T39" fmla="*/ 1 h 49"/>
                    <a:gd name="T40" fmla="*/ 15 w 49"/>
                    <a:gd name="T41" fmla="*/ 4 h 49"/>
                    <a:gd name="T42" fmla="*/ 13 w 49"/>
                    <a:gd name="T43" fmla="*/ 8 h 49"/>
                    <a:gd name="T44" fmla="*/ 10 w 49"/>
                    <a:gd name="T45" fmla="*/ 7 h 49"/>
                    <a:gd name="T46" fmla="*/ 6 w 49"/>
                    <a:gd name="T47" fmla="*/ 8 h 49"/>
                    <a:gd name="T48" fmla="*/ 6 w 49"/>
                    <a:gd name="T49" fmla="*/ 12 h 49"/>
                    <a:gd name="T50" fmla="*/ 6 w 49"/>
                    <a:gd name="T51" fmla="*/ 16 h 49"/>
                    <a:gd name="T52" fmla="*/ 3 w 49"/>
                    <a:gd name="T53" fmla="*/ 16 h 49"/>
                    <a:gd name="T54" fmla="*/ 0 w 49"/>
                    <a:gd name="T55" fmla="*/ 19 h 49"/>
                    <a:gd name="T56" fmla="*/ 2 w 49"/>
                    <a:gd name="T57" fmla="*/ 23 h 49"/>
                    <a:gd name="T58" fmla="*/ 4 w 49"/>
                    <a:gd name="T59" fmla="*/ 26 h 49"/>
                    <a:gd name="T60" fmla="*/ 2 w 49"/>
                    <a:gd name="T61" fmla="*/ 28 h 49"/>
                    <a:gd name="T62" fmla="*/ 1 w 49"/>
                    <a:gd name="T63" fmla="*/ 32 h 49"/>
                    <a:gd name="T64" fmla="*/ 4 w 49"/>
                    <a:gd name="T65" fmla="*/ 34 h 49"/>
                    <a:gd name="T66" fmla="*/ 7 w 49"/>
                    <a:gd name="T67" fmla="*/ 36 h 49"/>
                    <a:gd name="T68" fmla="*/ 7 w 49"/>
                    <a:gd name="T69" fmla="*/ 39 h 49"/>
                    <a:gd name="T70" fmla="*/ 7 w 49"/>
                    <a:gd name="T71" fmla="*/ 42 h 49"/>
                    <a:gd name="T72" fmla="*/ 11 w 49"/>
                    <a:gd name="T73" fmla="*/ 43 h 49"/>
                    <a:gd name="T74" fmla="*/ 15 w 49"/>
                    <a:gd name="T75" fmla="*/ 43 h 49"/>
                    <a:gd name="T76" fmla="*/ 16 w 49"/>
                    <a:gd name="T77" fmla="*/ 45 h 49"/>
                    <a:gd name="T78" fmla="*/ 19 w 49"/>
                    <a:gd name="T79" fmla="*/ 48 h 49"/>
                    <a:gd name="T80" fmla="*/ 22 w 49"/>
                    <a:gd name="T81" fmla="*/ 47 h 49"/>
                    <a:gd name="T82" fmla="*/ 26 w 49"/>
                    <a:gd name="T83" fmla="*/ 45 h 49"/>
                    <a:gd name="T84" fmla="*/ 28 w 49"/>
                    <a:gd name="T85" fmla="*/ 47 h 49"/>
                    <a:gd name="T86" fmla="*/ 31 w 49"/>
                    <a:gd name="T87" fmla="*/ 48 h 49"/>
                    <a:gd name="T88" fmla="*/ 34 w 49"/>
                    <a:gd name="T89" fmla="*/ 45 h 49"/>
                    <a:gd name="T90" fmla="*/ 35 w 49"/>
                    <a:gd name="T91" fmla="*/ 41 h 49"/>
                    <a:gd name="T92" fmla="*/ 38 w 49"/>
                    <a:gd name="T93" fmla="*/ 42 h 49"/>
                    <a:gd name="T94" fmla="*/ 42 w 49"/>
                    <a:gd name="T95" fmla="*/ 41 h 49"/>
                    <a:gd name="T96" fmla="*/ 43 w 49"/>
                    <a:gd name="T97" fmla="*/ 37 h 49"/>
                    <a:gd name="T98" fmla="*/ 15 w 49"/>
                    <a:gd name="T99" fmla="*/ 35 h 49"/>
                    <a:gd name="T100" fmla="*/ 14 w 49"/>
                    <a:gd name="T101" fmla="*/ 15 h 49"/>
                    <a:gd name="T102" fmla="*/ 34 w 49"/>
                    <a:gd name="T103" fmla="*/ 14 h 49"/>
                    <a:gd name="T104" fmla="*/ 35 w 49"/>
                    <a:gd name="T105" fmla="*/ 34 h 49"/>
                    <a:gd name="T106" fmla="*/ 15 w 49"/>
                    <a:gd name="T107" fmla="*/ 35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49" h="49">
                      <a:moveTo>
                        <a:pt x="43" y="37"/>
                      </a:moveTo>
                      <a:cubicBezTo>
                        <a:pt x="42" y="36"/>
                        <a:pt x="42" y="34"/>
                        <a:pt x="42" y="33"/>
                      </a:cubicBezTo>
                      <a:cubicBezTo>
                        <a:pt x="43" y="33"/>
                        <a:pt x="44" y="32"/>
                        <a:pt x="45" y="33"/>
                      </a:cubicBezTo>
                      <a:cubicBezTo>
                        <a:pt x="46" y="33"/>
                        <a:pt x="48" y="32"/>
                        <a:pt x="48" y="30"/>
                      </a:cubicBezTo>
                      <a:cubicBezTo>
                        <a:pt x="49" y="28"/>
                        <a:pt x="48" y="26"/>
                        <a:pt x="47" y="26"/>
                      </a:cubicBezTo>
                      <a:cubicBezTo>
                        <a:pt x="45" y="26"/>
                        <a:pt x="44" y="24"/>
                        <a:pt x="44" y="23"/>
                      </a:cubicBezTo>
                      <a:cubicBezTo>
                        <a:pt x="44" y="22"/>
                        <a:pt x="45" y="21"/>
                        <a:pt x="46" y="21"/>
                      </a:cubicBezTo>
                      <a:cubicBezTo>
                        <a:pt x="48" y="21"/>
                        <a:pt x="48" y="19"/>
                        <a:pt x="48" y="17"/>
                      </a:cubicBezTo>
                      <a:cubicBezTo>
                        <a:pt x="47" y="15"/>
                        <a:pt x="46" y="14"/>
                        <a:pt x="45" y="15"/>
                      </a:cubicBezTo>
                      <a:cubicBezTo>
                        <a:pt x="43" y="15"/>
                        <a:pt x="41" y="14"/>
                        <a:pt x="41" y="13"/>
                      </a:cubicBezTo>
                      <a:cubicBezTo>
                        <a:pt x="40" y="12"/>
                        <a:pt x="41" y="11"/>
                        <a:pt x="42" y="10"/>
                      </a:cubicBezTo>
                      <a:cubicBezTo>
                        <a:pt x="43" y="9"/>
                        <a:pt x="42" y="8"/>
                        <a:pt x="41" y="6"/>
                      </a:cubicBezTo>
                      <a:cubicBezTo>
                        <a:pt x="40" y="5"/>
                        <a:pt x="38" y="5"/>
                        <a:pt x="37" y="6"/>
                      </a:cubicBezTo>
                      <a:cubicBezTo>
                        <a:pt x="36" y="7"/>
                        <a:pt x="35" y="7"/>
                        <a:pt x="34" y="7"/>
                      </a:cubicBezTo>
                      <a:cubicBezTo>
                        <a:pt x="34" y="6"/>
                        <a:pt x="32" y="5"/>
                        <a:pt x="32" y="3"/>
                      </a:cubicBezTo>
                      <a:cubicBezTo>
                        <a:pt x="33" y="2"/>
                        <a:pt x="31" y="1"/>
                        <a:pt x="30" y="0"/>
                      </a:cubicBezTo>
                      <a:cubicBezTo>
                        <a:pt x="28" y="0"/>
                        <a:pt x="26" y="1"/>
                        <a:pt x="26" y="2"/>
                      </a:cubicBezTo>
                      <a:cubicBezTo>
                        <a:pt x="26" y="3"/>
                        <a:pt x="24" y="4"/>
                        <a:pt x="23" y="4"/>
                      </a:cubicBezTo>
                      <a:cubicBezTo>
                        <a:pt x="22" y="4"/>
                        <a:pt x="21" y="3"/>
                        <a:pt x="21" y="2"/>
                      </a:cubicBezTo>
                      <a:cubicBezTo>
                        <a:pt x="20" y="1"/>
                        <a:pt x="19" y="0"/>
                        <a:pt x="17" y="1"/>
                      </a:cubicBezTo>
                      <a:cubicBezTo>
                        <a:pt x="15" y="1"/>
                        <a:pt x="14" y="3"/>
                        <a:pt x="15" y="4"/>
                      </a:cubicBezTo>
                      <a:cubicBezTo>
                        <a:pt x="15" y="5"/>
                        <a:pt x="14" y="7"/>
                        <a:pt x="13" y="8"/>
                      </a:cubicBezTo>
                      <a:cubicBezTo>
                        <a:pt x="12" y="8"/>
                        <a:pt x="11" y="8"/>
                        <a:pt x="10" y="7"/>
                      </a:cubicBezTo>
                      <a:cubicBezTo>
                        <a:pt x="9" y="6"/>
                        <a:pt x="7" y="6"/>
                        <a:pt x="6" y="8"/>
                      </a:cubicBezTo>
                      <a:cubicBezTo>
                        <a:pt x="5" y="9"/>
                        <a:pt x="5" y="11"/>
                        <a:pt x="6" y="12"/>
                      </a:cubicBezTo>
                      <a:cubicBezTo>
                        <a:pt x="7" y="12"/>
                        <a:pt x="6" y="15"/>
                        <a:pt x="6" y="16"/>
                      </a:cubicBezTo>
                      <a:cubicBezTo>
                        <a:pt x="6" y="16"/>
                        <a:pt x="4" y="17"/>
                        <a:pt x="3" y="16"/>
                      </a:cubicBezTo>
                      <a:cubicBezTo>
                        <a:pt x="2" y="16"/>
                        <a:pt x="1" y="17"/>
                        <a:pt x="0" y="19"/>
                      </a:cubicBezTo>
                      <a:cubicBezTo>
                        <a:pt x="0" y="21"/>
                        <a:pt x="0" y="22"/>
                        <a:pt x="2" y="23"/>
                      </a:cubicBezTo>
                      <a:cubicBezTo>
                        <a:pt x="3" y="23"/>
                        <a:pt x="4" y="25"/>
                        <a:pt x="4" y="26"/>
                      </a:cubicBezTo>
                      <a:cubicBezTo>
                        <a:pt x="4" y="27"/>
                        <a:pt x="3" y="27"/>
                        <a:pt x="2" y="28"/>
                      </a:cubicBezTo>
                      <a:cubicBezTo>
                        <a:pt x="1" y="28"/>
                        <a:pt x="0" y="30"/>
                        <a:pt x="1" y="32"/>
                      </a:cubicBezTo>
                      <a:cubicBezTo>
                        <a:pt x="1" y="33"/>
                        <a:pt x="3" y="34"/>
                        <a:pt x="4" y="34"/>
                      </a:cubicBezTo>
                      <a:cubicBezTo>
                        <a:pt x="5" y="34"/>
                        <a:pt x="7" y="35"/>
                        <a:pt x="7" y="36"/>
                      </a:cubicBezTo>
                      <a:cubicBezTo>
                        <a:pt x="8" y="36"/>
                        <a:pt x="7" y="38"/>
                        <a:pt x="7" y="39"/>
                      </a:cubicBezTo>
                      <a:cubicBezTo>
                        <a:pt x="6" y="39"/>
                        <a:pt x="6" y="41"/>
                        <a:pt x="7" y="42"/>
                      </a:cubicBezTo>
                      <a:cubicBezTo>
                        <a:pt x="9" y="44"/>
                        <a:pt x="10" y="44"/>
                        <a:pt x="11" y="43"/>
                      </a:cubicBezTo>
                      <a:cubicBezTo>
                        <a:pt x="12" y="42"/>
                        <a:pt x="15" y="42"/>
                        <a:pt x="15" y="43"/>
                      </a:cubicBezTo>
                      <a:cubicBezTo>
                        <a:pt x="16" y="43"/>
                        <a:pt x="16" y="44"/>
                        <a:pt x="16" y="45"/>
                      </a:cubicBezTo>
                      <a:cubicBezTo>
                        <a:pt x="16" y="47"/>
                        <a:pt x="17" y="48"/>
                        <a:pt x="19" y="48"/>
                      </a:cubicBezTo>
                      <a:cubicBezTo>
                        <a:pt x="20" y="49"/>
                        <a:pt x="22" y="48"/>
                        <a:pt x="22" y="47"/>
                      </a:cubicBezTo>
                      <a:cubicBezTo>
                        <a:pt x="23" y="46"/>
                        <a:pt x="25" y="45"/>
                        <a:pt x="26" y="45"/>
                      </a:cubicBezTo>
                      <a:cubicBezTo>
                        <a:pt x="26" y="44"/>
                        <a:pt x="27" y="45"/>
                        <a:pt x="28" y="47"/>
                      </a:cubicBezTo>
                      <a:cubicBezTo>
                        <a:pt x="28" y="48"/>
                        <a:pt x="30" y="49"/>
                        <a:pt x="31" y="48"/>
                      </a:cubicBezTo>
                      <a:cubicBezTo>
                        <a:pt x="33" y="47"/>
                        <a:pt x="34" y="46"/>
                        <a:pt x="34" y="45"/>
                      </a:cubicBezTo>
                      <a:cubicBezTo>
                        <a:pt x="33" y="44"/>
                        <a:pt x="35" y="42"/>
                        <a:pt x="35" y="41"/>
                      </a:cubicBezTo>
                      <a:cubicBezTo>
                        <a:pt x="36" y="41"/>
                        <a:pt x="37" y="41"/>
                        <a:pt x="38" y="42"/>
                      </a:cubicBezTo>
                      <a:cubicBezTo>
                        <a:pt x="39" y="43"/>
                        <a:pt x="41" y="43"/>
                        <a:pt x="42" y="41"/>
                      </a:cubicBezTo>
                      <a:cubicBezTo>
                        <a:pt x="43" y="40"/>
                        <a:pt x="44" y="38"/>
                        <a:pt x="43" y="37"/>
                      </a:cubicBezTo>
                      <a:close/>
                      <a:moveTo>
                        <a:pt x="15" y="35"/>
                      </a:moveTo>
                      <a:cubicBezTo>
                        <a:pt x="9" y="29"/>
                        <a:pt x="8" y="20"/>
                        <a:pt x="14" y="15"/>
                      </a:cubicBezTo>
                      <a:cubicBezTo>
                        <a:pt x="19" y="9"/>
                        <a:pt x="28" y="9"/>
                        <a:pt x="34" y="14"/>
                      </a:cubicBezTo>
                      <a:cubicBezTo>
                        <a:pt x="40" y="19"/>
                        <a:pt x="40" y="28"/>
                        <a:pt x="35" y="34"/>
                      </a:cubicBezTo>
                      <a:cubicBezTo>
                        <a:pt x="29" y="40"/>
                        <a:pt x="20" y="40"/>
                        <a:pt x="15" y="3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7" rIns="96435" bIns="48217" numCol="1" anchor="t" anchorCtr="0" compatLnSpc="1"/>
                <a:lstStyle/>
                <a:p>
                  <a:pPr defTabSz="914400"/>
                  <a:endParaRPr lang="zh-CN" altLang="en-US" sz="1425" dirty="0">
                    <a:solidFill>
                      <a:prstClr val="black"/>
                    </a:solidFill>
                    <a:latin typeface="思源黑体 Normal" panose="020B0400000000000000" pitchFamily="34" charset="-122"/>
                    <a:ea typeface="思源黑体 Normal" panose="020B0400000000000000" pitchFamily="34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grpSp>
          <p:nvGrpSpPr>
            <p:cNvPr id="40" name="组合 39"/>
            <p:cNvGrpSpPr/>
            <p:nvPr/>
          </p:nvGrpSpPr>
          <p:grpSpPr>
            <a:xfrm>
              <a:off x="5595638" y="3867012"/>
              <a:ext cx="1017124" cy="1017123"/>
              <a:chOff x="5658750" y="3774293"/>
              <a:chExt cx="1017124" cy="1017122"/>
            </a:xfrm>
          </p:grpSpPr>
          <p:sp>
            <p:nvSpPr>
              <p:cNvPr id="41" name="泪滴形 40"/>
              <p:cNvSpPr/>
              <p:nvPr/>
            </p:nvSpPr>
            <p:spPr>
              <a:xfrm rot="8100000">
                <a:off x="5658750" y="3774293"/>
                <a:ext cx="1017124" cy="1017122"/>
              </a:xfrm>
              <a:prstGeom prst="teardrop">
                <a:avLst>
                  <a:gd name="adj" fmla="val 190413"/>
                </a:avLst>
              </a:prstGeom>
              <a:gradFill>
                <a:gsLst>
                  <a:gs pos="0">
                    <a:srgbClr val="D7DCDE"/>
                  </a:gs>
                  <a:gs pos="80000">
                    <a:schemeClr val="bg1"/>
                  </a:gs>
                </a:gsLst>
                <a:lin ang="2700000" scaled="0"/>
              </a:gradFill>
              <a:ln w="22225" cap="flat">
                <a:gradFill>
                  <a:gsLst>
                    <a:gs pos="0">
                      <a:srgbClr val="FFE141"/>
                    </a:gs>
                    <a:gs pos="0">
                      <a:schemeClr val="bg1"/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2700000" scaled="0"/>
                </a:gradFill>
                <a:prstDash val="solid"/>
                <a:miter lim="800000"/>
              </a:ln>
              <a:effectLst>
                <a:outerShdw blurRad="152400" dist="762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96435" tIns="48217" rIns="96435" bIns="48217" numCol="1" anchor="t" anchorCtr="0" compatLnSpc="1"/>
              <a:lstStyle/>
              <a:p>
                <a:pPr defTabSz="914400"/>
                <a:endParaRPr lang="zh-CN" altLang="en-US" sz="1425" dirty="0">
                  <a:solidFill>
                    <a:prstClr val="black"/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42" name="MH_SubTitle_1"/>
              <p:cNvSpPr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5762248" y="3860082"/>
                <a:ext cx="824405" cy="824402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28575" cap="flat">
                <a:noFill/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6435" tIns="48217" rIns="96435" bIns="48217" numCol="1" anchor="ctr" anchorCtr="1" compatLnSpc="1"/>
              <a:lstStyle/>
              <a:p>
                <a:pPr defTabSz="914400"/>
                <a:endParaRPr lang="en-US" altLang="zh-CN" sz="2530" dirty="0">
                  <a:solidFill>
                    <a:prstClr val="white"/>
                  </a:solidFill>
                  <a:latin typeface="思源黑体 Normal" panose="020B0400000000000000" pitchFamily="34" charset="-122"/>
                  <a:ea typeface="思源黑体 Normal" panose="020B0400000000000000" pitchFamily="34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43" name="组合 42"/>
              <p:cNvGrpSpPr/>
              <p:nvPr/>
            </p:nvGrpSpPr>
            <p:grpSpPr>
              <a:xfrm>
                <a:off x="5979421" y="4070509"/>
                <a:ext cx="425968" cy="406496"/>
                <a:chOff x="7618556" y="1252430"/>
                <a:chExt cx="277813" cy="265112"/>
              </a:xfrm>
              <a:solidFill>
                <a:schemeClr val="bg1"/>
              </a:solidFill>
            </p:grpSpPr>
            <p:sp>
              <p:nvSpPr>
                <p:cNvPr id="44" name="Freeform 372"/>
                <p:cNvSpPr/>
                <p:nvPr/>
              </p:nvSpPr>
              <p:spPr bwMode="auto">
                <a:xfrm>
                  <a:off x="7647131" y="1341330"/>
                  <a:ext cx="31750" cy="139700"/>
                </a:xfrm>
                <a:custGeom>
                  <a:avLst/>
                  <a:gdLst>
                    <a:gd name="T0" fmla="*/ 8 w 8"/>
                    <a:gd name="T1" fmla="*/ 34 h 35"/>
                    <a:gd name="T2" fmla="*/ 7 w 8"/>
                    <a:gd name="T3" fmla="*/ 35 h 35"/>
                    <a:gd name="T4" fmla="*/ 2 w 8"/>
                    <a:gd name="T5" fmla="*/ 35 h 35"/>
                    <a:gd name="T6" fmla="*/ 0 w 8"/>
                    <a:gd name="T7" fmla="*/ 34 h 35"/>
                    <a:gd name="T8" fmla="*/ 0 w 8"/>
                    <a:gd name="T9" fmla="*/ 1 h 35"/>
                    <a:gd name="T10" fmla="*/ 2 w 8"/>
                    <a:gd name="T11" fmla="*/ 0 h 35"/>
                    <a:gd name="T12" fmla="*/ 7 w 8"/>
                    <a:gd name="T13" fmla="*/ 0 h 35"/>
                    <a:gd name="T14" fmla="*/ 8 w 8"/>
                    <a:gd name="T15" fmla="*/ 1 h 35"/>
                    <a:gd name="T16" fmla="*/ 8 w 8"/>
                    <a:gd name="T17" fmla="*/ 34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" h="35">
                      <a:moveTo>
                        <a:pt x="8" y="34"/>
                      </a:moveTo>
                      <a:cubicBezTo>
                        <a:pt x="8" y="35"/>
                        <a:pt x="8" y="35"/>
                        <a:pt x="7" y="35"/>
                      </a:cubicBezTo>
                      <a:cubicBezTo>
                        <a:pt x="2" y="35"/>
                        <a:pt x="2" y="35"/>
                        <a:pt x="2" y="35"/>
                      </a:cubicBezTo>
                      <a:cubicBezTo>
                        <a:pt x="1" y="35"/>
                        <a:pt x="0" y="35"/>
                        <a:pt x="0" y="34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8" y="0"/>
                        <a:pt x="8" y="1"/>
                        <a:pt x="8" y="1"/>
                      </a:cubicBezTo>
                      <a:lnTo>
                        <a:pt x="8" y="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7" rIns="96435" bIns="48217" numCol="1" anchor="t" anchorCtr="0" compatLnSpc="1"/>
                <a:lstStyle/>
                <a:p>
                  <a:pPr defTabSz="914400"/>
                  <a:endParaRPr lang="zh-CN" altLang="en-US" sz="1425" dirty="0">
                    <a:solidFill>
                      <a:prstClr val="black"/>
                    </a:solidFill>
                    <a:latin typeface="思源黑体 Normal" panose="020B0400000000000000" pitchFamily="34" charset="-122"/>
                    <a:ea typeface="思源黑体 Normal" panose="020B0400000000000000" pitchFamily="34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45" name="Freeform 373"/>
                <p:cNvSpPr/>
                <p:nvPr/>
              </p:nvSpPr>
              <p:spPr bwMode="auto">
                <a:xfrm>
                  <a:off x="7694756" y="1341330"/>
                  <a:ext cx="31750" cy="139700"/>
                </a:xfrm>
                <a:custGeom>
                  <a:avLst/>
                  <a:gdLst>
                    <a:gd name="T0" fmla="*/ 8 w 8"/>
                    <a:gd name="T1" fmla="*/ 34 h 35"/>
                    <a:gd name="T2" fmla="*/ 7 w 8"/>
                    <a:gd name="T3" fmla="*/ 35 h 35"/>
                    <a:gd name="T4" fmla="*/ 1 w 8"/>
                    <a:gd name="T5" fmla="*/ 35 h 35"/>
                    <a:gd name="T6" fmla="*/ 0 w 8"/>
                    <a:gd name="T7" fmla="*/ 34 h 35"/>
                    <a:gd name="T8" fmla="*/ 0 w 8"/>
                    <a:gd name="T9" fmla="*/ 1 h 35"/>
                    <a:gd name="T10" fmla="*/ 1 w 8"/>
                    <a:gd name="T11" fmla="*/ 0 h 35"/>
                    <a:gd name="T12" fmla="*/ 7 w 8"/>
                    <a:gd name="T13" fmla="*/ 0 h 35"/>
                    <a:gd name="T14" fmla="*/ 8 w 8"/>
                    <a:gd name="T15" fmla="*/ 1 h 35"/>
                    <a:gd name="T16" fmla="*/ 8 w 8"/>
                    <a:gd name="T17" fmla="*/ 34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" h="35">
                      <a:moveTo>
                        <a:pt x="8" y="34"/>
                      </a:moveTo>
                      <a:cubicBezTo>
                        <a:pt x="8" y="35"/>
                        <a:pt x="7" y="35"/>
                        <a:pt x="7" y="35"/>
                      </a:cubicBezTo>
                      <a:cubicBezTo>
                        <a:pt x="1" y="35"/>
                        <a:pt x="1" y="35"/>
                        <a:pt x="1" y="35"/>
                      </a:cubicBezTo>
                      <a:cubicBezTo>
                        <a:pt x="1" y="35"/>
                        <a:pt x="0" y="35"/>
                        <a:pt x="0" y="34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0"/>
                        <a:pt x="1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8" y="1"/>
                        <a:pt x="8" y="1"/>
                      </a:cubicBezTo>
                      <a:lnTo>
                        <a:pt x="8" y="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7" rIns="96435" bIns="48217" numCol="1" anchor="t" anchorCtr="0" compatLnSpc="1"/>
                <a:lstStyle/>
                <a:p>
                  <a:pPr defTabSz="914400"/>
                  <a:endParaRPr lang="zh-CN" altLang="en-US" sz="1425" dirty="0">
                    <a:solidFill>
                      <a:prstClr val="black"/>
                    </a:solidFill>
                    <a:latin typeface="思源黑体 Normal" panose="020B0400000000000000" pitchFamily="34" charset="-122"/>
                    <a:ea typeface="思源黑体 Normal" panose="020B0400000000000000" pitchFamily="34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46" name="Freeform 374"/>
                <p:cNvSpPr/>
                <p:nvPr/>
              </p:nvSpPr>
              <p:spPr bwMode="auto">
                <a:xfrm>
                  <a:off x="7791593" y="1341330"/>
                  <a:ext cx="28575" cy="139700"/>
                </a:xfrm>
                <a:custGeom>
                  <a:avLst/>
                  <a:gdLst>
                    <a:gd name="T0" fmla="*/ 7 w 7"/>
                    <a:gd name="T1" fmla="*/ 34 h 35"/>
                    <a:gd name="T2" fmla="*/ 6 w 7"/>
                    <a:gd name="T3" fmla="*/ 35 h 35"/>
                    <a:gd name="T4" fmla="*/ 1 w 7"/>
                    <a:gd name="T5" fmla="*/ 35 h 35"/>
                    <a:gd name="T6" fmla="*/ 0 w 7"/>
                    <a:gd name="T7" fmla="*/ 34 h 35"/>
                    <a:gd name="T8" fmla="*/ 0 w 7"/>
                    <a:gd name="T9" fmla="*/ 1 h 35"/>
                    <a:gd name="T10" fmla="*/ 1 w 7"/>
                    <a:gd name="T11" fmla="*/ 0 h 35"/>
                    <a:gd name="T12" fmla="*/ 6 w 7"/>
                    <a:gd name="T13" fmla="*/ 0 h 35"/>
                    <a:gd name="T14" fmla="*/ 7 w 7"/>
                    <a:gd name="T15" fmla="*/ 1 h 35"/>
                    <a:gd name="T16" fmla="*/ 7 w 7"/>
                    <a:gd name="T17" fmla="*/ 34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" h="35">
                      <a:moveTo>
                        <a:pt x="7" y="34"/>
                      </a:moveTo>
                      <a:cubicBezTo>
                        <a:pt x="7" y="35"/>
                        <a:pt x="7" y="35"/>
                        <a:pt x="6" y="35"/>
                      </a:cubicBezTo>
                      <a:cubicBezTo>
                        <a:pt x="1" y="35"/>
                        <a:pt x="1" y="35"/>
                        <a:pt x="1" y="35"/>
                      </a:cubicBezTo>
                      <a:cubicBezTo>
                        <a:pt x="0" y="35"/>
                        <a:pt x="0" y="35"/>
                        <a:pt x="0" y="34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7" y="0"/>
                        <a:pt x="7" y="1"/>
                        <a:pt x="7" y="1"/>
                      </a:cubicBezTo>
                      <a:lnTo>
                        <a:pt x="7" y="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7" rIns="96435" bIns="48217" numCol="1" anchor="t" anchorCtr="0" compatLnSpc="1"/>
                <a:lstStyle/>
                <a:p>
                  <a:pPr defTabSz="914400"/>
                  <a:endParaRPr lang="zh-CN" altLang="en-US" sz="1425" dirty="0">
                    <a:solidFill>
                      <a:prstClr val="black"/>
                    </a:solidFill>
                    <a:latin typeface="思源黑体 Normal" panose="020B0400000000000000" pitchFamily="34" charset="-122"/>
                    <a:ea typeface="思源黑体 Normal" panose="020B0400000000000000" pitchFamily="34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47" name="Freeform 375"/>
                <p:cNvSpPr/>
                <p:nvPr/>
              </p:nvSpPr>
              <p:spPr bwMode="auto">
                <a:xfrm>
                  <a:off x="7743968" y="1341330"/>
                  <a:ext cx="26988" cy="139700"/>
                </a:xfrm>
                <a:custGeom>
                  <a:avLst/>
                  <a:gdLst>
                    <a:gd name="T0" fmla="*/ 7 w 7"/>
                    <a:gd name="T1" fmla="*/ 34 h 35"/>
                    <a:gd name="T2" fmla="*/ 6 w 7"/>
                    <a:gd name="T3" fmla="*/ 35 h 35"/>
                    <a:gd name="T4" fmla="*/ 1 w 7"/>
                    <a:gd name="T5" fmla="*/ 35 h 35"/>
                    <a:gd name="T6" fmla="*/ 0 w 7"/>
                    <a:gd name="T7" fmla="*/ 34 h 35"/>
                    <a:gd name="T8" fmla="*/ 0 w 7"/>
                    <a:gd name="T9" fmla="*/ 1 h 35"/>
                    <a:gd name="T10" fmla="*/ 1 w 7"/>
                    <a:gd name="T11" fmla="*/ 0 h 35"/>
                    <a:gd name="T12" fmla="*/ 6 w 7"/>
                    <a:gd name="T13" fmla="*/ 0 h 35"/>
                    <a:gd name="T14" fmla="*/ 7 w 7"/>
                    <a:gd name="T15" fmla="*/ 1 h 35"/>
                    <a:gd name="T16" fmla="*/ 7 w 7"/>
                    <a:gd name="T17" fmla="*/ 34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" h="35">
                      <a:moveTo>
                        <a:pt x="7" y="34"/>
                      </a:moveTo>
                      <a:cubicBezTo>
                        <a:pt x="7" y="35"/>
                        <a:pt x="7" y="35"/>
                        <a:pt x="6" y="35"/>
                      </a:cubicBezTo>
                      <a:cubicBezTo>
                        <a:pt x="1" y="35"/>
                        <a:pt x="1" y="35"/>
                        <a:pt x="1" y="35"/>
                      </a:cubicBezTo>
                      <a:cubicBezTo>
                        <a:pt x="0" y="35"/>
                        <a:pt x="0" y="35"/>
                        <a:pt x="0" y="34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7" y="0"/>
                        <a:pt x="7" y="1"/>
                        <a:pt x="7" y="1"/>
                      </a:cubicBezTo>
                      <a:lnTo>
                        <a:pt x="7" y="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7" rIns="96435" bIns="48217" numCol="1" anchor="t" anchorCtr="0" compatLnSpc="1"/>
                <a:lstStyle/>
                <a:p>
                  <a:pPr defTabSz="914400"/>
                  <a:endParaRPr lang="zh-CN" altLang="en-US" sz="1425" dirty="0">
                    <a:solidFill>
                      <a:prstClr val="black"/>
                    </a:solidFill>
                    <a:latin typeface="思源黑体 Normal" panose="020B0400000000000000" pitchFamily="34" charset="-122"/>
                    <a:ea typeface="思源黑体 Normal" panose="020B0400000000000000" pitchFamily="34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48" name="Freeform 376"/>
                <p:cNvSpPr/>
                <p:nvPr/>
              </p:nvSpPr>
              <p:spPr bwMode="auto">
                <a:xfrm>
                  <a:off x="7836043" y="1344505"/>
                  <a:ext cx="31750" cy="136525"/>
                </a:xfrm>
                <a:custGeom>
                  <a:avLst/>
                  <a:gdLst>
                    <a:gd name="T0" fmla="*/ 8 w 8"/>
                    <a:gd name="T1" fmla="*/ 33 h 34"/>
                    <a:gd name="T2" fmla="*/ 7 w 8"/>
                    <a:gd name="T3" fmla="*/ 34 h 34"/>
                    <a:gd name="T4" fmla="*/ 1 w 8"/>
                    <a:gd name="T5" fmla="*/ 34 h 34"/>
                    <a:gd name="T6" fmla="*/ 0 w 8"/>
                    <a:gd name="T7" fmla="*/ 33 h 34"/>
                    <a:gd name="T8" fmla="*/ 0 w 8"/>
                    <a:gd name="T9" fmla="*/ 1 h 34"/>
                    <a:gd name="T10" fmla="*/ 1 w 8"/>
                    <a:gd name="T11" fmla="*/ 0 h 34"/>
                    <a:gd name="T12" fmla="*/ 7 w 8"/>
                    <a:gd name="T13" fmla="*/ 0 h 34"/>
                    <a:gd name="T14" fmla="*/ 8 w 8"/>
                    <a:gd name="T15" fmla="*/ 1 h 34"/>
                    <a:gd name="T16" fmla="*/ 8 w 8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" h="34">
                      <a:moveTo>
                        <a:pt x="8" y="33"/>
                      </a:moveTo>
                      <a:cubicBezTo>
                        <a:pt x="8" y="34"/>
                        <a:pt x="7" y="34"/>
                        <a:pt x="7" y="34"/>
                      </a:cubicBezTo>
                      <a:cubicBezTo>
                        <a:pt x="1" y="34"/>
                        <a:pt x="1" y="34"/>
                        <a:pt x="1" y="34"/>
                      </a:cubicBezTo>
                      <a:cubicBezTo>
                        <a:pt x="1" y="34"/>
                        <a:pt x="0" y="34"/>
                        <a:pt x="0" y="33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8" y="0"/>
                        <a:pt x="8" y="1"/>
                      </a:cubicBezTo>
                      <a:lnTo>
                        <a:pt x="8" y="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7" rIns="96435" bIns="48217" numCol="1" anchor="t" anchorCtr="0" compatLnSpc="1"/>
                <a:lstStyle/>
                <a:p>
                  <a:pPr defTabSz="914400"/>
                  <a:endParaRPr lang="zh-CN" altLang="en-US" sz="1425" dirty="0">
                    <a:solidFill>
                      <a:prstClr val="black"/>
                    </a:solidFill>
                    <a:latin typeface="思源黑体 Normal" panose="020B0400000000000000" pitchFamily="34" charset="-122"/>
                    <a:ea typeface="思源黑体 Normal" panose="020B0400000000000000" pitchFamily="34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49" name="Freeform 377"/>
                <p:cNvSpPr/>
                <p:nvPr/>
              </p:nvSpPr>
              <p:spPr bwMode="auto">
                <a:xfrm>
                  <a:off x="7634431" y="1252430"/>
                  <a:ext cx="246063" cy="76200"/>
                </a:xfrm>
                <a:custGeom>
                  <a:avLst/>
                  <a:gdLst>
                    <a:gd name="T0" fmla="*/ 20 w 61"/>
                    <a:gd name="T1" fmla="*/ 4 h 19"/>
                    <a:gd name="T2" fmla="*/ 41 w 61"/>
                    <a:gd name="T3" fmla="*/ 4 h 19"/>
                    <a:gd name="T4" fmla="*/ 56 w 61"/>
                    <a:gd name="T5" fmla="*/ 13 h 19"/>
                    <a:gd name="T6" fmla="*/ 54 w 61"/>
                    <a:gd name="T7" fmla="*/ 19 h 19"/>
                    <a:gd name="T8" fmla="*/ 43 w 61"/>
                    <a:gd name="T9" fmla="*/ 19 h 19"/>
                    <a:gd name="T10" fmla="*/ 18 w 61"/>
                    <a:gd name="T11" fmla="*/ 19 h 19"/>
                    <a:gd name="T12" fmla="*/ 8 w 61"/>
                    <a:gd name="T13" fmla="*/ 19 h 19"/>
                    <a:gd name="T14" fmla="*/ 6 w 61"/>
                    <a:gd name="T15" fmla="*/ 13 h 19"/>
                    <a:gd name="T16" fmla="*/ 20 w 61"/>
                    <a:gd name="T17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1" h="19">
                      <a:moveTo>
                        <a:pt x="20" y="4"/>
                      </a:moveTo>
                      <a:cubicBezTo>
                        <a:pt x="26" y="0"/>
                        <a:pt x="35" y="0"/>
                        <a:pt x="41" y="4"/>
                      </a:cubicBezTo>
                      <a:cubicBezTo>
                        <a:pt x="56" y="13"/>
                        <a:pt x="56" y="13"/>
                        <a:pt x="56" y="13"/>
                      </a:cubicBezTo>
                      <a:cubicBezTo>
                        <a:pt x="61" y="16"/>
                        <a:pt x="61" y="19"/>
                        <a:pt x="54" y="19"/>
                      </a:cubicBezTo>
                      <a:cubicBezTo>
                        <a:pt x="43" y="19"/>
                        <a:pt x="43" y="19"/>
                        <a:pt x="43" y="19"/>
                      </a:cubicBezTo>
                      <a:cubicBezTo>
                        <a:pt x="36" y="19"/>
                        <a:pt x="25" y="19"/>
                        <a:pt x="18" y="19"/>
                      </a:cubicBezTo>
                      <a:cubicBezTo>
                        <a:pt x="8" y="19"/>
                        <a:pt x="8" y="19"/>
                        <a:pt x="8" y="19"/>
                      </a:cubicBezTo>
                      <a:cubicBezTo>
                        <a:pt x="1" y="19"/>
                        <a:pt x="0" y="16"/>
                        <a:pt x="6" y="13"/>
                      </a:cubicBezTo>
                      <a:lnTo>
                        <a:pt x="20" y="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7" rIns="96435" bIns="48217" numCol="1" anchor="t" anchorCtr="0" compatLnSpc="1"/>
                <a:lstStyle/>
                <a:p>
                  <a:pPr defTabSz="914400"/>
                  <a:endParaRPr lang="zh-CN" altLang="en-US" sz="1425" dirty="0">
                    <a:solidFill>
                      <a:prstClr val="black"/>
                    </a:solidFill>
                    <a:latin typeface="思源黑体 Normal" panose="020B0400000000000000" pitchFamily="34" charset="-122"/>
                    <a:ea typeface="思源黑体 Normal" panose="020B0400000000000000" pitchFamily="34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50" name="Freeform 378"/>
                <p:cNvSpPr>
                  <a:spLocks noEditPoints="1"/>
                </p:cNvSpPr>
                <p:nvPr/>
              </p:nvSpPr>
              <p:spPr bwMode="auto">
                <a:xfrm>
                  <a:off x="7618556" y="1485792"/>
                  <a:ext cx="277813" cy="31750"/>
                </a:xfrm>
                <a:custGeom>
                  <a:avLst/>
                  <a:gdLst>
                    <a:gd name="T0" fmla="*/ 68 w 69"/>
                    <a:gd name="T1" fmla="*/ 0 h 8"/>
                    <a:gd name="T2" fmla="*/ 1 w 69"/>
                    <a:gd name="T3" fmla="*/ 0 h 8"/>
                    <a:gd name="T4" fmla="*/ 0 w 69"/>
                    <a:gd name="T5" fmla="*/ 1 h 8"/>
                    <a:gd name="T6" fmla="*/ 0 w 69"/>
                    <a:gd name="T7" fmla="*/ 7 h 8"/>
                    <a:gd name="T8" fmla="*/ 1 w 69"/>
                    <a:gd name="T9" fmla="*/ 8 h 8"/>
                    <a:gd name="T10" fmla="*/ 68 w 69"/>
                    <a:gd name="T11" fmla="*/ 8 h 8"/>
                    <a:gd name="T12" fmla="*/ 69 w 69"/>
                    <a:gd name="T13" fmla="*/ 7 h 8"/>
                    <a:gd name="T14" fmla="*/ 69 w 69"/>
                    <a:gd name="T15" fmla="*/ 1 h 8"/>
                    <a:gd name="T16" fmla="*/ 68 w 69"/>
                    <a:gd name="T17" fmla="*/ 0 h 8"/>
                    <a:gd name="T18" fmla="*/ 47 w 69"/>
                    <a:gd name="T19" fmla="*/ 6 h 8"/>
                    <a:gd name="T20" fmla="*/ 46 w 69"/>
                    <a:gd name="T21" fmla="*/ 7 h 8"/>
                    <a:gd name="T22" fmla="*/ 23 w 69"/>
                    <a:gd name="T23" fmla="*/ 7 h 8"/>
                    <a:gd name="T24" fmla="*/ 22 w 69"/>
                    <a:gd name="T25" fmla="*/ 6 h 8"/>
                    <a:gd name="T26" fmla="*/ 22 w 69"/>
                    <a:gd name="T27" fmla="*/ 6 h 8"/>
                    <a:gd name="T28" fmla="*/ 23 w 69"/>
                    <a:gd name="T29" fmla="*/ 5 h 8"/>
                    <a:gd name="T30" fmla="*/ 46 w 69"/>
                    <a:gd name="T31" fmla="*/ 5 h 8"/>
                    <a:gd name="T32" fmla="*/ 47 w 69"/>
                    <a:gd name="T33" fmla="*/ 6 h 8"/>
                    <a:gd name="T34" fmla="*/ 47 w 69"/>
                    <a:gd name="T35" fmla="*/ 3 h 8"/>
                    <a:gd name="T36" fmla="*/ 46 w 69"/>
                    <a:gd name="T37" fmla="*/ 4 h 8"/>
                    <a:gd name="T38" fmla="*/ 23 w 69"/>
                    <a:gd name="T39" fmla="*/ 4 h 8"/>
                    <a:gd name="T40" fmla="*/ 22 w 69"/>
                    <a:gd name="T41" fmla="*/ 3 h 8"/>
                    <a:gd name="T42" fmla="*/ 22 w 69"/>
                    <a:gd name="T43" fmla="*/ 2 h 8"/>
                    <a:gd name="T44" fmla="*/ 23 w 69"/>
                    <a:gd name="T45" fmla="*/ 2 h 8"/>
                    <a:gd name="T46" fmla="*/ 46 w 69"/>
                    <a:gd name="T47" fmla="*/ 2 h 8"/>
                    <a:gd name="T48" fmla="*/ 47 w 69"/>
                    <a:gd name="T49" fmla="*/ 2 h 8"/>
                    <a:gd name="T50" fmla="*/ 47 w 69"/>
                    <a:gd name="T51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69" h="8">
                      <a:moveTo>
                        <a:pt x="68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8"/>
                        <a:pt x="1" y="8"/>
                        <a:pt x="1" y="8"/>
                      </a:cubicBezTo>
                      <a:cubicBezTo>
                        <a:pt x="68" y="8"/>
                        <a:pt x="68" y="8"/>
                        <a:pt x="68" y="8"/>
                      </a:cubicBezTo>
                      <a:cubicBezTo>
                        <a:pt x="69" y="8"/>
                        <a:pt x="69" y="8"/>
                        <a:pt x="69" y="7"/>
                      </a:cubicBezTo>
                      <a:cubicBezTo>
                        <a:pt x="69" y="1"/>
                        <a:pt x="69" y="1"/>
                        <a:pt x="69" y="1"/>
                      </a:cubicBezTo>
                      <a:cubicBezTo>
                        <a:pt x="69" y="1"/>
                        <a:pt x="69" y="0"/>
                        <a:pt x="68" y="0"/>
                      </a:cubicBezTo>
                      <a:close/>
                      <a:moveTo>
                        <a:pt x="47" y="6"/>
                      </a:moveTo>
                      <a:cubicBezTo>
                        <a:pt x="47" y="7"/>
                        <a:pt x="47" y="7"/>
                        <a:pt x="46" y="7"/>
                      </a:cubicBezTo>
                      <a:cubicBezTo>
                        <a:pt x="23" y="7"/>
                        <a:pt x="23" y="7"/>
                        <a:pt x="23" y="7"/>
                      </a:cubicBezTo>
                      <a:cubicBezTo>
                        <a:pt x="22" y="7"/>
                        <a:pt x="22" y="7"/>
                        <a:pt x="22" y="6"/>
                      </a:cubicBezTo>
                      <a:cubicBezTo>
                        <a:pt x="22" y="6"/>
                        <a:pt x="22" y="6"/>
                        <a:pt x="22" y="6"/>
                      </a:cubicBezTo>
                      <a:cubicBezTo>
                        <a:pt x="22" y="5"/>
                        <a:pt x="22" y="5"/>
                        <a:pt x="23" y="5"/>
                      </a:cubicBezTo>
                      <a:cubicBezTo>
                        <a:pt x="46" y="5"/>
                        <a:pt x="46" y="5"/>
                        <a:pt x="46" y="5"/>
                      </a:cubicBezTo>
                      <a:cubicBezTo>
                        <a:pt x="47" y="5"/>
                        <a:pt x="47" y="5"/>
                        <a:pt x="47" y="6"/>
                      </a:cubicBezTo>
                      <a:close/>
                      <a:moveTo>
                        <a:pt x="47" y="3"/>
                      </a:moveTo>
                      <a:cubicBezTo>
                        <a:pt x="47" y="3"/>
                        <a:pt x="47" y="4"/>
                        <a:pt x="46" y="4"/>
                      </a:cubicBezTo>
                      <a:cubicBezTo>
                        <a:pt x="23" y="4"/>
                        <a:pt x="23" y="4"/>
                        <a:pt x="23" y="4"/>
                      </a:cubicBezTo>
                      <a:cubicBezTo>
                        <a:pt x="22" y="4"/>
                        <a:pt x="22" y="3"/>
                        <a:pt x="22" y="3"/>
                      </a:cubicBezTo>
                      <a:cubicBezTo>
                        <a:pt x="22" y="2"/>
                        <a:pt x="22" y="2"/>
                        <a:pt x="22" y="2"/>
                      </a:cubicBezTo>
                      <a:cubicBezTo>
                        <a:pt x="22" y="2"/>
                        <a:pt x="22" y="2"/>
                        <a:pt x="23" y="2"/>
                      </a:cubicBezTo>
                      <a:cubicBezTo>
                        <a:pt x="46" y="2"/>
                        <a:pt x="46" y="2"/>
                        <a:pt x="46" y="2"/>
                      </a:cubicBezTo>
                      <a:cubicBezTo>
                        <a:pt x="47" y="2"/>
                        <a:pt x="47" y="2"/>
                        <a:pt x="47" y="2"/>
                      </a:cubicBezTo>
                      <a:lnTo>
                        <a:pt x="47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6435" tIns="48217" rIns="96435" bIns="48217" numCol="1" anchor="t" anchorCtr="0" compatLnSpc="1"/>
                <a:lstStyle/>
                <a:p>
                  <a:pPr defTabSz="914400"/>
                  <a:endParaRPr lang="zh-CN" altLang="en-US" sz="1425" dirty="0">
                    <a:solidFill>
                      <a:prstClr val="black"/>
                    </a:solidFill>
                    <a:latin typeface="思源黑体 Normal" panose="020B0400000000000000" pitchFamily="34" charset="-122"/>
                    <a:ea typeface="思源黑体 Normal" panose="020B0400000000000000" pitchFamily="34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</p:grpSp>
      <p:sp>
        <p:nvSpPr>
          <p:cNvPr id="2" name="任意多边形 26"/>
          <p:cNvSpPr/>
          <p:nvPr>
            <p:custDataLst>
              <p:tags r:id="rId5"/>
            </p:custDataLst>
          </p:nvPr>
        </p:nvSpPr>
        <p:spPr>
          <a:xfrm flipH="1">
            <a:off x="7814945" y="4336415"/>
            <a:ext cx="999490" cy="1090930"/>
          </a:xfrm>
          <a:custGeom>
            <a:avLst/>
            <a:gdLst>
              <a:gd name="connsiteX0" fmla="*/ 781050 w 781050"/>
              <a:gd name="connsiteY0" fmla="*/ 1162050 h 1162050"/>
              <a:gd name="connsiteX1" fmla="*/ 781050 w 781050"/>
              <a:gd name="connsiteY1" fmla="*/ 0 h 1162050"/>
              <a:gd name="connsiteX2" fmla="*/ 0 w 781050"/>
              <a:gd name="connsiteY2" fmla="*/ 0 h 116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1050" h="1162050">
                <a:moveTo>
                  <a:pt x="781050" y="1162050"/>
                </a:moveTo>
                <a:lnTo>
                  <a:pt x="781050" y="0"/>
                </a:lnTo>
                <a:lnTo>
                  <a:pt x="0" y="0"/>
                </a:lnTo>
              </a:path>
            </a:pathLst>
          </a:custGeom>
          <a:ln w="19050">
            <a:solidFill>
              <a:schemeClr val="bg2">
                <a:lumMod val="50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 defTabSz="914400"/>
            <a:endParaRPr lang="zh-CN" altLang="en-US" sz="1350" dirty="0">
              <a:solidFill>
                <a:schemeClr val="tx1">
                  <a:lumMod val="75000"/>
                  <a:lumOff val="25000"/>
                </a:schemeClr>
              </a:solidFill>
              <a:latin typeface="思源黑体 Normal" panose="020B0400000000000000" pitchFamily="34" charset="-122"/>
              <a:ea typeface="思源黑体 Normal" panose="020B0400000000000000" pitchFamily="34" charset="-122"/>
              <a:sym typeface="inpin heiti" panose="00000500000000000000" pitchFamily="2" charset="-122"/>
            </a:endParaRPr>
          </a:p>
        </p:txBody>
      </p:sp>
      <p:sp>
        <p:nvSpPr>
          <p:cNvPr id="3" name="泪滴形 2"/>
          <p:cNvSpPr/>
          <p:nvPr>
            <p:custDataLst>
              <p:tags r:id="rId6"/>
            </p:custDataLst>
          </p:nvPr>
        </p:nvSpPr>
        <p:spPr>
          <a:xfrm rot="8100000">
            <a:off x="7293398" y="4783362"/>
            <a:ext cx="929812" cy="929811"/>
          </a:xfrm>
          <a:prstGeom prst="teardrop">
            <a:avLst>
              <a:gd name="adj" fmla="val 190413"/>
            </a:avLst>
          </a:prstGeom>
          <a:gradFill>
            <a:gsLst>
              <a:gs pos="0">
                <a:srgbClr val="D7DCDE"/>
              </a:gs>
              <a:gs pos="80000">
                <a:schemeClr val="bg1"/>
              </a:gs>
            </a:gsLst>
            <a:lin ang="2700000" scaled="0"/>
          </a:gradFill>
          <a:ln w="22225" cap="flat">
            <a:gradFill>
              <a:gsLst>
                <a:gs pos="0">
                  <a:srgbClr val="FFE141"/>
                </a:gs>
                <a:gs pos="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lin ang="2700000" scaled="0"/>
            </a:gradFill>
            <a:prstDash val="solid"/>
            <a:miter lim="800000"/>
          </a:ln>
          <a:effectLst>
            <a:outerShdw blurRad="152400" dist="76200" dir="2700000" sx="102000" sy="102000" algn="tl" rotWithShape="0">
              <a:prstClr val="black">
                <a:alpha val="28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p>
            <a:pPr defTabSz="914400"/>
            <a:endParaRPr lang="zh-CN" altLang="en-US" sz="1350" dirty="0">
              <a:solidFill>
                <a:prstClr val="black"/>
              </a:solidFill>
              <a:latin typeface="思源黑体 Normal" panose="020B0400000000000000" pitchFamily="34" charset="-122"/>
              <a:ea typeface="思源黑体 Normal" panose="020B0400000000000000" pitchFamily="34" charset="-122"/>
              <a:sym typeface="inpin heiti" panose="00000500000000000000" pitchFamily="2" charset="-122"/>
            </a:endParaRPr>
          </a:p>
        </p:txBody>
      </p:sp>
      <p:sp>
        <p:nvSpPr>
          <p:cNvPr id="61" name="MH_SubTitle_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388011" y="4861786"/>
            <a:ext cx="753637" cy="753635"/>
          </a:xfrm>
          <a:prstGeom prst="ellipse">
            <a:avLst/>
          </a:prstGeom>
          <a:solidFill>
            <a:schemeClr val="accent1"/>
          </a:solidFill>
          <a:ln w="28575" cap="flat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1" compatLnSpc="1"/>
          <a:p>
            <a:pPr defTabSz="914400"/>
            <a:endParaRPr lang="en-US" altLang="zh-CN" sz="2400" dirty="0">
              <a:solidFill>
                <a:prstClr val="white"/>
              </a:solidFill>
              <a:latin typeface="思源黑体 Normal" panose="020B0400000000000000" pitchFamily="34" charset="-122"/>
              <a:ea typeface="思源黑体 Normal" panose="020B0400000000000000" pitchFamily="34" charset="-122"/>
              <a:sym typeface="inpin heiti" panose="00000500000000000000" pitchFamily="2" charset="-122"/>
            </a:endParaRPr>
          </a:p>
        </p:txBody>
      </p:sp>
      <p:sp>
        <p:nvSpPr>
          <p:cNvPr id="62" name="Freeform 360"/>
          <p:cNvSpPr>
            <a:spLocks noEditPoints="1"/>
          </p:cNvSpPr>
          <p:nvPr>
            <p:custDataLst>
              <p:tags r:id="rId8"/>
            </p:custDataLst>
          </p:nvPr>
        </p:nvSpPr>
        <p:spPr bwMode="auto">
          <a:xfrm>
            <a:off x="7593137" y="5090607"/>
            <a:ext cx="360475" cy="364927"/>
          </a:xfrm>
          <a:custGeom>
            <a:avLst/>
            <a:gdLst>
              <a:gd name="T0" fmla="*/ 50 w 64"/>
              <a:gd name="T1" fmla="*/ 0 h 65"/>
              <a:gd name="T2" fmla="*/ 14 w 64"/>
              <a:gd name="T3" fmla="*/ 0 h 65"/>
              <a:gd name="T4" fmla="*/ 0 w 64"/>
              <a:gd name="T5" fmla="*/ 15 h 65"/>
              <a:gd name="T6" fmla="*/ 0 w 64"/>
              <a:gd name="T7" fmla="*/ 30 h 65"/>
              <a:gd name="T8" fmla="*/ 9 w 64"/>
              <a:gd name="T9" fmla="*/ 45 h 65"/>
              <a:gd name="T10" fmla="*/ 2 w 64"/>
              <a:gd name="T11" fmla="*/ 65 h 65"/>
              <a:gd name="T12" fmla="*/ 35 w 64"/>
              <a:gd name="T13" fmla="*/ 46 h 65"/>
              <a:gd name="T14" fmla="*/ 50 w 64"/>
              <a:gd name="T15" fmla="*/ 46 h 65"/>
              <a:gd name="T16" fmla="*/ 64 w 64"/>
              <a:gd name="T17" fmla="*/ 30 h 65"/>
              <a:gd name="T18" fmla="*/ 64 w 64"/>
              <a:gd name="T19" fmla="*/ 15 h 65"/>
              <a:gd name="T20" fmla="*/ 50 w 64"/>
              <a:gd name="T21" fmla="*/ 0 h 65"/>
              <a:gd name="T22" fmla="*/ 48 w 64"/>
              <a:gd name="T23" fmla="*/ 34 h 65"/>
              <a:gd name="T24" fmla="*/ 14 w 64"/>
              <a:gd name="T25" fmla="*/ 34 h 65"/>
              <a:gd name="T26" fmla="*/ 12 w 64"/>
              <a:gd name="T27" fmla="*/ 31 h 65"/>
              <a:gd name="T28" fmla="*/ 14 w 64"/>
              <a:gd name="T29" fmla="*/ 28 h 65"/>
              <a:gd name="T30" fmla="*/ 48 w 64"/>
              <a:gd name="T31" fmla="*/ 28 h 65"/>
              <a:gd name="T32" fmla="*/ 50 w 64"/>
              <a:gd name="T33" fmla="*/ 31 h 65"/>
              <a:gd name="T34" fmla="*/ 48 w 64"/>
              <a:gd name="T35" fmla="*/ 34 h 65"/>
              <a:gd name="T36" fmla="*/ 53 w 64"/>
              <a:gd name="T37" fmla="*/ 25 h 65"/>
              <a:gd name="T38" fmla="*/ 14 w 64"/>
              <a:gd name="T39" fmla="*/ 25 h 65"/>
              <a:gd name="T40" fmla="*/ 12 w 64"/>
              <a:gd name="T41" fmla="*/ 22 h 65"/>
              <a:gd name="T42" fmla="*/ 14 w 64"/>
              <a:gd name="T43" fmla="*/ 20 h 65"/>
              <a:gd name="T44" fmla="*/ 53 w 64"/>
              <a:gd name="T45" fmla="*/ 20 h 65"/>
              <a:gd name="T46" fmla="*/ 55 w 64"/>
              <a:gd name="T47" fmla="*/ 22 h 65"/>
              <a:gd name="T48" fmla="*/ 53 w 64"/>
              <a:gd name="T49" fmla="*/ 25 h 65"/>
              <a:gd name="T50" fmla="*/ 53 w 64"/>
              <a:gd name="T51" fmla="*/ 17 h 65"/>
              <a:gd name="T52" fmla="*/ 14 w 64"/>
              <a:gd name="T53" fmla="*/ 17 h 65"/>
              <a:gd name="T54" fmla="*/ 12 w 64"/>
              <a:gd name="T55" fmla="*/ 14 h 65"/>
              <a:gd name="T56" fmla="*/ 14 w 64"/>
              <a:gd name="T57" fmla="*/ 11 h 65"/>
              <a:gd name="T58" fmla="*/ 53 w 64"/>
              <a:gd name="T59" fmla="*/ 11 h 65"/>
              <a:gd name="T60" fmla="*/ 55 w 64"/>
              <a:gd name="T61" fmla="*/ 14 h 65"/>
              <a:gd name="T62" fmla="*/ 53 w 64"/>
              <a:gd name="T63" fmla="*/ 17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4" h="65">
                <a:moveTo>
                  <a:pt x="50" y="0"/>
                </a:move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7"/>
                  <a:pt x="3" y="42"/>
                  <a:pt x="9" y="45"/>
                </a:cubicBezTo>
                <a:cubicBezTo>
                  <a:pt x="4" y="58"/>
                  <a:pt x="2" y="65"/>
                  <a:pt x="2" y="65"/>
                </a:cubicBezTo>
                <a:cubicBezTo>
                  <a:pt x="35" y="46"/>
                  <a:pt x="35" y="46"/>
                  <a:pt x="35" y="46"/>
                </a:cubicBezTo>
                <a:cubicBezTo>
                  <a:pt x="50" y="46"/>
                  <a:pt x="50" y="46"/>
                  <a:pt x="50" y="46"/>
                </a:cubicBezTo>
                <a:cubicBezTo>
                  <a:pt x="58" y="46"/>
                  <a:pt x="64" y="39"/>
                  <a:pt x="64" y="30"/>
                </a:cubicBezTo>
                <a:cubicBezTo>
                  <a:pt x="64" y="15"/>
                  <a:pt x="64" y="15"/>
                  <a:pt x="64" y="15"/>
                </a:cubicBezTo>
                <a:cubicBezTo>
                  <a:pt x="64" y="7"/>
                  <a:pt x="58" y="0"/>
                  <a:pt x="50" y="0"/>
                </a:cubicBezTo>
                <a:close/>
                <a:moveTo>
                  <a:pt x="48" y="34"/>
                </a:moveTo>
                <a:cubicBezTo>
                  <a:pt x="14" y="34"/>
                  <a:pt x="14" y="34"/>
                  <a:pt x="14" y="34"/>
                </a:cubicBezTo>
                <a:cubicBezTo>
                  <a:pt x="13" y="34"/>
                  <a:pt x="12" y="32"/>
                  <a:pt x="12" y="31"/>
                </a:cubicBezTo>
                <a:cubicBezTo>
                  <a:pt x="12" y="30"/>
                  <a:pt x="13" y="28"/>
                  <a:pt x="14" y="28"/>
                </a:cubicBezTo>
                <a:cubicBezTo>
                  <a:pt x="48" y="28"/>
                  <a:pt x="48" y="28"/>
                  <a:pt x="48" y="28"/>
                </a:cubicBezTo>
                <a:cubicBezTo>
                  <a:pt x="49" y="28"/>
                  <a:pt x="50" y="30"/>
                  <a:pt x="50" y="31"/>
                </a:cubicBezTo>
                <a:cubicBezTo>
                  <a:pt x="50" y="32"/>
                  <a:pt x="49" y="34"/>
                  <a:pt x="48" y="34"/>
                </a:cubicBezTo>
                <a:close/>
                <a:moveTo>
                  <a:pt x="53" y="25"/>
                </a:moveTo>
                <a:cubicBezTo>
                  <a:pt x="14" y="25"/>
                  <a:pt x="14" y="25"/>
                  <a:pt x="14" y="25"/>
                </a:cubicBezTo>
                <a:cubicBezTo>
                  <a:pt x="13" y="25"/>
                  <a:pt x="12" y="24"/>
                  <a:pt x="12" y="22"/>
                </a:cubicBezTo>
                <a:cubicBezTo>
                  <a:pt x="12" y="21"/>
                  <a:pt x="13" y="20"/>
                  <a:pt x="14" y="20"/>
                </a:cubicBezTo>
                <a:cubicBezTo>
                  <a:pt x="53" y="20"/>
                  <a:pt x="53" y="20"/>
                  <a:pt x="53" y="20"/>
                </a:cubicBezTo>
                <a:cubicBezTo>
                  <a:pt x="54" y="20"/>
                  <a:pt x="55" y="21"/>
                  <a:pt x="55" y="22"/>
                </a:cubicBezTo>
                <a:cubicBezTo>
                  <a:pt x="55" y="24"/>
                  <a:pt x="54" y="25"/>
                  <a:pt x="53" y="25"/>
                </a:cubicBezTo>
                <a:close/>
                <a:moveTo>
                  <a:pt x="53" y="17"/>
                </a:moveTo>
                <a:cubicBezTo>
                  <a:pt x="14" y="17"/>
                  <a:pt x="14" y="17"/>
                  <a:pt x="14" y="17"/>
                </a:cubicBezTo>
                <a:cubicBezTo>
                  <a:pt x="13" y="17"/>
                  <a:pt x="12" y="15"/>
                  <a:pt x="12" y="14"/>
                </a:cubicBezTo>
                <a:cubicBezTo>
                  <a:pt x="12" y="13"/>
                  <a:pt x="13" y="11"/>
                  <a:pt x="14" y="11"/>
                </a:cubicBezTo>
                <a:cubicBezTo>
                  <a:pt x="53" y="11"/>
                  <a:pt x="53" y="11"/>
                  <a:pt x="53" y="11"/>
                </a:cubicBezTo>
                <a:cubicBezTo>
                  <a:pt x="54" y="11"/>
                  <a:pt x="55" y="13"/>
                  <a:pt x="55" y="14"/>
                </a:cubicBezTo>
                <a:cubicBezTo>
                  <a:pt x="55" y="15"/>
                  <a:pt x="54" y="17"/>
                  <a:pt x="53" y="1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pPr defTabSz="914400"/>
            <a:endParaRPr lang="zh-CN" altLang="en-US" sz="1350" dirty="0">
              <a:solidFill>
                <a:prstClr val="black"/>
              </a:solidFill>
              <a:latin typeface="思源黑体 Normal" panose="020B0400000000000000" pitchFamily="34" charset="-122"/>
              <a:ea typeface="思源黑体 Normal" panose="020B0400000000000000" pitchFamily="34" charset="-122"/>
              <a:sym typeface="inpin heiti" panose="00000500000000000000" pitchFamily="2" charset="-122"/>
            </a:endParaRPr>
          </a:p>
        </p:txBody>
      </p:sp>
      <p:grpSp>
        <p:nvGrpSpPr>
          <p:cNvPr id="144" name="组合 143"/>
          <p:cNvGrpSpPr/>
          <p:nvPr/>
        </p:nvGrpSpPr>
        <p:grpSpPr>
          <a:xfrm>
            <a:off x="524152" y="1384205"/>
            <a:ext cx="11937658" cy="4932720"/>
            <a:chOff x="-7" y="6791"/>
            <a:chExt cx="20689" cy="7946"/>
          </a:xfrm>
        </p:grpSpPr>
        <p:sp>
          <p:nvSpPr>
            <p:cNvPr id="143" name="文本框 142"/>
            <p:cNvSpPr txBox="1"/>
            <p:nvPr>
              <p:custDataLst>
                <p:tags r:id="rId9"/>
              </p:custDataLst>
            </p:nvPr>
          </p:nvSpPr>
          <p:spPr>
            <a:xfrm>
              <a:off x="2318" y="6908"/>
              <a:ext cx="4005" cy="1146"/>
            </a:xfrm>
            <a:prstGeom prst="rect">
              <a:avLst/>
            </a:prstGeom>
            <a:noFill/>
          </p:spPr>
          <p:txBody>
            <a:bodyPr wrap="square" rtlCol="0">
              <a:noAutofit/>
              <a:scene3d>
                <a:camera prst="orthographicFront"/>
                <a:lightRig rig="threePt" dir="t"/>
              </a:scene3d>
            </a:bodyPr>
            <a:p>
              <a:r>
                <a:rPr lang="zh-CN" sz="40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专题培训</a:t>
              </a:r>
              <a:endParaRPr lang="zh-CN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-7" y="14099"/>
              <a:ext cx="6008" cy="638"/>
            </a:xfrm>
            <a:prstGeom prst="rect">
              <a:avLst/>
            </a:prstGeom>
            <a:noFill/>
          </p:spPr>
          <p:txBody>
            <a:bodyPr wrap="square" rtlCol="0">
              <a:noAutofit/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sz="40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跨校交流</a:t>
              </a:r>
              <a:endParaRPr lang="zh-CN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3" name="文本框 52"/>
            <p:cNvSpPr txBox="1"/>
            <p:nvPr>
              <p:custDataLst>
                <p:tags r:id="rId11"/>
              </p:custDataLst>
            </p:nvPr>
          </p:nvSpPr>
          <p:spPr>
            <a:xfrm>
              <a:off x="14674" y="11160"/>
              <a:ext cx="6008" cy="638"/>
            </a:xfrm>
            <a:prstGeom prst="rect">
              <a:avLst/>
            </a:prstGeom>
            <a:noFill/>
          </p:spPr>
          <p:txBody>
            <a:bodyPr wrap="square" rtlCol="0">
              <a:noAutofit/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sz="40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九年级研讨课</a:t>
              </a:r>
              <a:endParaRPr lang="zh-CN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4" name="文本框 53"/>
            <p:cNvSpPr txBox="1"/>
            <p:nvPr>
              <p:custDataLst>
                <p:tags r:id="rId12"/>
              </p:custDataLst>
            </p:nvPr>
          </p:nvSpPr>
          <p:spPr>
            <a:xfrm>
              <a:off x="13471" y="6791"/>
              <a:ext cx="6533" cy="1146"/>
            </a:xfrm>
            <a:prstGeom prst="rect">
              <a:avLst/>
            </a:prstGeom>
            <a:noFill/>
          </p:spPr>
          <p:txBody>
            <a:bodyPr wrap="square" rtlCol="0">
              <a:noAutofit/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sz="40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七年级同课异构</a:t>
              </a:r>
              <a:endParaRPr lang="zh-CN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5" name="任意多边形 26"/>
          <p:cNvSpPr/>
          <p:nvPr>
            <p:custDataLst>
              <p:tags r:id="rId13"/>
            </p:custDataLst>
          </p:nvPr>
        </p:nvSpPr>
        <p:spPr>
          <a:xfrm rot="16200000" flipH="1">
            <a:off x="2791460" y="2987675"/>
            <a:ext cx="1045845" cy="1963420"/>
          </a:xfrm>
          <a:custGeom>
            <a:avLst/>
            <a:gdLst>
              <a:gd name="connsiteX0" fmla="*/ 781050 w 781050"/>
              <a:gd name="connsiteY0" fmla="*/ 1162050 h 1162050"/>
              <a:gd name="connsiteX1" fmla="*/ 781050 w 781050"/>
              <a:gd name="connsiteY1" fmla="*/ 0 h 1162050"/>
              <a:gd name="connsiteX2" fmla="*/ 0 w 781050"/>
              <a:gd name="connsiteY2" fmla="*/ 0 h 116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1050" h="1162050">
                <a:moveTo>
                  <a:pt x="781050" y="1162050"/>
                </a:moveTo>
                <a:lnTo>
                  <a:pt x="781050" y="0"/>
                </a:lnTo>
                <a:lnTo>
                  <a:pt x="0" y="0"/>
                </a:lnTo>
              </a:path>
            </a:pathLst>
          </a:custGeom>
          <a:ln w="19050">
            <a:solidFill>
              <a:schemeClr val="bg2">
                <a:lumMod val="50000"/>
              </a:schemeClr>
            </a:solidFill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 defTabSz="914400"/>
            <a:endParaRPr lang="zh-CN" altLang="en-US" sz="1350" dirty="0">
              <a:solidFill>
                <a:schemeClr val="tx1">
                  <a:lumMod val="75000"/>
                  <a:lumOff val="25000"/>
                </a:schemeClr>
              </a:solidFill>
              <a:latin typeface="思源黑体 Normal" panose="020B0400000000000000" pitchFamily="34" charset="-122"/>
              <a:ea typeface="思源黑体 Normal" panose="020B0400000000000000" pitchFamily="34" charset="-122"/>
              <a:sym typeface="inpin heiti" panose="00000500000000000000" pitchFamily="2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14"/>
            </p:custDataLst>
          </p:nvPr>
        </p:nvSpPr>
        <p:spPr>
          <a:xfrm>
            <a:off x="1244659" y="2608092"/>
            <a:ext cx="2310905" cy="711414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r>
              <a:rPr lang="zh-CN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课题</a:t>
            </a:r>
            <a:r>
              <a:rPr lang="zh-CN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研究</a:t>
            </a:r>
            <a:endParaRPr lang="zh-CN" sz="4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圆角矩形 84"/>
          <p:cNvSpPr/>
          <p:nvPr>
            <p:custDataLst>
              <p:tags r:id="rId15"/>
            </p:custDataLst>
          </p:nvPr>
        </p:nvSpPr>
        <p:spPr>
          <a:xfrm>
            <a:off x="421005" y="160655"/>
            <a:ext cx="8329930" cy="776605"/>
          </a:xfrm>
          <a:prstGeom prst="roundRect">
            <a:avLst>
              <a:gd name="adj" fmla="val 12535"/>
            </a:avLst>
          </a:prstGeom>
          <a:gradFill>
            <a:gsLst>
              <a:gs pos="11000">
                <a:schemeClr val="accent5">
                  <a:lumMod val="60000"/>
                  <a:lumOff val="40000"/>
                </a:schemeClr>
              </a:gs>
              <a:gs pos="37000">
                <a:schemeClr val="accent4">
                  <a:lumMod val="40000"/>
                  <a:lumOff val="60000"/>
                </a:schemeClr>
              </a:gs>
              <a:gs pos="92000">
                <a:srgbClr val="FAFCFB"/>
              </a:gs>
              <a:gs pos="15000">
                <a:schemeClr val="accent2">
                  <a:lumMod val="20000"/>
                  <a:lumOff val="80000"/>
                </a:schemeClr>
              </a:gs>
            </a:gsLst>
            <a:lin ang="2700000" scaled="0"/>
          </a:gradFill>
          <a:ln w="22225">
            <a:gradFill>
              <a:gsLst>
                <a:gs pos="36000">
                  <a:srgbClr val="FCFCFC"/>
                </a:gs>
                <a:gs pos="71000">
                  <a:srgbClr val="FAFCFB"/>
                </a:gs>
              </a:gsLst>
              <a:lin ang="3000000" scaled="0"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7" rIns="96435" bIns="48217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linea-basic-10" charset="0"/>
                <a:sym typeface="+mn-ea"/>
              </a:rPr>
              <a:t>（二）我们的课改：守正创新，稳扎稳打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 panose="020B0604020202020204" pitchFamily="34" charset="0"/>
              <a:ea typeface="思源黑体 CN Light" pitchFamily="34" charset="-122"/>
              <a:cs typeface="+mn-cs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直角三角形 1"/>
          <p:cNvSpPr/>
          <p:nvPr>
            <p:custDataLst>
              <p:tags r:id="rId1"/>
            </p:custDataLst>
          </p:nvPr>
        </p:nvSpPr>
        <p:spPr>
          <a:xfrm>
            <a:off x="0" y="4759550"/>
            <a:ext cx="2473236" cy="2473100"/>
          </a:xfrm>
          <a:prstGeom prst="rt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9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直角三角形 2"/>
          <p:cNvSpPr/>
          <p:nvPr>
            <p:custDataLst>
              <p:tags r:id="rId2"/>
            </p:custDataLst>
          </p:nvPr>
        </p:nvSpPr>
        <p:spPr>
          <a:xfrm flipH="1">
            <a:off x="7155272" y="3712242"/>
            <a:ext cx="5703478" cy="3520409"/>
          </a:xfrm>
          <a:prstGeom prst="rt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9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Freeform 5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634259" y="665803"/>
            <a:ext cx="823049" cy="644242"/>
          </a:xfrm>
          <a:custGeom>
            <a:avLst/>
            <a:gdLst>
              <a:gd name="T0" fmla="*/ 87 w 234"/>
              <a:gd name="T1" fmla="*/ 122 h 217"/>
              <a:gd name="T2" fmla="*/ 87 w 234"/>
              <a:gd name="T3" fmla="*/ 217 h 217"/>
              <a:gd name="T4" fmla="*/ 0 w 234"/>
              <a:gd name="T5" fmla="*/ 217 h 217"/>
              <a:gd name="T6" fmla="*/ 0 w 234"/>
              <a:gd name="T7" fmla="*/ 142 h 217"/>
              <a:gd name="T8" fmla="*/ 14 w 234"/>
              <a:gd name="T9" fmla="*/ 55 h 217"/>
              <a:gd name="T10" fmla="*/ 74 w 234"/>
              <a:gd name="T11" fmla="*/ 0 h 217"/>
              <a:gd name="T12" fmla="*/ 94 w 234"/>
              <a:gd name="T13" fmla="*/ 32 h 217"/>
              <a:gd name="T14" fmla="*/ 58 w 234"/>
              <a:gd name="T15" fmla="*/ 63 h 217"/>
              <a:gd name="T16" fmla="*/ 44 w 234"/>
              <a:gd name="T17" fmla="*/ 122 h 217"/>
              <a:gd name="T18" fmla="*/ 87 w 234"/>
              <a:gd name="T19" fmla="*/ 122 h 217"/>
              <a:gd name="T20" fmla="*/ 227 w 234"/>
              <a:gd name="T21" fmla="*/ 122 h 217"/>
              <a:gd name="T22" fmla="*/ 227 w 234"/>
              <a:gd name="T23" fmla="*/ 217 h 217"/>
              <a:gd name="T24" fmla="*/ 140 w 234"/>
              <a:gd name="T25" fmla="*/ 217 h 217"/>
              <a:gd name="T26" fmla="*/ 140 w 234"/>
              <a:gd name="T27" fmla="*/ 142 h 217"/>
              <a:gd name="T28" fmla="*/ 154 w 234"/>
              <a:gd name="T29" fmla="*/ 55 h 217"/>
              <a:gd name="T30" fmla="*/ 214 w 234"/>
              <a:gd name="T31" fmla="*/ 0 h 217"/>
              <a:gd name="T32" fmla="*/ 234 w 234"/>
              <a:gd name="T33" fmla="*/ 32 h 217"/>
              <a:gd name="T34" fmla="*/ 198 w 234"/>
              <a:gd name="T35" fmla="*/ 63 h 217"/>
              <a:gd name="T36" fmla="*/ 185 w 234"/>
              <a:gd name="T37" fmla="*/ 122 h 217"/>
              <a:gd name="T38" fmla="*/ 227 w 234"/>
              <a:gd name="T39" fmla="*/ 122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4" h="217">
                <a:moveTo>
                  <a:pt x="87" y="122"/>
                </a:moveTo>
                <a:cubicBezTo>
                  <a:pt x="87" y="217"/>
                  <a:pt x="87" y="217"/>
                  <a:pt x="87" y="217"/>
                </a:cubicBezTo>
                <a:cubicBezTo>
                  <a:pt x="0" y="217"/>
                  <a:pt x="0" y="217"/>
                  <a:pt x="0" y="217"/>
                </a:cubicBezTo>
                <a:cubicBezTo>
                  <a:pt x="0" y="142"/>
                  <a:pt x="0" y="142"/>
                  <a:pt x="0" y="142"/>
                </a:cubicBezTo>
                <a:cubicBezTo>
                  <a:pt x="0" y="102"/>
                  <a:pt x="5" y="73"/>
                  <a:pt x="14" y="55"/>
                </a:cubicBezTo>
                <a:cubicBezTo>
                  <a:pt x="27" y="30"/>
                  <a:pt x="47" y="12"/>
                  <a:pt x="74" y="0"/>
                </a:cubicBezTo>
                <a:cubicBezTo>
                  <a:pt x="94" y="32"/>
                  <a:pt x="94" y="32"/>
                  <a:pt x="94" y="32"/>
                </a:cubicBezTo>
                <a:cubicBezTo>
                  <a:pt x="78" y="38"/>
                  <a:pt x="65" y="49"/>
                  <a:pt x="58" y="63"/>
                </a:cubicBezTo>
                <a:cubicBezTo>
                  <a:pt x="50" y="76"/>
                  <a:pt x="45" y="96"/>
                  <a:pt x="44" y="122"/>
                </a:cubicBezTo>
                <a:lnTo>
                  <a:pt x="87" y="122"/>
                </a:lnTo>
                <a:close/>
                <a:moveTo>
                  <a:pt x="227" y="122"/>
                </a:moveTo>
                <a:cubicBezTo>
                  <a:pt x="227" y="217"/>
                  <a:pt x="227" y="217"/>
                  <a:pt x="227" y="217"/>
                </a:cubicBezTo>
                <a:cubicBezTo>
                  <a:pt x="140" y="217"/>
                  <a:pt x="140" y="217"/>
                  <a:pt x="140" y="217"/>
                </a:cubicBezTo>
                <a:cubicBezTo>
                  <a:pt x="140" y="142"/>
                  <a:pt x="140" y="142"/>
                  <a:pt x="140" y="142"/>
                </a:cubicBezTo>
                <a:cubicBezTo>
                  <a:pt x="140" y="102"/>
                  <a:pt x="145" y="73"/>
                  <a:pt x="154" y="55"/>
                </a:cubicBezTo>
                <a:cubicBezTo>
                  <a:pt x="167" y="30"/>
                  <a:pt x="187" y="12"/>
                  <a:pt x="214" y="0"/>
                </a:cubicBezTo>
                <a:cubicBezTo>
                  <a:pt x="234" y="32"/>
                  <a:pt x="234" y="32"/>
                  <a:pt x="234" y="32"/>
                </a:cubicBezTo>
                <a:cubicBezTo>
                  <a:pt x="218" y="38"/>
                  <a:pt x="206" y="49"/>
                  <a:pt x="198" y="63"/>
                </a:cubicBezTo>
                <a:cubicBezTo>
                  <a:pt x="190" y="76"/>
                  <a:pt x="185" y="96"/>
                  <a:pt x="185" y="122"/>
                </a:cubicBezTo>
                <a:lnTo>
                  <a:pt x="227" y="122"/>
                </a:lnTo>
                <a:close/>
              </a:path>
            </a:pathLst>
          </a:custGeom>
          <a:solidFill>
            <a:schemeClr val="lt1">
              <a:lumMod val="85000"/>
              <a:alpha val="99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6435" tIns="48217" rIns="96435" bIns="48217" numCol="1" anchor="t" anchorCtr="0" compatLnSpc="1"/>
          <a:p>
            <a:endParaRPr lang="zh-CN" altLang="en-US" sz="19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2252832" y="3256251"/>
            <a:ext cx="6911253" cy="1759851"/>
          </a:xfrm>
          <a:prstGeom prst="rect">
            <a:avLst/>
          </a:prstGeom>
          <a:noFill/>
        </p:spPr>
        <p:txBody>
          <a:bodyPr wrap="square" lIns="66968" tIns="26787" rIns="66968" bIns="26787" rtlCol="0" anchor="b" anchorCtr="0">
            <a:no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5500" b="1" spc="209">
                <a:solidFill>
                  <a:srgbClr val="0070C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重视比赛</a:t>
            </a:r>
            <a:endParaRPr lang="zh-CN" sz="5500" b="1" spc="209">
              <a:solidFill>
                <a:srgbClr val="0070C0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5500" b="1" spc="209">
                <a:solidFill>
                  <a:srgbClr val="0070C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集体打磨</a:t>
            </a:r>
            <a:endParaRPr lang="zh-CN" sz="5500" b="1" spc="209">
              <a:solidFill>
                <a:srgbClr val="0070C0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5500" b="1" spc="209">
                <a:solidFill>
                  <a:srgbClr val="0070C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精益求精</a:t>
            </a:r>
            <a:endParaRPr lang="zh-CN" altLang="en-US" sz="5500" b="1" spc="209">
              <a:solidFill>
                <a:srgbClr val="0070C0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圆角矩形 84"/>
          <p:cNvSpPr/>
          <p:nvPr>
            <p:custDataLst>
              <p:tags r:id="rId5"/>
            </p:custDataLst>
          </p:nvPr>
        </p:nvSpPr>
        <p:spPr>
          <a:xfrm>
            <a:off x="668655" y="591820"/>
            <a:ext cx="7969250" cy="776605"/>
          </a:xfrm>
          <a:prstGeom prst="roundRect">
            <a:avLst>
              <a:gd name="adj" fmla="val 12535"/>
            </a:avLst>
          </a:prstGeom>
          <a:gradFill>
            <a:gsLst>
              <a:gs pos="11000">
                <a:schemeClr val="accent5">
                  <a:lumMod val="60000"/>
                  <a:lumOff val="40000"/>
                </a:schemeClr>
              </a:gs>
              <a:gs pos="37000">
                <a:schemeClr val="accent4">
                  <a:lumMod val="40000"/>
                  <a:lumOff val="60000"/>
                </a:schemeClr>
              </a:gs>
              <a:gs pos="92000">
                <a:srgbClr val="FAFCFB"/>
              </a:gs>
              <a:gs pos="15000">
                <a:schemeClr val="accent2">
                  <a:lumMod val="20000"/>
                  <a:lumOff val="80000"/>
                </a:schemeClr>
              </a:gs>
            </a:gsLst>
            <a:lin ang="2700000" scaled="0"/>
          </a:gradFill>
          <a:ln w="22225">
            <a:gradFill>
              <a:gsLst>
                <a:gs pos="36000">
                  <a:srgbClr val="FCFCFC"/>
                </a:gs>
                <a:gs pos="71000">
                  <a:srgbClr val="FAFCFB"/>
                </a:gs>
              </a:gsLst>
              <a:lin ang="3000000" scaled="0"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7" rIns="96435" bIns="48217"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linea-basic-10" charset="0"/>
                <a:sym typeface="+mn-ea"/>
              </a:rPr>
              <a:t>（三）我们的竞赛：以赛促研，专业成长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linea-basic-10" charset="0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>
        <p:cut/>
      </p:transition>
    </mc:Choice>
    <mc:Fallback>
      <p:transition advClick="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椭圆 3"/>
          <p:cNvSpPr/>
          <p:nvPr>
            <p:custDataLst>
              <p:tags r:id="rId1"/>
            </p:custDataLst>
          </p:nvPr>
        </p:nvSpPr>
        <p:spPr>
          <a:xfrm>
            <a:off x="1182145" y="1392812"/>
            <a:ext cx="4447018" cy="4447018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27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800"/>
          </a:p>
        </p:txBody>
      </p:sp>
      <p:pic>
        <p:nvPicPr>
          <p:cNvPr id="5" name="图片 4" descr="/data/cache/89a9566b12ded8830c1ec8ba49e77000.jpg89a9566b12ded8830c1ec8ba49e7700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16667" b="16667"/>
          <a:stretch>
            <a:fillRect/>
          </a:stretch>
        </p:blipFill>
        <p:spPr>
          <a:xfrm>
            <a:off x="1289191" y="1499858"/>
            <a:ext cx="4232931" cy="4232931"/>
          </a:xfrm>
          <a:custGeom>
            <a:avLst/>
            <a:gdLst>
              <a:gd name="connsiteX0" fmla="*/ 2006822 w 4013644"/>
              <a:gd name="connsiteY0" fmla="*/ 0 h 4013644"/>
              <a:gd name="connsiteX1" fmla="*/ 4013644 w 4013644"/>
              <a:gd name="connsiteY1" fmla="*/ 2006822 h 4013644"/>
              <a:gd name="connsiteX2" fmla="*/ 2006822 w 4013644"/>
              <a:gd name="connsiteY2" fmla="*/ 4013644 h 4013644"/>
              <a:gd name="connsiteX3" fmla="*/ 0 w 4013644"/>
              <a:gd name="connsiteY3" fmla="*/ 2006822 h 4013644"/>
              <a:gd name="connsiteX4" fmla="*/ 2006822 w 4013644"/>
              <a:gd name="connsiteY4" fmla="*/ 0 h 401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3644" h="4013644">
                <a:moveTo>
                  <a:pt x="2006822" y="0"/>
                </a:moveTo>
                <a:cubicBezTo>
                  <a:pt x="3115159" y="0"/>
                  <a:pt x="4013644" y="898485"/>
                  <a:pt x="4013644" y="2006822"/>
                </a:cubicBezTo>
                <a:cubicBezTo>
                  <a:pt x="4013644" y="3115159"/>
                  <a:pt x="3115159" y="4013644"/>
                  <a:pt x="2006822" y="4013644"/>
                </a:cubicBezTo>
                <a:cubicBezTo>
                  <a:pt x="898485" y="4013644"/>
                  <a:pt x="0" y="3115159"/>
                  <a:pt x="0" y="2006822"/>
                </a:cubicBezTo>
                <a:cubicBezTo>
                  <a:pt x="0" y="898485"/>
                  <a:pt x="898485" y="0"/>
                  <a:pt x="2006822" y="0"/>
                </a:cubicBezTo>
                <a:close/>
              </a:path>
            </a:pathLst>
          </a:custGeom>
        </p:spPr>
      </p:pic>
      <p:sp>
        <p:nvSpPr>
          <p:cNvPr id="7" name="椭圆 6"/>
          <p:cNvSpPr/>
          <p:nvPr>
            <p:custDataLst>
              <p:tags r:id="rId4"/>
            </p:custDataLst>
          </p:nvPr>
        </p:nvSpPr>
        <p:spPr>
          <a:xfrm>
            <a:off x="1075103" y="1285770"/>
            <a:ext cx="4661104" cy="4661104"/>
          </a:xfrm>
          <a:prstGeom prst="ellipse">
            <a:avLst/>
          </a:prstGeom>
          <a:noFill/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800"/>
          </a:p>
        </p:txBody>
      </p:sp>
      <p:sp>
        <p:nvSpPr>
          <p:cNvPr id="11" name="Title 6"/>
          <p:cNvSpPr txBox="1"/>
          <p:nvPr>
            <p:custDataLst>
              <p:tags r:id="rId5"/>
            </p:custDataLst>
          </p:nvPr>
        </p:nvSpPr>
        <p:spPr>
          <a:xfrm>
            <a:off x="6489854" y="2064016"/>
            <a:ext cx="5565162" cy="2783231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6968" tIns="26787" rIns="66968" bIns="26787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3300" spc="25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专家把脉——“华师助力”</a:t>
            </a:r>
            <a:endParaRPr lang="zh-CN" altLang="en-US" sz="3300" spc="25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3300" spc="25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直面问题——分析数据</a:t>
            </a:r>
            <a:endParaRPr lang="zh-CN" altLang="en-US" sz="3300" spc="25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endParaRPr lang="zh-CN" altLang="en-US" sz="3300" spc="25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" name="矩形 5"/>
          <p:cNvSpPr/>
          <p:nvPr>
            <p:custDataLst>
              <p:tags r:id="rId6"/>
            </p:custDataLst>
          </p:nvPr>
        </p:nvSpPr>
        <p:spPr>
          <a:xfrm>
            <a:off x="12698015" y="1607240"/>
            <a:ext cx="160735" cy="40181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9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圆角矩形 84"/>
          <p:cNvSpPr/>
          <p:nvPr>
            <p:custDataLst>
              <p:tags r:id="rId7"/>
            </p:custDataLst>
          </p:nvPr>
        </p:nvSpPr>
        <p:spPr>
          <a:xfrm>
            <a:off x="668655" y="304165"/>
            <a:ext cx="7969250" cy="776605"/>
          </a:xfrm>
          <a:prstGeom prst="roundRect">
            <a:avLst>
              <a:gd name="adj" fmla="val 12535"/>
            </a:avLst>
          </a:prstGeom>
          <a:gradFill>
            <a:gsLst>
              <a:gs pos="11000">
                <a:schemeClr val="accent5">
                  <a:lumMod val="60000"/>
                  <a:lumOff val="40000"/>
                </a:schemeClr>
              </a:gs>
              <a:gs pos="37000">
                <a:schemeClr val="accent4">
                  <a:lumMod val="40000"/>
                  <a:lumOff val="60000"/>
                </a:schemeClr>
              </a:gs>
              <a:gs pos="92000">
                <a:srgbClr val="FAFCFB"/>
              </a:gs>
              <a:gs pos="15000">
                <a:schemeClr val="accent2">
                  <a:lumMod val="20000"/>
                  <a:lumOff val="80000"/>
                </a:schemeClr>
              </a:gs>
            </a:gsLst>
            <a:lin ang="2700000" scaled="0"/>
          </a:gradFill>
          <a:ln w="22225">
            <a:gradFill>
              <a:gsLst>
                <a:gs pos="36000">
                  <a:srgbClr val="FCFCFC"/>
                </a:gs>
                <a:gs pos="71000">
                  <a:srgbClr val="FAFCFB"/>
                </a:gs>
              </a:gsLst>
              <a:lin ang="3000000" scaled="0"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7" rIns="96435" bIns="48217" anchor="ctr"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linea-basic-10" charset="0"/>
                <a:sym typeface="+mn-ea"/>
              </a:rPr>
              <a:t>（三）我们的备考：问题导向，</a:t>
            </a:r>
            <a:r>
              <a:rPr lang="zh-CN" altLang="en-US" sz="32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linea-basic-10" charset="0"/>
                <a:sym typeface="+mn-ea"/>
              </a:rPr>
              <a:t>精准施策</a:t>
            </a:r>
            <a:endParaRPr lang="zh-CN" altLang="en-US" sz="3200" b="1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linea-basic-10" charset="0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00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01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02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03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7382_1*i*1"/>
  <p:tag name="KSO_WM_TEMPLATE_CATEGORY" val="diagram"/>
  <p:tag name="KSO_WM_TEMPLATE_INDEX" val="20217382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aaf6b701c13942a0be18fc7d6ce00d9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d07df24d383dce3416670d"/>
  <p:tag name="KSO_WM_CHIP_XID" val="5fd07df24d383dce3416670e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80"/>
  <p:tag name="KSO_WM_TEMPLATE_ASSEMBLE_XID" val="606570814054ed1e2fb81694"/>
  <p:tag name="KSO_WM_TEMPLATE_ASSEMBLE_GROUPID" val="606570814054ed1e2fb81694"/>
  <p:tag name="KSO_WM_SCREEN_THEME_FLAG" val="Dlrq25wU2PGuGg5bbmjbDK2caVa0MJATi0l0FFKpMgebfsxTnmCLIKFdVtr8a85TPzCpZJ5t7fBUvfH/inf/Vc7B7qVIbXcEGspUKC+1rro=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382_1*i*2"/>
  <p:tag name="KSO_WM_TEMPLATE_CATEGORY" val="diagram"/>
  <p:tag name="KSO_WM_TEMPLATE_INDEX" val="20217382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a05e1f67f72f4edea86156bc373bc78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d07df24d383dce3416670d"/>
  <p:tag name="KSO_WM_CHIP_XID" val="5fd07df24d383dce3416670e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276"/>
  <p:tag name="KSO_WM_TEMPLATE_ASSEMBLE_XID" val="606570814054ed1e2fb81694"/>
  <p:tag name="KSO_WM_TEMPLATE_ASSEMBLE_GROUPID" val="606570814054ed1e2fb81694"/>
  <p:tag name="KSO_WM_SCREEN_THEME_FLAG" val="Dlrq25wU2PGuGg5bbmjbDK2caVa0MJATi0l0FFKpMgebfsxTnmCLIKFdVtr8a85TPzCpZJ5t7fBUvfH/inf/Vc7B7qVIbXcEGspUKC+1rro=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7382_1*i*3"/>
  <p:tag name="KSO_WM_TEMPLATE_CATEGORY" val="diagram"/>
  <p:tag name="KSO_WM_TEMPLATE_INDEX" val="20217382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fe053a45fdb94892abf04952bbd3b271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2},&quot;ReferentInfo&quot;:{&quot;Id&quot;:&quot;ab8e57ccdf8a4fd6829e13528595982a&quot;,&quot;X&quot;:{&quot;Pos&quot;:0},&quot;Y&quot;:{&quot;Pos&quot;:0}},&quot;whChangeMode&quot;:0}"/>
  <p:tag name="KSO_WM_CHIP_GROUPID" val="5fd07df24d383dce3416670d"/>
  <p:tag name="KSO_WM_CHIP_XID" val="5fd07df24d383dce3416670e"/>
  <p:tag name="KSO_WM_UNIT_FILL_FORE_SCHEMECOLOR_INDEX_BRIGHTNESS" val="-0.15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VALUE" val="6"/>
  <p:tag name="KSO_WM_TEMPLATE_ASSEMBLE_XID" val="606570814054ed1e2fb81694"/>
  <p:tag name="KSO_WM_TEMPLATE_ASSEMBLE_GROUPID" val="606570814054ed1e2fb81694"/>
  <p:tag name="KSO_WM_SCREEN_THEME_FLAG" val="Dlrq25wU2PGuGg5bbmjbDK2caVa0MJATi0l0FFKpMgebfsxTnmCLIKFdVtr8a85TPzCpZJ5t7fBUvfH/inf/Vc7B7qVIbXcEGspUKC+1rro="/>
</p:tagLst>
</file>

<file path=ppt/tags/tag10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382_1*a*1"/>
  <p:tag name="KSO_WM_TEMPLATE_CATEGORY" val="diagram"/>
  <p:tag name="KSO_WM_TEMPLATE_INDEX" val="20217382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ab8e57ccdf8a4fd6829e13528595982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ffc601854d5e442d9b45f15ab99df704"/>
  <p:tag name="KSO_WM_UNIT_SUPPORT_BIG_FONT" val="1"/>
  <p:tag name="KSO_WM_UNIT_TEXT_FILL_FORE_SCHEMECOLOR_INDEX_BRIGHTNESS" val="0"/>
  <p:tag name="KSO_WM_UNIT_TEXT_FILL_FORE_SCHEMECOLOR_INDEX" val="13"/>
  <p:tag name="KSO_WM_UNIT_TEXT_FILL_TYPE" val="1"/>
  <p:tag name="KSO_WM_TEMPLATE_ASSEMBLE_XID" val="606570814054ed1e2fb81694"/>
  <p:tag name="KSO_WM_TEMPLATE_ASSEMBLE_GROUPID" val="606570814054ed1e2fb81694"/>
  <p:tag name="KSO_WM_SCREEN_THEME_FLAG" val="Dlrq25wU2PGuGg5bbmjbDK2caVa0MJATi0l0FFKpMgebfsxTnmCLIKFdVtr8a85TPzCpZJ5t7fBUvfH/inf/Vc7B7qVIbXcEGspUKC+1rro="/>
</p:tagLst>
</file>

<file path=ppt/tags/tag108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09.xml><?xml version="1.0" encoding="utf-8"?>
<p:tagLst xmlns:p="http://schemas.openxmlformats.org/presentationml/2006/main">
  <p:tag name="KSO_WM_SLIDE_ID" val="diagram20217382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540"/>
  <p:tag name="KSO_WM_SLIDE_POSITION" val="0*0"/>
  <p:tag name="KSO_WM_TAG_VERSION" val="1.0"/>
  <p:tag name="KSO_WM_BEAUTIFY_FLAG" val="#wm#"/>
  <p:tag name="KSO_WM_TEMPLATE_CATEGORY" val="diagram"/>
  <p:tag name="KSO_WM_TEMPLATE_INDEX" val="20217382"/>
  <p:tag name="KSO_WM_SLIDE_LAYOUT" val="a_f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21:02&quot;,&quot;maxSize&quot;:{&quot;size1&quot;:44.6},&quot;minSize&quot;:{&quot;size1&quot;:31.2},&quot;normalSize&quot;:{&quot;size1&quot;:44.59981481481482},&quot;subLayout&quot;:[{&quot;id&quot;:&quot;2021-04-01T16:21:02&quot;,&quot;margin&quot;:{&quot;bottom&quot;:0.02600000612437725,&quot;left&quot;:4.239999771118164,&quot;right&quot;:11.423001289367676,&quot;top&quot;:3.8349997997283936},&quot;type&quot;:0},{&quot;id&quot;:&quot;2021-04-01T16:21:02&quot;,&quot;margin&quot;:{&quot;bottom&quot;:6.7729997634887695,&quot;left&quot;:4.2330002784729,&quot;right&quot;:11.430000305175781,&quot;top&quot;:0.40700000524520874},&quot;type&quot;:0}],&quot;type&quot;:0}"/>
  <p:tag name="KSO_WM_SLIDE_CAN_ADD_NAVIGATION" val="1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d07df24d383dce3416670e"/>
  <p:tag name="KSO_WM_CHIP_FILLPROP" val="[[{&quot;text_align&quot;:&quot;lb&quot;,&quot;text_direction&quot;:&quot;horizontal&quot;,&quot;support_big_font&quot;:true,&quot;picture_toward&quot;:0,&quot;picture_dockside&quot;:[],&quot;fill_id&quot;:&quot;15b43c831d3845b4a81422180b59a628&quot;,&quot;fill_align&quot;:&quot;lb&quot;,&quot;chip_types&quot;:[&quot;header&quot;]},{&quot;text_align&quot;:&quot;lt&quot;,&quot;text_direction&quot;:&quot;horizontal&quot;,&quot;support_big_font&quot;:false,&quot;picture_toward&quot;:0,&quot;picture_dockside&quot;:[],&quot;fill_id&quot;:&quot;6ac040f5c2324d5ba578f2aee964b670&quot;,&quot;fill_align&quot;:&quot;lt&quot;,&quot;chip_types&quot;:[&quot;text&quot;]}],[{&quot;text_align&quot;:&quot;lm&quot;,&quot;text_direction&quot;:&quot;horizontal&quot;,&quot;support_big_font&quot;:false,&quot;picture_toward&quot;:0,&quot;picture_dockside&quot;:[],&quot;fill_id&quot;:&quot;15b43c831d3845b4a81422180b59a628&quot;,&quot;fill_align&quot;:&quot;lm&quot;,&quot;chip_types&quot;:[&quot;text&quot;]},{&quot;text_align&quot;:&quot;lm&quot;,&quot;text_direction&quot;:&quot;horizontal&quot;,&quot;support_big_font&quot;:false,&quot;picture_toward&quot;:0,&quot;picture_dockside&quot;:[],&quot;fill_id&quot;:&quot;6ac040f5c2324d5ba578f2aee964b670&quot;,&quot;fill_align&quot;:&quot;lm&quot;,&quot;chip_types&quot;:[&quot;text&quot;]}]]"/>
  <p:tag name="KSO_WM_CHIP_DECFILLPROP" val="[]"/>
  <p:tag name="KSO_WM_CHIP_GROUPID" val="5fd07df24d383dce3416670d"/>
  <p:tag name="KSO_WM_SLIDE_BK_DARK_LIGHT" val="2"/>
  <p:tag name="KSO_WM_SLIDE_BACKGROUND_TYPE" val="general"/>
  <p:tag name="KSO_WM_SLIDE_SUPPORT_FEATURE_TYPE" val="0"/>
  <p:tag name="KSO_WM_TEMPLATE_ASSEMBLE_XID" val="606570814054ed1e2fb81694"/>
  <p:tag name="KSO_WM_TEMPLATE_ASSEMBLE_GROUPID" val="606570814054ed1e2fb81694"/>
  <p:tag name="KSO_WM_SCREEN_THEME_FLAG" val="Dlrq25wU2PGuGg5bbmjbDK2caVa0MJATi0l0FFKpMgebfsxTnmCLIKFdVtr8a85TPzCpZJ5t7fBUvfH/inf/Vc7B7qVIbXcEGspUKC+1rro="/>
</p:tagLst>
</file>

<file path=ppt/tags/tag11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10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"/>
  <p:tag name="KSO_WM_UNIT_ID" val="diagram20215762_1*ζ_h_i*1_1_1"/>
  <p:tag name="KSO_WM_TEMPLATE_CATEGORY" val="diagram"/>
  <p:tag name="KSO_WM_TEMPLATE_INDEX" val="20215762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TEXT_FILL_FORE_SCHEMECOLOR_INDEX_BRIGHTNESS" val="0"/>
  <p:tag name="KSO_WM_UNIT_TEXT_FILL_FORE_SCHEMECOLOR_INDEX" val="2"/>
  <p:tag name="KSO_WM_UNIT_TEXT_FILL_TYPE" val="1"/>
  <p:tag name="KSO_WM_SCREEN_THEME_FLAG" val="Dlrq25wU2PGuGg5bbmjbDK2caVa0MJATi0l0FFKpMgebfsxTnmCLIKFdVtr8a85TPzCpZJ5t7fBUvfH/inf/Vc7B7qVIbXcEGspUKC+1rro="/>
</p:tagLst>
</file>

<file path=ppt/tags/tag111.xml><?xml version="1.0" encoding="utf-8"?>
<p:tagLst xmlns:p="http://schemas.openxmlformats.org/presentationml/2006/main">
  <p:tag name="KSO_WM_UNIT_PICTURE_TOWARD" val="1"/>
  <p:tag name="KSO_WM_UNIT_VALUE" val="1114*1114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diagram20215762_1*ζ_h_d*1_1_1"/>
  <p:tag name="KSO_WM_TEMPLATE_CATEGORY" val="diagram"/>
  <p:tag name="KSO_WM_TEMPLATE_INDEX" val="20215762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SCREEN_THEME_FLAG" val="Dlrq25wU2PGuGg5bbmjbDK2caVa0MJATi0l0FFKpMgebfsxTnmCLIKFdVtr8a85TPzCpZJ5t7fBUvfH/inf/Vc7B7qVIbXcEGspUKC+1rro="/>
</p:tagLst>
</file>

<file path=ppt/tags/tag112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2"/>
  <p:tag name="KSO_WM_UNIT_ID" val="diagram20215762_1*ζ_h_i*1_1_2"/>
  <p:tag name="KSO_WM_TEMPLATE_CATEGORY" val="diagram"/>
  <p:tag name="KSO_WM_TEMPLATE_INDEX" val="20215762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SCREEN_THEME_FLAG" val="Dlrq25wU2PGuGg5bbmjbDK2caVa0MJATi0l0FFKpMgebfsxTnmCLIKFdVtr8a85TPzCpZJ5t7fBUvfH/inf/Vc7B7qVIbXcEGspUKC+1rro="/>
</p:tagLst>
</file>

<file path=ppt/tags/tag113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7034_1*f*1"/>
  <p:tag name="KSO_WM_TEMPLATE_CATEGORY" val="diagram"/>
  <p:tag name="KSO_WM_TEMPLATE_INDEX" val="20217034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44"/>
  <p:tag name="KSO_WM_UNIT_SHOW_EDIT_AREA_INDICATION" val="1"/>
  <p:tag name="KSO_WM_CHIP_GROUPID" val="5e6b05596848fb12bee65ac8"/>
  <p:tag name="KSO_WM_CHIP_XID" val="5e6b05596848fb12bee65aca"/>
  <p:tag name="KSO_WM_UNIT_DEC_AREA_ID" val="fcfb6491c6474251baf080c86c8573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8f818371ca6e430d9cc46fdc0af25308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065703f4054ed1e2fb81496"/>
  <p:tag name="KSO_WM_TEMPLATE_ASSEMBLE_GROUPID" val="6065703f4054ed1e2fb81496"/>
  <p:tag name="KSO_WM_SCREEN_THEME_FLAG" val="Dlrq25wU2PGuGg5bbmjbDK2caVa0MJATi0l0FFKpMgebfsxTnmCLIKFdVtr8a85TPzCpZJ5t7fBUvfH/inf/Vc7B7qVIbXcEGspUKC+1rro="/>
</p:tagLst>
</file>

<file path=ppt/tags/tag114.xml><?xml version="1.0" encoding="utf-8"?>
<p:tagLst xmlns:p="http://schemas.openxmlformats.org/presentationml/2006/main">
  <p:tag name="KSO_WM_UNIT_BLOCK" val="0"/>
  <p:tag name="KSO_WM_UNIT_SM_LIMIT_TYPE" val="1"/>
  <p:tag name="KSO_WM_UNIT_DEC_AREA_ID" val="fd846e3714d9467994bd464714eb6ba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7034_1*i*1"/>
  <p:tag name="KSO_WM_TEMPLATE_CATEGORY" val="diagram"/>
  <p:tag name="KSO_WM_TEMPLATE_INDEX" val="20217034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adf23c998712faa657ab9b"/>
  <p:tag name="KSO_WM_CHIP_XID" val="5fadf23c998712faa657ab9c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703f4054ed1e2fb81496"/>
  <p:tag name="KSO_WM_TEMPLATE_ASSEMBLE_GROUPID" val="6065703f4054ed1e2fb81496"/>
  <p:tag name="KSO_WM_SCREEN_THEME_FLAG" val="Dlrq25wU2PGuGg5bbmjbDK2caVa0MJATi0l0FFKpMgebfsxTnmCLIKFdVtr8a85TPzCpZJ5t7fBUvfH/inf/Vc7B7qVIbXcEGspUKC+1rro="/>
</p:tagLst>
</file>

<file path=ppt/tags/tag115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16.xml><?xml version="1.0" encoding="utf-8"?>
<p:tagLst xmlns:p="http://schemas.openxmlformats.org/presentationml/2006/main">
  <p:tag name="KSO_WM_SLIDE_LAYOUT_INFO" val="{&quot;direction&quot;:1,&quot;id&quot;:&quot;2021-04-01T16:15:35&quot;,&quot;maxSize&quot;:{&quot;size1&quot;:61.3},&quot;minSize&quot;:{&quot;size1&quot;:41.2},&quot;normalSize&quot;:{&quot;size1&quot;:50.41875000000001},&quot;subLayout&quot;:[{&quot;id&quot;:&quot;2021-04-01T16:15:35&quot;,&quot;margin&quot;:{&quot;bottom&quot;:1.6929999589920044,&quot;left&quot;:1.6929999589920044,&quot;right&quot;:1.6929999589920044,&quot;top&quot;:1.6929999589920044},&quot;type&quot;:0},{&quot;id&quot;:&quot;2021-04-01T16:15:35&quot;,&quot;margin&quot;:{&quot;bottom&quot;:1.6929999589920044,&quot;left&quot;:0.02600000612437725,&quot;right&quot;:2.115999937057495,&quot;top&quot;:1.6929999589920044},&quot;type&quot;:0}],&quot;type&quot;:0}"/>
  <p:tag name="KSO_WM_SLIDE_RATIO" val="1.777778"/>
  <p:tag name="KSO_WM_SLIDE_ID" val="diagram20217034_1"/>
  <p:tag name="KSO_WM_TEMPLATE_SUBCATEGORY" val="21"/>
  <p:tag name="KSO_WM_TEMPLATE_MASTER_TYPE" val="0"/>
  <p:tag name="KSO_WM_TEMPLATE_COLOR_TYPE" val="1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7034"/>
  <p:tag name="KSO_WM_SLIDE_LAYOUT" val="d_f"/>
  <p:tag name="KSO_WM_SLIDE_LAYOUT_CNT" val="1_1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adf23c998712faa657ab9c"/>
  <p:tag name="KSO_WM_CHIP_FILLPROP" val="[[{&quot;text_align&quot;:&quot;cm&quot;,&quot;text_direction&quot;:&quot;horizontal&quot;,&quot;support_features&quot;:[&quot;creativepic&quot;],&quot;support_big_font&quot;:false,&quot;picture_toward&quot;:1,&quot;picture_dockside&quot;:[],&quot;fill_id&quot;:&quot;54af87c18ac942a5aeb3bac38f8644f5&quot;,&quot;fill_align&quot;:&quot;cm&quot;,&quot;chip_types&quot;:[&quot;picture&quot;]},{&quot;text_align&quot;:&quot;lb&quot;,&quot;text_direction&quot;:&quot;horizontal&quot;,&quot;support_big_font&quot;:true,&quot;picture_toward&quot;:0,&quot;picture_dockside&quot;:[],&quot;fill_id&quot;:&quot;444a7d36fbb94b9b9947a9b2c3dbafa1&quot;,&quot;fill_align&quot;:&quot;lb&quot;,&quot;chip_types&quot;:[&quot;text&quot;]}]]"/>
  <p:tag name="KSO_WM_CHIP_DECFILLPROP" val="[]"/>
  <p:tag name="KSO_WM_SLIDE_TYPE" val="text"/>
  <p:tag name="KSO_WM_SLIDE_SIZE" val="887*348"/>
  <p:tag name="KSO_WM_SLIDE_POSITION" val="72*95"/>
  <p:tag name="KSO_WM_CHIP_GROUPID" val="5fadf23c998712faa657ab9b"/>
  <p:tag name="KSO_WM_SLIDE_BK_DARK_LIGHT" val="2"/>
  <p:tag name="KSO_WM_SLIDE_BACKGROUND_TYPE" val="general"/>
  <p:tag name="KSO_WM_SLIDE_SUPPORT_FEATURE_TYPE" val="8"/>
  <p:tag name="KSO_WM_SLIDE_SUBTYPE" val="picTxt"/>
  <p:tag name="KSO_WM_TEMPLATE_ASSEMBLE_XID" val="6065703f4054ed1e2fb81496"/>
  <p:tag name="KSO_WM_TEMPLATE_ASSEMBLE_GROUPID" val="6065703f4054ed1e2fb81496"/>
  <p:tag name="KSO_WM_SCREEN_THEME_FLAG" val="Dlrq25wU2PGuGg5bbmjbDK2caVa0MJATi0l0FFKpMgebfsxTnmCLIKFdVtr8a85TPzCpZJ5t7fBUvfH/inf/Vc7B7qVIbXcEGspUKC+1rro="/>
</p:tagLst>
</file>

<file path=ppt/tags/tag117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18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19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2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20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21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22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23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24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25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26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27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28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29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3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30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31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32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33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34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35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36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37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38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39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4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40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41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42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43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44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45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46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47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48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49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5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50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51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52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53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54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55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56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57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58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59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6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60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61.xml><?xml version="1.0" encoding="utf-8"?>
<p:tagLst xmlns:p="http://schemas.openxmlformats.org/presentationml/2006/main">
  <p:tag name="KSO_WPP_MARK_KEY" val="f83c2a9d-29d5-4de9-9598-e695f3d1ea5e"/>
  <p:tag name="COMMONDATA" val="eyJoZGlkIjoiMzcyODMxYTE0ZTc0ZGU3Y2QwODc3MzYzN2Q1YmNiM2EifQ=="/>
  <p:tag name="KSO_WM_SCREEN_THEME_FLAG" val="Dlrq25wU2PGuGg5bbmjbDK2caVa0MJATi0l0FFKpMgebfsxTnmCLIKFdVtr8a85TPzCpZJ5t7fBUvfH/inf/Vc7B7qVIbXcEGspUKC+1rro="/>
</p:tagLst>
</file>

<file path=ppt/tags/tag17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8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7393_1*i*1"/>
  <p:tag name="KSO_WM_TEMPLATE_CATEGORY" val="diagram"/>
  <p:tag name="KSO_WM_TEMPLATE_INDEX" val="20217393"/>
  <p:tag name="KSO_WM_UNIT_LAYERLEVEL" val="1"/>
  <p:tag name="KSO_WM_TAG_VERSION" val="1.0"/>
  <p:tag name="KSO_WM_BEAUTIFY_FLAG" val="#wm#"/>
  <p:tag name="KSO_WM_CHIP_GROUPID" val="5fd07e214d383dce34166718"/>
  <p:tag name="KSO_WM_CHIP_XID" val="5fd07e214d383dce34166719"/>
  <p:tag name="KSO_WM_TEMPLATE_ASSEMBLE_XID" val="606570824054ed1e2fb816aa"/>
  <p:tag name="KSO_WM_TEMPLATE_ASSEMBLE_GROUPID" val="606570824054ed1e2fb816aa"/>
  <p:tag name="KSO_WM_SCREEN_THEME_FLAG" val="Dlrq25wU2PGuGg5bbmjbDK2caVa0MJATi0l0FFKpMgebfsxTnmCLIKFdVtr8a85TPzCpZJ5t7fBUvfH/inf/Vc7B7qVIbXcEGspUKC+1rro=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393_1*i*2"/>
  <p:tag name="KSO_WM_TEMPLATE_CATEGORY" val="diagram"/>
  <p:tag name="KSO_WM_TEMPLATE_INDEX" val="20217393"/>
  <p:tag name="KSO_WM_UNIT_LAYERLEVEL" val="1"/>
  <p:tag name="KSO_WM_TAG_VERSION" val="1.0"/>
  <p:tag name="KSO_WM_BEAUTIFY_FLAG" val="#wm#"/>
  <p:tag name="KSO_WM_CHIP_GROUPID" val="5fd07e214d383dce34166718"/>
  <p:tag name="KSO_WM_CHIP_XID" val="5fd07e214d383dce34166719"/>
  <p:tag name="KSO_WM_UNIT_FILL_FORE_SCHEMECOLOR_INDEX_BRIGHTNESS" val="0"/>
  <p:tag name="KSO_WM_UNIT_FILL_FORE_SCHEMECOLOR_INDEX" val="5"/>
  <p:tag name="KSO_WM_UNIT_FILL_TYPE" val="1"/>
  <p:tag name="KSO_WM_UNIT_VALUE" val="0"/>
  <p:tag name="KSO_WM_TEMPLATE_ASSEMBLE_XID" val="606570824054ed1e2fb816aa"/>
  <p:tag name="KSO_WM_TEMPLATE_ASSEMBLE_GROUPID" val="606570824054ed1e2fb816aa"/>
  <p:tag name="KSO_WM_SCREEN_THEME_FLAG" val="Dlrq25wU2PGuGg5bbmjbDK2caVa0MJATi0l0FFKpMgebfsxTnmCLIKFdVtr8a85TPzCpZJ5t7fBUvfH/inf/Vc7B7qVIbXcEGspUKC+1rro=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7393_1*i*3"/>
  <p:tag name="KSO_WM_TEMPLATE_CATEGORY" val="diagram"/>
  <p:tag name="KSO_WM_TEMPLATE_INDEX" val="20217393"/>
  <p:tag name="KSO_WM_UNIT_LAYERLEVEL" val="1"/>
  <p:tag name="KSO_WM_TAG_VERSION" val="1.0"/>
  <p:tag name="KSO_WM_BEAUTIFY_FLAG" val="#wm#"/>
  <p:tag name="KSO_WM_CHIP_GROUPID" val="5fd07e214d383dce34166718"/>
  <p:tag name="KSO_WM_CHIP_XID" val="5fd07e214d383dce34166719"/>
  <p:tag name="KSO_WM_UNIT_FILL_FORE_SCHEMECOLOR_INDEX_BRIGHTNESS" val="0"/>
  <p:tag name="KSO_WM_UNIT_FILL_FORE_SCHEMECOLOR_INDEX" val="5"/>
  <p:tag name="KSO_WM_UNIT_FILL_TYPE" val="1"/>
  <p:tag name="KSO_WM_UNIT_VALUE" val="0"/>
  <p:tag name="KSO_WM_TEMPLATE_ASSEMBLE_XID" val="606570824054ed1e2fb816aa"/>
  <p:tag name="KSO_WM_TEMPLATE_ASSEMBLE_GROUPID" val="606570824054ed1e2fb816aa"/>
  <p:tag name="KSO_WM_SCREEN_THEME_FLAG" val="Dlrq25wU2PGuGg5bbmjbDK2caVa0MJATi0l0FFKpMgebfsxTnmCLIKFdVtr8a85TPzCpZJ5t7fBUvfH/inf/Vc7B7qVIbXcEGspUKC+1rro=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7393_1*i*4"/>
  <p:tag name="KSO_WM_TEMPLATE_CATEGORY" val="diagram"/>
  <p:tag name="KSO_WM_TEMPLATE_INDEX" val="20217393"/>
  <p:tag name="KSO_WM_UNIT_LAYERLEVEL" val="1"/>
  <p:tag name="KSO_WM_TAG_VERSION" val="1.0"/>
  <p:tag name="KSO_WM_BEAUTIFY_FLAG" val="#wm#"/>
  <p:tag name="KSO_WM_CHIP_GROUPID" val="5fd07e214d383dce34166718"/>
  <p:tag name="KSO_WM_CHIP_XID" val="5fd07e214d383dce34166719"/>
  <p:tag name="KSO_WM_UNIT_FILL_FORE_SCHEMECOLOR_INDEX_BRIGHTNESS" val="0"/>
  <p:tag name="KSO_WM_UNIT_FILL_FORE_SCHEMECOLOR_INDEX" val="5"/>
  <p:tag name="KSO_WM_UNIT_FILL_TYPE" val="1"/>
  <p:tag name="KSO_WM_UNIT_VALUE" val="0"/>
  <p:tag name="KSO_WM_TEMPLATE_ASSEMBLE_XID" val="606570824054ed1e2fb816aa"/>
  <p:tag name="KSO_WM_TEMPLATE_ASSEMBLE_GROUPID" val="606570824054ed1e2fb816aa"/>
  <p:tag name="KSO_WM_SCREEN_THEME_FLAG" val="Dlrq25wU2PGuGg5bbmjbDK2caVa0MJATi0l0FFKpMgebfsxTnmCLIKFdVtr8a85TPzCpZJ5t7fBUvfH/inf/Vc7B7qVIbXcEGspUKC+1rro=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7393_1*i*5"/>
  <p:tag name="KSO_WM_TEMPLATE_CATEGORY" val="diagram"/>
  <p:tag name="KSO_WM_TEMPLATE_INDEX" val="20217393"/>
  <p:tag name="KSO_WM_UNIT_LAYERLEVEL" val="1"/>
  <p:tag name="KSO_WM_TAG_VERSION" val="1.0"/>
  <p:tag name="KSO_WM_BEAUTIFY_FLAG" val="#wm#"/>
  <p:tag name="KSO_WM_CHIP_GROUPID" val="5fd07e214d383dce34166718"/>
  <p:tag name="KSO_WM_CHIP_XID" val="5fd07e214d383dce34166719"/>
  <p:tag name="KSO_WM_UNIT_LINE_FORE_SCHEMECOLOR_INDEX_BRIGHTNESS" val="0"/>
  <p:tag name="KSO_WM_UNIT_LINE_FORE_SCHEMECOLOR_INDEX" val="1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70824054ed1e2fb816aa"/>
  <p:tag name="KSO_WM_TEMPLATE_ASSEMBLE_GROUPID" val="606570824054ed1e2fb816aa"/>
  <p:tag name="KSO_WM_SCREEN_THEME_FLAG" val="Dlrq25wU2PGuGg5bbmjbDK2caVa0MJATi0l0FFKpMgebfsxTnmCLIKFdVtr8a85TPzCpZJ5t7fBUvfH/inf/Vc7B7qVIbXcEGspUKC+1rro=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7393_1*i*6"/>
  <p:tag name="KSO_WM_TEMPLATE_CATEGORY" val="diagram"/>
  <p:tag name="KSO_WM_TEMPLATE_INDEX" val="20217393"/>
  <p:tag name="KSO_WM_UNIT_LAYERLEVEL" val="1"/>
  <p:tag name="KSO_WM_TAG_VERSION" val="1.0"/>
  <p:tag name="KSO_WM_BEAUTIFY_FLAG" val="#wm#"/>
  <p:tag name="KSO_WM_CHIP_GROUPID" val="5fd07e214d383dce34166718"/>
  <p:tag name="KSO_WM_CHIP_XID" val="5fd07e214d383dce34166719"/>
  <p:tag name="KSO_WM_TEMPLATE_ASSEMBLE_XID" val="606570824054ed1e2fb816aa"/>
  <p:tag name="KSO_WM_TEMPLATE_ASSEMBLE_GROUPID" val="606570824054ed1e2fb816aa"/>
  <p:tag name="KSO_WM_SCREEN_THEME_FLAG" val="Dlrq25wU2PGuGg5bbmjbDK2caVa0MJATi0l0FFKpMgebfsxTnmCLIKFdVtr8a85TPzCpZJ5t7fBUvfH/inf/Vc7B7qVIbXcEGspUKC+1rro=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17393_1*i*7"/>
  <p:tag name="KSO_WM_TEMPLATE_CATEGORY" val="diagram"/>
  <p:tag name="KSO_WM_TEMPLATE_INDEX" val="20217393"/>
  <p:tag name="KSO_WM_UNIT_LAYERLEVEL" val="1"/>
  <p:tag name="KSO_WM_TAG_VERSION" val="1.0"/>
  <p:tag name="KSO_WM_BEAUTIFY_FLAG" val="#wm#"/>
  <p:tag name="KSO_WM_CHIP_GROUPID" val="5fd07e214d383dce34166718"/>
  <p:tag name="KSO_WM_CHIP_XID" val="5fd07e214d383dce34166719"/>
  <p:tag name="KSO_WM_UNIT_LINE_FORE_SCHEMECOLOR_INDEX_BRIGHTNESS" val="0.5"/>
  <p:tag name="KSO_WM_UNIT_LINE_FORE_SCHEMECOLOR_INDEX" val="13"/>
  <p:tag name="KSO_WM_UNIT_LINE_FILL_TYPE" val="2"/>
  <p:tag name="KSO_WM_TEMPLATE_ASSEMBLE_XID" val="606570824054ed1e2fb816aa"/>
  <p:tag name="KSO_WM_TEMPLATE_ASSEMBLE_GROUPID" val="606570824054ed1e2fb816aa"/>
  <p:tag name="KSO_WM_SCREEN_THEME_FLAG" val="Dlrq25wU2PGuGg5bbmjbDK2caVa0MJATi0l0FFKpMgebfsxTnmCLIKFdVtr8a85TPzCpZJ5t7fBUvfH/inf/Vc7B7qVIbXcEGspUKC+1rro=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17393_1*i*8"/>
  <p:tag name="KSO_WM_TEMPLATE_CATEGORY" val="diagram"/>
  <p:tag name="KSO_WM_TEMPLATE_INDEX" val="20217393"/>
  <p:tag name="KSO_WM_UNIT_LAYERLEVEL" val="1"/>
  <p:tag name="KSO_WM_TAG_VERSION" val="1.0"/>
  <p:tag name="KSO_WM_BEAUTIFY_FLAG" val="#wm#"/>
  <p:tag name="KSO_WM_CHIP_GROUPID" val="5fd07e214d383dce34166718"/>
  <p:tag name="KSO_WM_CHIP_XID" val="5fd07e214d383dce34166719"/>
  <p:tag name="KSO_WM_UNIT_LINE_FORE_SCHEMECOLOR_INDEX_BRIGHTNESS" val="0.5"/>
  <p:tag name="KSO_WM_UNIT_LINE_FORE_SCHEMECOLOR_INDEX" val="13"/>
  <p:tag name="KSO_WM_UNIT_LINE_FILL_TYPE" val="2"/>
  <p:tag name="KSO_WM_TEMPLATE_ASSEMBLE_XID" val="606570824054ed1e2fb816aa"/>
  <p:tag name="KSO_WM_TEMPLATE_ASSEMBLE_GROUPID" val="606570824054ed1e2fb816aa"/>
  <p:tag name="KSO_WM_SCREEN_THEME_FLAG" val="Dlrq25wU2PGuGg5bbmjbDK2caVa0MJATi0l0FFKpMgebfsxTnmCLIKFdVtr8a85TPzCpZJ5t7fBUvfH/inf/Vc7B7qVIbXcEGspUKC+1rro=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17393_1*i*9"/>
  <p:tag name="KSO_WM_TEMPLATE_CATEGORY" val="diagram"/>
  <p:tag name="KSO_WM_TEMPLATE_INDEX" val="20217393"/>
  <p:tag name="KSO_WM_UNIT_LAYERLEVEL" val="1"/>
  <p:tag name="KSO_WM_TAG_VERSION" val="1.0"/>
  <p:tag name="KSO_WM_BEAUTIFY_FLAG" val="#wm#"/>
  <p:tag name="KSO_WM_CHIP_GROUPID" val="5fd07e214d383dce34166718"/>
  <p:tag name="KSO_WM_CHIP_XID" val="5fd07e214d383dce34166719"/>
  <p:tag name="KSO_WM_UNIT_LINE_FORE_SCHEMECOLOR_INDEX_BRIGHTNESS" val="0.5"/>
  <p:tag name="KSO_WM_UNIT_LINE_FORE_SCHEMECOLOR_INDEX" val="13"/>
  <p:tag name="KSO_WM_UNIT_LINE_FILL_TYPE" val="2"/>
  <p:tag name="KSO_WM_TEMPLATE_ASSEMBLE_XID" val="606570824054ed1e2fb816aa"/>
  <p:tag name="KSO_WM_TEMPLATE_ASSEMBLE_GROUPID" val="606570824054ed1e2fb816aa"/>
  <p:tag name="KSO_WM_SCREEN_THEME_FLAG" val="Dlrq25wU2PGuGg5bbmjbDK2caVa0MJATi0l0FFKpMgebfsxTnmCLIKFdVtr8a85TPzCpZJ5t7fBUvfH/inf/Vc7B7qVIbXcEGspUKC+1rro=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217393_1*i*10"/>
  <p:tag name="KSO_WM_TEMPLATE_CATEGORY" val="diagram"/>
  <p:tag name="KSO_WM_TEMPLATE_INDEX" val="20217393"/>
  <p:tag name="KSO_WM_UNIT_LAYERLEVEL" val="1"/>
  <p:tag name="KSO_WM_TAG_VERSION" val="1.0"/>
  <p:tag name="KSO_WM_BEAUTIFY_FLAG" val="#wm#"/>
  <p:tag name="KSO_WM_CHIP_GROUPID" val="5fd07e214d383dce34166718"/>
  <p:tag name="KSO_WM_CHIP_XID" val="5fd07e214d383dce34166719"/>
  <p:tag name="KSO_WM_UNIT_LINE_FORE_SCHEMECOLOR_INDEX_BRIGHTNESS" val="0.5"/>
  <p:tag name="KSO_WM_UNIT_LINE_FORE_SCHEMECOLOR_INDEX" val="13"/>
  <p:tag name="KSO_WM_UNIT_LINE_FILL_TYPE" val="2"/>
  <p:tag name="KSO_WM_TEMPLATE_ASSEMBLE_XID" val="606570824054ed1e2fb816aa"/>
  <p:tag name="KSO_WM_TEMPLATE_ASSEMBLE_GROUPID" val="606570824054ed1e2fb816aa"/>
  <p:tag name="KSO_WM_SCREEN_THEME_FLAG" val="Dlrq25wU2PGuGg5bbmjbDK2caVa0MJATi0l0FFKpMgebfsxTnmCLIKFdVtr8a85TPzCpZJ5t7fBUvfH/inf/Vc7B7qVIbXcEGspUKC+1rro=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17393_1*i*11"/>
  <p:tag name="KSO_WM_TEMPLATE_CATEGORY" val="diagram"/>
  <p:tag name="KSO_WM_TEMPLATE_INDEX" val="20217393"/>
  <p:tag name="KSO_WM_UNIT_LAYERLEVEL" val="1"/>
  <p:tag name="KSO_WM_TAG_VERSION" val="1.0"/>
  <p:tag name="KSO_WM_BEAUTIFY_FLAG" val="#wm#"/>
  <p:tag name="KSO_WM_CHIP_GROUPID" val="5fd07e214d383dce34166718"/>
  <p:tag name="KSO_WM_CHIP_XID" val="5fd07e214d383dce34166719"/>
  <p:tag name="KSO_WM_UNIT_LINE_FORE_SCHEMECOLOR_INDEX_BRIGHTNESS" val="0.5"/>
  <p:tag name="KSO_WM_UNIT_LINE_FORE_SCHEMECOLOR_INDEX" val="13"/>
  <p:tag name="KSO_WM_UNIT_LINE_FILL_TYPE" val="2"/>
  <p:tag name="KSO_WM_TEMPLATE_ASSEMBLE_XID" val="606570824054ed1e2fb816aa"/>
  <p:tag name="KSO_WM_TEMPLATE_ASSEMBLE_GROUPID" val="606570824054ed1e2fb816aa"/>
  <p:tag name="KSO_WM_SCREEN_THEME_FLAG" val="Dlrq25wU2PGuGg5bbmjbDK2caVa0MJATi0l0FFKpMgebfsxTnmCLIKFdVtr8a85TPzCpZJ5t7fBUvfH/inf/Vc7B7qVIbXcEGspUKC+1rro=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17393_1*i*12"/>
  <p:tag name="KSO_WM_TEMPLATE_CATEGORY" val="diagram"/>
  <p:tag name="KSO_WM_TEMPLATE_INDEX" val="20217393"/>
  <p:tag name="KSO_WM_UNIT_LAYERLEVEL" val="1"/>
  <p:tag name="KSO_WM_TAG_VERSION" val="1.0"/>
  <p:tag name="KSO_WM_BEAUTIFY_FLAG" val="#wm#"/>
  <p:tag name="KSO_WM_CHIP_GROUPID" val="5fd07e214d383dce34166718"/>
  <p:tag name="KSO_WM_CHIP_XID" val="5fd07e214d383dce34166719"/>
  <p:tag name="KSO_WM_UNIT_LINE_FORE_SCHEMECOLOR_INDEX_BRIGHTNESS" val="0.5"/>
  <p:tag name="KSO_WM_UNIT_LINE_FORE_SCHEMECOLOR_INDEX" val="13"/>
  <p:tag name="KSO_WM_UNIT_LINE_FILL_TYPE" val="2"/>
  <p:tag name="KSO_WM_TEMPLATE_ASSEMBLE_XID" val="606570824054ed1e2fb816aa"/>
  <p:tag name="KSO_WM_TEMPLATE_ASSEMBLE_GROUPID" val="606570824054ed1e2fb816aa"/>
  <p:tag name="KSO_WM_SCREEN_THEME_FLAG" val="Dlrq25wU2PGuGg5bbmjbDK2caVa0MJATi0l0FFKpMgebfsxTnmCLIKFdVtr8a85TPzCpZJ5t7fBUvfH/inf/Vc7B7qVIbXcEGspUKC+1rro=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17393_1*i*13"/>
  <p:tag name="KSO_WM_TEMPLATE_CATEGORY" val="diagram"/>
  <p:tag name="KSO_WM_TEMPLATE_INDEX" val="20217393"/>
  <p:tag name="KSO_WM_UNIT_LAYERLEVEL" val="1"/>
  <p:tag name="KSO_WM_TAG_VERSION" val="1.0"/>
  <p:tag name="KSO_WM_BEAUTIFY_FLAG" val="#wm#"/>
  <p:tag name="KSO_WM_CHIP_GROUPID" val="5fd07e214d383dce34166718"/>
  <p:tag name="KSO_WM_CHIP_XID" val="5fd07e214d383dce34166719"/>
  <p:tag name="KSO_WM_UNIT_LINE_FORE_SCHEMECOLOR_INDEX_BRIGHTNESS" val="0.5"/>
  <p:tag name="KSO_WM_UNIT_LINE_FORE_SCHEMECOLOR_INDEX" val="13"/>
  <p:tag name="KSO_WM_UNIT_LINE_FILL_TYPE" val="2"/>
  <p:tag name="KSO_WM_TEMPLATE_ASSEMBLE_XID" val="606570824054ed1e2fb816aa"/>
  <p:tag name="KSO_WM_TEMPLATE_ASSEMBLE_GROUPID" val="606570824054ed1e2fb816aa"/>
  <p:tag name="KSO_WM_SCREEN_THEME_FLAG" val="Dlrq25wU2PGuGg5bbmjbDK2caVa0MJATi0l0FFKpMgebfsxTnmCLIKFdVtr8a85TPzCpZJ5t7fBUvfH/inf/Vc7B7qVIbXcEGspUKC+1rro=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17393_1*i*14"/>
  <p:tag name="KSO_WM_TEMPLATE_CATEGORY" val="diagram"/>
  <p:tag name="KSO_WM_TEMPLATE_INDEX" val="20217393"/>
  <p:tag name="KSO_WM_UNIT_LAYERLEVEL" val="1"/>
  <p:tag name="KSO_WM_TAG_VERSION" val="1.0"/>
  <p:tag name="KSO_WM_BEAUTIFY_FLAG" val="#wm#"/>
  <p:tag name="KSO_WM_CHIP_GROUPID" val="5fd07e214d383dce34166718"/>
  <p:tag name="KSO_WM_CHIP_XID" val="5fd07e214d383dce34166719"/>
  <p:tag name="KSO_WM_UNIT_LINE_FORE_SCHEMECOLOR_INDEX_BRIGHTNESS" val="0.5"/>
  <p:tag name="KSO_WM_UNIT_LINE_FORE_SCHEMECOLOR_INDEX" val="13"/>
  <p:tag name="KSO_WM_UNIT_LINE_FILL_TYPE" val="2"/>
  <p:tag name="KSO_WM_TEMPLATE_ASSEMBLE_XID" val="606570824054ed1e2fb816aa"/>
  <p:tag name="KSO_WM_TEMPLATE_ASSEMBLE_GROUPID" val="606570824054ed1e2fb816aa"/>
  <p:tag name="KSO_WM_SCREEN_THEME_FLAG" val="Dlrq25wU2PGuGg5bbmjbDK2caVa0MJATi0l0FFKpMgebfsxTnmCLIKFdVtr8a85TPzCpZJ5t7fBUvfH/inf/Vc7B7qVIbXcEGspUKC+1rro=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17393_1*i*15"/>
  <p:tag name="KSO_WM_TEMPLATE_CATEGORY" val="diagram"/>
  <p:tag name="KSO_WM_TEMPLATE_INDEX" val="20217393"/>
  <p:tag name="KSO_WM_UNIT_LAYERLEVEL" val="1"/>
  <p:tag name="KSO_WM_TAG_VERSION" val="1.0"/>
  <p:tag name="KSO_WM_BEAUTIFY_FLAG" val="#wm#"/>
  <p:tag name="KSO_WM_CHIP_GROUPID" val="5fd07e214d383dce34166718"/>
  <p:tag name="KSO_WM_CHIP_XID" val="5fd07e214d383dce34166719"/>
  <p:tag name="KSO_WM_UNIT_LINE_FORE_SCHEMECOLOR_INDEX_BRIGHTNESS" val="0.5"/>
  <p:tag name="KSO_WM_UNIT_LINE_FORE_SCHEMECOLOR_INDEX" val="13"/>
  <p:tag name="KSO_WM_UNIT_LINE_FILL_TYPE" val="2"/>
  <p:tag name="KSO_WM_TEMPLATE_ASSEMBLE_XID" val="606570824054ed1e2fb816aa"/>
  <p:tag name="KSO_WM_TEMPLATE_ASSEMBLE_GROUPID" val="606570824054ed1e2fb816aa"/>
  <p:tag name="KSO_WM_SCREEN_THEME_FLAG" val="Dlrq25wU2PGuGg5bbmjbDK2caVa0MJATi0l0FFKpMgebfsxTnmCLIKFdVtr8a85TPzCpZJ5t7fBUvfH/inf/Vc7B7qVIbXcEGspUKC+1rro=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diagram20217393_1*i*16"/>
  <p:tag name="KSO_WM_TEMPLATE_CATEGORY" val="diagram"/>
  <p:tag name="KSO_WM_TEMPLATE_INDEX" val="20217393"/>
  <p:tag name="KSO_WM_UNIT_LAYERLEVEL" val="1"/>
  <p:tag name="KSO_WM_TAG_VERSION" val="1.0"/>
  <p:tag name="KSO_WM_BEAUTIFY_FLAG" val="#wm#"/>
  <p:tag name="KSO_WM_CHIP_GROUPID" val="5fd07e214d383dce34166718"/>
  <p:tag name="KSO_WM_CHIP_XID" val="5fd07e214d383dce34166719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70824054ed1e2fb816aa"/>
  <p:tag name="KSO_WM_TEMPLATE_ASSEMBLE_GROUPID" val="606570824054ed1e2fb816aa"/>
  <p:tag name="KSO_WM_SCREEN_THEME_FLAG" val="Dlrq25wU2PGuGg5bbmjbDK2caVa0MJATi0l0FFKpMgebfsxTnmCLIKFdVtr8a85TPzCpZJ5t7fBUvfH/inf/Vc7B7qVIbXcEGspUKC+1rro=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diagram20217393_1*i*17"/>
  <p:tag name="KSO_WM_TEMPLATE_CATEGORY" val="diagram"/>
  <p:tag name="KSO_WM_TEMPLATE_INDEX" val="20217393"/>
  <p:tag name="KSO_WM_UNIT_LAYERLEVEL" val="1"/>
  <p:tag name="KSO_WM_TAG_VERSION" val="1.0"/>
  <p:tag name="KSO_WM_BEAUTIFY_FLAG" val="#wm#"/>
  <p:tag name="KSO_WM_CHIP_GROUPID" val="5fd07e214d383dce34166718"/>
  <p:tag name="KSO_WM_CHIP_XID" val="5fd07e214d383dce34166719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70824054ed1e2fb816aa"/>
  <p:tag name="KSO_WM_TEMPLATE_ASSEMBLE_GROUPID" val="606570824054ed1e2fb816aa"/>
  <p:tag name="KSO_WM_SCREEN_THEME_FLAG" val="Dlrq25wU2PGuGg5bbmjbDK2caVa0MJATi0l0FFKpMgebfsxTnmCLIKFdVtr8a85TPzCpZJ5t7fBUvfH/inf/Vc7B7qVIbXcEGspUKC+1rro=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8"/>
  <p:tag name="KSO_WM_UNIT_ID" val="diagram20217393_1*i*18"/>
  <p:tag name="KSO_WM_TEMPLATE_CATEGORY" val="diagram"/>
  <p:tag name="KSO_WM_TEMPLATE_INDEX" val="20217393"/>
  <p:tag name="KSO_WM_UNIT_LAYERLEVEL" val="1"/>
  <p:tag name="KSO_WM_TAG_VERSION" val="1.0"/>
  <p:tag name="KSO_WM_BEAUTIFY_FLAG" val="#wm#"/>
  <p:tag name="KSO_WM_CHIP_GROUPID" val="5fd07e214d383dce34166718"/>
  <p:tag name="KSO_WM_CHIP_XID" val="5fd07e214d383dce34166719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70824054ed1e2fb816aa"/>
  <p:tag name="KSO_WM_TEMPLATE_ASSEMBLE_GROUPID" val="606570824054ed1e2fb816aa"/>
  <p:tag name="KSO_WM_SCREEN_THEME_FLAG" val="Dlrq25wU2PGuGg5bbmjbDK2caVa0MJATi0l0FFKpMgebfsxTnmCLIKFdVtr8a85TPzCpZJ5t7fBUvfH/inf/Vc7B7qVIbXcEGspUKC+1rro=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diagram20217393_1*i*19"/>
  <p:tag name="KSO_WM_TEMPLATE_CATEGORY" val="diagram"/>
  <p:tag name="KSO_WM_TEMPLATE_INDEX" val="20217393"/>
  <p:tag name="KSO_WM_UNIT_LAYERLEVEL" val="1"/>
  <p:tag name="KSO_WM_TAG_VERSION" val="1.0"/>
  <p:tag name="KSO_WM_BEAUTIFY_FLAG" val="#wm#"/>
  <p:tag name="KSO_WM_CHIP_GROUPID" val="5fd07e214d383dce34166718"/>
  <p:tag name="KSO_WM_CHIP_XID" val="5fd07e214d383dce34166719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70824054ed1e2fb816aa"/>
  <p:tag name="KSO_WM_TEMPLATE_ASSEMBLE_GROUPID" val="606570824054ed1e2fb816aa"/>
  <p:tag name="KSO_WM_SCREEN_THEME_FLAG" val="Dlrq25wU2PGuGg5bbmjbDK2caVa0MJATi0l0FFKpMgebfsxTnmCLIKFdVtr8a85TPzCpZJ5t7fBUvfH/inf/Vc7B7qVIbXcEGspUKC+1rro=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0"/>
  <p:tag name="KSO_WM_UNIT_ID" val="diagram20217393_1*i*20"/>
  <p:tag name="KSO_WM_TEMPLATE_CATEGORY" val="diagram"/>
  <p:tag name="KSO_WM_TEMPLATE_INDEX" val="20217393"/>
  <p:tag name="KSO_WM_UNIT_LAYERLEVEL" val="1"/>
  <p:tag name="KSO_WM_TAG_VERSION" val="1.0"/>
  <p:tag name="KSO_WM_BEAUTIFY_FLAG" val="#wm#"/>
  <p:tag name="KSO_WM_CHIP_GROUPID" val="5fd07e214d383dce34166718"/>
  <p:tag name="KSO_WM_CHIP_XID" val="5fd07e214d383dce34166719"/>
  <p:tag name="KSO_WM_TEMPLATE_ASSEMBLE_XID" val="606570824054ed1e2fb816aa"/>
  <p:tag name="KSO_WM_TEMPLATE_ASSEMBLE_GROUPID" val="606570824054ed1e2fb816aa"/>
  <p:tag name="KSO_WM_SCREEN_THEME_FLAG" val="Dlrq25wU2PGuGg5bbmjbDK2caVa0MJATi0l0FFKpMgebfsxTnmCLIKFdVtr8a85TPzCpZJ5t7fBUvfH/inf/Vc7B7qVIbXcEGspUKC+1rro=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diagram20217393_1*i*21"/>
  <p:tag name="KSO_WM_TEMPLATE_CATEGORY" val="diagram"/>
  <p:tag name="KSO_WM_TEMPLATE_INDEX" val="20217393"/>
  <p:tag name="KSO_WM_UNIT_LAYERLEVEL" val="1"/>
  <p:tag name="KSO_WM_TAG_VERSION" val="1.0"/>
  <p:tag name="KSO_WM_BEAUTIFY_FLAG" val="#wm#"/>
  <p:tag name="KSO_WM_CHIP_GROUPID" val="5fd07e214d383dce34166718"/>
  <p:tag name="KSO_WM_CHIP_XID" val="5fd07e214d383dce34166719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70824054ed1e2fb816aa"/>
  <p:tag name="KSO_WM_TEMPLATE_ASSEMBLE_GROUPID" val="606570824054ed1e2fb816aa"/>
  <p:tag name="KSO_WM_SCREEN_THEME_FLAG" val="Dlrq25wU2PGuGg5bbmjbDK2caVa0MJATi0l0FFKpMgebfsxTnmCLIKFdVtr8a85TPzCpZJ5t7fBUvfH/inf/Vc7B7qVIbXcEGspUKC+1rro="/>
</p:tagLst>
</file>

<file path=ppt/tags/tag4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diagram20217393_1*i*22"/>
  <p:tag name="KSO_WM_TEMPLATE_CATEGORY" val="diagram"/>
  <p:tag name="KSO_WM_TEMPLATE_INDEX" val="20217393"/>
  <p:tag name="KSO_WM_UNIT_LAYERLEVEL" val="1"/>
  <p:tag name="KSO_WM_TAG_VERSION" val="1.0"/>
  <p:tag name="KSO_WM_BEAUTIFY_FLAG" val="#wm#"/>
  <p:tag name="KSO_WM_CHIP_GROUPID" val="5fd07e214d383dce34166718"/>
  <p:tag name="KSO_WM_CHIP_XID" val="5fd07e214d383dce34166719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70824054ed1e2fb816aa"/>
  <p:tag name="KSO_WM_TEMPLATE_ASSEMBLE_GROUPID" val="606570824054ed1e2fb816aa"/>
  <p:tag name="KSO_WM_SCREEN_THEME_FLAG" val="Dlrq25wU2PGuGg5bbmjbDK2caVa0MJATi0l0FFKpMgebfsxTnmCLIKFdVtr8a85TPzCpZJ5t7fBUvfH/inf/Vc7B7qVIbXcEGspUKC+1rro=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3"/>
  <p:tag name="KSO_WM_UNIT_ID" val="diagram20217393_1*i*23"/>
  <p:tag name="KSO_WM_TEMPLATE_CATEGORY" val="diagram"/>
  <p:tag name="KSO_WM_TEMPLATE_INDEX" val="20217393"/>
  <p:tag name="KSO_WM_UNIT_LAYERLEVEL" val="1"/>
  <p:tag name="KSO_WM_TAG_VERSION" val="1.0"/>
  <p:tag name="KSO_WM_BEAUTIFY_FLAG" val="#wm#"/>
  <p:tag name="KSO_WM_CHIP_GROUPID" val="5fd07e214d383dce34166718"/>
  <p:tag name="KSO_WM_CHIP_XID" val="5fd07e214d383dce34166719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70824054ed1e2fb816aa"/>
  <p:tag name="KSO_WM_TEMPLATE_ASSEMBLE_GROUPID" val="606570824054ed1e2fb816aa"/>
  <p:tag name="KSO_WM_SCREEN_THEME_FLAG" val="Dlrq25wU2PGuGg5bbmjbDK2caVa0MJATi0l0FFKpMgebfsxTnmCLIKFdVtr8a85TPzCpZJ5t7fBUvfH/inf/Vc7B7qVIbXcEGspUKC+1rro="/>
</p:tagLst>
</file>

<file path=ppt/tags/tag4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393_1*a*1"/>
  <p:tag name="KSO_WM_TEMPLATE_CATEGORY" val="diagram"/>
  <p:tag name="KSO_WM_TEMPLATE_INDEX" val="20217393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357979c29bd9481ea736db19fc0fff1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8a2a2072243348f6afc477385a9822d9"/>
  <p:tag name="KSO_WM_UNIT_TEXT_FILL_FORE_SCHEMECOLOR_INDEX_BRIGHTNESS" val="0"/>
  <p:tag name="KSO_WM_UNIT_TEXT_FILL_FORE_SCHEMECOLOR_INDEX" val="13"/>
  <p:tag name="KSO_WM_UNIT_TEXT_FILL_TYPE" val="1"/>
  <p:tag name="KSO_WM_TEMPLATE_ASSEMBLE_XID" val="606570824054ed1e2fb816aa"/>
  <p:tag name="KSO_WM_TEMPLATE_ASSEMBLE_GROUPID" val="606570824054ed1e2fb816aa"/>
  <p:tag name="KSO_WM_UNIT_SMARTLAYOUT_COMPRESS_INFO" val="{&#10;    &quot;id&quot;: &quot;2021-04-01T16:21:14&quot;,&#10;    &quot;max&quot;: 0.022125984251964326,&#10;    &quot;topChanged&quot;: 0&#10;}&#10;"/>
  <p:tag name="KSO_WM_SCREEN_THEME_FLAG" val="Dlrq25wU2PGuGg5bbmjbDK2caVa0MJATi0l0FFKpMgebfsxTnmCLIKFdVtr8a85TPzCpZJ5t7fBUvfH/inf/Vc7B7qVIbXcEGspUKC+1rro=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28777_2*l_h_i*1_1_1"/>
  <p:tag name="KSO_WM_TEMPLATE_CATEGORY" val="diagram"/>
  <p:tag name="KSO_WM_TEMPLATE_INDEX" val="2022877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SCREEN_THEME_FLAG" val="Dlrq25wU2PGuGg5bbmjbDK2caVa0MJATi0l0FFKpMgebfsxTnmCLIKFdVtr8a85TPzCpZJ5t7fBUvfH/inf/Vc7B7qVIbXcEGspUKC+1rro=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2"/>
  <p:tag name="KSO_WM_UNIT_ID" val="diagram20228777_2*l_h_i*1_1_2"/>
  <p:tag name="KSO_WM_TEMPLATE_CATEGORY" val="diagram"/>
  <p:tag name="KSO_WM_TEMPLATE_INDEX" val="2022877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SCREEN_THEME_FLAG" val="Dlrq25wU2PGuGg5bbmjbDK2caVa0MJATi0l0FFKpMgebfsxTnmCLIKFdVtr8a85TPzCpZJ5t7fBUvfH/inf/Vc7B7qVIbXcEGspUKC+1rro="/>
</p:tagLst>
</file>

<file path=ppt/tags/tag45.xml><?xml version="1.0" encoding="utf-8"?>
<p:tagLst xmlns:p="http://schemas.openxmlformats.org/presentationml/2006/main">
  <p:tag name="KSO_WM_UNIT_SUBTYPE" val="a"/>
  <p:tag name="KSO_WM_UNIT_PRESET_TEXT" val="点击此处添加正文，文字是您思想的提炼，为了演示发布的良好效果，请言简意赅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28777_2*l_h_f*1_1_1"/>
  <p:tag name="KSO_WM_TEMPLATE_CATEGORY" val="diagram"/>
  <p:tag name="KSO_WM_TEMPLATE_INDEX" val="20228777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SCREEN_THEME_FLAG" val="Dlrq25wU2PGuGg5bbmjbDK2caVa0MJATi0l0FFKpMgebfsxTnmCLIKFdVtr8a85TPzCpZJ5t7fBUvfH/inf/Vc7B7qVIbXcEGspUKC+1rro=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28777_2*l_h_i*1_2_1"/>
  <p:tag name="KSO_WM_TEMPLATE_CATEGORY" val="diagram"/>
  <p:tag name="KSO_WM_TEMPLATE_INDEX" val="2022877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SCREEN_THEME_FLAG" val="Dlrq25wU2PGuGg5bbmjbDK2caVa0MJATi0l0FFKpMgebfsxTnmCLIKFdVtr8a85TPzCpZJ5t7fBUvfH/inf/Vc7B7qVIbXcEGspUKC+1rro="/>
</p:tagLst>
</file>

<file path=ppt/tags/tag47.xml><?xml version="1.0" encoding="utf-8"?>
<p:tagLst xmlns:p="http://schemas.openxmlformats.org/presentationml/2006/main">
  <p:tag name="KSO_WM_UNIT_SUBTYPE" val="a"/>
  <p:tag name="KSO_WM_UNIT_PRESET_TEXT" val="点击此处添加正文，文字是您思想的提炼，为了演示发布的良好效果，请言简意赅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28777_2*l_h_f*1_2_1"/>
  <p:tag name="KSO_WM_TEMPLATE_CATEGORY" val="diagram"/>
  <p:tag name="KSO_WM_TEMPLATE_INDEX" val="20228777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SCREEN_THEME_FLAG" val="Dlrq25wU2PGuGg5bbmjbDK2caVa0MJATi0l0FFKpMgebfsxTnmCLIKFdVtr8a85TPzCpZJ5t7fBUvfH/inf/Vc7B7qVIbXcEGspUKC+1rro=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28777_2*l_h_i*1_3_1"/>
  <p:tag name="KSO_WM_TEMPLATE_CATEGORY" val="diagram"/>
  <p:tag name="KSO_WM_TEMPLATE_INDEX" val="2022877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SCREEN_THEME_FLAG" val="Dlrq25wU2PGuGg5bbmjbDK2caVa0MJATi0l0FFKpMgebfsxTnmCLIKFdVtr8a85TPzCpZJ5t7fBUvfH/inf/Vc7B7qVIbXcEGspUKC+1rro="/>
</p:tagLst>
</file>

<file path=ppt/tags/tag49.xml><?xml version="1.0" encoding="utf-8"?>
<p:tagLst xmlns:p="http://schemas.openxmlformats.org/presentationml/2006/main">
  <p:tag name="KSO_WM_UNIT_SUBTYPE" val="a"/>
  <p:tag name="KSO_WM_UNIT_PRESET_TEXT" val="点击此处添加正文，文字是您思想的提炼，为了演示发布的良好效果，请言简意赅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28777_2*l_h_f*1_3_1"/>
  <p:tag name="KSO_WM_TEMPLATE_CATEGORY" val="diagram"/>
  <p:tag name="KSO_WM_TEMPLATE_INDEX" val="20228777"/>
  <p:tag name="KSO_WM_UNIT_LAYERLEVEL" val="1_1_1"/>
  <p:tag name="KSO_WM_TAG_VERSION" val="1.0"/>
  <p:tag name="KSO_WM_BEAUTIFY_FLAG" val="#wm#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SCREEN_THEME_FLAG" val="Dlrq25wU2PGuGg5bbmjbDK2caVa0MJATi0l0FFKpMgebfsxTnmCLIKFdVtr8a85TPzCpZJ5t7fBUvfH/inf/Vc7B7qVIbXcEGspUKC+1rro="/>
</p:tagLst>
</file>

<file path=ppt/tags/tag5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2"/>
  <p:tag name="KSO_WM_UNIT_ID" val="diagram20228777_2*l_h_i*1_2_2"/>
  <p:tag name="KSO_WM_TEMPLATE_CATEGORY" val="diagram"/>
  <p:tag name="KSO_WM_TEMPLATE_INDEX" val="2022877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9"/>
  <p:tag name="KSO_WM_UNIT_FILL_TYPE" val="1"/>
  <p:tag name="KSO_WM_UNIT_SHADOW_SCHEMECOLOR_INDEX_BRIGHTNESS" val="0"/>
  <p:tag name="KSO_WM_UNIT_SHADOW_SCHEMECOLOR_INDEX" val="9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SCREEN_THEME_FLAG" val="Dlrq25wU2PGuGg5bbmjbDK2caVa0MJATi0l0FFKpMgebfsxTnmCLIKFdVtr8a85TPzCpZJ5t7fBUvfH/inf/Vc7B7qVIbXcEGspUKC+1rro=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2"/>
  <p:tag name="KSO_WM_UNIT_ID" val="diagram20228777_2*l_h_i*1_3_2"/>
  <p:tag name="KSO_WM_TEMPLATE_CATEGORY" val="diagram"/>
  <p:tag name="KSO_WM_TEMPLATE_INDEX" val="20228777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SCREEN_THEME_FLAG" val="Dlrq25wU2PGuGg5bbmjbDK2caVa0MJATi0l0FFKpMgebfsxTnmCLIKFdVtr8a85TPzCpZJ5t7fBUvfH/inf/Vc7B7qVIbXcEGspUKC+1rro="/>
</p:tagLst>
</file>

<file path=ppt/tags/tag52.xml><?xml version="1.0" encoding="utf-8"?>
<p:tagLst xmlns:p="http://schemas.openxmlformats.org/presentationml/2006/main">
  <p:tag name="KSO_WM_SLIDE_ID" val="diagram20217393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60*470"/>
  <p:tag name="KSO_WM_SLIDE_POSITION" val="0*17"/>
  <p:tag name="KSO_WM_TAG_VERSION" val="1.0"/>
  <p:tag name="KSO_WM_BEAUTIFY_FLAG" val="#wm#"/>
  <p:tag name="KSO_WM_TEMPLATE_CATEGORY" val="diagram"/>
  <p:tag name="KSO_WM_TEMPLATE_INDEX" val="20217393"/>
  <p:tag name="KSO_WM_SLIDE_LAYOUT" val="a_d"/>
  <p:tag name="KSO_WM_SLIDE_LAYOUT_CNT" val="1_1"/>
  <p:tag name="KSO_WM_SLIDE_CAN_ADD_NAVIGATION" val="1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d07e214d383dce34166719"/>
  <p:tag name="KSO_WM_CHIP_FILLPROP" val="[[{&quot;text_align&quot;:&quot;lb&quot;,&quot;text_direction&quot;:&quot;horizontal&quot;,&quot;support_big_font&quot;:false,&quot;picture_toward&quot;:0,&quot;picture_dockside&quot;:[],&quot;fill_id&quot;:&quot;57cb550cf250444db0b4ac32a85bbfee&quot;,&quot;fill_align&quot;:&quot;lb&quot;,&quot;chip_types&quot;:[&quot;text&quot;,&quot;header&quot;]},{&quot;text_align&quot;:&quot;lt&quot;,&quot;text_direction&quot;:&quot;horizontal&quot;,&quot;support_big_font&quot;:false,&quot;picture_toward&quot;:0,&quot;picture_dockside&quot;:[],&quot;fill_id&quot;:&quot;0fd6899152de4c8b85f823fc1bc4cc6c&quot;,&quot;fill_align&quot;:&quot;lt&quot;,&quot;chip_types&quot;:[&quot;diagram&quot;,&quot;text&quot;,&quot;picture&quot;,&quot;chart&quot;,&quot;table&quot;]}]]"/>
  <p:tag name="KSO_WM_CHIP_DECFILLPROP" val="[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21:14&quot;,&quot;maxSize&quot;:{&quot;size1&quot;:40},&quot;minSize&quot;:{&quot;size1&quot;:31.2},&quot;normalSize&quot;:{&quot;size1&quot;:35.4},&quot;subLayout&quot;:[{&quot;id&quot;:&quot;2021-04-01T16:21:14&quot;,&quot;margin&quot;:{&quot;bottom&quot;:0.8199999928474426,&quot;left&quot;:5.079999923706055,&quot;right&quot;:5.502999782562256,&quot;top&quot;:2.9629998207092285},&quot;type&quot;:0},{&quot;id&quot;:&quot;2021-04-01T16:21:14&quot;,&quot;margin&quot;:{&quot;bottom&quot;:2.997999906539917,&quot;left&quot;:5.079999923706055,&quot;right&quot;:5.502999782562256,&quot;top&quot;:0.02600000612437725},&quot;type&quot;:0}],&quot;type&quot;:0}"/>
  <p:tag name="KSO_WM_CHIP_GROUPID" val="5fd07e214d383dce34166718"/>
  <p:tag name="KSO_WM_SLIDE_BK_DARK_LIGHT" val="2"/>
  <p:tag name="KSO_WM_SLIDE_BACKGROUND_TYPE" val="general"/>
  <p:tag name="KSO_WM_SLIDE_SUPPORT_FEATURE_TYPE" val="0"/>
  <p:tag name="KSO_WM_TEMPLATE_ASSEMBLE_XID" val="606570824054ed1e2fb816aa"/>
  <p:tag name="KSO_WM_TEMPLATE_ASSEMBLE_GROUPID" val="606570824054ed1e2fb816aa"/>
  <p:tag name="KSO_WM_SCREEN_THEME_FLAG" val="Dlrq25wU2PGuGg5bbmjbDK2caVa0MJATi0l0FFKpMgebfsxTnmCLIKFdVtr8a85TPzCpZJ5t7fBUvfH/inf/Vc7B7qVIbXcEGspUKC+1rro="/>
</p:tagLst>
</file>

<file path=ppt/tags/tag53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54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55.xml><?xml version="1.0" encoding="utf-8"?>
<p:tagLst xmlns:p="http://schemas.openxmlformats.org/presentationml/2006/main">
  <p:tag name="KSO_WM_BEAUTIFY_FLAG" val=""/>
  <p:tag name="KSO_WM_UNIT_PLACING_PICTURE_USER_VIEWPORT" val="{&quot;height&quot;:4222,&quot;width&quot;:6041}"/>
  <p:tag name="KSO_WM_SCREEN_THEME_FLAG" val="Dlrq25wU2PGuGg5bbmjbDK2caVa0MJATi0l0FFKpMgebfsxTnmCLIKFdVtr8a85TPzCpZJ5t7fBUvfH/inf/Vc7B7qVIbXcEGspUKC+1rro="/>
</p:tagLst>
</file>

<file path=ppt/tags/tag56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57.xml><?xml version="1.0" encoding="utf-8"?>
<p:tagLst xmlns:p="http://schemas.openxmlformats.org/presentationml/2006/main">
  <p:tag name="KSO_WM_BEAUTIFY_FLAG" val=""/>
  <p:tag name="KSO_WM_UNIT_PLACING_PICTURE_USER_VIEWPORT" val="{&quot;height&quot;:4419,&quot;width&quot;:6257}"/>
  <p:tag name="KSO_WM_SCREEN_THEME_FLAG" val="Dlrq25wU2PGuGg5bbmjbDK2caVa0MJATi0l0FFKpMgebfsxTnmCLIKFdVtr8a85TPzCpZJ5t7fBUvfH/inf/Vc7B7qVIbXcEGspUKC+1rro="/>
</p:tagLst>
</file>

<file path=ppt/tags/tag58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59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6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60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61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62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63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64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65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66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67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68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69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7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70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71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72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73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74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75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76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77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78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79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8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80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81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82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83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84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85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86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87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88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89.xml><?xml version="1.0" encoding="utf-8"?>
<p:tagLst xmlns:p="http://schemas.openxmlformats.org/presentationml/2006/main">
  <p:tag name="MH" val="20151222211839"/>
  <p:tag name="MH_LIBRARY" val="GRAPHIC"/>
  <p:tag name="MH_TYPE" val="SubTitle"/>
  <p:tag name="MH_ORDER" val="4"/>
  <p:tag name="KSO_WM_SCREEN_THEME_FLAG" val="Dlrq25wU2PGuGg5bbmjbDK2caVa0MJATi0l0FFKpMgebfsxTnmCLIKFdVtr8a85TPzCpZJ5t7fBUvfH/inf/Vc7B7qVIbXcEGspUKC+1rro="/>
</p:tagLst>
</file>

<file path=ppt/tags/tag9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90.xml><?xml version="1.0" encoding="utf-8"?>
<p:tagLst xmlns:p="http://schemas.openxmlformats.org/presentationml/2006/main">
  <p:tag name="MH" val="20151209233025"/>
  <p:tag name="MH_LIBRARY" val="GRAPHIC"/>
  <p:tag name="MH_TYPE" val="SubTitle"/>
  <p:tag name="MH_ORDER" val="1"/>
  <p:tag name="KSO_WM_SCREEN_THEME_FLAG" val="Dlrq25wU2PGuGg5bbmjbDK2caVa0MJATi0l0FFKpMgebfsxTnmCLIKFdVtr8a85TPzCpZJ5t7fBUvfH/inf/Vc7B7qVIbXcEGspUKC+1rro="/>
</p:tagLst>
</file>

<file path=ppt/tags/tag91.xml><?xml version="1.0" encoding="utf-8"?>
<p:tagLst xmlns:p="http://schemas.openxmlformats.org/presentationml/2006/main">
  <p:tag name="MH" val="20151209233025"/>
  <p:tag name="MH_LIBRARY" val="GRAPHIC"/>
  <p:tag name="MH_TYPE" val="SubTitle"/>
  <p:tag name="MH_ORDER" val="1"/>
  <p:tag name="KSO_WM_SCREEN_THEME_FLAG" val="Dlrq25wU2PGuGg5bbmjbDK2caVa0MJATi0l0FFKpMgebfsxTnmCLIKFdVtr8a85TPzCpZJ5t7fBUvfH/inf/Vc7B7qVIbXcEGspUKC+1rro="/>
</p:tagLst>
</file>

<file path=ppt/tags/tag92.xml><?xml version="1.0" encoding="utf-8"?>
<p:tagLst xmlns:p="http://schemas.openxmlformats.org/presentationml/2006/main">
  <p:tag name="MH" val="20151209233025"/>
  <p:tag name="MH_LIBRARY" val="GRAPHIC"/>
  <p:tag name="MH_TYPE" val="SubTitle"/>
  <p:tag name="MH_ORDER" val="1"/>
  <p:tag name="KSO_WM_SCREEN_THEME_FLAG" val="Dlrq25wU2PGuGg5bbmjbDK2caVa0MJATi0l0FFKpMgebfsxTnmCLIKFdVtr8a85TPzCpZJ5t7fBUvfH/inf/Vc7B7qVIbXcEGspUKC+1rro="/>
</p:tagLst>
</file>

<file path=ppt/tags/tag93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94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95.xml><?xml version="1.0" encoding="utf-8"?>
<p:tagLst xmlns:p="http://schemas.openxmlformats.org/presentationml/2006/main">
  <p:tag name="MH" val="20151209233025"/>
  <p:tag name="MH_LIBRARY" val="GRAPHIC"/>
  <p:tag name="MH_TYPE" val="SubTitle"/>
  <p:tag name="MH_ORDER" val="1"/>
  <p:tag name="KSO_WM_BEAUTIFY_FLAG" val=""/>
  <p:tag name="KSO_WM_SCREEN_THEME_FLAG" val="Dlrq25wU2PGuGg5bbmjbDK2caVa0MJATi0l0FFKpMgebfsxTnmCLIKFdVtr8a85TPzCpZJ5t7fBUvfH/inf/Vc7B7qVIbXcEGspUKC+1rro="/>
</p:tagLst>
</file>

<file path=ppt/tags/tag96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97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98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ags/tag99.xml><?xml version="1.0" encoding="utf-8"?>
<p:tagLst xmlns:p="http://schemas.openxmlformats.org/presentationml/2006/main">
  <p:tag name="KSO_WM_BEAUTIFY_FLAG" val=""/>
  <p:tag name="KSO_WM_SCREEN_THEME_FLAG" val="Dlrq25wU2PGuGg5bbmjbDK2caVa0MJATi0l0FFKpMgebfsxTnmCLIKFdVtr8a85TPzCpZJ5t7fBUvfH/inf/Vc7B7qVIbXcEGspUKC+1rro=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268F89"/>
      </a:accent1>
      <a:accent2>
        <a:srgbClr val="48A1FA"/>
      </a:accent2>
      <a:accent3>
        <a:srgbClr val="85C0FB"/>
      </a:accent3>
      <a:accent4>
        <a:srgbClr val="C2DFFD"/>
      </a:accent4>
      <a:accent5>
        <a:srgbClr val="A8D08D"/>
      </a:accent5>
      <a:accent6>
        <a:srgbClr val="538135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印品招牌体 中黑（非商用）"/>
        <a:cs typeface=""/>
      </a:majorFont>
      <a:minorFont>
        <a:latin typeface="等线"/>
        <a:ea typeface="阿里巴巴普惠体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aa">
  <a:themeElements>
    <a:clrScheme name="自定义 1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EF9839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401">
      <a:dk1>
        <a:sysClr val="windowText" lastClr="000000"/>
      </a:dk1>
      <a:lt1>
        <a:sysClr val="window" lastClr="FFFFFF"/>
      </a:lt1>
      <a:dk2>
        <a:srgbClr val="39302A"/>
      </a:dk2>
      <a:lt2>
        <a:srgbClr val="4378C5"/>
      </a:lt2>
      <a:accent1>
        <a:srgbClr val="B85DD5"/>
      </a:accent1>
      <a:accent2>
        <a:srgbClr val="4378C5"/>
      </a:accent2>
      <a:accent3>
        <a:srgbClr val="4378C5"/>
      </a:accent3>
      <a:accent4>
        <a:srgbClr val="B14CD0"/>
      </a:accent4>
      <a:accent5>
        <a:srgbClr val="4378C5"/>
      </a:accent5>
      <a:accent6>
        <a:srgbClr val="4378C5"/>
      </a:accent6>
      <a:hlink>
        <a:srgbClr val="4378C5"/>
      </a:hlink>
      <a:folHlink>
        <a:srgbClr val="162C3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>
            <a:alpha val="75000"/>
          </a:schemeClr>
        </a:solidFill>
        <a:ln w="12700">
          <a:miter lim="400000"/>
        </a:ln>
      </a:spPr>
      <a:bodyPr lIns="0" tIns="0" rIns="0" bIns="0" anchor="ctr"/>
      <a:lstStyle>
        <a:defPPr lvl="0">
          <a:defRPr sz="3200">
            <a:solidFill>
              <a:srgbClr val="FFFFFF"/>
            </a:solidFill>
          </a:defRPr>
        </a:defPPr>
      </a:lst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aaa">
  <a:themeElements>
    <a:clrScheme name="自定义 1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EF9839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746</Words>
  <PresentationFormat>自定义</PresentationFormat>
  <Paragraphs>122</Paragraphs>
  <Slides>17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33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17</vt:i4>
      </vt:variant>
    </vt:vector>
  </HeadingPairs>
  <TitlesOfParts>
    <vt:vector size="54" baseType="lpstr">
      <vt:lpstr>Arial</vt:lpstr>
      <vt:lpstr>宋体</vt:lpstr>
      <vt:lpstr>Wingdings</vt:lpstr>
      <vt:lpstr>Calibri</vt:lpstr>
      <vt:lpstr>微软雅黑</vt:lpstr>
      <vt:lpstr>方正兰亭细黑_GBK</vt:lpstr>
      <vt:lpstr>黑体</vt:lpstr>
      <vt:lpstr>Gill Sans</vt:lpstr>
      <vt:lpstr>Roboto Bold</vt:lpstr>
      <vt:lpstr>Segoe Print</vt:lpstr>
      <vt:lpstr>Roboto Light</vt:lpstr>
      <vt:lpstr>Roboto Regular</vt:lpstr>
      <vt:lpstr>Bebas Neue</vt:lpstr>
      <vt:lpstr>幼圆</vt:lpstr>
      <vt:lpstr>华文仿宋</vt:lpstr>
      <vt:lpstr>华文新魏</vt:lpstr>
      <vt:lpstr>华文中宋</vt:lpstr>
      <vt:lpstr>linea-basic-10</vt:lpstr>
      <vt:lpstr>思源黑体 CN Light</vt:lpstr>
      <vt:lpstr>Neris Thin</vt:lpstr>
      <vt:lpstr>仿宋</vt:lpstr>
      <vt:lpstr>思源黑体 Light</vt:lpstr>
      <vt:lpstr>Calibri</vt:lpstr>
      <vt:lpstr>思源黑体 Normal</vt:lpstr>
      <vt:lpstr>inpin heiti</vt:lpstr>
      <vt:lpstr>Times New Roman</vt:lpstr>
      <vt:lpstr>Segoe UI</vt:lpstr>
      <vt:lpstr>华文行楷</vt:lpstr>
      <vt:lpstr>Arial Unicode MS</vt:lpstr>
      <vt:lpstr>阿里巴巴普惠体 Light</vt:lpstr>
      <vt:lpstr>等线 Light</vt:lpstr>
      <vt:lpstr>印品招牌体 中黑（非商用）</vt:lpstr>
      <vt:lpstr>等线</vt:lpstr>
      <vt:lpstr>Office 主题​​</vt:lpstr>
      <vt:lpstr>aaa</vt:lpstr>
      <vt:lpstr>1_Office 主题​​</vt:lpstr>
      <vt:lpstr>2_aaa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2016-09-15T16:21:00Z</dcterms:created>
  <dcterms:modified xsi:type="dcterms:W3CDTF">2023-11-03T01:50:10Z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KSORubyTemplateID">
    <vt:lpwstr>8</vt:lpwstr>
  </property>
  <property fmtid="{D5CDD505-2E9C-101B-9397-08002B2CF9AE}" pid="4" name="ICV">
    <vt:lpwstr>328E6AF286A04B0EB2EE1FA900BDBFBB_13</vt:lpwstr>
  </property>
</Properties>
</file>