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heme/theme3.xml" ContentType="application/vnd.openxmlformats-officedocument.them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8" r:id="rId3"/>
    <p:sldId id="309" r:id="rId4"/>
    <p:sldId id="321" r:id="rId5"/>
    <p:sldId id="322" r:id="rId6"/>
    <p:sldId id="310" r:id="rId7"/>
    <p:sldId id="333" r:id="rId8"/>
    <p:sldId id="324" r:id="rId9"/>
    <p:sldId id="334" r:id="rId10"/>
    <p:sldId id="323" r:id="rId11"/>
    <p:sldId id="325" r:id="rId12"/>
    <p:sldId id="326" r:id="rId13"/>
    <p:sldId id="316" r:id="rId14"/>
    <p:sldId id="320" r:id="rId15"/>
    <p:sldId id="328" r:id="rId16"/>
    <p:sldId id="335" r:id="rId17"/>
    <p:sldId id="336" r:id="rId18"/>
    <p:sldId id="327" r:id="rId19"/>
    <p:sldId id="329" r:id="rId20"/>
    <p:sldId id="330" r:id="rId21"/>
    <p:sldId id="319" r:id="rId22"/>
    <p:sldId id="331" r:id="rId23"/>
    <p:sldId id="318" r:id="rId24"/>
    <p:sldId id="317" r:id="rId25"/>
    <p:sldId id="33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xkb1.com" initials="x" lastIdx="0" clrIdx="0"/>
  <p:cmAuthor id="0" name="xiaoxuan Zeng" initials="" lastIdx="0" clrIdx="0"/>
  <p:cmAuthor id="1" name="Administrator" initials="A" lastIdx="0" clrIdx="0"/>
  <p:cmAuthor id="8" name="MING" initials="M" lastIdx="0" clrIdx="2"/>
  <p:cmAuthor id="2" name="未知用户" initials="未" lastIdx="0" clrIdx="0"/>
  <p:cmAuthor id="9" name="倩文 黄" initials="倩文" lastIdx="0" clrIdx="3"/>
  <p:cmAuthor id="3" name="黄超" initials="黄" lastIdx="0" clrIdx="1"/>
  <p:cmAuthor id="10" name="86136" initials="8" lastIdx="0" clrIdx="9"/>
  <p:cmAuthor id="4" name="易" initials="易" lastIdx="0" clrIdx="2"/>
  <p:cmAuthor id="5" name="CHINESE-BC06F90" initials="C" lastIdx="0" clrIdx="0"/>
  <p:cmAuthor id="6"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99" d="100"/>
          <a:sy n="99" d="100"/>
        </p:scale>
        <p:origin x="134" y="82"/>
      </p:cViewPr>
      <p:guideLst>
        <p:guide orient="horz" pos="213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heme" Target="../theme/theme3.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2024/5/31</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916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en-US" altLang="zh-CN"/>
          </a:p>
        </p:txBody>
      </p:sp>
      <p:sp>
        <p:nvSpPr>
          <p:cNvPr id="4" name="灯片编号占位符 3"/>
          <p:cNvSpPr>
            <a:spLocks noGrp="1"/>
          </p:cNvSpPr>
          <p:nvPr>
            <p:ph type="sldNum" sz="quarter" idx="10"/>
            <p:custDataLst>
              <p:tags r:id="rId3"/>
            </p:custDataLst>
          </p:nvPr>
        </p:nvSpPr>
        <p:spPr/>
        <p:txBody>
          <a:bodyPr/>
          <a:lstStyle/>
          <a:p>
            <a:fld id="{7D8E374D-6E28-41D4-B529-E46F9BB59559}"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Master" Target="../slideMasters/slideMaster2.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Master" Target="../slideMasters/slideMaster2.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image" Target="../media/image5.png"/><Relationship Id="rId2" Type="http://schemas.openxmlformats.org/officeDocument/2006/relationships/tags" Target="../tags/tag85.xml"/><Relationship Id="rId16" Type="http://schemas.openxmlformats.org/officeDocument/2006/relationships/image" Target="../media/image4.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3.pn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8.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7.png"/><Relationship Id="rId2" Type="http://schemas.openxmlformats.org/officeDocument/2006/relationships/tags" Target="../tags/tag97.xml"/><Relationship Id="rId16" Type="http://schemas.openxmlformats.org/officeDocument/2006/relationships/image" Target="../media/image6.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2.pn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4.png"/><Relationship Id="rId2" Type="http://schemas.openxmlformats.org/officeDocument/2006/relationships/tags" Target="../tags/tag110.xml"/><Relationship Id="rId16" Type="http://schemas.openxmlformats.org/officeDocument/2006/relationships/image" Target="../media/image3.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image" Target="../media/image2.png"/><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3.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2.png"/><Relationship Id="rId2" Type="http://schemas.openxmlformats.org/officeDocument/2006/relationships/tags" Target="../tags/tag123.xml"/><Relationship Id="rId16" Type="http://schemas.openxmlformats.org/officeDocument/2006/relationships/slideMaster" Target="../slideMasters/slideMaster2.xml"/><Relationship Id="rId20" Type="http://schemas.openxmlformats.org/officeDocument/2006/relationships/image" Target="../media/image5.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image" Target="../media/image4.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6.pn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6.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148.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image" Target="../media/image5.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image" Target="../media/image4.png"/><Relationship Id="rId2" Type="http://schemas.openxmlformats.org/officeDocument/2006/relationships/tags" Target="../tags/tag150.xml"/><Relationship Id="rId16" Type="http://schemas.openxmlformats.org/officeDocument/2006/relationships/image" Target="../media/image3.pn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image" Target="../media/image2.png"/><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slideMaster" Target="../slideMasters/slideMaster2.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5.png"/><Relationship Id="rId2" Type="http://schemas.openxmlformats.org/officeDocument/2006/relationships/tags" Target="../tags/tag163.xml"/><Relationship Id="rId16" Type="http://schemas.openxmlformats.org/officeDocument/2006/relationships/image" Target="../media/image4.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3.png"/><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2.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slideMaster" Target="../slideMasters/slideMaster2.xml"/><Relationship Id="rId2" Type="http://schemas.openxmlformats.org/officeDocument/2006/relationships/tags" Target="../tags/tag175.xml"/><Relationship Id="rId16" Type="http://schemas.openxmlformats.org/officeDocument/2006/relationships/image" Target="../media/image5.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image" Target="../media/image4.png"/><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image" Target="../media/image6.png"/><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image" Target="../media/image2.png"/><Relationship Id="rId2" Type="http://schemas.openxmlformats.org/officeDocument/2006/relationships/tags" Target="../tags/tag186.xml"/><Relationship Id="rId16" Type="http://schemas.openxmlformats.org/officeDocument/2006/relationships/slideMaster" Target="../slideMasters/slideMaster2.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slideMaster" Target="../slideMasters/slideMaster2.xml"/><Relationship Id="rId18" Type="http://schemas.openxmlformats.org/officeDocument/2006/relationships/image" Target="../media/image12.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image" Target="../media/image11.png"/><Relationship Id="rId2" Type="http://schemas.openxmlformats.org/officeDocument/2006/relationships/tags" Target="../tags/tag205.xml"/><Relationship Id="rId16" Type="http://schemas.openxmlformats.org/officeDocument/2006/relationships/image" Target="../media/image10.pn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image" Target="../media/image9.png"/><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5.pn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2.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Master" Target="../slideMasters/slideMaster2.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3.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2.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Master" Target="../slideMasters/slideMaster2.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5.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Master" Target="../slideMasters/slideMaster2.xml"/><Relationship Id="rId5" Type="http://schemas.openxmlformats.org/officeDocument/2006/relationships/tags" Target="../tags/tag240.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Master" Target="../slideMasters/slideMaster2.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tags" Target="../tags/tag257.xml"/><Relationship Id="rId2" Type="http://schemas.openxmlformats.org/officeDocument/2006/relationships/tags" Target="../tags/tag247.xml"/><Relationship Id="rId16" Type="http://schemas.openxmlformats.org/officeDocument/2006/relationships/image" Target="../media/image14.png"/><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image" Target="../media/image13.png"/><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slideMaster" Target="../slideMasters/slideMaster2.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tags" Target="../tags/tag269.xml"/><Relationship Id="rId2" Type="http://schemas.openxmlformats.org/officeDocument/2006/relationships/tags" Target="../tags/tag259.xml"/><Relationship Id="rId16" Type="http://schemas.openxmlformats.org/officeDocument/2006/relationships/image" Target="../media/image4.png"/><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image" Target="../media/image3.png"/><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1"/>
            </p:custDataLst>
          </p:nvPr>
        </p:nvSpPr>
        <p:spPr>
          <a:xfrm>
            <a:off x="-135890"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2"/>
            </p:custDataLst>
          </p:nvPr>
        </p:nvSpPr>
        <p:spPr>
          <a:xfrm rot="2700000">
            <a:off x="2483485"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userDrawn="1">
            <p:custDataLst>
              <p:tags r:id="rId3"/>
            </p:custDataLst>
          </p:nvPr>
        </p:nvSpPr>
        <p:spPr>
          <a:xfrm rot="10800000">
            <a:off x="9667875"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4"/>
            </p:custDataLst>
          </p:nvPr>
        </p:nvSpPr>
        <p:spPr>
          <a:xfrm rot="13500000">
            <a:off x="9602470"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2024/5/31</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5" name="文本占位符 4"/>
          <p:cNvSpPr>
            <a:spLocks noGrp="1"/>
          </p:cNvSpPr>
          <p:nvPr>
            <p:ph type="body" sz="quarter" idx="13" hasCustomPrompt="1"/>
            <p:custDataLst>
              <p:tags r:id="rId8"/>
            </p:custDataLst>
          </p:nvPr>
        </p:nvSpPr>
        <p:spPr>
          <a:xfrm>
            <a:off x="5276424" y="5847455"/>
            <a:ext cx="1643063" cy="458459"/>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a:t>编辑文本</a:t>
            </a:r>
          </a:p>
        </p:txBody>
      </p:sp>
      <p:sp>
        <p:nvSpPr>
          <p:cNvPr id="2" name="标题 1"/>
          <p:cNvSpPr>
            <a:spLocks noGrp="1"/>
          </p:cNvSpPr>
          <p:nvPr>
            <p:ph type="ctrTitle" hasCustomPrompt="1"/>
            <p:custDataLst>
              <p:tags r:id="rId9"/>
            </p:custDataLst>
          </p:nvPr>
        </p:nvSpPr>
        <p:spPr>
          <a:xfrm>
            <a:off x="2794455" y="2061300"/>
            <a:ext cx="6603090" cy="1862047"/>
          </a:xfrm>
        </p:spPr>
        <p:txBody>
          <a:bodyPr lIns="90000" tIns="46800" rIns="90000" bIns="46800" anchor="b" anchorCtr="0">
            <a:normAutofit/>
          </a:bodyPr>
          <a:lstStyle>
            <a:lvl1pPr algn="ctr">
              <a:defRPr sz="11500" spc="600" baseline="0">
                <a:solidFill>
                  <a:schemeClr val="tx1">
                    <a:lumMod val="85000"/>
                    <a:lumOff val="15000"/>
                  </a:schemeClr>
                </a:solidFill>
                <a:ea typeface="汉仪尚巍手书W"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10"/>
            </p:custDataLst>
          </p:nvPr>
        </p:nvSpPr>
        <p:spPr>
          <a:xfrm>
            <a:off x="2794455" y="3995173"/>
            <a:ext cx="6603090" cy="802139"/>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6" name="矩形 2"/>
          <p:cNvSpPr/>
          <p:nvPr userDrawn="1">
            <p:custDataLst>
              <p:tags r:id="rId11"/>
            </p:custDataLst>
          </p:nvPr>
        </p:nvSpPr>
        <p:spPr>
          <a:xfrm>
            <a:off x="-149860" y="2936875"/>
            <a:ext cx="2684780"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custDataLst>
              <p:tags r:id="rId12"/>
            </p:custDataLst>
          </p:nvPr>
        </p:nvSpPr>
        <p:spPr>
          <a:xfrm rot="2700000">
            <a:off x="2469515" y="2926715"/>
            <a:ext cx="130810" cy="1308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14">
            <a:lum/>
          </a:blip>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184785" y="164465"/>
            <a:ext cx="11822430" cy="6557645"/>
            <a:chOff x="184785" y="164465"/>
            <a:chExt cx="11822430" cy="6557645"/>
          </a:xfrm>
        </p:grpSpPr>
        <p:grpSp>
          <p:nvGrpSpPr>
            <p:cNvPr id="8" name="组合 7"/>
            <p:cNvGrpSpPr/>
            <p:nvPr userDrawn="1">
              <p:custDataLst>
                <p:tags r:id="rId7"/>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9" name="组合 8"/>
            <p:cNvGrpSpPr/>
            <p:nvPr userDrawn="1">
              <p:custDataLst>
                <p:tags r:id="rId8"/>
              </p:custDataLst>
            </p:nvPr>
          </p:nvGrpSpPr>
          <p:grpSpPr>
            <a:xfrm>
              <a:off x="184785" y="5835650"/>
              <a:ext cx="2512695" cy="886460"/>
              <a:chOff x="184785" y="5835650"/>
              <a:chExt cx="2512695" cy="886460"/>
            </a:xfrm>
          </p:grpSpPr>
          <p:pic>
            <p:nvPicPr>
              <p:cNvPr id="10" name="图片 9"/>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16"/>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15">
            <a:lum/>
          </a:blip>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1"/>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pic>
        <p:nvPicPr>
          <p:cNvPr id="8" name="图片 7"/>
          <p:cNvPicPr>
            <a:picLocks noChangeAspect="1"/>
          </p:cNvPicPr>
          <p:nvPr userDrawn="1">
            <p:custDataLst>
              <p:tags r:id="rId2"/>
            </p:custDataLst>
          </p:nvPr>
        </p:nvPicPr>
        <p:blipFill>
          <a:blip r:embed="rId16"/>
          <a:stretch>
            <a:fillRect/>
          </a:stretch>
        </p:blipFill>
        <p:spPr>
          <a:xfrm flipH="1">
            <a:off x="5900926" y="3619499"/>
            <a:ext cx="6291073" cy="3238501"/>
          </a:xfrm>
          <a:prstGeom prst="rect">
            <a:avLst/>
          </a:prstGeom>
        </p:spPr>
      </p:pic>
      <p:sp>
        <p:nvSpPr>
          <p:cNvPr id="9" name="文本框 8"/>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grpSp>
        <p:nvGrpSpPr>
          <p:cNvPr id="10" name="组合 9"/>
          <p:cNvGrpSpPr/>
          <p:nvPr userDrawn="1">
            <p:custDataLst>
              <p:tags r:id="rId4"/>
            </p:custDataLst>
          </p:nvPr>
        </p:nvGrpSpPr>
        <p:grpSpPr>
          <a:xfrm>
            <a:off x="2506345" y="854392"/>
            <a:ext cx="7179310" cy="5149215"/>
            <a:chOff x="4195" y="1968"/>
            <a:chExt cx="9569" cy="6863"/>
          </a:xfrm>
        </p:grpSpPr>
        <p:pic>
          <p:nvPicPr>
            <p:cNvPr id="11" name="图片 10"/>
            <p:cNvPicPr>
              <a:picLocks noChangeAspect="1"/>
            </p:cNvPicPr>
            <p:nvPr>
              <p:custDataLst>
                <p:tags r:id="rId10"/>
              </p:custDataLst>
            </p:nvPr>
          </p:nvPicPr>
          <p:blipFill>
            <a:blip r:embed="rId17"/>
            <a:stretch>
              <a:fillRect/>
            </a:stretch>
          </p:blipFill>
          <p:spPr>
            <a:xfrm>
              <a:off x="11212" y="4008"/>
              <a:ext cx="2552" cy="1189"/>
            </a:xfrm>
            <a:prstGeom prst="rect">
              <a:avLst/>
            </a:prstGeom>
            <a:ln>
              <a:noFill/>
            </a:ln>
          </p:spPr>
        </p:pic>
        <p:pic>
          <p:nvPicPr>
            <p:cNvPr id="12" name="图片 11"/>
            <p:cNvPicPr>
              <a:picLocks noChangeAspect="1"/>
            </p:cNvPicPr>
            <p:nvPr>
              <p:custDataLst>
                <p:tags r:id="rId11"/>
              </p:custDataLst>
            </p:nvPr>
          </p:nvPicPr>
          <p:blipFill>
            <a:blip r:embed="rId18"/>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15" name="文本框 14"/>
          <p:cNvSpPr txBox="1"/>
          <p:nvPr userDrawn="1">
            <p:custDataLst>
              <p:tags r:id="rId5"/>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6" name="标题 15"/>
          <p:cNvSpPr>
            <a:spLocks noGrp="1"/>
          </p:cNvSpPr>
          <p:nvPr>
            <p:ph type="title" hasCustomPrompt="1"/>
            <p:custDataLst>
              <p:tags r:id="rId9"/>
            </p:custDataLst>
          </p:nvPr>
        </p:nvSpPr>
        <p:spPr>
          <a:xfrm>
            <a:off x="4831141" y="1460500"/>
            <a:ext cx="690470" cy="3924300"/>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a:t>单击此处编辑标题</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15">
            <a:lum/>
          </a:blip>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84785" y="164465"/>
            <a:ext cx="11822430" cy="6557645"/>
            <a:chOff x="184785" y="164465"/>
            <a:chExt cx="11822430" cy="6557645"/>
          </a:xfrm>
        </p:grpSpPr>
        <p:grpSp>
          <p:nvGrpSpPr>
            <p:cNvPr id="9" name="组合 8"/>
            <p:cNvGrpSpPr/>
            <p:nvPr userDrawn="1">
              <p:custDataLst>
                <p:tags r:id="rId8"/>
              </p:custDataLst>
            </p:nvPr>
          </p:nvGrpSpPr>
          <p:grpSpPr>
            <a:xfrm>
              <a:off x="9814560" y="164465"/>
              <a:ext cx="2192655" cy="711835"/>
              <a:chOff x="9814560" y="164465"/>
              <a:chExt cx="2192655" cy="711835"/>
            </a:xfrm>
          </p:grpSpPr>
          <p:pic>
            <p:nvPicPr>
              <p:cNvPr id="13" name="图片 12"/>
              <p:cNvPicPr>
                <a:picLocks noChangeAspect="1"/>
              </p:cNvPicPr>
              <p:nvPr userDrawn="1">
                <p:custDataLst>
                  <p:tags r:id="rId12"/>
                </p:custDataLst>
              </p:nvPr>
            </p:nvPicPr>
            <p:blipFill>
              <a:blip r:embed="rId16"/>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3"/>
                </p:custDataLst>
              </p:nvPr>
            </p:nvPicPr>
            <p:blipFill>
              <a:blip r:embed="rId17"/>
              <a:stretch>
                <a:fillRect/>
              </a:stretch>
            </p:blipFill>
            <p:spPr>
              <a:xfrm flipH="1" flipV="1">
                <a:off x="9814560" y="347980"/>
                <a:ext cx="741045" cy="345440"/>
              </a:xfrm>
              <a:prstGeom prst="rect">
                <a:avLst/>
              </a:prstGeom>
              <a:ln>
                <a:noFill/>
              </a:ln>
            </p:spPr>
          </p:pic>
        </p:grpSp>
        <p:grpSp>
          <p:nvGrpSpPr>
            <p:cNvPr id="10" name="组合 9"/>
            <p:cNvGrpSpPr/>
            <p:nvPr userDrawn="1">
              <p:custDataLst>
                <p:tags r:id="rId9"/>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10"/>
                </p:custDataLst>
              </p:nvPr>
            </p:nvPicPr>
            <p:blipFill>
              <a:blip r:embed="rId1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1"/>
                </p:custDataLst>
              </p:nvPr>
            </p:nvPicPr>
            <p:blipFill>
              <a:blip r:embed="rId1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2024/5/31</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7">
            <a:lum/>
          </a:blip>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84785" y="164465"/>
            <a:ext cx="11822430" cy="6557645"/>
            <a:chOff x="184785" y="164465"/>
            <a:chExt cx="11822430" cy="6557645"/>
          </a:xfrm>
        </p:grpSpPr>
        <p:grpSp>
          <p:nvGrpSpPr>
            <p:cNvPr id="11" name="组合 10"/>
            <p:cNvGrpSpPr/>
            <p:nvPr userDrawn="1">
              <p:custDataLst>
                <p:tags r:id="rId10"/>
              </p:custDataLst>
            </p:nvPr>
          </p:nvGrpSpPr>
          <p:grpSpPr>
            <a:xfrm>
              <a:off x="9814560" y="164465"/>
              <a:ext cx="2192655" cy="711835"/>
              <a:chOff x="9814560" y="164465"/>
              <a:chExt cx="2192655" cy="711835"/>
            </a:xfrm>
          </p:grpSpPr>
          <p:pic>
            <p:nvPicPr>
              <p:cNvPr id="15" name="图片 14"/>
              <p:cNvPicPr>
                <a:picLocks noChangeAspect="1"/>
              </p:cNvPicPr>
              <p:nvPr userDrawn="1">
                <p:custDataLst>
                  <p:tags r:id="rId14"/>
                </p:custDataLst>
              </p:nvPr>
            </p:nvPicPr>
            <p:blipFill>
              <a:blip r:embed="rId18"/>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15"/>
                </p:custDataLst>
              </p:nvPr>
            </p:nvPicPr>
            <p:blipFill>
              <a:blip r:embed="rId19"/>
              <a:stretch>
                <a:fillRect/>
              </a:stretch>
            </p:blipFill>
            <p:spPr>
              <a:xfrm flipH="1" flipV="1">
                <a:off x="9814560" y="347980"/>
                <a:ext cx="741045" cy="345440"/>
              </a:xfrm>
              <a:prstGeom prst="rect">
                <a:avLst/>
              </a:prstGeom>
              <a:ln>
                <a:noFill/>
              </a:ln>
            </p:spPr>
          </p:pic>
        </p:grpSp>
        <p:grpSp>
          <p:nvGrpSpPr>
            <p:cNvPr id="12" name="组合 11"/>
            <p:cNvGrpSpPr/>
            <p:nvPr userDrawn="1">
              <p:custDataLst>
                <p:tags r:id="rId11"/>
              </p:custDataLst>
            </p:nvPr>
          </p:nvGrpSpPr>
          <p:grpSpPr>
            <a:xfrm>
              <a:off x="184785" y="5835650"/>
              <a:ext cx="2512695" cy="886460"/>
              <a:chOff x="184785" y="5835650"/>
              <a:chExt cx="2512695" cy="886460"/>
            </a:xfrm>
          </p:grpSpPr>
          <p:pic>
            <p:nvPicPr>
              <p:cNvPr id="13" name="图片 12"/>
              <p:cNvPicPr>
                <a:picLocks noChangeAspect="1"/>
              </p:cNvPicPr>
              <p:nvPr userDrawn="1">
                <p:custDataLst>
                  <p:tags r:id="rId12"/>
                </p:custDataLst>
              </p:nvPr>
            </p:nvPicPr>
            <p:blipFill>
              <a:blip r:embed="rId20"/>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9"/>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2024/5/31</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10">
            <a:lum/>
          </a:blip>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1"/>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pic>
        <p:nvPicPr>
          <p:cNvPr id="7" name="图片 6"/>
          <p:cNvPicPr>
            <a:picLocks noChangeAspect="1"/>
          </p:cNvPicPr>
          <p:nvPr userDrawn="1">
            <p:custDataLst>
              <p:tags r:id="rId2"/>
            </p:custDataLst>
          </p:nvPr>
        </p:nvPicPr>
        <p:blipFill>
          <a:blip r:embed="rId11"/>
          <a:stretch>
            <a:fillRect/>
          </a:stretch>
        </p:blipFill>
        <p:spPr>
          <a:xfrm flipH="1">
            <a:off x="5900926" y="3619499"/>
            <a:ext cx="6291073" cy="3238501"/>
          </a:xfrm>
          <a:prstGeom prst="rect">
            <a:avLst/>
          </a:prstGeom>
        </p:spPr>
      </p:pic>
      <p:sp>
        <p:nvSpPr>
          <p:cNvPr id="9" name="文本框 8"/>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sp>
        <p:nvSpPr>
          <p:cNvPr id="10" name="文本框 9"/>
          <p:cNvSpPr txBox="1"/>
          <p:nvPr userDrawn="1">
            <p:custDataLst>
              <p:tags r:id="rId4"/>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2" name="标题 1"/>
          <p:cNvSpPr>
            <a:spLocks noGrp="1"/>
          </p:cNvSpPr>
          <p:nvPr>
            <p:ph type="title"/>
            <p:custDataLst>
              <p:tags r:id="rId5"/>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7"/>
          <a:stretch>
            <a:fillRect/>
          </a:stretch>
        </p:blipFill>
        <p:spPr>
          <a:xfrm flipH="1">
            <a:off x="5900926" y="3619499"/>
            <a:ext cx="6291073" cy="3238501"/>
          </a:xfrm>
          <a:prstGeom prst="rect">
            <a:avLst/>
          </a:prstGeom>
        </p:spPr>
      </p:pic>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15">
            <a:lum/>
          </a:blip>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84785" y="164465"/>
            <a:ext cx="11822430" cy="6557645"/>
            <a:chOff x="184785" y="164465"/>
            <a:chExt cx="11822430" cy="6557645"/>
          </a:xfrm>
        </p:grpSpPr>
        <p:grpSp>
          <p:nvGrpSpPr>
            <p:cNvPr id="9" name="组合 8"/>
            <p:cNvGrpSpPr/>
            <p:nvPr userDrawn="1">
              <p:custDataLst>
                <p:tags r:id="rId8"/>
              </p:custDataLst>
            </p:nvPr>
          </p:nvGrpSpPr>
          <p:grpSpPr>
            <a:xfrm>
              <a:off x="9814560" y="164465"/>
              <a:ext cx="2192655" cy="711835"/>
              <a:chOff x="9814560" y="164465"/>
              <a:chExt cx="2192655" cy="711835"/>
            </a:xfrm>
          </p:grpSpPr>
          <p:pic>
            <p:nvPicPr>
              <p:cNvPr id="13" name="图片 12"/>
              <p:cNvPicPr>
                <a:picLocks noChangeAspect="1"/>
              </p:cNvPicPr>
              <p:nvPr userDrawn="1">
                <p:custDataLst>
                  <p:tags r:id="rId12"/>
                </p:custDataLst>
              </p:nvPr>
            </p:nvPicPr>
            <p:blipFill>
              <a:blip r:embed="rId16"/>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3"/>
                </p:custDataLst>
              </p:nvPr>
            </p:nvPicPr>
            <p:blipFill>
              <a:blip r:embed="rId17"/>
              <a:stretch>
                <a:fillRect/>
              </a:stretch>
            </p:blipFill>
            <p:spPr>
              <a:xfrm flipH="1" flipV="1">
                <a:off x="9814560" y="347980"/>
                <a:ext cx="741045" cy="345440"/>
              </a:xfrm>
              <a:prstGeom prst="rect">
                <a:avLst/>
              </a:prstGeom>
              <a:ln>
                <a:noFill/>
              </a:ln>
            </p:spPr>
          </p:pic>
        </p:grpSp>
        <p:grpSp>
          <p:nvGrpSpPr>
            <p:cNvPr id="10" name="组合 9"/>
            <p:cNvGrpSpPr/>
            <p:nvPr userDrawn="1">
              <p:custDataLst>
                <p:tags r:id="rId9"/>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10"/>
                </p:custDataLst>
              </p:nvPr>
            </p:nvPicPr>
            <p:blipFill>
              <a:blip r:embed="rId1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1"/>
                </p:custDataLst>
              </p:nvPr>
            </p:nvPicPr>
            <p:blipFill>
              <a:blip r:embed="rId1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2024/5/31</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14">
            <a:lum/>
          </a:blip>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184785" y="164465"/>
            <a:ext cx="11822430" cy="6557645"/>
            <a:chOff x="184785" y="164465"/>
            <a:chExt cx="11822430" cy="6557645"/>
          </a:xfrm>
        </p:grpSpPr>
        <p:grpSp>
          <p:nvGrpSpPr>
            <p:cNvPr id="15" name="组合 14"/>
            <p:cNvGrpSpPr/>
            <p:nvPr userDrawn="1">
              <p:custDataLst>
                <p:tags r:id="rId7"/>
              </p:custDataLst>
            </p:nvPr>
          </p:nvGrpSpPr>
          <p:grpSpPr>
            <a:xfrm>
              <a:off x="9814560" y="164465"/>
              <a:ext cx="2192655" cy="711835"/>
              <a:chOff x="9814560" y="164465"/>
              <a:chExt cx="2192655" cy="711835"/>
            </a:xfrm>
          </p:grpSpPr>
          <p:pic>
            <p:nvPicPr>
              <p:cNvPr id="19" name="图片 18"/>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6" name="组合 15"/>
            <p:cNvGrpSpPr/>
            <p:nvPr userDrawn="1">
              <p:custDataLst>
                <p:tags r:id="rId8"/>
              </p:custDataLst>
            </p:nvPr>
          </p:nvGrpSpPr>
          <p:grpSpPr>
            <a:xfrm>
              <a:off x="184785" y="5835650"/>
              <a:ext cx="2512695" cy="886460"/>
              <a:chOff x="184785" y="5835650"/>
              <a:chExt cx="2512695" cy="886460"/>
            </a:xfrm>
          </p:grpSpPr>
          <p:pic>
            <p:nvPicPr>
              <p:cNvPr id="17" name="图片 16"/>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16"/>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84785" y="164465"/>
            <a:ext cx="11822430" cy="6557645"/>
            <a:chOff x="184785" y="164465"/>
            <a:chExt cx="11822430" cy="6557645"/>
          </a:xfrm>
        </p:grpSpPr>
        <p:grpSp>
          <p:nvGrpSpPr>
            <p:cNvPr id="8" name="组合 7"/>
            <p:cNvGrpSpPr/>
            <p:nvPr userDrawn="1">
              <p:custDataLst>
                <p:tags r:id="rId6"/>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10"/>
                </p:custDataLst>
              </p:nvPr>
            </p:nvPicPr>
            <p:blipFill>
              <a:blip r:embed="rId1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1"/>
                </p:custDataLst>
              </p:nvPr>
            </p:nvPicPr>
            <p:blipFill>
              <a:blip r:embed="rId15"/>
              <a:stretch>
                <a:fillRect/>
              </a:stretch>
            </p:blipFill>
            <p:spPr>
              <a:xfrm flipH="1" flipV="1">
                <a:off x="9814560" y="347980"/>
                <a:ext cx="741045" cy="345440"/>
              </a:xfrm>
              <a:prstGeom prst="rect">
                <a:avLst/>
              </a:prstGeom>
              <a:ln>
                <a:noFill/>
              </a:ln>
            </p:spPr>
          </p:pic>
        </p:grpSp>
        <p:grpSp>
          <p:nvGrpSpPr>
            <p:cNvPr id="9" name="组合 8"/>
            <p:cNvGrpSpPr/>
            <p:nvPr userDrawn="1">
              <p:custDataLst>
                <p:tags r:id="rId7"/>
              </p:custDataLst>
            </p:nvPr>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16"/>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15"/>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7">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1"/>
            </p:custDataLst>
          </p:nvPr>
        </p:nvPicPr>
        <p:blipFill>
          <a:blip r:embed="rId18"/>
          <a:stretch>
            <a:fillRect/>
          </a:stretch>
        </p:blipFill>
        <p:spPr>
          <a:xfrm flipH="1">
            <a:off x="5900926" y="3619499"/>
            <a:ext cx="6291073" cy="3238501"/>
          </a:xfrm>
          <a:prstGeom prst="rect">
            <a:avLst/>
          </a:prstGeom>
        </p:spPr>
      </p:pic>
      <p:sp>
        <p:nvSpPr>
          <p:cNvPr id="6" name="文本框 5"/>
          <p:cNvSpPr txBox="1"/>
          <p:nvPr userDrawn="1">
            <p:custDataLst>
              <p:tags r:id="rId2"/>
            </p:custDataLst>
          </p:nvPr>
        </p:nvSpPr>
        <p:spPr>
          <a:xfrm>
            <a:off x="10361491" y="1032877"/>
            <a:ext cx="1415772" cy="1569660"/>
          </a:xfrm>
          <a:prstGeom prst="rect">
            <a:avLst/>
          </a:prstGeom>
          <a:noFill/>
        </p:spPr>
        <p:txBody>
          <a:bodyPr wrap="none" rtlCol="0">
            <a:spAutoFit/>
          </a:bodyPr>
          <a:lstStyle/>
          <a:p>
            <a:r>
              <a:rPr lang="zh-CN" altLang="en-US" sz="9600">
                <a:solidFill>
                  <a:srgbClr val="BDCBD1">
                    <a:alpha val="10000"/>
                  </a:srgbClr>
                </a:solidFill>
                <a:latin typeface="华文中宋" panose="02010600040101010101" pitchFamily="2" charset="-122"/>
                <a:ea typeface="华文中宋" panose="02010600040101010101" pitchFamily="2" charset="-122"/>
              </a:rPr>
              <a:t>海</a:t>
            </a:r>
          </a:p>
        </p:txBody>
      </p:sp>
      <p:sp>
        <p:nvSpPr>
          <p:cNvPr id="8" name="文本框 7"/>
          <p:cNvSpPr txBox="1"/>
          <p:nvPr userDrawn="1">
            <p:custDataLst>
              <p:tags r:id="rId3"/>
            </p:custDataLst>
          </p:nvPr>
        </p:nvSpPr>
        <p:spPr>
          <a:xfrm>
            <a:off x="8474796" y="-935554"/>
            <a:ext cx="2313454" cy="2646878"/>
          </a:xfrm>
          <a:prstGeom prst="rect">
            <a:avLst/>
          </a:prstGeom>
          <a:noFill/>
        </p:spPr>
        <p:txBody>
          <a:bodyPr wrap="none" rtlCol="0">
            <a:spAutoFit/>
          </a:bodyPr>
          <a:lstStyle/>
          <a:p>
            <a:r>
              <a:rPr lang="zh-CN" altLang="en-US" sz="16600">
                <a:solidFill>
                  <a:srgbClr val="BDCBD1">
                    <a:alpha val="10000"/>
                  </a:srgbClr>
                </a:solidFill>
                <a:latin typeface="华文中宋" panose="02010600040101010101" pitchFamily="2" charset="-122"/>
                <a:ea typeface="华文中宋" panose="02010600040101010101" pitchFamily="2" charset="-122"/>
              </a:rPr>
              <a:t>字</a:t>
            </a:r>
          </a:p>
        </p:txBody>
      </p:sp>
      <p:grpSp>
        <p:nvGrpSpPr>
          <p:cNvPr id="9" name="组合 8"/>
          <p:cNvGrpSpPr/>
          <p:nvPr userDrawn="1">
            <p:custDataLst>
              <p:tags r:id="rId4"/>
            </p:custDataLst>
          </p:nvPr>
        </p:nvGrpSpPr>
        <p:grpSpPr>
          <a:xfrm>
            <a:off x="-148228" y="3359604"/>
            <a:ext cx="12488455" cy="131122"/>
            <a:chOff x="-135794" y="3359604"/>
            <a:chExt cx="12488455" cy="131122"/>
          </a:xfrm>
        </p:grpSpPr>
        <p:grpSp>
          <p:nvGrpSpPr>
            <p:cNvPr id="11" name="组合 10"/>
            <p:cNvGrpSpPr/>
            <p:nvPr>
              <p:custDataLst>
                <p:tags r:id="rId10"/>
              </p:custDataLst>
            </p:nvPr>
          </p:nvGrpSpPr>
          <p:grpSpPr>
            <a:xfrm>
              <a:off x="-135794" y="3359604"/>
              <a:ext cx="2750359" cy="131122"/>
              <a:chOff x="-2382" y="3188417"/>
              <a:chExt cx="2750359" cy="131122"/>
            </a:xfrm>
          </p:grpSpPr>
          <p:sp>
            <p:nvSpPr>
              <p:cNvPr id="15" name="矩形 2"/>
              <p:cNvSpPr/>
              <p:nvPr>
                <p:custDataLst>
                  <p:tags r:id="rId14"/>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15"/>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custDataLst>
                <p:tags r:id="rId11"/>
              </p:custDataLst>
            </p:nvPr>
          </p:nvGrpSpPr>
          <p:grpSpPr>
            <a:xfrm rot="10800000">
              <a:off x="9602302" y="3359604"/>
              <a:ext cx="2750359" cy="131122"/>
              <a:chOff x="-2382" y="3188417"/>
              <a:chExt cx="2750359" cy="131122"/>
            </a:xfrm>
          </p:grpSpPr>
          <p:sp>
            <p:nvSpPr>
              <p:cNvPr id="13" name="矩形 2"/>
              <p:cNvSpPr/>
              <p:nvPr>
                <p:custDataLst>
                  <p:tags r:id="rId12"/>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8">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3"/>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userDrawn="1">
            <p:custDataLst>
              <p:tags r:id="rId5"/>
            </p:custDataLst>
          </p:nvPr>
        </p:nvSpPr>
        <p:spPr>
          <a:xfrm>
            <a:off x="-793083" y="4360024"/>
            <a:ext cx="2736647" cy="3154710"/>
          </a:xfrm>
          <a:prstGeom prst="rect">
            <a:avLst/>
          </a:prstGeom>
          <a:noFill/>
        </p:spPr>
        <p:txBody>
          <a:bodyPr wrap="none" rtlCol="0">
            <a:spAutoFit/>
          </a:bodyPr>
          <a:lstStyle/>
          <a:p>
            <a:r>
              <a:rPr lang="zh-CN" altLang="en-US" sz="19900">
                <a:solidFill>
                  <a:srgbClr val="BDCBD1">
                    <a:alpha val="25000"/>
                  </a:srgbClr>
                </a:solidFill>
                <a:latin typeface="华文中宋" panose="02010600040101010101" pitchFamily="2" charset="-122"/>
                <a:ea typeface="华文中宋" panose="02010600040101010101" pitchFamily="2" charset="-122"/>
              </a:rPr>
              <a:t>字</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9"/>
            </p:custDataLst>
          </p:nvPr>
        </p:nvSpPr>
        <p:spPr>
          <a:xfrm>
            <a:off x="2782021" y="2497976"/>
            <a:ext cx="6603090" cy="1862047"/>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11500" b="1" i="0" u="none" strike="noStrike" kern="1200" cap="none" spc="600" normalizeH="0" baseline="0" noProof="1">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编辑标题</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6">
            <a:lum/>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2"/>
            </p:custDataLst>
          </p:nvPr>
        </p:nvGrpSpPr>
        <p:grpSpPr>
          <a:xfrm>
            <a:off x="9720580" y="396240"/>
            <a:ext cx="2039620" cy="662305"/>
            <a:chOff x="9814560" y="164465"/>
            <a:chExt cx="2192655" cy="711835"/>
          </a:xfrm>
        </p:grpSpPr>
        <p:pic>
          <p:nvPicPr>
            <p:cNvPr id="14" name="图片 13"/>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3"/>
            </p:custDataLst>
          </p:nvPr>
        </p:nvGrpSpPr>
        <p:grpSpPr>
          <a:xfrm>
            <a:off x="451485" y="5736590"/>
            <a:ext cx="2088515" cy="736600"/>
            <a:chOff x="184785" y="5835650"/>
            <a:chExt cx="2512695" cy="886460"/>
          </a:xfrm>
        </p:grpSpPr>
        <p:pic>
          <p:nvPicPr>
            <p:cNvPr id="12" name="图片 11"/>
            <p:cNvPicPr>
              <a:picLocks noChangeAspect="1"/>
            </p:cNvPicPr>
            <p:nvPr userDrawn="1">
              <p:custDataLst>
                <p:tags r:id="rId9"/>
              </p:custDataLst>
            </p:nvPr>
          </p:nvPicPr>
          <p:blipFill>
            <a:blip r:embed="rId17"/>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0"/>
              </p:custDataLst>
            </p:nvPr>
          </p:nvPicPr>
          <p:blipFill>
            <a:blip r:embed="rId18"/>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4"/>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7" name="内容占位符 6"/>
          <p:cNvSpPr>
            <a:spLocks noGrp="1"/>
          </p:cNvSpPr>
          <p:nvPr userDrawn="1">
            <p:ph sz="quarter" idx="13"/>
            <p:custDataLst>
              <p:tags r:id="rId5"/>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userDrawn="1">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userDrawn="1">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单击编辑标题</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586800" y="1764000"/>
            <a:ext cx="39564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5101200" y="769938"/>
            <a:ext cx="648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12" name="组合 11"/>
          <p:cNvGrpSpPr/>
          <p:nvPr userDrawn="1">
            <p:custDataLst>
              <p:tags r:id="rId8"/>
            </p:custDataLst>
          </p:nvPr>
        </p:nvGrpSpPr>
        <p:grpSpPr>
          <a:xfrm>
            <a:off x="184785" y="5835650"/>
            <a:ext cx="2512695" cy="886460"/>
            <a:chOff x="184785" y="5835650"/>
            <a:chExt cx="2512695" cy="886460"/>
          </a:xfrm>
        </p:grpSpPr>
        <p:pic>
          <p:nvPicPr>
            <p:cNvPr id="13" name="图片 12"/>
            <p:cNvPicPr>
              <a:picLocks noChangeAspect="1"/>
            </p:cNvPicPr>
            <p:nvPr userDrawn="1">
              <p:custDataLst>
                <p:tags r:id="rId9"/>
              </p:custDataLst>
            </p:nvPr>
          </p:nvPicPr>
          <p:blipFill>
            <a:blip r:embed="rId13"/>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2"/>
            </p:custDataLst>
          </p:nvPr>
        </p:nvGrpSpPr>
        <p:grpSpPr>
          <a:xfrm>
            <a:off x="9814560" y="164465"/>
            <a:ext cx="2192655" cy="711835"/>
            <a:chOff x="9814560" y="164465"/>
            <a:chExt cx="2192655" cy="711835"/>
          </a:xfrm>
        </p:grpSpPr>
        <p:pic>
          <p:nvPicPr>
            <p:cNvPr id="12" name="图片 11"/>
            <p:cNvPicPr>
              <a:picLocks noChangeAspect="1"/>
            </p:cNvPicPr>
            <p:nvPr userDrawn="1">
              <p:custDataLst>
                <p:tags r:id="rId9"/>
              </p:custDataLst>
            </p:nvPr>
          </p:nvPicPr>
          <p:blipFill>
            <a:blip r:embed="rId13"/>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10"/>
              </p:custDataLst>
            </p:nvPr>
          </p:nvPicPr>
          <p:blipFill>
            <a:blip r:embed="rId14"/>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3"/>
            </p:custDataLst>
          </p:nvPr>
        </p:nvSpPr>
        <p:spPr>
          <a:xfrm>
            <a:off x="612000" y="781200"/>
            <a:ext cx="109764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2"/>
            </p:custDataLst>
          </p:nvPr>
        </p:nvGrpSpPr>
        <p:grpSpPr>
          <a:xfrm>
            <a:off x="184785" y="5835650"/>
            <a:ext cx="2512695" cy="886460"/>
            <a:chOff x="184785" y="5835650"/>
            <a:chExt cx="2512695" cy="886460"/>
          </a:xfrm>
        </p:grpSpPr>
        <p:pic>
          <p:nvPicPr>
            <p:cNvPr id="11" name="图片 10"/>
            <p:cNvPicPr>
              <a:picLocks noChangeAspect="1"/>
            </p:cNvPicPr>
            <p:nvPr userDrawn="1">
              <p:custDataLst>
                <p:tags r:id="rId9"/>
              </p:custDataLst>
            </p:nvPr>
          </p:nvPicPr>
          <p:blipFill>
            <a:blip r:embed="rId13"/>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14"/>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3"/>
            </p:custDataLst>
          </p:nvPr>
        </p:nvSpPr>
        <p:spPr>
          <a:xfrm>
            <a:off x="604800" y="669600"/>
            <a:ext cx="109764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2"/>
            </p:custDataLst>
          </p:nvPr>
        </p:nvGrpSpPr>
        <p:grpSpPr>
          <a:xfrm>
            <a:off x="10229388" y="115976"/>
            <a:ext cx="1853370" cy="601688"/>
            <a:chOff x="9814560" y="164465"/>
            <a:chExt cx="2192655" cy="711835"/>
          </a:xfrm>
        </p:grpSpPr>
        <p:pic>
          <p:nvPicPr>
            <p:cNvPr id="17" name="图片 16"/>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3"/>
            </p:custDataLst>
          </p:nvPr>
        </p:nvSpPr>
        <p:spPr>
          <a:xfrm>
            <a:off x="579600" y="237600"/>
            <a:ext cx="11037600" cy="44196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a:t>单击此处编辑标题</a:t>
            </a: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1522413" y="3862800"/>
            <a:ext cx="9144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a:t>单击此处编辑母版文本样式</a:t>
            </a:r>
          </a:p>
        </p:txBody>
      </p:sp>
      <p:grpSp>
        <p:nvGrpSpPr>
          <p:cNvPr id="12" name="组合 11"/>
          <p:cNvGrpSpPr/>
          <p:nvPr userDrawn="1">
            <p:custDataLst>
              <p:tags r:id="rId7"/>
            </p:custDataLst>
          </p:nvPr>
        </p:nvGrpSpPr>
        <p:grpSpPr>
          <a:xfrm rot="5400000">
            <a:off x="10570210" y="3072765"/>
            <a:ext cx="2192655" cy="711835"/>
            <a:chOff x="9814560" y="164465"/>
            <a:chExt cx="2192655" cy="711835"/>
          </a:xfrm>
        </p:grpSpPr>
        <p:pic>
          <p:nvPicPr>
            <p:cNvPr id="13" name="图片 12"/>
            <p:cNvPicPr>
              <a:picLocks noChangeAspect="1"/>
            </p:cNvPicPr>
            <p:nvPr userDrawn="1">
              <p:custDataLst>
                <p:tags r:id="rId11"/>
              </p:custDataLst>
            </p:nvPr>
          </p:nvPicPr>
          <p:blipFill>
            <a:blip r:embed="rId1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6"/>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8"/>
            </p:custDataLst>
          </p:nvPr>
        </p:nvGrpSpPr>
        <p:grpSpPr>
          <a:xfrm rot="5400000" flipH="1" flipV="1">
            <a:off x="-613410" y="3073400"/>
            <a:ext cx="2192655" cy="711835"/>
            <a:chOff x="9814560" y="164465"/>
            <a:chExt cx="2192655" cy="711835"/>
          </a:xfrm>
        </p:grpSpPr>
        <p:pic>
          <p:nvPicPr>
            <p:cNvPr id="16" name="图片 15"/>
            <p:cNvPicPr>
              <a:picLocks noChangeAspect="1"/>
            </p:cNvPicPr>
            <p:nvPr userDrawn="1">
              <p:custDataLst>
                <p:tags r:id="rId9"/>
              </p:custDataLst>
            </p:nvPr>
          </p:nvPicPr>
          <p:blipFill>
            <a:blip r:embed="rId15"/>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0"/>
              </p:custDataLst>
            </p:nvPr>
          </p:nvPicPr>
          <p:blipFill>
            <a:blip r:embed="rId16"/>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2024/5/31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2024/5/31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2024/5/31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2024/5/31</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8.xml" Id="rId8" /><Relationship Type="http://schemas.openxmlformats.org/officeDocument/2006/relationships/tags" Target="../tags/tag2.xml" Id="rId13" /><Relationship Type="http://schemas.openxmlformats.org/officeDocument/2006/relationships/tags" Target="../tags/tag7.xml" Id="rId18" /><Relationship Type="http://schemas.openxmlformats.org/officeDocument/2006/relationships/slideLayout" Target="../slideLayouts/slideLayout3.xml" Id="rId3" /><Relationship Type="http://schemas.openxmlformats.org/officeDocument/2006/relationships/slideLayout" Target="../slideLayouts/slideLayout7.xml" Id="rId7" /><Relationship Type="http://schemas.openxmlformats.org/officeDocument/2006/relationships/theme" Target="../theme/theme1.xml" Id="rId12" /><Relationship Type="http://schemas.openxmlformats.org/officeDocument/2006/relationships/tags" Target="../tags/tag6.xml" Id="rId17" /><Relationship Type="http://schemas.openxmlformats.org/officeDocument/2006/relationships/slideLayout" Target="../slideLayouts/slideLayout2.xml" Id="rId2" /><Relationship Type="http://schemas.openxmlformats.org/officeDocument/2006/relationships/tags" Target="../tags/tag5.xml" Id="rId16" /><Relationship Type="http://schemas.openxmlformats.org/officeDocument/2006/relationships/slideLayout" Target="../slideLayouts/slideLayout1.xml" Id="rId1" /><Relationship Type="http://schemas.openxmlformats.org/officeDocument/2006/relationships/slideLayout" Target="../slideLayouts/slideLayout6.xml" Id="rId6" /><Relationship Type="http://schemas.openxmlformats.org/officeDocument/2006/relationships/slideLayout" Target="../slideLayouts/slideLayout11.xml" Id="rId11" /><Relationship Type="http://schemas.openxmlformats.org/officeDocument/2006/relationships/slideLayout" Target="../slideLayouts/slideLayout5.xml" Id="rId5" /><Relationship Type="http://schemas.openxmlformats.org/officeDocument/2006/relationships/tags" Target="../tags/tag4.xml" Id="rId15" /><Relationship Type="http://schemas.openxmlformats.org/officeDocument/2006/relationships/slideLayout" Target="../slideLayouts/slideLayout10.xml" Id="rId10" /><Relationship Type="http://schemas.openxmlformats.org/officeDocument/2006/relationships/tags" Target="../tags/tag8.xml" Id="rId19" /><Relationship Type="http://schemas.openxmlformats.org/officeDocument/2006/relationships/slideLayout" Target="../slideLayouts/slideLayout4.xml" Id="rId4" /><Relationship Type="http://schemas.openxmlformats.org/officeDocument/2006/relationships/slideLayout" Target="../slideLayouts/slideLayout9.xml" Id="rId9" /><Relationship Type="http://schemas.openxmlformats.org/officeDocument/2006/relationships/tags" Target="../tags/tag3.xml" Id="rId14" /></Relationships>
</file>

<file path=ppt/slideMasters/_rels/slideMaster2.xml.rels>&#65279;<?xml version="1.0" encoding="utf-8"?><Relationships xmlns="http://schemas.openxmlformats.org/package/2006/relationships"><Relationship Type="http://schemas.openxmlformats.org/officeDocument/2006/relationships/slideLayout" Target="../slideLayouts/slideLayout19.xml" Id="rId8" /><Relationship Type="http://schemas.openxmlformats.org/officeDocument/2006/relationships/slideLayout" Target="../slideLayouts/slideLayout24.xml" Id="rId13" /><Relationship Type="http://schemas.openxmlformats.org/officeDocument/2006/relationships/slideLayout" Target="../slideLayouts/slideLayout29.xml" Id="rId18" /><Relationship Type="http://schemas.openxmlformats.org/officeDocument/2006/relationships/tags" Target="../tags/tag71.xml" Id="rId26" /><Relationship Type="http://schemas.openxmlformats.org/officeDocument/2006/relationships/slideLayout" Target="../slideLayouts/slideLayout14.xml" Id="rId3" /><Relationship Type="http://schemas.openxmlformats.org/officeDocument/2006/relationships/tags" Target="../tags/tag66.xml" Id="rId21" /><Relationship Type="http://schemas.openxmlformats.org/officeDocument/2006/relationships/slideLayout" Target="../slideLayouts/slideLayout18.xml" Id="rId7" /><Relationship Type="http://schemas.openxmlformats.org/officeDocument/2006/relationships/slideLayout" Target="../slideLayouts/slideLayout23.xml" Id="rId12" /><Relationship Type="http://schemas.openxmlformats.org/officeDocument/2006/relationships/slideLayout" Target="../slideLayouts/slideLayout28.xml" Id="rId17" /><Relationship Type="http://schemas.openxmlformats.org/officeDocument/2006/relationships/tags" Target="../tags/tag70.xml" Id="rId25" /><Relationship Type="http://schemas.openxmlformats.org/officeDocument/2006/relationships/slideLayout" Target="../slideLayouts/slideLayout13.xml" Id="rId2" /><Relationship Type="http://schemas.openxmlformats.org/officeDocument/2006/relationships/slideLayout" Target="../slideLayouts/slideLayout27.xml" Id="rId16" /><Relationship Type="http://schemas.openxmlformats.org/officeDocument/2006/relationships/tags" Target="../tags/tag65.xml" Id="rId20" /><Relationship Type="http://schemas.openxmlformats.org/officeDocument/2006/relationships/slideLayout" Target="../slideLayouts/slideLayout12.xml" Id="rId1" /><Relationship Type="http://schemas.openxmlformats.org/officeDocument/2006/relationships/slideLayout" Target="../slideLayouts/slideLayout17.xml" Id="rId6" /><Relationship Type="http://schemas.openxmlformats.org/officeDocument/2006/relationships/slideLayout" Target="../slideLayouts/slideLayout22.xml" Id="rId11" /><Relationship Type="http://schemas.openxmlformats.org/officeDocument/2006/relationships/tags" Target="../tags/tag69.xml" Id="rId24" /><Relationship Type="http://schemas.openxmlformats.org/officeDocument/2006/relationships/slideLayout" Target="../slideLayouts/slideLayout16.xml" Id="rId5" /><Relationship Type="http://schemas.openxmlformats.org/officeDocument/2006/relationships/slideLayout" Target="../slideLayouts/slideLayout26.xml" Id="rId15" /><Relationship Type="http://schemas.openxmlformats.org/officeDocument/2006/relationships/tags" Target="../tags/tag68.xml" Id="rId23" /><Relationship Type="http://schemas.openxmlformats.org/officeDocument/2006/relationships/slideLayout" Target="../slideLayouts/slideLayout21.xml" Id="rId10" /><Relationship Type="http://schemas.openxmlformats.org/officeDocument/2006/relationships/theme" Target="../theme/theme2.xml" Id="rId19" /><Relationship Type="http://schemas.openxmlformats.org/officeDocument/2006/relationships/slideLayout" Target="../slideLayouts/slideLayout15.xml" Id="rId4" /><Relationship Type="http://schemas.openxmlformats.org/officeDocument/2006/relationships/slideLayout" Target="../slideLayouts/slideLayout20.xml" Id="rId9" /><Relationship Type="http://schemas.openxmlformats.org/officeDocument/2006/relationships/slideLayout" Target="../slideLayouts/slideLayout25.xml" Id="rId14" /><Relationship Type="http://schemas.openxmlformats.org/officeDocument/2006/relationships/tags" Target="../tags/tag67.xml" Id="rId2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2024/5/31</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7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897" y="1785668"/>
            <a:ext cx="8609163" cy="1938992"/>
          </a:xfrm>
          <a:prstGeom prst="rect">
            <a:avLst/>
          </a:prstGeom>
          <a:noFill/>
        </p:spPr>
        <p:txBody>
          <a:bodyPr wrap="square" rtlCol="0">
            <a:spAutoFit/>
          </a:bodyPr>
          <a:lstStyle/>
          <a:p>
            <a:pPr algn="ctr"/>
            <a:r>
              <a:rPr lang="zh-CN" altLang="en-US" sz="4400" dirty="0"/>
              <a:t>核心概念在高中历史教学中应用</a:t>
            </a:r>
            <a:endParaRPr lang="en-US" altLang="zh-CN" sz="4400" dirty="0"/>
          </a:p>
          <a:p>
            <a:pPr algn="ctr"/>
            <a:endParaRPr lang="en-US" altLang="zh-CN" sz="4400" dirty="0"/>
          </a:p>
          <a:p>
            <a:pPr algn="ctr"/>
            <a:r>
              <a:rPr lang="zh-CN" altLang="en-US" sz="3200" dirty="0"/>
              <a:t>赵占广      河南临颍一高</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3815" y="4209536"/>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4837" y="611846"/>
            <a:ext cx="10636369" cy="7294305"/>
          </a:xfrm>
          <a:prstGeom prst="rect">
            <a:avLst/>
          </a:prstGeom>
        </p:spPr>
        <p:txBody>
          <a:bodyPr wrap="square">
            <a:spAutoFit/>
          </a:bodyPr>
          <a:lstStyle/>
          <a:p>
            <a:pPr>
              <a:lnSpc>
                <a:spcPct val="150000"/>
              </a:lnSpc>
            </a:pPr>
            <a:r>
              <a:rPr lang="zh-CN" altLang="en-US" sz="2400" dirty="0"/>
              <a:t>         。。。。</a:t>
            </a:r>
            <a:r>
              <a:rPr lang="en-US" altLang="zh-CN" sz="2400" dirty="0"/>
              <a:t>19</a:t>
            </a:r>
            <a:r>
              <a:rPr lang="zh-CN" altLang="zh-CN" sz="2400" dirty="0"/>
              <a:t>世纪</a:t>
            </a:r>
            <a:r>
              <a:rPr lang="en-US" altLang="zh-CN" sz="2400" dirty="0"/>
              <a:t>30</a:t>
            </a:r>
            <a:r>
              <a:rPr lang="zh-CN" altLang="zh-CN" sz="2400" dirty="0"/>
              <a:t>年代之前瓦特蒸汽机推广使用相对缓慢，受限于当时还不成熟的机器制造业，很多部件需要机械师手工制造，这导致瓦特蒸汽机产量不高，成本高昂，不能完全满足工业生产需求；蒸汽机本身较高的价格、维修成本和当时英国工厂相对薄弱的资本使得许多工厂主无奈放弃引进蒸汽机，而选择价格比较便宜的水力机器。</a:t>
            </a:r>
            <a:r>
              <a:rPr lang="zh-CN" altLang="en-US" sz="2400" dirty="0"/>
              <a:t>。。。。。</a:t>
            </a:r>
            <a:endParaRPr lang="en-US" altLang="zh-CN" sz="2400" dirty="0"/>
          </a:p>
          <a:p>
            <a:pPr>
              <a:lnSpc>
                <a:spcPct val="150000"/>
              </a:lnSpc>
            </a:pPr>
            <a:r>
              <a:rPr lang="zh-CN" altLang="en-US" sz="2400" dirty="0">
                <a:solidFill>
                  <a:srgbClr val="FF0000"/>
                </a:solidFill>
              </a:rPr>
              <a:t>工厂制度（选择性必修二第</a:t>
            </a:r>
            <a:r>
              <a:rPr lang="en-US" altLang="zh-CN" sz="2400" dirty="0">
                <a:solidFill>
                  <a:srgbClr val="FF0000"/>
                </a:solidFill>
              </a:rPr>
              <a:t>5</a:t>
            </a:r>
            <a:r>
              <a:rPr lang="zh-CN" altLang="en-US" sz="2400" dirty="0">
                <a:solidFill>
                  <a:srgbClr val="FF0000"/>
                </a:solidFill>
              </a:rPr>
              <a:t>课）（工厂与家庭手工工场）（时空发展过程）</a:t>
            </a:r>
            <a:endParaRPr lang="en-US" altLang="zh-CN" sz="2400" dirty="0">
              <a:solidFill>
                <a:srgbClr val="FF0000"/>
              </a:solidFill>
            </a:endParaRPr>
          </a:p>
          <a:p>
            <a:pPr>
              <a:lnSpc>
                <a:spcPct val="150000"/>
              </a:lnSpc>
            </a:pPr>
            <a:r>
              <a:rPr lang="zh-CN" altLang="en-US" sz="2400" dirty="0"/>
              <a:t>        。。。。</a:t>
            </a:r>
            <a:r>
              <a:rPr lang="zh-CN" altLang="zh-CN" sz="2400" dirty="0"/>
              <a:t>原工业化时期英国的生产组织形式，即</a:t>
            </a:r>
            <a:r>
              <a:rPr lang="zh-CN" altLang="zh-CN" sz="2400" dirty="0">
                <a:solidFill>
                  <a:srgbClr val="FF0000"/>
                </a:solidFill>
              </a:rPr>
              <a:t>作坊制、家庭制（分散手工工场）、集中手工工场制生产（为近代工厂制的兴起奠定了基础</a:t>
            </a:r>
            <a:r>
              <a:rPr lang="zh-CN" altLang="zh-CN" sz="2400" dirty="0"/>
              <a:t>）</a:t>
            </a:r>
            <a:r>
              <a:rPr lang="zh-CN" altLang="en-US" sz="2400" dirty="0"/>
              <a:t>。传统的作坊制生产，由手工业者独立经营，集生产与销售于一体，生产规模不大，以三到五人为主。在</a:t>
            </a:r>
            <a:r>
              <a:rPr lang="en-US" altLang="zh-CN" sz="2400" dirty="0"/>
              <a:t>18</a:t>
            </a:r>
            <a:r>
              <a:rPr lang="zh-CN" altLang="en-US" sz="2400" dirty="0"/>
              <a:t>世纪上半叶，主要集中于木工、炼铁、成衣、制靴、制帽、皮革等行业。</a:t>
            </a:r>
            <a:endParaRPr lang="en-US" altLang="zh-CN" sz="2400" dirty="0">
              <a:solidFill>
                <a:srgbClr val="FF0000"/>
              </a:solidFill>
            </a:endParaRPr>
          </a:p>
          <a:p>
            <a:pPr>
              <a:lnSpc>
                <a:spcPct val="150000"/>
              </a:lnSpc>
            </a:pPr>
            <a:endParaRPr lang="en-US" altLang="zh-CN" sz="2400" dirty="0">
              <a:solidFill>
                <a:srgbClr val="FF0000"/>
              </a:solidFill>
            </a:endParaRPr>
          </a:p>
          <a:p>
            <a:pPr>
              <a:lnSpc>
                <a:spcPct val="150000"/>
              </a:lnSpc>
            </a:pPr>
            <a:endParaRPr lang="zh-CN" altLang="en-US" sz="2400" dirty="0">
              <a:solidFill>
                <a:srgbClr val="FF0000"/>
              </a:solidFill>
            </a:endParaRPr>
          </a:p>
        </p:txBody>
      </p:sp>
    </p:spTree>
    <p:extLst>
      <p:ext uri="{BB962C8B-B14F-4D97-AF65-F5344CB8AC3E}">
        <p14:creationId xmlns:p14="http://schemas.microsoft.com/office/powerpoint/2010/main" val="1317653506"/>
      </p:ext>
    </p:extLst>
  </p:cSld>
  <p:clrMapOvr>
    <a:masterClrMapping/>
  </p:clrMapOvr>
  <p:transition/>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849" y="1138060"/>
            <a:ext cx="10705381" cy="3970318"/>
          </a:xfrm>
          <a:prstGeom prst="rect">
            <a:avLst/>
          </a:prstGeom>
        </p:spPr>
        <p:txBody>
          <a:bodyPr wrap="square">
            <a:spAutoFit/>
          </a:bodyPr>
          <a:lstStyle/>
          <a:p>
            <a:pPr>
              <a:lnSpc>
                <a:spcPct val="150000"/>
              </a:lnSpc>
            </a:pPr>
            <a:r>
              <a:rPr lang="en-US" altLang="zh-CN" sz="2400" dirty="0"/>
              <a:t>       </a:t>
            </a:r>
            <a:r>
              <a:rPr lang="zh-CN" altLang="zh-CN" sz="2400" dirty="0"/>
              <a:t>家庭制生产，又称为外作制生产，也有称分散手工工场，这是</a:t>
            </a:r>
            <a:r>
              <a:rPr lang="zh-CN" altLang="zh-CN" sz="2400" dirty="0">
                <a:solidFill>
                  <a:srgbClr val="FF0000"/>
                </a:solidFill>
              </a:rPr>
              <a:t>原工业化时期占主导地位的生产组织形式</a:t>
            </a:r>
            <a:r>
              <a:rPr lang="zh-CN" altLang="zh-CN" sz="2400" dirty="0"/>
              <a:t>，集中在毛、麻纺织行业。家庭制生产是商业资本控制生产活动的组织形式，</a:t>
            </a:r>
            <a:r>
              <a:rPr lang="zh-CN" altLang="en-US" sz="2400" dirty="0"/>
              <a:t>。。。。。家庭制生产是一种半工半农的手工业制度，劳工在农忙时从事农业生产，农闲时则成为手工工人，相对自由，在这种生产形式下，家庭是最基本的生产单位。。。。。</a:t>
            </a:r>
            <a:r>
              <a:rPr lang="zh-CN" altLang="zh-CN" sz="2400" dirty="0">
                <a:solidFill>
                  <a:srgbClr val="FF0000"/>
                </a:solidFill>
              </a:rPr>
              <a:t>工业革命前期，家庭制生产与工厂制生产长期共存</a:t>
            </a:r>
            <a:r>
              <a:rPr lang="zh-CN" altLang="en-US" sz="2400" dirty="0">
                <a:solidFill>
                  <a:srgbClr val="FF0000"/>
                </a:solidFill>
              </a:rPr>
              <a:t>（工厂纺纱与家庭织布）</a:t>
            </a:r>
            <a:r>
              <a:rPr lang="zh-CN" altLang="zh-CN" sz="2400" dirty="0">
                <a:solidFill>
                  <a:srgbClr val="FF0000"/>
                </a:solidFill>
              </a:rPr>
              <a:t>。直到</a:t>
            </a:r>
            <a:r>
              <a:rPr lang="en-US" altLang="zh-CN" sz="2400" dirty="0">
                <a:solidFill>
                  <a:srgbClr val="FF0000"/>
                </a:solidFill>
              </a:rPr>
              <a:t>19</a:t>
            </a:r>
            <a:r>
              <a:rPr lang="zh-CN" altLang="zh-CN" sz="2400" dirty="0">
                <a:solidFill>
                  <a:srgbClr val="FF0000"/>
                </a:solidFill>
              </a:rPr>
              <a:t>世纪中叶后，随着水力机及蒸汽机的普及，家庭制生产才逐渐没落下去</a:t>
            </a:r>
            <a:r>
              <a:rPr lang="zh-CN" altLang="zh-CN" sz="2400" dirty="0"/>
              <a:t>。</a:t>
            </a:r>
            <a:r>
              <a:rPr lang="zh-CN" altLang="en-US" sz="2400" dirty="0"/>
              <a:t>。。。。。。</a:t>
            </a:r>
          </a:p>
        </p:txBody>
      </p:sp>
      <p:pic>
        <p:nvPicPr>
          <p:cNvPr id="3" name="Picture 2">
            <a:extLst>
              <a:ext uri="{FF2B5EF4-FFF2-40B4-BE49-F238E27FC236}">
                <a16:creationId xmlns:a16="http://schemas.microsoft.com/office/drawing/2014/main" id="{4AAEE8D5-0AF7-49EA-A815-D4DD673851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2833" y="4916255"/>
            <a:ext cx="1422065" cy="179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763678"/>
      </p:ext>
    </p:extLst>
  </p:cSld>
  <p:clrMapOvr>
    <a:masterClrMapping/>
  </p:clrMapOvr>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0929" y="394280"/>
            <a:ext cx="10678332" cy="6117829"/>
          </a:xfrm>
          <a:prstGeom prst="rect">
            <a:avLst/>
          </a:prstGeom>
        </p:spPr>
        <p:txBody>
          <a:bodyPr wrap="square">
            <a:spAutoFit/>
          </a:bodyPr>
          <a:lstStyle/>
          <a:p>
            <a:pPr>
              <a:lnSpc>
                <a:spcPct val="150000"/>
              </a:lnSpc>
            </a:pPr>
            <a:r>
              <a:rPr lang="en-US" altLang="zh-CN" sz="2400" dirty="0">
                <a:solidFill>
                  <a:srgbClr val="0070C0"/>
                </a:solidFill>
              </a:rPr>
              <a:t>3. </a:t>
            </a:r>
            <a:r>
              <a:rPr lang="zh-CN" altLang="en-US" sz="2400" dirty="0">
                <a:solidFill>
                  <a:srgbClr val="0070C0"/>
                </a:solidFill>
              </a:rPr>
              <a:t>正文内容为主兼顾课后练习</a:t>
            </a:r>
            <a:endParaRPr lang="en-US" altLang="zh-CN" sz="2400" dirty="0">
              <a:solidFill>
                <a:srgbClr val="0070C0"/>
              </a:solidFill>
            </a:endParaRPr>
          </a:p>
          <a:p>
            <a:pPr>
              <a:lnSpc>
                <a:spcPct val="150000"/>
              </a:lnSpc>
            </a:pPr>
            <a:r>
              <a:rPr lang="zh-CN" altLang="en-US" sz="2400" dirty="0">
                <a:solidFill>
                  <a:srgbClr val="FF0000"/>
                </a:solidFill>
              </a:rPr>
              <a:t>       纲要上</a:t>
            </a:r>
            <a:r>
              <a:rPr lang="en-US" altLang="zh-CN" sz="2400" dirty="0">
                <a:solidFill>
                  <a:srgbClr val="FF0000"/>
                </a:solidFill>
              </a:rPr>
              <a:t>12</a:t>
            </a:r>
            <a:r>
              <a:rPr lang="zh-CN" altLang="en-US" sz="2400" dirty="0">
                <a:solidFill>
                  <a:srgbClr val="FF0000"/>
                </a:solidFill>
              </a:rPr>
              <a:t>课八股文，</a:t>
            </a:r>
            <a:r>
              <a:rPr lang="zh-CN" altLang="en-US" sz="2400" dirty="0"/>
              <a:t>纲要上</a:t>
            </a:r>
            <a:r>
              <a:rPr lang="en-US" altLang="zh-CN" sz="2400" dirty="0"/>
              <a:t>13</a:t>
            </a:r>
            <a:r>
              <a:rPr lang="zh-CN" altLang="en-US" sz="2400" dirty="0"/>
              <a:t>课摊丁入亩，纲要上</a:t>
            </a:r>
            <a:r>
              <a:rPr lang="en-US" altLang="zh-CN" sz="2400" dirty="0"/>
              <a:t>14</a:t>
            </a:r>
            <a:r>
              <a:rPr lang="zh-CN" altLang="en-US" sz="2400" dirty="0"/>
              <a:t>课课后练习</a:t>
            </a:r>
            <a:r>
              <a:rPr lang="zh-CN" altLang="en-US" sz="2400" dirty="0">
                <a:solidFill>
                  <a:srgbClr val="FF0000"/>
                </a:solidFill>
              </a:rPr>
              <a:t>中学西渐</a:t>
            </a:r>
            <a:r>
              <a:rPr lang="zh-CN" altLang="en-US" sz="2400" dirty="0"/>
              <a:t>      </a:t>
            </a:r>
            <a:endParaRPr lang="en-US" altLang="zh-CN" sz="2400" dirty="0"/>
          </a:p>
          <a:p>
            <a:pPr>
              <a:lnSpc>
                <a:spcPct val="150000"/>
              </a:lnSpc>
            </a:pPr>
            <a:r>
              <a:rPr lang="zh-CN" altLang="en-US" sz="2400" dirty="0"/>
              <a:t>        。。。。科举八股文是适应科举考试的发展需要而产生的。随着科举考试的发展，</a:t>
            </a:r>
            <a:r>
              <a:rPr lang="zh-CN" altLang="en-US" sz="2400" dirty="0">
                <a:solidFill>
                  <a:srgbClr val="FF0000"/>
                </a:solidFill>
              </a:rPr>
              <a:t>经义考试文体逐渐成熟，由无序转化为有序、复杂转化为简明</a:t>
            </a:r>
            <a:r>
              <a:rPr lang="zh-CN" altLang="en-US" sz="2400" dirty="0"/>
              <a:t>。其最初的源头当追溯到宋代王安石变法的经义文，直至明代成化八股文的成熟定型。伴随着科举考试的发展，</a:t>
            </a:r>
            <a:r>
              <a:rPr lang="zh-CN" altLang="en-US" sz="2400" dirty="0">
                <a:solidFill>
                  <a:srgbClr val="FF0000"/>
                </a:solidFill>
              </a:rPr>
              <a:t>由众多的人参与不断修补完善的结果</a:t>
            </a:r>
            <a:r>
              <a:rPr lang="zh-CN" altLang="zh-CN" sz="2400" dirty="0"/>
              <a:t>。</a:t>
            </a:r>
            <a:r>
              <a:rPr lang="zh-CN" altLang="en-US" sz="2400" dirty="0"/>
              <a:t>。。。。</a:t>
            </a:r>
            <a:endParaRPr lang="en-US" altLang="zh-CN" sz="2400" dirty="0"/>
          </a:p>
          <a:p>
            <a:pPr>
              <a:lnSpc>
                <a:spcPct val="150000"/>
              </a:lnSpc>
            </a:pPr>
            <a:r>
              <a:rPr lang="zh-CN" altLang="en-US" sz="2400" dirty="0"/>
              <a:t>        。。。。明清两代，随着社会教育程度普遍提高，考生人数越来越多，以程式化的八股文作为标准的考试文体，极大地提高了考官的阅卷效率，也</a:t>
            </a:r>
            <a:r>
              <a:rPr lang="zh-CN" altLang="en-US" sz="2400" dirty="0">
                <a:solidFill>
                  <a:srgbClr val="FF0000"/>
                </a:solidFill>
              </a:rPr>
              <a:t>保证了录取的客观公正性；</a:t>
            </a:r>
            <a:r>
              <a:rPr lang="zh-CN" altLang="en-US" sz="2400" dirty="0"/>
              <a:t>。。。。八股文“代圣贤立言”的表达方式实际上是在八股文的写作中培养了士人的世界观、价值观。</a:t>
            </a:r>
            <a:endParaRPr lang="zh-CN" altLang="zh-CN" sz="2400" dirty="0"/>
          </a:p>
          <a:p>
            <a:pPr>
              <a:lnSpc>
                <a:spcPct val="150000"/>
              </a:lnSpc>
            </a:pPr>
            <a:endParaRPr lang="en-US" altLang="zh-CN" sz="2400" dirty="0">
              <a:solidFill>
                <a:srgbClr val="FF0000"/>
              </a:solidFill>
            </a:endParaRPr>
          </a:p>
        </p:txBody>
      </p:sp>
    </p:spTree>
    <p:extLst>
      <p:ext uri="{BB962C8B-B14F-4D97-AF65-F5344CB8AC3E}">
        <p14:creationId xmlns:p14="http://schemas.microsoft.com/office/powerpoint/2010/main" val="2498308478"/>
      </p:ext>
    </p:extLst>
  </p:cSld>
  <p:clrMapOvr>
    <a:masterClrMapping/>
  </p:clrMapOvr>
  <p:transition/>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1" y="647369"/>
            <a:ext cx="10486301" cy="5632311"/>
          </a:xfrm>
          <a:prstGeom prst="rect">
            <a:avLst/>
          </a:prstGeom>
          <a:noFill/>
        </p:spPr>
        <p:txBody>
          <a:bodyPr wrap="square" rtlCol="0">
            <a:spAutoFit/>
          </a:bodyPr>
          <a:lstStyle/>
          <a:p>
            <a:pPr>
              <a:lnSpc>
                <a:spcPct val="150000"/>
              </a:lnSpc>
            </a:pPr>
            <a:r>
              <a:rPr lang="en-US" altLang="zh-CN" sz="2400" dirty="0">
                <a:solidFill>
                  <a:srgbClr val="0070C0"/>
                </a:solidFill>
              </a:rPr>
              <a:t>4. </a:t>
            </a:r>
            <a:r>
              <a:rPr lang="zh-CN" altLang="en-US" sz="2400" dirty="0">
                <a:solidFill>
                  <a:srgbClr val="0070C0"/>
                </a:solidFill>
              </a:rPr>
              <a:t>某一课的正文中偶尔出现，但遍及多课</a:t>
            </a:r>
            <a:endParaRPr lang="en-US" altLang="zh-CN" sz="2400" dirty="0">
              <a:solidFill>
                <a:srgbClr val="0070C0"/>
              </a:solidFill>
            </a:endParaRPr>
          </a:p>
          <a:p>
            <a:pPr>
              <a:lnSpc>
                <a:spcPct val="150000"/>
              </a:lnSpc>
            </a:pPr>
            <a:r>
              <a:rPr lang="zh-CN" altLang="en-US" sz="2400" dirty="0">
                <a:solidFill>
                  <a:srgbClr val="FF0000"/>
                </a:solidFill>
              </a:rPr>
              <a:t>       重农抑商政策</a:t>
            </a:r>
            <a:r>
              <a:rPr lang="zh-CN" altLang="en-US" sz="2400" dirty="0"/>
              <a:t>：第</a:t>
            </a:r>
            <a:r>
              <a:rPr lang="en-US" altLang="zh-CN" sz="2400" dirty="0"/>
              <a:t>2</a:t>
            </a:r>
            <a:r>
              <a:rPr lang="zh-CN" altLang="en-US" sz="2400" dirty="0"/>
              <a:t>课商鞅变法，第</a:t>
            </a:r>
            <a:r>
              <a:rPr lang="en-US" altLang="zh-CN" sz="2400" dirty="0"/>
              <a:t>4</a:t>
            </a:r>
            <a:r>
              <a:rPr lang="zh-CN" altLang="en-US" sz="2400" dirty="0"/>
              <a:t>课盐铁官营、第</a:t>
            </a:r>
            <a:r>
              <a:rPr lang="en-US" altLang="zh-CN" sz="2400" dirty="0"/>
              <a:t>8</a:t>
            </a:r>
            <a:r>
              <a:rPr lang="zh-CN" altLang="en-US" sz="2400" dirty="0"/>
              <a:t>课学思之窗</a:t>
            </a:r>
            <a:r>
              <a:rPr lang="en-US" altLang="zh-CN" sz="2400" dirty="0"/>
              <a:t>《</a:t>
            </a:r>
            <a:r>
              <a:rPr lang="zh-CN" altLang="en-US" sz="2400" dirty="0"/>
              <a:t>齐民要术</a:t>
            </a:r>
            <a:r>
              <a:rPr lang="en-US" altLang="zh-CN" sz="2400" dirty="0"/>
              <a:t>》</a:t>
            </a:r>
            <a:r>
              <a:rPr lang="zh-CN" altLang="en-US" sz="2400" dirty="0"/>
              <a:t>，第</a:t>
            </a:r>
            <a:r>
              <a:rPr lang="en-US" altLang="zh-CN" sz="2400" dirty="0"/>
              <a:t>14</a:t>
            </a:r>
            <a:r>
              <a:rPr lang="zh-CN" altLang="en-US" sz="2400" dirty="0"/>
              <a:t>课黄宗羲反对重农抑商观念</a:t>
            </a:r>
            <a:endParaRPr lang="en-US" altLang="zh-CN" sz="2400" dirty="0"/>
          </a:p>
          <a:p>
            <a:pPr>
              <a:lnSpc>
                <a:spcPct val="150000"/>
              </a:lnSpc>
            </a:pPr>
            <a:r>
              <a:rPr lang="zh-CN" altLang="en-US" sz="2400" dirty="0"/>
              <a:t>发展历程，表现，原因</a:t>
            </a:r>
            <a:endParaRPr lang="en-US" altLang="zh-CN" sz="2400" dirty="0"/>
          </a:p>
          <a:p>
            <a:pPr>
              <a:lnSpc>
                <a:spcPct val="150000"/>
              </a:lnSpc>
            </a:pPr>
            <a:r>
              <a:rPr lang="zh-CN" altLang="en-US" sz="2400" dirty="0"/>
              <a:t>       小农经济下，粮食生产剩余有限，</a:t>
            </a:r>
            <a:r>
              <a:rPr lang="zh-CN" altLang="en-US" sz="2400" dirty="0">
                <a:solidFill>
                  <a:srgbClr val="FF0000"/>
                </a:solidFill>
              </a:rPr>
              <a:t>农业粮食生产是国家国力的主要基础</a:t>
            </a:r>
            <a:r>
              <a:rPr lang="zh-CN" altLang="en-US" sz="2400" dirty="0"/>
              <a:t>；</a:t>
            </a:r>
            <a:endParaRPr lang="en-US" altLang="zh-CN" sz="2400" dirty="0"/>
          </a:p>
          <a:p>
            <a:pPr>
              <a:lnSpc>
                <a:spcPct val="150000"/>
              </a:lnSpc>
            </a:pPr>
            <a:r>
              <a:rPr lang="zh-CN" altLang="en-US" sz="2400" dirty="0">
                <a:solidFill>
                  <a:srgbClr val="FF0000"/>
                </a:solidFill>
              </a:rPr>
              <a:t>重视官营工商业</a:t>
            </a:r>
            <a:r>
              <a:rPr lang="zh-CN" altLang="en-US" sz="2400" dirty="0"/>
              <a:t>，</a:t>
            </a:r>
            <a:r>
              <a:rPr lang="zh-CN" altLang="en-US" sz="2400" dirty="0">
                <a:solidFill>
                  <a:srgbClr val="FF0000"/>
                </a:solidFill>
              </a:rPr>
              <a:t>抑制私营工商业经营范围</a:t>
            </a:r>
            <a:r>
              <a:rPr lang="zh-CN" altLang="en-US" sz="2400" dirty="0"/>
              <a:t>，对盐、铁、酒等重要物资实行专卖；加重关市流通商税，</a:t>
            </a:r>
            <a:r>
              <a:rPr lang="zh-CN" altLang="en-US" sz="2400" dirty="0">
                <a:solidFill>
                  <a:srgbClr val="FF0000"/>
                </a:solidFill>
              </a:rPr>
              <a:t>尤其是长距离的贩运加征</a:t>
            </a:r>
            <a:r>
              <a:rPr lang="zh-CN" altLang="en-US" sz="2400" dirty="0"/>
              <a:t>；限制商人的政治权利，不能做官；对工商业户籍、服饰、乘车、住房有歧视性规定；</a:t>
            </a:r>
            <a:r>
              <a:rPr lang="zh-CN" altLang="en-US" sz="2400" dirty="0">
                <a:solidFill>
                  <a:srgbClr val="FF0000"/>
                </a:solidFill>
              </a:rPr>
              <a:t>抑商政策不是取缔私营工商业，而是将私营工商业控制在一定范围之内</a:t>
            </a:r>
            <a:r>
              <a:rPr lang="zh-CN" altLang="en-US" sz="2400" dirty="0"/>
              <a:t>，使其不能危及农业经济主导地位，不能危及国家赋役来源和政权稳定。</a:t>
            </a:r>
            <a:endParaRPr lang="en-US" altLang="zh-CN" sz="2400" dirty="0"/>
          </a:p>
        </p:txBody>
      </p:sp>
    </p:spTree>
    <p:extLst>
      <p:ext uri="{BB962C8B-B14F-4D97-AF65-F5344CB8AC3E}">
        <p14:creationId xmlns:p14="http://schemas.microsoft.com/office/powerpoint/2010/main" val="2699962294"/>
      </p:ext>
    </p:extLst>
  </p:cSld>
  <p:clrMapOvr>
    <a:masterClrMapping/>
  </p:clrMapOvr>
  <p:transition/>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2554" y="241324"/>
            <a:ext cx="10981427" cy="6114559"/>
          </a:xfrm>
          <a:prstGeom prst="rect">
            <a:avLst/>
          </a:prstGeom>
        </p:spPr>
        <p:txBody>
          <a:bodyPr wrap="square">
            <a:spAutoFit/>
          </a:bodyPr>
          <a:lstStyle/>
          <a:p>
            <a:pPr>
              <a:lnSpc>
                <a:spcPct val="150000"/>
              </a:lnSpc>
            </a:pPr>
            <a:r>
              <a:rPr lang="zh-CN" altLang="en-US" sz="2400" dirty="0">
                <a:solidFill>
                  <a:srgbClr val="FF0000"/>
                </a:solidFill>
              </a:rPr>
              <a:t>       长城：</a:t>
            </a:r>
            <a:r>
              <a:rPr lang="zh-CN" altLang="en-US" sz="2400" dirty="0"/>
              <a:t>第</a:t>
            </a:r>
            <a:r>
              <a:rPr lang="en-US" altLang="zh-CN" sz="2400" dirty="0"/>
              <a:t>2</a:t>
            </a:r>
            <a:r>
              <a:rPr lang="zh-CN" altLang="en-US" sz="2400" dirty="0"/>
              <a:t>课诸侯纷争与变法运动；第</a:t>
            </a:r>
            <a:r>
              <a:rPr lang="en-US" altLang="zh-CN" sz="2400" dirty="0"/>
              <a:t>3</a:t>
            </a:r>
            <a:r>
              <a:rPr lang="zh-CN" altLang="en-US" sz="2400" dirty="0"/>
              <a:t>课秦统一多民族封建国家的建立出现两次，第</a:t>
            </a:r>
            <a:r>
              <a:rPr lang="en-US" altLang="zh-CN" sz="2400" dirty="0"/>
              <a:t>12</a:t>
            </a:r>
            <a:r>
              <a:rPr lang="zh-CN" altLang="en-US" sz="2400" dirty="0"/>
              <a:t>课从明朝建立到清军入关出现一次，初中教材明朝一节也重点涉及</a:t>
            </a:r>
            <a:endParaRPr lang="en-US" altLang="zh-CN" sz="2400" dirty="0"/>
          </a:p>
          <a:p>
            <a:pPr>
              <a:lnSpc>
                <a:spcPct val="150000"/>
              </a:lnSpc>
            </a:pPr>
            <a:r>
              <a:rPr lang="zh-CN" altLang="en-US" sz="2400" dirty="0"/>
              <a:t>        长城：</a:t>
            </a:r>
            <a:r>
              <a:rPr lang="zh-CN" altLang="en-US" sz="2400" dirty="0">
                <a:solidFill>
                  <a:srgbClr val="FF0000"/>
                </a:solidFill>
              </a:rPr>
              <a:t>历史发展历程（模拟题）</a:t>
            </a:r>
            <a:endParaRPr lang="en-US" altLang="zh-CN" sz="2400" dirty="0"/>
          </a:p>
          <a:p>
            <a:pPr>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dirty="0"/>
              <a:t>春秋战国时期，列国争霸兼并战争，为防御邻国军事入侵，长城修筑进入第一个高潮，但此时修筑的长度都比较短。</a:t>
            </a:r>
            <a:r>
              <a:rPr lang="zh-CN" altLang="en-US" sz="2400" dirty="0"/>
              <a:t>秦灭六国统一天下后，秦始皇连接和修缮秦、赵、燕等战国长城，原诸侯国间用以“互防”的长城被拆毁，始有万里长城之称。汉武帝登基后，连续发动多次对匈奴的战争，将其驱逐至漠北，修复了蒙恬所筑秦长城，又修建了外长城。为了巩固北方的边防，在</a:t>
            </a:r>
            <a:r>
              <a:rPr lang="zh-CN" altLang="en-US" sz="2400" dirty="0">
                <a:solidFill>
                  <a:srgbClr val="FF0000"/>
                </a:solidFill>
              </a:rPr>
              <a:t>明朝</a:t>
            </a:r>
            <a:r>
              <a:rPr lang="zh-CN" altLang="en-US" sz="2400" dirty="0"/>
              <a:t>的</a:t>
            </a:r>
            <a:r>
              <a:rPr lang="en-US" altLang="zh-CN" sz="2400" dirty="0"/>
              <a:t>200</a:t>
            </a:r>
            <a:r>
              <a:rPr lang="zh-CN" altLang="en-US" sz="2400" dirty="0"/>
              <a:t>多年统治中几乎没有停止过对长城的修筑工程。。。。。古代王朝中还有一种与此相反的场景，就是</a:t>
            </a:r>
            <a:r>
              <a:rPr lang="zh-CN" altLang="en-US" sz="2400" dirty="0">
                <a:solidFill>
                  <a:srgbClr val="FF0000"/>
                </a:solidFill>
              </a:rPr>
              <a:t>不修筑长城</a:t>
            </a:r>
            <a:r>
              <a:rPr lang="zh-CN" altLang="en-US" sz="2400" dirty="0"/>
              <a:t>，也不以长城作为攻防手段。这表现在长城东西南北兼纳的大型王朝之内，譬如</a:t>
            </a:r>
            <a:r>
              <a:rPr lang="zh-CN" altLang="en-US" sz="2400" dirty="0">
                <a:solidFill>
                  <a:srgbClr val="FF0000"/>
                </a:solidFill>
              </a:rPr>
              <a:t>唐、元、清朝就是典型代表</a:t>
            </a:r>
            <a:r>
              <a:rPr lang="zh-CN" altLang="en-US" sz="2400" dirty="0"/>
              <a:t>。。。。</a:t>
            </a:r>
          </a:p>
        </p:txBody>
      </p:sp>
    </p:spTree>
    <p:extLst>
      <p:ext uri="{BB962C8B-B14F-4D97-AF65-F5344CB8AC3E}">
        <p14:creationId xmlns:p14="http://schemas.microsoft.com/office/powerpoint/2010/main" val="3112087356"/>
      </p:ext>
    </p:extLst>
  </p:cSld>
  <p:clrMapOvr>
    <a:masterClrMapping/>
  </p:clrMapOvr>
  <p:transition/>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556D48-A6ED-93BA-27F4-30F0A4697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25" y="99895"/>
            <a:ext cx="5745229" cy="370493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FC224EF-1847-D11A-A8E1-F6A88D051C3E}"/>
              </a:ext>
            </a:extLst>
          </p:cNvPr>
          <p:cNvSpPr txBox="1"/>
          <p:nvPr/>
        </p:nvSpPr>
        <p:spPr>
          <a:xfrm>
            <a:off x="4279615" y="0"/>
            <a:ext cx="1410346" cy="369332"/>
          </a:xfrm>
          <a:prstGeom prst="rect">
            <a:avLst/>
          </a:prstGeom>
          <a:noFill/>
        </p:spPr>
        <p:txBody>
          <a:bodyPr wrap="square" rtlCol="0">
            <a:spAutoFit/>
          </a:bodyPr>
          <a:lstStyle/>
          <a:p>
            <a:r>
              <a:rPr lang="zh-CN" altLang="en-US" dirty="0"/>
              <a:t>唐高宗</a:t>
            </a:r>
          </a:p>
        </p:txBody>
      </p:sp>
      <p:pic>
        <p:nvPicPr>
          <p:cNvPr id="1028" name="Picture 4">
            <a:extLst>
              <a:ext uri="{FF2B5EF4-FFF2-40B4-BE49-F238E27FC236}">
                <a16:creationId xmlns:a16="http://schemas.microsoft.com/office/drawing/2014/main" id="{7CA9F9FF-D0F4-8A4A-9AFE-76C0C8474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528" y="2827698"/>
            <a:ext cx="5026590" cy="35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97484"/>
      </p:ext>
    </p:extLst>
  </p:cSld>
  <p:clrMapOvr>
    <a:masterClrMapping/>
  </p:clrMapOvr>
  <p:transition/>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6285BEC-2B68-139D-8A2C-7C1096B3C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73" y="136786"/>
            <a:ext cx="5482998" cy="4000378"/>
          </a:xfrm>
          <a:prstGeom prst="rect">
            <a:avLst/>
          </a:prstGeom>
        </p:spPr>
      </p:pic>
      <p:pic>
        <p:nvPicPr>
          <p:cNvPr id="2050" name="Picture 2">
            <a:extLst>
              <a:ext uri="{FF2B5EF4-FFF2-40B4-BE49-F238E27FC236}">
                <a16:creationId xmlns:a16="http://schemas.microsoft.com/office/drawing/2014/main" id="{E89B5FED-0CA8-852D-EB43-A169FF624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058" y="2263005"/>
            <a:ext cx="5586322" cy="45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7477"/>
      </p:ext>
    </p:extLst>
  </p:cSld>
  <p:clrMapOvr>
    <a:masterClrMapping/>
  </p:clrMapOvr>
  <p:transition/>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01" y="115395"/>
            <a:ext cx="10938294" cy="6740307"/>
          </a:xfrm>
          <a:prstGeom prst="rect">
            <a:avLst/>
          </a:prstGeom>
        </p:spPr>
        <p:txBody>
          <a:bodyPr wrap="square">
            <a:spAutoFit/>
          </a:bodyPr>
          <a:lstStyle/>
          <a:p>
            <a:pPr>
              <a:lnSpc>
                <a:spcPct val="150000"/>
              </a:lnSpc>
            </a:pPr>
            <a:r>
              <a:rPr lang="en-US" altLang="zh-CN" sz="2400" dirty="0">
                <a:solidFill>
                  <a:srgbClr val="0070C0"/>
                </a:solidFill>
              </a:rPr>
              <a:t>5. </a:t>
            </a:r>
            <a:r>
              <a:rPr lang="zh-CN" altLang="en-US" sz="2400" dirty="0">
                <a:solidFill>
                  <a:srgbClr val="0070C0"/>
                </a:solidFill>
              </a:rPr>
              <a:t>正文和目录未呈现，但是理解本课或其他课的重要概念</a:t>
            </a:r>
            <a:endParaRPr lang="en-US" altLang="zh-CN" sz="2400" dirty="0">
              <a:solidFill>
                <a:srgbClr val="0070C0"/>
              </a:solidFill>
            </a:endParaRPr>
          </a:p>
          <a:p>
            <a:pPr>
              <a:lnSpc>
                <a:spcPct val="150000"/>
              </a:lnSpc>
            </a:pPr>
            <a:r>
              <a:rPr lang="zh-CN" altLang="en-US" sz="2400" dirty="0"/>
              <a:t>       第</a:t>
            </a:r>
            <a:r>
              <a:rPr lang="en-US" altLang="zh-CN" sz="2400" dirty="0"/>
              <a:t>1</a:t>
            </a:r>
            <a:r>
              <a:rPr lang="zh-CN" altLang="en-US" sz="2400" dirty="0"/>
              <a:t>课</a:t>
            </a:r>
            <a:r>
              <a:rPr lang="zh-CN" altLang="en-US" sz="2400" dirty="0">
                <a:solidFill>
                  <a:srgbClr val="FF0000"/>
                </a:solidFill>
              </a:rPr>
              <a:t>国野体制（选择性必修一国人，</a:t>
            </a:r>
            <a:r>
              <a:rPr lang="en-US" altLang="zh-CN" sz="2400" dirty="0">
                <a:solidFill>
                  <a:srgbClr val="FF0000"/>
                </a:solidFill>
              </a:rPr>
              <a:t>2022</a:t>
            </a:r>
            <a:r>
              <a:rPr lang="zh-CN" altLang="en-US" sz="2400" dirty="0">
                <a:solidFill>
                  <a:srgbClr val="FF0000"/>
                </a:solidFill>
              </a:rPr>
              <a:t>江苏，</a:t>
            </a:r>
            <a:r>
              <a:rPr lang="en-US" altLang="zh-CN" sz="2400" dirty="0">
                <a:solidFill>
                  <a:srgbClr val="FF0000"/>
                </a:solidFill>
              </a:rPr>
              <a:t>2023</a:t>
            </a:r>
            <a:r>
              <a:rPr lang="zh-CN" altLang="en-US" sz="2400" dirty="0">
                <a:solidFill>
                  <a:srgbClr val="FF0000"/>
                </a:solidFill>
              </a:rPr>
              <a:t>湖南），</a:t>
            </a:r>
            <a:r>
              <a:rPr lang="zh-CN" altLang="en-US" sz="2400" dirty="0"/>
              <a:t>第</a:t>
            </a:r>
            <a:r>
              <a:rPr lang="en-US" altLang="zh-CN" sz="2400" dirty="0"/>
              <a:t>9</a:t>
            </a:r>
            <a:r>
              <a:rPr lang="zh-CN" altLang="en-US" sz="2400" dirty="0"/>
              <a:t>课宋朝</a:t>
            </a:r>
            <a:r>
              <a:rPr lang="zh-CN" altLang="en-US" sz="2400" dirty="0">
                <a:solidFill>
                  <a:srgbClr val="FF0000"/>
                </a:solidFill>
              </a:rPr>
              <a:t>祖宗之法</a:t>
            </a:r>
            <a:r>
              <a:rPr lang="zh-CN" altLang="en-US" sz="2400" dirty="0"/>
              <a:t>，第</a:t>
            </a:r>
            <a:r>
              <a:rPr lang="en-US" altLang="zh-CN" sz="2400" dirty="0"/>
              <a:t>10</a:t>
            </a:r>
            <a:r>
              <a:rPr lang="zh-CN" altLang="en-US" sz="2400" dirty="0"/>
              <a:t>课</a:t>
            </a:r>
            <a:r>
              <a:rPr lang="zh-CN" altLang="en-US" sz="2400" dirty="0">
                <a:solidFill>
                  <a:srgbClr val="FF0000"/>
                </a:solidFill>
              </a:rPr>
              <a:t>大中国与小中国</a:t>
            </a:r>
            <a:r>
              <a:rPr lang="zh-CN" altLang="en-US" sz="2400" dirty="0"/>
              <a:t>。</a:t>
            </a:r>
            <a:endParaRPr lang="en-US" altLang="zh-CN" sz="2400" dirty="0"/>
          </a:p>
          <a:p>
            <a:pPr>
              <a:lnSpc>
                <a:spcPct val="150000"/>
              </a:lnSpc>
            </a:pPr>
            <a:r>
              <a:rPr lang="zh-CN" altLang="en-US" sz="2400" dirty="0">
                <a:solidFill>
                  <a:srgbClr val="FF0000"/>
                </a:solidFill>
              </a:rPr>
              <a:t>       国野体制：</a:t>
            </a:r>
            <a:r>
              <a:rPr lang="zh-CN" altLang="en-US" sz="2400" dirty="0"/>
              <a:t>春秋战国时期，随着</a:t>
            </a:r>
            <a:r>
              <a:rPr lang="zh-CN" altLang="en-US" sz="2400" dirty="0">
                <a:solidFill>
                  <a:srgbClr val="FF0000"/>
                </a:solidFill>
              </a:rPr>
              <a:t>铁农具和牛耕</a:t>
            </a:r>
            <a:r>
              <a:rPr lang="zh-CN" altLang="en-US" sz="2400" dirty="0"/>
              <a:t>的使用，生产力发展，</a:t>
            </a:r>
            <a:r>
              <a:rPr lang="zh-CN" altLang="en-US" sz="2400" dirty="0">
                <a:solidFill>
                  <a:srgbClr val="FF0000"/>
                </a:solidFill>
              </a:rPr>
              <a:t>人口增长</a:t>
            </a:r>
            <a:r>
              <a:rPr lang="zh-CN" altLang="en-US" sz="2400" dirty="0"/>
              <a:t>，井田制逐渐开始瓦解，</a:t>
            </a:r>
            <a:r>
              <a:rPr lang="zh-CN" altLang="en-US" sz="2400" dirty="0">
                <a:solidFill>
                  <a:srgbClr val="FF0000"/>
                </a:solidFill>
              </a:rPr>
              <a:t>小农个体经济</a:t>
            </a:r>
            <a:r>
              <a:rPr lang="zh-CN" altLang="en-US" sz="2400" dirty="0"/>
              <a:t>逐渐形成，野人向外开垦更多的土地，国人也冲破国野地域的限制，传统上国、野截然分别为二的国家管理方式渐趋瓦解。</a:t>
            </a:r>
            <a:r>
              <a:rPr lang="zh-CN" altLang="en-US" sz="2400" dirty="0">
                <a:solidFill>
                  <a:srgbClr val="FF0000"/>
                </a:solidFill>
              </a:rPr>
              <a:t>大量土地被开垦，使之前不接壤的诸侯国，变成了接壤的诸侯国，各诸侯纷争增多</a:t>
            </a:r>
            <a:r>
              <a:rPr lang="zh-CN" altLang="en-US" sz="2400" dirty="0"/>
              <a:t>，各国因</a:t>
            </a:r>
            <a:r>
              <a:rPr lang="zh-CN" altLang="en-US" sz="2400" dirty="0">
                <a:solidFill>
                  <a:srgbClr val="00B0F0"/>
                </a:solidFill>
              </a:rPr>
              <a:t>战争需要，不断扩充军队</a:t>
            </a:r>
            <a:r>
              <a:rPr lang="zh-CN" altLang="en-US" sz="2400" dirty="0"/>
              <a:t>，最终也打破了只有国人当兵的限制，出现大量野人为兵现象。战国时期，分封制逐渐崩溃，郡县集权体制逐渐普及，极大冲击了以国人为基础的奴隶主贵族势力，国野体制瓦解，国人干政的民主传统随着国人阶层消失也退出历史舞台。国人、野人合二为一，</a:t>
            </a:r>
            <a:r>
              <a:rPr lang="zh-CN" altLang="en-US" sz="2400" dirty="0">
                <a:solidFill>
                  <a:srgbClr val="00B0F0"/>
                </a:solidFill>
              </a:rPr>
              <a:t>逐渐演变为新兴专制政权下编户齐民。</a:t>
            </a:r>
            <a:endParaRPr lang="en-US" altLang="zh-CN" sz="2400" dirty="0">
              <a:solidFill>
                <a:srgbClr val="00B0F0"/>
              </a:solidFill>
            </a:endParaRPr>
          </a:p>
        </p:txBody>
      </p:sp>
    </p:spTree>
    <p:extLst>
      <p:ext uri="{BB962C8B-B14F-4D97-AF65-F5344CB8AC3E}">
        <p14:creationId xmlns:p14="http://schemas.microsoft.com/office/powerpoint/2010/main" val="2624381519"/>
      </p:ext>
    </p:extLst>
  </p:cSld>
  <p:clrMapOvr>
    <a:masterClrMapping/>
  </p:clrMapOvr>
  <p:transition/>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7532" y="334372"/>
            <a:ext cx="9929004" cy="5632311"/>
          </a:xfrm>
          <a:prstGeom prst="rect">
            <a:avLst/>
          </a:prstGeom>
        </p:spPr>
        <p:txBody>
          <a:bodyPr wrap="square">
            <a:spAutoFit/>
          </a:bodyPr>
          <a:lstStyle/>
          <a:p>
            <a:pPr>
              <a:lnSpc>
                <a:spcPct val="150000"/>
              </a:lnSpc>
            </a:pPr>
            <a:r>
              <a:rPr lang="zh-CN" altLang="en-US" sz="2400" dirty="0"/>
              <a:t>       宋朝</a:t>
            </a:r>
            <a:r>
              <a:rPr lang="zh-CN" altLang="en-US" sz="2400" dirty="0">
                <a:solidFill>
                  <a:srgbClr val="FF0000"/>
                </a:solidFill>
              </a:rPr>
              <a:t>祖宗之法</a:t>
            </a:r>
            <a:r>
              <a:rPr lang="en-US" altLang="zh-CN" sz="2400" dirty="0">
                <a:solidFill>
                  <a:srgbClr val="FF0000"/>
                </a:solidFill>
              </a:rPr>
              <a:t>(</a:t>
            </a:r>
            <a:r>
              <a:rPr lang="zh-CN" altLang="en-US" sz="2400" dirty="0">
                <a:solidFill>
                  <a:srgbClr val="FF0000"/>
                </a:solidFill>
              </a:rPr>
              <a:t>发展历程</a:t>
            </a:r>
            <a:r>
              <a:rPr lang="en-US" altLang="zh-CN" sz="2400" dirty="0">
                <a:solidFill>
                  <a:srgbClr val="FF0000"/>
                </a:solidFill>
              </a:rPr>
              <a:t>)</a:t>
            </a:r>
            <a:endParaRPr lang="en-US" altLang="zh-CN" sz="2400" dirty="0"/>
          </a:p>
          <a:p>
            <a:pPr>
              <a:lnSpc>
                <a:spcPct val="150000"/>
              </a:lnSpc>
            </a:pPr>
            <a:r>
              <a:rPr lang="en-US" altLang="zh-CN" sz="2400" dirty="0"/>
              <a:t>       ……..</a:t>
            </a:r>
            <a:r>
              <a:rPr lang="zh-CN" altLang="zh-CN" sz="2400" dirty="0"/>
              <a:t>在</a:t>
            </a:r>
            <a:r>
              <a:rPr lang="zh-CN" altLang="zh-CN" sz="2400" dirty="0">
                <a:solidFill>
                  <a:srgbClr val="FF0000"/>
                </a:solidFill>
              </a:rPr>
              <a:t>地方</a:t>
            </a:r>
            <a:r>
              <a:rPr lang="zh-CN" altLang="zh-CN" sz="2400" dirty="0"/>
              <a:t>，先后设立平行的四个路级机构，路没有统一的行政机构和单一的行政长官（前代的州牧、节度使是单一地方最高行政长官），分帅、漕、宪、仓四司，从不同方面对州政进行监控和节制。</a:t>
            </a:r>
            <a:r>
              <a:rPr lang="zh-CN" altLang="zh-CN" sz="2400" dirty="0">
                <a:solidFill>
                  <a:srgbClr val="FF0000"/>
                </a:solidFill>
              </a:rPr>
              <a:t>州可以不通过路直接向中央奏事。在州之上，不存在单一的行政区划</a:t>
            </a:r>
            <a:r>
              <a:rPr lang="zh-CN" altLang="zh-CN" sz="2400" dirty="0"/>
              <a:t>，如一个州的帅司、漕司、宪司属于某一路，而它的仓司属于另一个路。州一级增设通判，制约知州。</a:t>
            </a:r>
            <a:r>
              <a:rPr lang="en-US" altLang="zh-CN" sz="2400" dirty="0"/>
              <a:t>…………</a:t>
            </a:r>
            <a:r>
              <a:rPr lang="zh-CN" altLang="en-US" sz="2400" dirty="0"/>
              <a:t>守内虚外对内对外政策。对于带兵出征将领，强调“将从中御”甚至“阵图”制约，将领自主权小。倡导文武官僚循规蹈矩，防范喜事兴功。</a:t>
            </a:r>
            <a:r>
              <a:rPr lang="zh-CN" altLang="en-US" sz="2400" dirty="0">
                <a:solidFill>
                  <a:srgbClr val="FF0000"/>
                </a:solidFill>
              </a:rPr>
              <a:t>限制宗室</a:t>
            </a:r>
            <a:r>
              <a:rPr lang="zh-CN" altLang="en-US" sz="2400" dirty="0"/>
              <a:t>参加科举，在任用时有诸多限制，不能当地方长官，不能统帅军队等，</a:t>
            </a:r>
            <a:r>
              <a:rPr lang="zh-CN" altLang="en-US" sz="2400" dirty="0">
                <a:solidFill>
                  <a:srgbClr val="FF0000"/>
                </a:solidFill>
              </a:rPr>
              <a:t>对外戚</a:t>
            </a:r>
            <a:r>
              <a:rPr lang="zh-CN" altLang="en-US" sz="2400" dirty="0"/>
              <a:t>的处理类似宗室。</a:t>
            </a:r>
          </a:p>
        </p:txBody>
      </p:sp>
    </p:spTree>
    <p:extLst>
      <p:ext uri="{BB962C8B-B14F-4D97-AF65-F5344CB8AC3E}">
        <p14:creationId xmlns:p14="http://schemas.microsoft.com/office/powerpoint/2010/main" val="893314451"/>
      </p:ext>
    </p:extLst>
  </p:cSld>
  <p:clrMapOvr>
    <a:masterClrMapping/>
  </p:clrMapOvr>
  <p:transition/>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861" y="112944"/>
            <a:ext cx="10970149" cy="7017306"/>
          </a:xfrm>
          <a:prstGeom prst="rect">
            <a:avLst/>
          </a:prstGeom>
        </p:spPr>
        <p:txBody>
          <a:bodyPr wrap="square">
            <a:spAutoFit/>
          </a:bodyPr>
          <a:lstStyle/>
          <a:p>
            <a:pPr>
              <a:lnSpc>
                <a:spcPct val="150000"/>
              </a:lnSpc>
            </a:pPr>
            <a:r>
              <a:rPr lang="zh-CN" altLang="en-US" sz="2400" dirty="0">
                <a:solidFill>
                  <a:srgbClr val="FF0000"/>
                </a:solidFill>
              </a:rPr>
              <a:t>        大中国与小中国</a:t>
            </a:r>
            <a:endParaRPr lang="en-US" altLang="zh-CN" sz="2400" dirty="0">
              <a:solidFill>
                <a:srgbClr val="FF0000"/>
              </a:solidFill>
            </a:endParaRPr>
          </a:p>
          <a:p>
            <a:pPr>
              <a:lnSpc>
                <a:spcPct val="150000"/>
              </a:lnSpc>
            </a:pPr>
            <a:r>
              <a:rPr lang="en-US" altLang="zh-CN" sz="2400" dirty="0"/>
              <a:t>        </a:t>
            </a:r>
            <a:r>
              <a:rPr lang="zh-CN" altLang="en-US" sz="2400" dirty="0"/>
              <a:t>。。。</a:t>
            </a:r>
            <a:r>
              <a:rPr lang="zh-CN" altLang="zh-CN" sz="2400" dirty="0"/>
              <a:t>辽、西夏、金少数民族政权先后接受了文化意义的“中国”，开始以“中国”自居。</a:t>
            </a:r>
            <a:r>
              <a:rPr lang="zh-CN" altLang="zh-CN" sz="2400" dirty="0">
                <a:solidFill>
                  <a:srgbClr val="FF0000"/>
                </a:solidFill>
              </a:rPr>
              <a:t>它们的“中国观”是开放的、发展的、包容的</a:t>
            </a:r>
            <a:r>
              <a:rPr lang="zh-CN" altLang="zh-CN" sz="2400" dirty="0"/>
              <a:t>，具有进步意义，为元朝最终实现“中华一体”打下了基础。</a:t>
            </a:r>
            <a:r>
              <a:rPr lang="zh-CN" altLang="en-US" sz="2400" dirty="0">
                <a:solidFill>
                  <a:srgbClr val="FF0000"/>
                </a:solidFill>
              </a:rPr>
              <a:t>元朝以前的中国历史，包括汉唐在内，本质上属于“小中国”。到了元朝，加上此前辽金等北方政权的影响，中国变成了“大中国”。辽人在自称“中国”的同时，仍然称宋朝为“中国”，</a:t>
            </a:r>
            <a:r>
              <a:rPr lang="zh-CN" altLang="en-US" sz="2400" dirty="0"/>
              <a:t>在强调夷人懂礼是“中国”的同时，并不反对汉人懂礼也是“中国”。金人进入中原地区以后，即继承汉儒“中原即中国”的理念，自称中国，</a:t>
            </a:r>
            <a:r>
              <a:rPr lang="zh-CN" altLang="en-US" sz="2400" dirty="0">
                <a:solidFill>
                  <a:srgbClr val="FF0000"/>
                </a:solidFill>
              </a:rPr>
              <a:t>但他们并没有把辽、宋排除在“中国”之外。</a:t>
            </a:r>
            <a:r>
              <a:rPr lang="zh-CN" altLang="en-US" sz="2400" dirty="0"/>
              <a:t>辽金的“中国”意识比较宽泛，可称“大中国”意识，也就是我们常说的“中华多元一体”意识。元朝实现了全中国的统一 ，“中国”一词的地域意义突破传统意义的九州而演变为十一行省，民族意义突破汉族而演变为汉、蒙、色目等众多民族，</a:t>
            </a:r>
            <a:r>
              <a:rPr lang="zh-CN" altLang="en-US" sz="2400" dirty="0">
                <a:solidFill>
                  <a:srgbClr val="FF0000"/>
                </a:solidFill>
              </a:rPr>
              <a:t>其文化意义演变为农耕文化和草原文化兼有</a:t>
            </a:r>
            <a:r>
              <a:rPr lang="zh-CN" altLang="en-US" sz="2400" dirty="0"/>
              <a:t>。</a:t>
            </a:r>
            <a:endParaRPr lang="en-US" altLang="zh-CN" sz="2400" dirty="0"/>
          </a:p>
          <a:p>
            <a:endParaRPr lang="zh-CN" altLang="en-US" dirty="0"/>
          </a:p>
        </p:txBody>
      </p:sp>
    </p:spTree>
    <p:extLst>
      <p:ext uri="{BB962C8B-B14F-4D97-AF65-F5344CB8AC3E}">
        <p14:creationId xmlns:p14="http://schemas.microsoft.com/office/powerpoint/2010/main" val="140620121"/>
      </p:ext>
    </p:extLst>
  </p:cSld>
  <p:clrMapOvr>
    <a:masterClrMapping/>
  </p:clrMapOvr>
  <p:transition/>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894" y="2302947"/>
            <a:ext cx="5037827" cy="584775"/>
          </a:xfrm>
          <a:prstGeom prst="rect">
            <a:avLst/>
          </a:prstGeom>
          <a:noFill/>
        </p:spPr>
        <p:txBody>
          <a:bodyPr wrap="square" rtlCol="0">
            <a:spAutoFit/>
          </a:bodyPr>
          <a:lstStyle/>
          <a:p>
            <a:r>
              <a:rPr lang="zh-CN" altLang="en-US" sz="3200" b="1" dirty="0">
                <a:latin typeface="仿宋" pitchFamily="49" charset="-122"/>
                <a:ea typeface="仿宋" pitchFamily="49" charset="-122"/>
              </a:rPr>
              <a:t>一、如何选定核心概念</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209536"/>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916883"/>
      </p:ext>
    </p:extLst>
  </p:cSld>
  <p:clrMapOvr>
    <a:masterClrMapping/>
  </p:clrMapOvr>
  <p:transition/>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497" y="871268"/>
            <a:ext cx="10567359" cy="3416320"/>
          </a:xfrm>
          <a:prstGeom prst="rect">
            <a:avLst/>
          </a:prstGeom>
          <a:noFill/>
        </p:spPr>
        <p:txBody>
          <a:bodyPr wrap="square" rtlCol="0">
            <a:spAutoFit/>
          </a:bodyPr>
          <a:lstStyle/>
          <a:p>
            <a:pPr>
              <a:lnSpc>
                <a:spcPct val="150000"/>
              </a:lnSpc>
            </a:pPr>
            <a:r>
              <a:rPr lang="en-US" altLang="zh-CN" sz="2400" dirty="0"/>
              <a:t>6. </a:t>
            </a:r>
            <a:r>
              <a:rPr lang="zh-CN" altLang="en-US" sz="2400" dirty="0"/>
              <a:t>高中正文呈现，内容不足或者很少，初中教材以目录呈现，</a:t>
            </a:r>
            <a:endParaRPr lang="en-US" altLang="zh-CN" sz="2400" dirty="0"/>
          </a:p>
          <a:p>
            <a:pPr>
              <a:lnSpc>
                <a:spcPct val="150000"/>
              </a:lnSpc>
            </a:pPr>
            <a:r>
              <a:rPr lang="zh-CN" altLang="en-US" sz="2400" dirty="0"/>
              <a:t>       七年级下册第</a:t>
            </a:r>
            <a:r>
              <a:rPr lang="en-US" altLang="zh-CN" sz="2400" dirty="0"/>
              <a:t>13</a:t>
            </a:r>
            <a:r>
              <a:rPr lang="zh-CN" altLang="en-US" sz="2400" dirty="0"/>
              <a:t>课宋元时期的科技与交通：第一目录</a:t>
            </a:r>
            <a:r>
              <a:rPr lang="zh-CN" altLang="en-US" sz="2400" dirty="0">
                <a:solidFill>
                  <a:srgbClr val="FF0000"/>
                </a:solidFill>
              </a:rPr>
              <a:t>活字印刷术</a:t>
            </a:r>
            <a:r>
              <a:rPr lang="zh-CN" altLang="en-US" sz="2400" dirty="0"/>
              <a:t>的发明</a:t>
            </a:r>
            <a:endParaRPr lang="en-US" altLang="zh-CN" sz="2400" dirty="0"/>
          </a:p>
          <a:p>
            <a:pPr>
              <a:lnSpc>
                <a:spcPct val="150000"/>
              </a:lnSpc>
            </a:pPr>
            <a:r>
              <a:rPr lang="zh-CN" altLang="en-US" sz="2400" dirty="0"/>
              <a:t>纲要上</a:t>
            </a:r>
            <a:r>
              <a:rPr lang="en-US" altLang="zh-CN" sz="2400" dirty="0"/>
              <a:t>11</a:t>
            </a:r>
            <a:r>
              <a:rPr lang="zh-CN" altLang="en-US" sz="2400" dirty="0"/>
              <a:t>课仅仅是点到为止。</a:t>
            </a:r>
            <a:endParaRPr lang="en-US" altLang="zh-CN" sz="2400" dirty="0"/>
          </a:p>
          <a:p>
            <a:pPr>
              <a:lnSpc>
                <a:spcPct val="150000"/>
              </a:lnSpc>
            </a:pPr>
            <a:r>
              <a:rPr lang="zh-CN" altLang="en-US" sz="2400" dirty="0"/>
              <a:t>       八年级下册第</a:t>
            </a:r>
            <a:r>
              <a:rPr lang="en-US" altLang="zh-CN" sz="2400" dirty="0"/>
              <a:t>14</a:t>
            </a:r>
            <a:r>
              <a:rPr lang="zh-CN" altLang="en-US" sz="2400" dirty="0"/>
              <a:t>课一整节课主讲</a:t>
            </a:r>
            <a:r>
              <a:rPr lang="zh-CN" altLang="en-US" sz="2400" dirty="0">
                <a:solidFill>
                  <a:srgbClr val="FF0000"/>
                </a:solidFill>
              </a:rPr>
              <a:t>海峡两岸的交往</a:t>
            </a:r>
            <a:r>
              <a:rPr lang="zh-CN" altLang="en-US" sz="2400" dirty="0"/>
              <a:t>，纲要下</a:t>
            </a:r>
            <a:r>
              <a:rPr lang="en-US" altLang="zh-CN" sz="2400" dirty="0"/>
              <a:t>28</a:t>
            </a:r>
            <a:r>
              <a:rPr lang="zh-CN" altLang="en-US" sz="2400" dirty="0"/>
              <a:t>课改革开放和社会主义现代化建设的巨大成就。</a:t>
            </a:r>
            <a:r>
              <a:rPr lang="zh-CN" altLang="en-US" sz="2400" dirty="0">
                <a:solidFill>
                  <a:srgbClr val="FF0000"/>
                </a:solidFill>
              </a:rPr>
              <a:t>一国两制和海峡两岸关系</a:t>
            </a:r>
            <a:endParaRPr lang="en-US" altLang="zh-CN" sz="2400" dirty="0">
              <a:solidFill>
                <a:srgbClr val="FF0000"/>
              </a:solidFill>
            </a:endParaRPr>
          </a:p>
          <a:p>
            <a:pPr>
              <a:lnSpc>
                <a:spcPct val="150000"/>
              </a:lnSpc>
            </a:pPr>
            <a:endParaRPr lang="zh-CN" altLang="en-US" sz="2400" dirty="0"/>
          </a:p>
        </p:txBody>
      </p:sp>
      <p:pic>
        <p:nvPicPr>
          <p:cNvPr id="3" name="Picture 2">
            <a:extLst>
              <a:ext uri="{FF2B5EF4-FFF2-40B4-BE49-F238E27FC236}">
                <a16:creationId xmlns:a16="http://schemas.microsoft.com/office/drawing/2014/main" id="{D044B370-4621-9691-829F-34D2F4BA0E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9187" y="4533253"/>
            <a:ext cx="1725712" cy="217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7601"/>
      </p:ext>
    </p:extLst>
  </p:cSld>
  <p:clrMapOvr>
    <a:masterClrMapping/>
  </p:clrMapOvr>
  <p:transition/>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727" y="836610"/>
            <a:ext cx="10437963" cy="4452566"/>
          </a:xfrm>
          <a:prstGeom prst="rect">
            <a:avLst/>
          </a:prstGeom>
        </p:spPr>
        <p:txBody>
          <a:bodyPr wrap="square">
            <a:spAutoFit/>
          </a:bodyPr>
          <a:lstStyle/>
          <a:p>
            <a:pPr>
              <a:lnSpc>
                <a:spcPct val="150000"/>
              </a:lnSpc>
            </a:pPr>
            <a:r>
              <a:rPr lang="zh-CN" altLang="en-US" sz="2400" dirty="0">
                <a:solidFill>
                  <a:srgbClr val="FF0000"/>
                </a:solidFill>
              </a:rPr>
              <a:t>       活字印刷</a:t>
            </a:r>
            <a:r>
              <a:rPr lang="zh-CN" altLang="en-US" sz="2400" dirty="0"/>
              <a:t>：</a:t>
            </a:r>
            <a:endParaRPr lang="en-US" altLang="zh-CN" sz="2400" dirty="0"/>
          </a:p>
          <a:p>
            <a:pPr>
              <a:lnSpc>
                <a:spcPct val="150000"/>
              </a:lnSpc>
            </a:pPr>
            <a:r>
              <a:rPr lang="en-US" altLang="zh-CN" sz="2400" dirty="0"/>
              <a:t>       </a:t>
            </a:r>
            <a:r>
              <a:rPr lang="zh-CN" altLang="zh-CN" sz="2400" dirty="0"/>
              <a:t>宋元时期，活字印刷普及度低，</a:t>
            </a:r>
            <a:r>
              <a:rPr lang="zh-CN" altLang="zh-CN" sz="2400" dirty="0">
                <a:solidFill>
                  <a:srgbClr val="FF0000"/>
                </a:solidFill>
              </a:rPr>
              <a:t>进入明清时期</a:t>
            </a:r>
            <a:r>
              <a:rPr lang="zh-CN" altLang="zh-CN" sz="2400" dirty="0"/>
              <a:t>，活字印刷达到一定规模，但普及度不如雕版印刷。后来传播至欧洲经过改进产生了金属活字印刷，在欧洲传播开来。</a:t>
            </a:r>
            <a:r>
              <a:rPr lang="en-US" altLang="zh-CN" sz="2400" dirty="0"/>
              <a:t>………</a:t>
            </a:r>
            <a:r>
              <a:rPr lang="zh-CN" altLang="en-US" sz="2400" dirty="0">
                <a:solidFill>
                  <a:srgbClr val="FF0000"/>
                </a:solidFill>
              </a:rPr>
              <a:t>汉字特殊的形态、汉字巨大的数量和活字印刷技术不成熟</a:t>
            </a:r>
            <a:r>
              <a:rPr lang="zh-CN" altLang="en-US" sz="2400" dirty="0"/>
              <a:t>（活字排印间距，活字字体大小，活字着墨）制约了活字印刷在中国的推广普及。活字印刷术推动了欧洲从中世纪向封建社会转变。相比于汉字上万种，</a:t>
            </a:r>
            <a:r>
              <a:rPr lang="zh-CN" altLang="en-US" sz="2400" dirty="0">
                <a:solidFill>
                  <a:srgbClr val="FF0000"/>
                </a:solidFill>
              </a:rPr>
              <a:t>西方文字是由字母组成，数量少，</a:t>
            </a:r>
            <a:r>
              <a:rPr lang="zh-CN" altLang="en-US" sz="2400" dirty="0"/>
              <a:t>西方人只需刻上已有的全部字母，和必需的标点符号即可，所以活字印刷在欧洲普及推广迅速</a:t>
            </a:r>
            <a:r>
              <a:rPr lang="en-US" altLang="zh-CN" sz="2400" dirty="0"/>
              <a:t>…….</a:t>
            </a:r>
            <a:endParaRPr lang="zh-CN" altLang="zh-CN" sz="2400" dirty="0"/>
          </a:p>
        </p:txBody>
      </p:sp>
    </p:spTree>
    <p:extLst>
      <p:ext uri="{BB962C8B-B14F-4D97-AF65-F5344CB8AC3E}">
        <p14:creationId xmlns:p14="http://schemas.microsoft.com/office/powerpoint/2010/main" val="2808747491"/>
      </p:ext>
    </p:extLst>
  </p:cSld>
  <p:clrMapOvr>
    <a:masterClrMapping/>
  </p:clrMapOvr>
  <p:transition/>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080" y="206406"/>
            <a:ext cx="11266098" cy="5283562"/>
          </a:xfrm>
          <a:prstGeom prst="rect">
            <a:avLst/>
          </a:prstGeom>
        </p:spPr>
        <p:txBody>
          <a:bodyPr wrap="square">
            <a:spAutoFit/>
          </a:bodyPr>
          <a:lstStyle/>
          <a:p>
            <a:endParaRPr lang="en-US" altLang="zh-CN" dirty="0"/>
          </a:p>
          <a:p>
            <a:pPr>
              <a:lnSpc>
                <a:spcPct val="150000"/>
              </a:lnSpc>
            </a:pPr>
            <a:r>
              <a:rPr lang="zh-CN" altLang="en-US" sz="2400" dirty="0">
                <a:solidFill>
                  <a:srgbClr val="FF0000"/>
                </a:solidFill>
              </a:rPr>
              <a:t>         一国两制和海峡两岸关系</a:t>
            </a:r>
            <a:endParaRPr lang="en-US" altLang="zh-CN" sz="2400" dirty="0">
              <a:solidFill>
                <a:srgbClr val="FF0000"/>
              </a:solidFill>
            </a:endParaRPr>
          </a:p>
          <a:p>
            <a:pPr>
              <a:lnSpc>
                <a:spcPct val="150000"/>
              </a:lnSpc>
            </a:pPr>
            <a:r>
              <a:rPr lang="en-US" altLang="zh-CN" sz="2400" dirty="0">
                <a:solidFill>
                  <a:srgbClr val="FF0000"/>
                </a:solidFill>
              </a:rPr>
              <a:t>        </a:t>
            </a:r>
            <a:r>
              <a:rPr lang="zh-CN" altLang="en-US" sz="2400" dirty="0"/>
              <a:t>自</a:t>
            </a:r>
            <a:r>
              <a:rPr lang="en-US" altLang="zh-CN" sz="2400" dirty="0"/>
              <a:t>20</a:t>
            </a:r>
            <a:r>
              <a:rPr lang="zh-CN" altLang="en-US" sz="2400" dirty="0"/>
              <a:t>世纪</a:t>
            </a:r>
            <a:r>
              <a:rPr lang="en-US" altLang="zh-CN" sz="2400" dirty="0"/>
              <a:t>70</a:t>
            </a:r>
            <a:r>
              <a:rPr lang="zh-CN" altLang="en-US" sz="2400" dirty="0"/>
              <a:t>年代末开始，国际国内形势发生了一些重要变化：</a:t>
            </a:r>
            <a:r>
              <a:rPr lang="zh-CN" altLang="en-US" sz="2400" dirty="0">
                <a:solidFill>
                  <a:srgbClr val="FF0000"/>
                </a:solidFill>
              </a:rPr>
              <a:t>中美建立外交关系，实现了关系正常化；中国共产党召开十一届三中全会</a:t>
            </a:r>
            <a:r>
              <a:rPr lang="zh-CN" altLang="en-US" sz="2400" dirty="0"/>
              <a:t>，决定把党和国家的工作中心转移到现代化经济建设上来。</a:t>
            </a:r>
            <a:r>
              <a:rPr lang="en-US" altLang="zh-CN" sz="2400" dirty="0"/>
              <a:t>……..</a:t>
            </a:r>
            <a:r>
              <a:rPr lang="zh-CN" altLang="en-US" sz="2400" dirty="0"/>
              <a:t> </a:t>
            </a:r>
            <a:r>
              <a:rPr lang="en-US" altLang="zh-CN" sz="2400" dirty="0"/>
              <a:t>1979</a:t>
            </a:r>
            <a:r>
              <a:rPr lang="zh-CN" altLang="en-US" sz="2400" dirty="0"/>
              <a:t>年</a:t>
            </a:r>
            <a:r>
              <a:rPr lang="en-US" altLang="zh-CN" sz="2400" dirty="0"/>
              <a:t>1</a:t>
            </a:r>
            <a:r>
              <a:rPr lang="zh-CN" altLang="en-US" sz="2400" dirty="0"/>
              <a:t>月</a:t>
            </a:r>
            <a:r>
              <a:rPr lang="en-US" altLang="zh-CN" sz="2400" dirty="0"/>
              <a:t>1</a:t>
            </a:r>
            <a:r>
              <a:rPr lang="zh-CN" altLang="en-US" sz="2400" dirty="0"/>
              <a:t>日，发表</a:t>
            </a:r>
            <a:r>
              <a:rPr lang="en-US" altLang="zh-CN" sz="2400" dirty="0"/>
              <a:t>《</a:t>
            </a:r>
            <a:r>
              <a:rPr lang="zh-CN" altLang="en-US" sz="2400" dirty="0"/>
              <a:t>告台湾同胞书</a:t>
            </a:r>
            <a:r>
              <a:rPr lang="en-US" altLang="zh-CN" sz="2400" dirty="0"/>
              <a:t>》</a:t>
            </a:r>
            <a:r>
              <a:rPr lang="zh-CN" altLang="en-US" sz="2400" dirty="0"/>
              <a:t>，郑重宣告了中国政府和平解决台湾问题的大政方针，呼吁两岸就结束军事对峙状态进行商谈</a:t>
            </a:r>
            <a:r>
              <a:rPr lang="en-US" altLang="zh-CN" sz="2400" dirty="0"/>
              <a:t>……</a:t>
            </a:r>
            <a:r>
              <a:rPr lang="zh-CN" altLang="en-US" sz="2400" dirty="0"/>
              <a:t>中央人民政府</a:t>
            </a:r>
            <a:r>
              <a:rPr lang="zh-CN" altLang="en-US" sz="2400" dirty="0">
                <a:solidFill>
                  <a:srgbClr val="FF0000"/>
                </a:solidFill>
              </a:rPr>
              <a:t>倡议两岸直接实行通邮、通航、通商</a:t>
            </a:r>
            <a:r>
              <a:rPr lang="zh-CN" altLang="en-US" sz="2400" dirty="0"/>
              <a:t>，但台湾当时实行严禁和三不政策，并未回应。</a:t>
            </a:r>
            <a:r>
              <a:rPr lang="en-US" altLang="zh-CN" sz="2400" dirty="0"/>
              <a:t>1981</a:t>
            </a:r>
            <a:r>
              <a:rPr lang="zh-CN" altLang="en-US" sz="2400" dirty="0"/>
              <a:t>年，叶剑英表示“国家实现统一后，台湾可作为特别行政区，享有高度的自治权”。</a:t>
            </a:r>
            <a:r>
              <a:rPr lang="en-US" altLang="zh-CN" sz="2400" dirty="0"/>
              <a:t>20</a:t>
            </a:r>
            <a:r>
              <a:rPr lang="zh-CN" altLang="en-US" sz="2400" dirty="0"/>
              <a:t>世纪</a:t>
            </a:r>
            <a:r>
              <a:rPr lang="en-US" altLang="zh-CN" sz="2400" dirty="0"/>
              <a:t>80</a:t>
            </a:r>
            <a:r>
              <a:rPr lang="zh-CN" altLang="en-US" sz="2400" dirty="0"/>
              <a:t>年代初，邓小平同志提出了“一国两制”伟大构想，后来对其进行了全面阐述。</a:t>
            </a:r>
          </a:p>
        </p:txBody>
      </p:sp>
    </p:spTree>
    <p:extLst>
      <p:ext uri="{BB962C8B-B14F-4D97-AF65-F5344CB8AC3E}">
        <p14:creationId xmlns:p14="http://schemas.microsoft.com/office/powerpoint/2010/main" val="2993741697"/>
      </p:ext>
    </p:extLst>
  </p:cSld>
  <p:clrMapOvr>
    <a:masterClrMapping/>
  </p:clrMapOvr>
  <p:transition/>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21" y="1404524"/>
            <a:ext cx="10990053" cy="3416320"/>
          </a:xfrm>
          <a:prstGeom prst="rect">
            <a:avLst/>
          </a:prstGeom>
        </p:spPr>
        <p:txBody>
          <a:bodyPr wrap="square">
            <a:spAutoFit/>
          </a:bodyPr>
          <a:lstStyle/>
          <a:p>
            <a:pPr>
              <a:lnSpc>
                <a:spcPct val="150000"/>
              </a:lnSpc>
            </a:pPr>
            <a:r>
              <a:rPr lang="en-US" altLang="zh-CN" sz="2400" dirty="0">
                <a:solidFill>
                  <a:srgbClr val="FF0000"/>
                </a:solidFill>
              </a:rPr>
              <a:t>       1987</a:t>
            </a:r>
            <a:r>
              <a:rPr lang="zh-CN" altLang="en-US" sz="2400" dirty="0">
                <a:solidFill>
                  <a:srgbClr val="FF0000"/>
                </a:solidFill>
              </a:rPr>
              <a:t>年</a:t>
            </a:r>
            <a:r>
              <a:rPr lang="zh-CN" altLang="en-US" sz="2400" dirty="0"/>
              <a:t>，台湾当局迫于岛内老兵示威返乡和台商迫切与大陆经济往来的形势采取了一些开放措施，</a:t>
            </a:r>
            <a:r>
              <a:rPr lang="zh-CN" altLang="en-US" sz="2400" dirty="0">
                <a:solidFill>
                  <a:srgbClr val="FF0000"/>
                </a:solidFill>
              </a:rPr>
              <a:t>允许台湾居民赴大陆探亲，</a:t>
            </a:r>
            <a:r>
              <a:rPr lang="zh-CN" altLang="en-US" sz="2400" dirty="0"/>
              <a:t>并在经济文化等方面进行交流。</a:t>
            </a:r>
            <a:r>
              <a:rPr lang="en-US" altLang="zh-CN" sz="2400" dirty="0"/>
              <a:t>1987</a:t>
            </a:r>
            <a:r>
              <a:rPr lang="zh-CN" altLang="en-US" sz="2400" dirty="0"/>
              <a:t>年，国务院办公厅公布有关接待探亲台胞的办法。</a:t>
            </a:r>
            <a:r>
              <a:rPr lang="en-US" altLang="zh-CN" sz="2400" dirty="0"/>
              <a:t>11</a:t>
            </a:r>
            <a:r>
              <a:rPr lang="zh-CN" altLang="en-US" sz="2400" dirty="0"/>
              <a:t>月</a:t>
            </a:r>
            <a:r>
              <a:rPr lang="en-US" altLang="zh-CN" sz="2400" dirty="0"/>
              <a:t>2</a:t>
            </a:r>
            <a:r>
              <a:rPr lang="zh-CN" altLang="en-US" sz="2400" dirty="0"/>
              <a:t>日，</a:t>
            </a:r>
            <a:r>
              <a:rPr lang="zh-CN" altLang="en-US" sz="2400" dirty="0">
                <a:solidFill>
                  <a:srgbClr val="FF0000"/>
                </a:solidFill>
              </a:rPr>
              <a:t>第一批探亲台胞经香港赴大陆。</a:t>
            </a:r>
            <a:r>
              <a:rPr lang="zh-CN" altLang="en-US" sz="2400" dirty="0"/>
              <a:t>至此，长达</a:t>
            </a:r>
            <a:r>
              <a:rPr lang="en-US" altLang="zh-CN" sz="2400" dirty="0"/>
              <a:t>38</a:t>
            </a:r>
            <a:r>
              <a:rPr lang="zh-CN" altLang="en-US" sz="2400" dirty="0"/>
              <a:t>年之久的</a:t>
            </a:r>
            <a:r>
              <a:rPr lang="zh-CN" altLang="en-US" sz="2400" dirty="0">
                <a:solidFill>
                  <a:srgbClr val="FF0000"/>
                </a:solidFill>
              </a:rPr>
              <a:t>海峡两岸同胞长期的隔绝状态被打破</a:t>
            </a:r>
            <a:r>
              <a:rPr lang="zh-CN" altLang="en-US" sz="2400" dirty="0"/>
              <a:t>，两岸关系进入新阶段。</a:t>
            </a:r>
            <a:r>
              <a:rPr lang="en-US" altLang="zh-CN" sz="2400" dirty="0"/>
              <a:t>……….</a:t>
            </a:r>
            <a:r>
              <a:rPr lang="zh-CN" altLang="en-US" sz="2400" dirty="0"/>
              <a:t> </a:t>
            </a:r>
            <a:r>
              <a:rPr lang="en-US" altLang="zh-CN" sz="2400" dirty="0"/>
              <a:t>1992</a:t>
            </a:r>
            <a:r>
              <a:rPr lang="zh-CN" altLang="en-US" sz="2400" dirty="0"/>
              <a:t>年，两岸授权海协会和海基会两个民间团体进行对话商谈，达成“坚持一个中国原则”的九二共识</a:t>
            </a:r>
            <a:r>
              <a:rPr lang="en-US" altLang="zh-CN" sz="2400" dirty="0"/>
              <a:t>……..</a:t>
            </a:r>
            <a:endParaRPr lang="zh-CN" altLang="en-US" sz="2400" dirty="0"/>
          </a:p>
        </p:txBody>
      </p:sp>
      <p:pic>
        <p:nvPicPr>
          <p:cNvPr id="3" name="Picture 2">
            <a:extLst>
              <a:ext uri="{FF2B5EF4-FFF2-40B4-BE49-F238E27FC236}">
                <a16:creationId xmlns:a16="http://schemas.microsoft.com/office/drawing/2014/main" id="{2D932D20-0DA6-D0F1-DE8C-255E1545B9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345" y="4779415"/>
            <a:ext cx="1530553" cy="193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455334"/>
      </p:ext>
    </p:extLst>
  </p:cSld>
  <p:clrMapOvr>
    <a:masterClrMapping/>
  </p:clrMapOvr>
  <p:transition/>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916" y="2216165"/>
            <a:ext cx="8643667" cy="1631216"/>
          </a:xfrm>
          <a:prstGeom prst="rect">
            <a:avLst/>
          </a:prstGeom>
          <a:noFill/>
        </p:spPr>
        <p:txBody>
          <a:bodyPr wrap="square" rtlCol="0">
            <a:spAutoFit/>
          </a:bodyPr>
          <a:lstStyle/>
          <a:p>
            <a:pPr algn="ctr"/>
            <a:r>
              <a:rPr lang="zh-CN" altLang="en-US" sz="4400" dirty="0">
                <a:solidFill>
                  <a:srgbClr val="FF0000"/>
                </a:solidFill>
              </a:rPr>
              <a:t>谢谢聆听，共同交流</a:t>
            </a:r>
            <a:endParaRPr lang="en-US" altLang="zh-CN" sz="4400" dirty="0">
              <a:solidFill>
                <a:srgbClr val="FF0000"/>
              </a:solidFill>
            </a:endParaRPr>
          </a:p>
          <a:p>
            <a:pPr algn="ctr"/>
            <a:endParaRPr lang="en-US" altLang="zh-CN" sz="2800" dirty="0"/>
          </a:p>
          <a:p>
            <a:pPr algn="ctr"/>
            <a:r>
              <a:rPr lang="zh-CN" altLang="en-US" sz="2800" dirty="0"/>
              <a:t>联系：</a:t>
            </a:r>
            <a:r>
              <a:rPr lang="en-US" altLang="zh-CN" sz="2800" dirty="0"/>
              <a:t>15839566865</a:t>
            </a:r>
            <a:r>
              <a:rPr lang="zh-CN" altLang="en-US" sz="2800"/>
              <a:t>（赵占广，微信</a:t>
            </a:r>
            <a:r>
              <a:rPr lang="zh-CN" altLang="en-US" sz="2800"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261" y="3907766"/>
            <a:ext cx="2081338" cy="283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36499"/>
      </p:ext>
    </p:extLst>
  </p:cSld>
  <p:clrMapOvr>
    <a:masterClrMapping/>
  </p:clrMapOvr>
  <p:transition/>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3910" y="741872"/>
            <a:ext cx="8747184" cy="5078313"/>
          </a:xfrm>
          <a:prstGeom prst="rect">
            <a:avLst/>
          </a:prstGeom>
        </p:spPr>
        <p:txBody>
          <a:bodyPr wrap="square">
            <a:spAutoFit/>
          </a:bodyPr>
          <a:lstStyle/>
          <a:p>
            <a:pPr marL="342900" indent="-342900">
              <a:lnSpc>
                <a:spcPct val="150000"/>
              </a:lnSpc>
              <a:buAutoNum type="arabicPeriod"/>
            </a:pPr>
            <a:r>
              <a:rPr lang="zh-CN" altLang="en-US" sz="2400" dirty="0"/>
              <a:t>每课标题和目录</a:t>
            </a:r>
            <a:endParaRPr lang="en-US" altLang="zh-CN" sz="2400" dirty="0"/>
          </a:p>
          <a:p>
            <a:pPr>
              <a:lnSpc>
                <a:spcPct val="150000"/>
              </a:lnSpc>
            </a:pPr>
            <a:r>
              <a:rPr lang="en-US" altLang="zh-CN" sz="2400" dirty="0"/>
              <a:t>2. </a:t>
            </a:r>
            <a:r>
              <a:rPr lang="zh-CN" altLang="en-US" sz="2400" dirty="0"/>
              <a:t>每课目录为主，兼顾选择性必修，拓展点</a:t>
            </a:r>
            <a:endParaRPr lang="en-US" altLang="zh-CN" sz="2400" dirty="0"/>
          </a:p>
          <a:p>
            <a:pPr>
              <a:lnSpc>
                <a:spcPct val="150000"/>
              </a:lnSpc>
            </a:pPr>
            <a:r>
              <a:rPr lang="en-US" altLang="zh-CN" sz="2400" dirty="0"/>
              <a:t>3. </a:t>
            </a:r>
            <a:r>
              <a:rPr lang="zh-CN" altLang="en-US" sz="2400" dirty="0"/>
              <a:t>正文内容为主兼顾课后练习</a:t>
            </a:r>
            <a:endParaRPr lang="en-US" altLang="zh-CN" sz="2400" dirty="0"/>
          </a:p>
          <a:p>
            <a:pPr>
              <a:lnSpc>
                <a:spcPct val="150000"/>
              </a:lnSpc>
            </a:pPr>
            <a:r>
              <a:rPr lang="en-US" altLang="zh-CN" sz="2400" dirty="0"/>
              <a:t>4. </a:t>
            </a:r>
            <a:r>
              <a:rPr lang="zh-CN" altLang="en-US" sz="2400" dirty="0"/>
              <a:t>某一课的正文中偶尔出现，但遍及多课</a:t>
            </a:r>
            <a:endParaRPr lang="en-US" altLang="zh-CN" sz="2400" dirty="0"/>
          </a:p>
          <a:p>
            <a:pPr>
              <a:lnSpc>
                <a:spcPct val="150000"/>
              </a:lnSpc>
            </a:pPr>
            <a:r>
              <a:rPr lang="en-US" altLang="zh-CN" sz="2400" dirty="0"/>
              <a:t>5. </a:t>
            </a:r>
            <a:r>
              <a:rPr lang="zh-CN" altLang="en-US" sz="2400" dirty="0"/>
              <a:t>正文和目录未呈现，但是理解本课的重要概念</a:t>
            </a:r>
            <a:endParaRPr lang="en-US" altLang="zh-CN" sz="2400" dirty="0"/>
          </a:p>
          <a:p>
            <a:pPr>
              <a:lnSpc>
                <a:spcPct val="150000"/>
              </a:lnSpc>
            </a:pPr>
            <a:r>
              <a:rPr lang="en-US" altLang="zh-CN" sz="2400" dirty="0"/>
              <a:t>6. </a:t>
            </a:r>
            <a:r>
              <a:rPr lang="zh-CN" altLang="en-US" sz="2400" dirty="0"/>
              <a:t>高中正文呈现，内容很少，初中教材以目录呈现</a:t>
            </a:r>
            <a:endParaRPr lang="en-US" altLang="zh-CN" sz="2400" dirty="0"/>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a:p>
            <a:pPr>
              <a:lnSpc>
                <a:spcPct val="150000"/>
              </a:lnSpc>
            </a:pPr>
            <a:endParaRPr lang="en-US" altLang="zh-CN" dirty="0">
              <a:solidFill>
                <a:srgbClr val="0070C0"/>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338932"/>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933231"/>
      </p:ext>
    </p:extLst>
  </p:cSld>
  <p:clrMapOvr>
    <a:masterClrMapping/>
  </p:clrMapOvr>
  <p:transition/>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4896" y="2336675"/>
            <a:ext cx="8609163" cy="1077218"/>
          </a:xfrm>
          <a:prstGeom prst="rect">
            <a:avLst/>
          </a:prstGeom>
          <a:noFill/>
        </p:spPr>
        <p:txBody>
          <a:bodyPr wrap="square" rtlCol="0">
            <a:spAutoFit/>
          </a:bodyPr>
          <a:lstStyle/>
          <a:p>
            <a:pPr algn="ctr"/>
            <a:r>
              <a:rPr lang="zh-CN" altLang="en-US" sz="3200" b="1" dirty="0">
                <a:latin typeface="仿宋" pitchFamily="49" charset="-122"/>
                <a:ea typeface="仿宋" pitchFamily="49" charset="-122"/>
              </a:rPr>
              <a:t>二、核心概念在高中历史教学中应用和解读</a:t>
            </a:r>
            <a:endParaRPr lang="en-US" altLang="zh-CN" sz="3200" b="1" dirty="0">
              <a:latin typeface="仿宋" pitchFamily="49" charset="-122"/>
              <a:ea typeface="仿宋" pitchFamily="49" charset="-122"/>
            </a:endParaRPr>
          </a:p>
          <a:p>
            <a:pPr algn="ctr"/>
            <a:endParaRPr lang="en-US" altLang="zh-CN" sz="3200" dirty="0">
              <a:latin typeface="仿宋" pitchFamily="49" charset="-122"/>
              <a:ea typeface="仿宋" pitchFamily="49" charset="-122"/>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3815" y="4338932"/>
            <a:ext cx="1861342" cy="23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25603"/>
      </p:ext>
    </p:extLst>
  </p:cSld>
  <p:clrMapOvr>
    <a:masterClrMapping/>
  </p:clrMapOvr>
  <p:transition/>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405" y="155271"/>
            <a:ext cx="10618574" cy="6555641"/>
          </a:xfrm>
          <a:prstGeom prst="rect">
            <a:avLst/>
          </a:prstGeom>
          <a:noFill/>
        </p:spPr>
        <p:txBody>
          <a:bodyPr wrap="square" rtlCol="0">
            <a:spAutoFit/>
          </a:bodyPr>
          <a:lstStyle/>
          <a:p>
            <a:pPr>
              <a:lnSpc>
                <a:spcPct val="150000"/>
              </a:lnSpc>
            </a:pPr>
            <a:r>
              <a:rPr lang="en-US" altLang="zh-CN" sz="2000" dirty="0">
                <a:solidFill>
                  <a:srgbClr val="0070C0"/>
                </a:solidFill>
              </a:rPr>
              <a:t>1. </a:t>
            </a:r>
            <a:r>
              <a:rPr lang="zh-CN" altLang="en-US" sz="2000" dirty="0">
                <a:solidFill>
                  <a:srgbClr val="0070C0"/>
                </a:solidFill>
              </a:rPr>
              <a:t>每课目录</a:t>
            </a:r>
            <a:endParaRPr lang="en-US" altLang="zh-CN" sz="2000" dirty="0">
              <a:solidFill>
                <a:srgbClr val="0070C0"/>
              </a:solidFill>
            </a:endParaRPr>
          </a:p>
          <a:p>
            <a:pPr>
              <a:lnSpc>
                <a:spcPct val="150000"/>
              </a:lnSpc>
            </a:pPr>
            <a:r>
              <a:rPr lang="zh-CN" altLang="en-US" sz="2000" dirty="0">
                <a:latin typeface="仿宋" pitchFamily="49" charset="-122"/>
                <a:ea typeface="仿宋" pitchFamily="49" charset="-122"/>
              </a:rPr>
              <a:t>    纲要下第</a:t>
            </a:r>
            <a:r>
              <a:rPr lang="en-US" altLang="zh-CN" sz="2000" dirty="0">
                <a:latin typeface="仿宋" pitchFamily="49" charset="-122"/>
                <a:ea typeface="仿宋" pitchFamily="49" charset="-122"/>
              </a:rPr>
              <a:t>5</a:t>
            </a:r>
            <a:r>
              <a:rPr lang="zh-CN" altLang="en-US" sz="2000" dirty="0">
                <a:latin typeface="仿宋" pitchFamily="49" charset="-122"/>
                <a:ea typeface="仿宋" pitchFamily="49" charset="-122"/>
              </a:rPr>
              <a:t>课古代非洲与美洲（目录一古代非洲文明、目录二古代美洲文明）</a:t>
            </a:r>
            <a:endParaRPr lang="en-US" altLang="zh-CN" sz="2000" dirty="0">
              <a:latin typeface="仿宋" pitchFamily="49" charset="-122"/>
              <a:ea typeface="仿宋" pitchFamily="49" charset="-122"/>
            </a:endParaRPr>
          </a:p>
          <a:p>
            <a:pPr>
              <a:lnSpc>
                <a:spcPct val="150000"/>
              </a:lnSpc>
            </a:pPr>
            <a:r>
              <a:rPr lang="zh-CN" altLang="en-US" sz="2000" dirty="0">
                <a:latin typeface="仿宋" pitchFamily="49" charset="-122"/>
                <a:ea typeface="仿宋" pitchFamily="49" charset="-122"/>
              </a:rPr>
              <a:t>    核心概念：古代非洲文明、古代美洲文明。</a:t>
            </a:r>
            <a:endParaRPr lang="en-US" altLang="zh-CN" sz="2000" dirty="0">
              <a:latin typeface="仿宋" pitchFamily="49" charset="-122"/>
              <a:ea typeface="仿宋" pitchFamily="49" charset="-122"/>
            </a:endParaRPr>
          </a:p>
          <a:p>
            <a:pPr>
              <a:lnSpc>
                <a:spcPct val="150000"/>
              </a:lnSpc>
            </a:pPr>
            <a:r>
              <a:rPr lang="zh-CN" altLang="en-US" sz="2400" dirty="0"/>
              <a:t>      古代非洲文明：</a:t>
            </a:r>
            <a:r>
              <a:rPr lang="zh-CN" altLang="en-US" sz="2400" dirty="0">
                <a:solidFill>
                  <a:srgbClr val="FF0000"/>
                </a:solidFill>
              </a:rPr>
              <a:t>时间，空间两个维度</a:t>
            </a:r>
            <a:endParaRPr lang="en-US" altLang="zh-CN" sz="2400" dirty="0"/>
          </a:p>
          <a:p>
            <a:pPr>
              <a:lnSpc>
                <a:spcPct val="150000"/>
              </a:lnSpc>
            </a:pPr>
            <a:r>
              <a:rPr lang="zh-CN" altLang="en-US" sz="2000" dirty="0"/>
              <a:t>         。。。。</a:t>
            </a:r>
            <a:r>
              <a:rPr lang="zh-CN" altLang="zh-CN" sz="2000" dirty="0"/>
              <a:t>中古时期</a:t>
            </a:r>
            <a:r>
              <a:rPr lang="zh-CN" altLang="en-US" sz="2000" dirty="0"/>
              <a:t>（</a:t>
            </a:r>
            <a:r>
              <a:rPr lang="en-US" altLang="zh-CN" sz="2000" dirty="0"/>
              <a:t>5-15</a:t>
            </a:r>
            <a:r>
              <a:rPr lang="zh-CN" altLang="en-US" sz="2000" dirty="0"/>
              <a:t>世纪）</a:t>
            </a:r>
            <a:r>
              <a:rPr lang="zh-CN" altLang="zh-CN" sz="2000" dirty="0"/>
              <a:t>，</a:t>
            </a:r>
            <a:r>
              <a:rPr lang="zh-CN" altLang="zh-CN" sz="2000" dirty="0">
                <a:solidFill>
                  <a:srgbClr val="FF0000"/>
                </a:solidFill>
              </a:rPr>
              <a:t>北非已进入封建社会</a:t>
            </a:r>
            <a:r>
              <a:rPr lang="zh-CN" altLang="zh-CN" sz="2000" dirty="0"/>
              <a:t>（拜占庭帝国、阿拉伯帝国先后占领），而撒哈拉沙漠以南区域的</a:t>
            </a:r>
            <a:r>
              <a:rPr lang="zh-CN" altLang="zh-CN" sz="2000" dirty="0">
                <a:solidFill>
                  <a:srgbClr val="FF0000"/>
                </a:solidFill>
              </a:rPr>
              <a:t>东非、西非、南非文明仅仅是点点文明区块，</a:t>
            </a:r>
            <a:r>
              <a:rPr lang="zh-CN" altLang="en-US" sz="2000" dirty="0">
                <a:solidFill>
                  <a:srgbClr val="FF0000"/>
                </a:solidFill>
              </a:rPr>
              <a:t>奴隶制文明</a:t>
            </a:r>
            <a:r>
              <a:rPr lang="zh-CN" altLang="en-US" sz="2000" dirty="0"/>
              <a:t>，</a:t>
            </a:r>
            <a:r>
              <a:rPr lang="zh-CN" altLang="zh-CN" sz="2000" dirty="0"/>
              <a:t>其他大部分区域还是原始部落时期，文明发展不均衡性明显。</a:t>
            </a:r>
            <a:r>
              <a:rPr lang="zh-CN" altLang="en-US" sz="2000" dirty="0"/>
              <a:t>。。。。</a:t>
            </a:r>
            <a:endParaRPr lang="en-US" altLang="zh-CN" sz="2000" dirty="0"/>
          </a:p>
          <a:p>
            <a:pPr>
              <a:lnSpc>
                <a:spcPct val="150000"/>
              </a:lnSpc>
            </a:pPr>
            <a:r>
              <a:rPr lang="zh-CN" altLang="en-US" sz="2000" dirty="0"/>
              <a:t>        。。。</a:t>
            </a:r>
            <a:r>
              <a:rPr lang="zh-CN" altLang="zh-CN" sz="2000" dirty="0"/>
              <a:t>公元前后，在东非今埃塞俄比亚地区兴起了奴隶制国家阿克苏姆王国，公元</a:t>
            </a:r>
            <a:r>
              <a:rPr lang="en-US" altLang="zh-CN" sz="2000" dirty="0"/>
              <a:t>4</a:t>
            </a:r>
            <a:r>
              <a:rPr lang="zh-CN" altLang="zh-CN" sz="2000" dirty="0"/>
              <a:t>世纪，进入鼎盛时期，</a:t>
            </a:r>
            <a:r>
              <a:rPr lang="zh-CN" altLang="zh-CN" sz="2000" dirty="0">
                <a:solidFill>
                  <a:srgbClr val="FF0000"/>
                </a:solidFill>
              </a:rPr>
              <a:t>基督教成为阿克苏姆帝国的国教（至今埃塞俄比亚主要信仰基督教）</a:t>
            </a:r>
            <a:r>
              <a:rPr lang="zh-CN" altLang="zh-CN" sz="2000" dirty="0"/>
              <a:t>。阿克苏姆位于非洲重要地理位置，是进出红海的门户通道。古代地中海地区同印度洋地区通过红海进行的</a:t>
            </a:r>
            <a:r>
              <a:rPr lang="zh-CN" altLang="zh-CN" sz="2000" dirty="0">
                <a:solidFill>
                  <a:srgbClr val="FF0000"/>
                </a:solidFill>
              </a:rPr>
              <a:t>对外贸易日趋频繁</a:t>
            </a:r>
            <a:r>
              <a:rPr lang="zh-CN" altLang="zh-CN" sz="2000" dirty="0"/>
              <a:t>，促进了阿克苏姆王国崛起。</a:t>
            </a:r>
            <a:r>
              <a:rPr lang="zh-CN" altLang="en-US" sz="2000" dirty="0"/>
              <a:t>。。。</a:t>
            </a:r>
            <a:endParaRPr lang="zh-CN" altLang="zh-CN" sz="2000" dirty="0"/>
          </a:p>
          <a:p>
            <a:pPr algn="ctr">
              <a:lnSpc>
                <a:spcPct val="150000"/>
              </a:lnSpc>
            </a:pPr>
            <a:r>
              <a:rPr lang="zh-CN" altLang="en-US" sz="2400" dirty="0">
                <a:solidFill>
                  <a:srgbClr val="00B0F0"/>
                </a:solidFill>
              </a:rPr>
              <a:t>社会性质、人种，宗教多样化（见图）</a:t>
            </a:r>
            <a:endParaRPr lang="en-US" altLang="zh-CN" sz="2400" dirty="0">
              <a:solidFill>
                <a:srgbClr val="00B0F0"/>
              </a:solidFill>
            </a:endParaRPr>
          </a:p>
          <a:p>
            <a:endParaRPr lang="en-US" altLang="zh-CN" sz="2400" dirty="0"/>
          </a:p>
          <a:p>
            <a:endParaRPr lang="zh-CN"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6820" y="5196668"/>
            <a:ext cx="1192395" cy="150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85587"/>
      </p:ext>
    </p:extLst>
  </p:cSld>
  <p:clrMapOvr>
    <a:masterClrMapping/>
  </p:clrMapOvr>
  <p:transition/>
</p:sld>
</file>

<file path=ppt/slides/slide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下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41" y="134427"/>
            <a:ext cx="6014222" cy="6344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C74DC65-E75B-D36B-2019-427E8173F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197" y="4641741"/>
            <a:ext cx="1639702" cy="206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848325"/>
      </p:ext>
    </p:extLst>
  </p:cSld>
  <p:clrMapOvr>
    <a:masterClrMapping/>
  </p:clrMapOvr>
  <p:transition/>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4974" y="308848"/>
            <a:ext cx="10412627" cy="5909310"/>
          </a:xfrm>
          <a:prstGeom prst="rect">
            <a:avLst/>
          </a:prstGeom>
        </p:spPr>
        <p:txBody>
          <a:bodyPr wrap="square">
            <a:spAutoFit/>
          </a:bodyPr>
          <a:lstStyle/>
          <a:p>
            <a:pPr>
              <a:lnSpc>
                <a:spcPct val="150000"/>
              </a:lnSpc>
            </a:pPr>
            <a:r>
              <a:rPr lang="zh-CN" altLang="en-US" sz="2400" dirty="0">
                <a:solidFill>
                  <a:srgbClr val="FF0000"/>
                </a:solidFill>
              </a:rPr>
              <a:t>古代美洲文明（</a:t>
            </a:r>
            <a:r>
              <a:rPr lang="zh-CN" altLang="en-US" sz="2400" dirty="0">
                <a:solidFill>
                  <a:srgbClr val="00B0F0"/>
                </a:solidFill>
              </a:rPr>
              <a:t>时间、空间</a:t>
            </a:r>
            <a:r>
              <a:rPr lang="zh-CN" altLang="en-US" sz="2400" dirty="0">
                <a:solidFill>
                  <a:srgbClr val="FF0000"/>
                </a:solidFill>
              </a:rPr>
              <a:t>）</a:t>
            </a:r>
            <a:endParaRPr lang="en-US" altLang="zh-CN" sz="2400" dirty="0">
              <a:solidFill>
                <a:srgbClr val="FF0000"/>
              </a:solidFill>
            </a:endParaRPr>
          </a:p>
          <a:p>
            <a:pPr>
              <a:lnSpc>
                <a:spcPct val="150000"/>
              </a:lnSpc>
            </a:pPr>
            <a:r>
              <a:rPr lang="en-US" altLang="zh-CN" sz="2000" dirty="0"/>
              <a:t>         </a:t>
            </a:r>
            <a:r>
              <a:rPr lang="zh-CN" altLang="zh-CN" sz="2000" dirty="0"/>
              <a:t>古代美洲印第安人（</a:t>
            </a:r>
            <a:r>
              <a:rPr lang="zh-CN" altLang="zh-CN" sz="2000" dirty="0">
                <a:solidFill>
                  <a:srgbClr val="FF0000"/>
                </a:solidFill>
              </a:rPr>
              <a:t>亚裔黄色人种通过白令海峡，进入阿拉斯加，然后大部分南下中南美洲</a:t>
            </a:r>
            <a:r>
              <a:rPr lang="zh-CN" altLang="zh-CN" sz="2000" dirty="0"/>
              <a:t>）创造了灿烂的文明</a:t>
            </a:r>
            <a:r>
              <a:rPr lang="zh-CN" altLang="en-US" sz="2000" dirty="0"/>
              <a:t>。。。。</a:t>
            </a:r>
            <a:r>
              <a:rPr lang="zh-CN" altLang="zh-CN" sz="2000" dirty="0"/>
              <a:t>由于北美气温和降水骤变等因素导致干旱和水灾并存，印第安人迁到美洲后，继续迁至中南美洲，而在北美的人数偏少，所以，在欧洲到来之前，多种因素导致</a:t>
            </a:r>
            <a:r>
              <a:rPr lang="zh-CN" altLang="zh-CN" sz="2000" dirty="0">
                <a:solidFill>
                  <a:srgbClr val="FF0000"/>
                </a:solidFill>
              </a:rPr>
              <a:t>北美没有完成向农耕文明进步，大都以采集和狩猎为生，只有靠近南方的很少部分人从事简单的原始农业</a:t>
            </a:r>
            <a:r>
              <a:rPr lang="zh-CN" altLang="zh-CN" sz="2000" dirty="0"/>
              <a:t>。由于大洋的阻隔，美洲与外界几乎隔绝，其文明是几乎不受外来文明影响而独立发展。</a:t>
            </a:r>
            <a:r>
              <a:rPr lang="zh-CN" altLang="en-US" sz="2000" dirty="0"/>
              <a:t>。。。。全盛期的玛雅地区分成数以百计的</a:t>
            </a:r>
            <a:r>
              <a:rPr lang="zh-CN" altLang="en-US" sz="2000" dirty="0">
                <a:solidFill>
                  <a:srgbClr val="00B0F0"/>
                </a:solidFill>
              </a:rPr>
              <a:t>城邦</a:t>
            </a:r>
            <a:r>
              <a:rPr lang="zh-CN" altLang="en-US" sz="2000" dirty="0"/>
              <a:t>，然而玛雅各邦在语言、文字、宗教信仰及习俗传统上却属于同一个文化圈。玛雅文明在</a:t>
            </a:r>
            <a:r>
              <a:rPr lang="en-US" altLang="zh-CN" sz="2000" dirty="0"/>
              <a:t>4—9</a:t>
            </a:r>
            <a:r>
              <a:rPr lang="zh-CN" altLang="en-US" sz="2000" dirty="0"/>
              <a:t>世纪达到全盛，代表着美洲古典文化的高峰，有“美洲的希腊”之称。。。。</a:t>
            </a:r>
            <a:r>
              <a:rPr lang="zh-CN" altLang="en-US" sz="2000" dirty="0">
                <a:solidFill>
                  <a:srgbClr val="00B0F0"/>
                </a:solidFill>
              </a:rPr>
              <a:t>奴隶制国家印加帝国</a:t>
            </a:r>
            <a:r>
              <a:rPr lang="zh-CN" altLang="en-US" sz="2000" dirty="0"/>
              <a:t>建立了一套完善的国家机器，划分政区、任命官员、修建道路和驿站，其组织形式比阿兹特克国家严密。其被称为美洲的“罗马”。。。。。。</a:t>
            </a:r>
            <a:endParaRPr lang="en-US" altLang="zh-CN" sz="2400" dirty="0"/>
          </a:p>
          <a:p>
            <a:pPr>
              <a:lnSpc>
                <a:spcPct val="150000"/>
              </a:lnSpc>
            </a:pPr>
            <a:endParaRPr lang="en-US" altLang="zh-CN" sz="2400" dirty="0">
              <a:latin typeface="仿宋" pitchFamily="49" charset="-122"/>
              <a:ea typeface="仿宋" pitchFamily="49" charset="-122"/>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8075" y="5088494"/>
            <a:ext cx="1267082" cy="15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117054"/>
      </p:ext>
    </p:extLst>
  </p:cSld>
  <p:clrMapOvr>
    <a:masterClrMapping/>
  </p:clrMapOvr>
  <p:transition/>
</p:sld>
</file>

<file path=ppt/slides/slide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nimg.ws.126.net/?url=http%3A%2F%2Fdingyue.ws.126.net%2FaHLYt3RtD0g6xM5HVoPxgeKyRJJz7xyVRyv06iKg02XQn1565102588249compressflag.jpeg&amp;thumbnail=660x2147483647&amp;quality=80&amp;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423" y="0"/>
            <a:ext cx="5552834" cy="6672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2C2EF12-6FE5-B001-9D6F-ACEBC430F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609" y="4626375"/>
            <a:ext cx="1701035" cy="214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81749"/>
      </p:ext>
    </p:extLst>
  </p:cSld>
  <p:clrMapOvr>
    <a:masterClrMapping/>
  </p:clrMapOvr>
  <p:transition/>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2090" y="391658"/>
            <a:ext cx="10998679" cy="5563831"/>
          </a:xfrm>
          <a:prstGeom prst="rect">
            <a:avLst/>
          </a:prstGeom>
        </p:spPr>
        <p:txBody>
          <a:bodyPr wrap="square">
            <a:spAutoFit/>
          </a:bodyPr>
          <a:lstStyle/>
          <a:p>
            <a:pPr>
              <a:lnSpc>
                <a:spcPct val="150000"/>
              </a:lnSpc>
            </a:pPr>
            <a:r>
              <a:rPr lang="en-US" altLang="zh-CN" sz="2400" dirty="0">
                <a:solidFill>
                  <a:srgbClr val="0070C0"/>
                </a:solidFill>
              </a:rPr>
              <a:t>2. </a:t>
            </a:r>
            <a:r>
              <a:rPr lang="zh-CN" altLang="en-US" sz="2400" dirty="0">
                <a:solidFill>
                  <a:srgbClr val="0070C0"/>
                </a:solidFill>
              </a:rPr>
              <a:t>每课目录为主，兼顾拓展点、选择性必修</a:t>
            </a:r>
            <a:endParaRPr lang="en-US" altLang="zh-CN" sz="2400" dirty="0">
              <a:solidFill>
                <a:srgbClr val="0070C0"/>
              </a:solidFill>
            </a:endParaRPr>
          </a:p>
          <a:p>
            <a:pPr>
              <a:lnSpc>
                <a:spcPct val="150000"/>
              </a:lnSpc>
            </a:pPr>
            <a:r>
              <a:rPr lang="zh-CN" altLang="en-US" sz="2400" dirty="0"/>
              <a:t>       纲要下第</a:t>
            </a:r>
            <a:r>
              <a:rPr lang="en-US" altLang="zh-CN" sz="2400" dirty="0"/>
              <a:t>10</a:t>
            </a:r>
            <a:r>
              <a:rPr lang="zh-CN" altLang="en-US" sz="2400" dirty="0"/>
              <a:t>课影响世界的工业革命概念：工业革命、第二次工业革命，其他：圈地运动、</a:t>
            </a:r>
            <a:r>
              <a:rPr lang="zh-CN" altLang="en-US" sz="2400" dirty="0">
                <a:solidFill>
                  <a:srgbClr val="00B0F0"/>
                </a:solidFill>
              </a:rPr>
              <a:t>蒸汽机</a:t>
            </a:r>
            <a:r>
              <a:rPr lang="zh-CN" altLang="en-US" sz="2400" dirty="0"/>
              <a:t>、垄断资本主义</a:t>
            </a:r>
            <a:r>
              <a:rPr lang="zh-CN" altLang="en-US" sz="2400" dirty="0">
                <a:solidFill>
                  <a:srgbClr val="FF0000"/>
                </a:solidFill>
              </a:rPr>
              <a:t>（本课注释：</a:t>
            </a:r>
            <a:r>
              <a:rPr lang="en-US" altLang="zh-CN" sz="2400" dirty="0"/>
              <a:t>1832</a:t>
            </a:r>
            <a:r>
              <a:rPr lang="zh-CN" altLang="en-US" sz="2400" dirty="0"/>
              <a:t>年议会改革第</a:t>
            </a:r>
            <a:r>
              <a:rPr lang="en-US" altLang="zh-CN" sz="2400" dirty="0"/>
              <a:t>9</a:t>
            </a:r>
            <a:r>
              <a:rPr lang="zh-CN" altLang="en-US" sz="2400" dirty="0"/>
              <a:t>课，</a:t>
            </a:r>
            <a:r>
              <a:rPr lang="zh-CN" altLang="en-US" sz="2400" dirty="0">
                <a:solidFill>
                  <a:srgbClr val="FF0000"/>
                </a:solidFill>
              </a:rPr>
              <a:t>工厂制度和手工工场选二第</a:t>
            </a:r>
            <a:r>
              <a:rPr lang="en-US" altLang="zh-CN" sz="2400" dirty="0">
                <a:solidFill>
                  <a:srgbClr val="FF0000"/>
                </a:solidFill>
              </a:rPr>
              <a:t>5</a:t>
            </a:r>
            <a:r>
              <a:rPr lang="zh-CN" altLang="en-US" sz="2400" dirty="0">
                <a:solidFill>
                  <a:srgbClr val="FF0000"/>
                </a:solidFill>
              </a:rPr>
              <a:t>课，</a:t>
            </a:r>
            <a:r>
              <a:rPr lang="zh-CN" altLang="en-US" sz="2400" dirty="0">
                <a:solidFill>
                  <a:srgbClr val="00B0F0"/>
                </a:solidFill>
              </a:rPr>
              <a:t>文官制度选一第</a:t>
            </a:r>
            <a:r>
              <a:rPr lang="en-US" altLang="zh-CN" sz="2400" dirty="0">
                <a:solidFill>
                  <a:srgbClr val="00B0F0"/>
                </a:solidFill>
              </a:rPr>
              <a:t>6</a:t>
            </a:r>
            <a:r>
              <a:rPr lang="zh-CN" altLang="en-US" sz="2400" dirty="0">
                <a:solidFill>
                  <a:srgbClr val="00B0F0"/>
                </a:solidFill>
              </a:rPr>
              <a:t>课）</a:t>
            </a:r>
            <a:endParaRPr lang="en-US" altLang="zh-CN" sz="2400" dirty="0">
              <a:solidFill>
                <a:srgbClr val="00B0F0"/>
              </a:solidFill>
            </a:endParaRPr>
          </a:p>
          <a:p>
            <a:pPr>
              <a:lnSpc>
                <a:spcPct val="150000"/>
              </a:lnSpc>
            </a:pPr>
            <a:r>
              <a:rPr lang="zh-CN" altLang="en-US" sz="2400" dirty="0">
                <a:solidFill>
                  <a:srgbClr val="FF0000"/>
                </a:solidFill>
              </a:rPr>
              <a:t>        蒸汽机：人力与水力，水力与蒸汽，机器与手工（时空发展过程）</a:t>
            </a:r>
            <a:endParaRPr lang="en-US" altLang="zh-CN" sz="2400" dirty="0">
              <a:solidFill>
                <a:srgbClr val="FF0000"/>
              </a:solidFill>
            </a:endParaRPr>
          </a:p>
          <a:p>
            <a:pPr>
              <a:lnSpc>
                <a:spcPct val="150000"/>
              </a:lnSpc>
            </a:pPr>
            <a:r>
              <a:rPr lang="zh-CN" altLang="en-US" sz="2400" dirty="0"/>
              <a:t>         。。。。</a:t>
            </a:r>
            <a:r>
              <a:rPr lang="zh-CN" altLang="zh-CN" sz="2400" dirty="0"/>
              <a:t>改良蒸汽机的投入使用改变了原有的工业布局，工厂的设置不再受自然条件的限制（之前的珍妮</a:t>
            </a:r>
            <a:r>
              <a:rPr lang="zh-CN" altLang="zh-CN" sz="2400" dirty="0">
                <a:solidFill>
                  <a:srgbClr val="FF0000"/>
                </a:solidFill>
              </a:rPr>
              <a:t>纺纱</a:t>
            </a:r>
            <a:r>
              <a:rPr lang="zh-CN" altLang="zh-CN" sz="2400" dirty="0"/>
              <a:t>机依靠人力，水力</a:t>
            </a:r>
            <a:r>
              <a:rPr lang="zh-CN" altLang="zh-CN" sz="2400" dirty="0">
                <a:solidFill>
                  <a:srgbClr val="FF0000"/>
                </a:solidFill>
              </a:rPr>
              <a:t>纺纱</a:t>
            </a:r>
            <a:r>
              <a:rPr lang="zh-CN" altLang="zh-CN" sz="2400" dirty="0"/>
              <a:t>机和织布机</a:t>
            </a:r>
            <a:r>
              <a:rPr lang="zh-CN" altLang="en-US" sz="2400" dirty="0"/>
              <a:t>（</a:t>
            </a:r>
            <a:r>
              <a:rPr lang="en-US" altLang="zh-CN" sz="2400" dirty="0">
                <a:solidFill>
                  <a:srgbClr val="FF0000"/>
                </a:solidFill>
              </a:rPr>
              <a:t>1785</a:t>
            </a:r>
            <a:r>
              <a:rPr lang="zh-CN" altLang="en-US" sz="2400" dirty="0"/>
              <a:t>）</a:t>
            </a:r>
            <a:r>
              <a:rPr lang="zh-CN" altLang="zh-CN" sz="2400" dirty="0"/>
              <a:t>依赖水力）由近水、临山、靠风建厂转到交通发达、资源丰富的地方，工厂逐渐集中，越来越多的农村人口进入城市，形成新兴工业城市。</a:t>
            </a:r>
            <a:r>
              <a:rPr lang="zh-CN" altLang="en-US" sz="2400" dirty="0"/>
              <a:t>。。。。</a:t>
            </a:r>
            <a:endParaRPr lang="zh-CN" altLang="zh-CN" sz="2400" dirty="0"/>
          </a:p>
          <a:p>
            <a:pPr>
              <a:lnSpc>
                <a:spcPct val="150000"/>
              </a:lnSpc>
            </a:pPr>
            <a:endParaRPr lang="en-US" altLang="zh-CN" sz="2400" dirty="0">
              <a:solidFill>
                <a:srgbClr val="00B0F0"/>
              </a:solidFill>
            </a:endParaRPr>
          </a:p>
        </p:txBody>
      </p:sp>
    </p:spTree>
    <p:extLst>
      <p:ext uri="{BB962C8B-B14F-4D97-AF65-F5344CB8AC3E}">
        <p14:creationId xmlns:p14="http://schemas.microsoft.com/office/powerpoint/2010/main" val="37321943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KSO_WM_SCREEN_THEME_FLAG" val="Dlrq25wU2PGuGg5bbmjbDD4Jpw+pvSNaX2ZElV2VxMp2fO3JocdZp/A5rEMG++HKhUdsfJp95ontE5yqALOG8/GQpRKTpsKOUVBEkGR/w+o="/>
</p:tagLst>
</file>

<file path=ppt/tags/tag10.xml><?xml version="1.0" encoding="utf-8"?>
<p:tagLst xmlns:a="http://schemas.openxmlformats.org/drawingml/2006/main" xmlns:r="http://schemas.openxmlformats.org/officeDocument/2006/relationships" xmlns:p="http://schemas.openxmlformats.org/presentationml/2006/main">
  <p:tag name="AS_UNIQUEID" val="473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100.xml><?xml version="1.0" encoding="utf-8"?>
<p:tagLst xmlns:a="http://schemas.openxmlformats.org/drawingml/2006/main" xmlns:r="http://schemas.openxmlformats.org/officeDocument/2006/relationships" xmlns:p="http://schemas.openxmlformats.org/presentationml/2006/main">
  <p:tag name="AS_UNIQUEID" val="48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1.xml><?xml version="1.0" encoding="utf-8"?>
<p:tagLst xmlns:a="http://schemas.openxmlformats.org/drawingml/2006/main" xmlns:r="http://schemas.openxmlformats.org/officeDocument/2006/relationships" xmlns:p="http://schemas.openxmlformats.org/presentationml/2006/main">
  <p:tag name="AS_UNIQUEID" val="484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2.xml><?xml version="1.0" encoding="utf-8"?>
<p:tagLst xmlns:a="http://schemas.openxmlformats.org/drawingml/2006/main" xmlns:r="http://schemas.openxmlformats.org/officeDocument/2006/relationships" xmlns:p="http://schemas.openxmlformats.org/presentationml/2006/main">
  <p:tag name="AS_UNIQUEID" val="484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3.xml><?xml version="1.0" encoding="utf-8"?>
<p:tagLst xmlns:a="http://schemas.openxmlformats.org/drawingml/2006/main" xmlns:r="http://schemas.openxmlformats.org/officeDocument/2006/relationships" xmlns:p="http://schemas.openxmlformats.org/presentationml/2006/main">
  <p:tag name="AS_UNIQUEID" val="484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4.xml><?xml version="1.0" encoding="utf-8"?>
<p:tagLst xmlns:a="http://schemas.openxmlformats.org/drawingml/2006/main" xmlns:r="http://schemas.openxmlformats.org/officeDocument/2006/relationships" xmlns:p="http://schemas.openxmlformats.org/presentationml/2006/main">
  <p:tag name="AS_UNIQUEID" val="48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5.xml><?xml version="1.0" encoding="utf-8"?>
<p:tagLst xmlns:a="http://schemas.openxmlformats.org/drawingml/2006/main" xmlns:r="http://schemas.openxmlformats.org/officeDocument/2006/relationships" xmlns:p="http://schemas.openxmlformats.org/presentationml/2006/main">
  <p:tag name="AS_UNIQUEID" val="48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6.xml><?xml version="1.0" encoding="utf-8"?>
<p:tagLst xmlns:a="http://schemas.openxmlformats.org/drawingml/2006/main" xmlns:r="http://schemas.openxmlformats.org/officeDocument/2006/relationships" xmlns:p="http://schemas.openxmlformats.org/presentationml/2006/main">
  <p:tag name="AS_UNIQUEID" val="48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7.xml><?xml version="1.0" encoding="utf-8"?>
<p:tagLst xmlns:a="http://schemas.openxmlformats.org/drawingml/2006/main" xmlns:r="http://schemas.openxmlformats.org/officeDocument/2006/relationships" xmlns:p="http://schemas.openxmlformats.org/presentationml/2006/main">
  <p:tag name="AS_UNIQUEID" val="48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8.xml><?xml version="1.0" encoding="utf-8"?>
<p:tagLst xmlns:a="http://schemas.openxmlformats.org/drawingml/2006/main" xmlns:r="http://schemas.openxmlformats.org/officeDocument/2006/relationships" xmlns:p="http://schemas.openxmlformats.org/presentationml/2006/main">
  <p:tag name="AS_UNIQUEID" val="48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09.xml><?xml version="1.0" encoding="utf-8"?>
<p:tagLst xmlns:a="http://schemas.openxmlformats.org/drawingml/2006/main" xmlns:r="http://schemas.openxmlformats.org/officeDocument/2006/relationships" xmlns:p="http://schemas.openxmlformats.org/presentationml/2006/main">
  <p:tag name="AS_UNIQUEID" val="48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xml><?xml version="1.0" encoding="utf-8"?>
<p:tagLst xmlns:a="http://schemas.openxmlformats.org/drawingml/2006/main" xmlns:r="http://schemas.openxmlformats.org/officeDocument/2006/relationships" xmlns:p="http://schemas.openxmlformats.org/presentationml/2006/main">
  <p:tag name="AS_UNIQUEID" val="473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110.xml><?xml version="1.0" encoding="utf-8"?>
<p:tagLst xmlns:a="http://schemas.openxmlformats.org/drawingml/2006/main" xmlns:r="http://schemas.openxmlformats.org/officeDocument/2006/relationships" xmlns:p="http://schemas.openxmlformats.org/presentationml/2006/main">
  <p:tag name="AS_UNIQUEID" val="48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1.xml><?xml version="1.0" encoding="utf-8"?>
<p:tagLst xmlns:a="http://schemas.openxmlformats.org/drawingml/2006/main" xmlns:r="http://schemas.openxmlformats.org/officeDocument/2006/relationships" xmlns:p="http://schemas.openxmlformats.org/presentationml/2006/main">
  <p:tag name="AS_UNIQUEID" val="48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2.xml><?xml version="1.0" encoding="utf-8"?>
<p:tagLst xmlns:a="http://schemas.openxmlformats.org/drawingml/2006/main" xmlns:r="http://schemas.openxmlformats.org/officeDocument/2006/relationships" xmlns:p="http://schemas.openxmlformats.org/presentationml/2006/main">
  <p:tag name="AS_UNIQUEID" val="48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3.xml><?xml version="1.0" encoding="utf-8"?>
<p:tagLst xmlns:a="http://schemas.openxmlformats.org/drawingml/2006/main" xmlns:r="http://schemas.openxmlformats.org/officeDocument/2006/relationships" xmlns:p="http://schemas.openxmlformats.org/presentationml/2006/main">
  <p:tag name="AS_UNIQUEID" val="48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4.xml><?xml version="1.0" encoding="utf-8"?>
<p:tagLst xmlns:a="http://schemas.openxmlformats.org/drawingml/2006/main" xmlns:r="http://schemas.openxmlformats.org/officeDocument/2006/relationships" xmlns:p="http://schemas.openxmlformats.org/presentationml/2006/main">
  <p:tag name="AS_UNIQUEID" val="48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5.xml><?xml version="1.0" encoding="utf-8"?>
<p:tagLst xmlns:a="http://schemas.openxmlformats.org/drawingml/2006/main" xmlns:r="http://schemas.openxmlformats.org/officeDocument/2006/relationships" xmlns:p="http://schemas.openxmlformats.org/presentationml/2006/main">
  <p:tag name="AS_UNIQUEID" val="48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6.xml><?xml version="1.0" encoding="utf-8"?>
<p:tagLst xmlns:a="http://schemas.openxmlformats.org/drawingml/2006/main" xmlns:r="http://schemas.openxmlformats.org/officeDocument/2006/relationships" xmlns:p="http://schemas.openxmlformats.org/presentationml/2006/main">
  <p:tag name="AS_UNIQUEID" val="4851"/>
  <p:tag name="KSO_WM_SCREEN_THEME_FLAG" val="Dlrq25wU2PGuGg5bbmjbDD4Jpw+pvSNaX2ZElV2VxMp2fO3JocdZp/A5rEMG++HKhUdsfJp95ontE5yqALOG8/GQpRKTpsKOUVBEkGR/w+o="/>
</p:tagLst>
</file>

<file path=ppt/tags/tag117.xml><?xml version="1.0" encoding="utf-8"?>
<p:tagLst xmlns:a="http://schemas.openxmlformats.org/drawingml/2006/main" xmlns:r="http://schemas.openxmlformats.org/officeDocument/2006/relationships" xmlns:p="http://schemas.openxmlformats.org/presentationml/2006/main">
  <p:tag name="AS_UNIQUEID" val="4854"/>
  <p:tag name="KSO_WM_SCREEN_THEME_FLAG" val="Dlrq25wU2PGuGg5bbmjbDD4Jpw+pvSNaX2ZElV2VxMp2fO3JocdZp/A5rEMG++HKhUdsfJp95ontE5yqALOG8/GQpRKTpsKOUVBEkGR/w+o="/>
</p:tagLst>
</file>

<file path=ppt/tags/tag118.xml><?xml version="1.0" encoding="utf-8"?>
<p:tagLst xmlns:a="http://schemas.openxmlformats.org/drawingml/2006/main" xmlns:r="http://schemas.openxmlformats.org/officeDocument/2006/relationships" xmlns:p="http://schemas.openxmlformats.org/presentationml/2006/main">
  <p:tag name="AS_UNIQUEID" val="485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19.xml><?xml version="1.0" encoding="utf-8"?>
<p:tagLst xmlns:a="http://schemas.openxmlformats.org/drawingml/2006/main" xmlns:r="http://schemas.openxmlformats.org/officeDocument/2006/relationships" xmlns:p="http://schemas.openxmlformats.org/presentationml/2006/main">
  <p:tag name="AS_UNIQUEID" val="48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2.xml><?xml version="1.0" encoding="utf-8"?>
<p:tagLst xmlns:a="http://schemas.openxmlformats.org/drawingml/2006/main" xmlns:r="http://schemas.openxmlformats.org/officeDocument/2006/relationships" xmlns:p="http://schemas.openxmlformats.org/presentationml/2006/main">
  <p:tag name="AS_UNIQUEID" val="473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120.xml><?xml version="1.0" encoding="utf-8"?>
<p:tagLst xmlns:a="http://schemas.openxmlformats.org/drawingml/2006/main" xmlns:r="http://schemas.openxmlformats.org/officeDocument/2006/relationships" xmlns:p="http://schemas.openxmlformats.org/presentationml/2006/main">
  <p:tag name="AS_UNIQUEID" val="485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21.xml><?xml version="1.0" encoding="utf-8"?>
<p:tagLst xmlns:a="http://schemas.openxmlformats.org/drawingml/2006/main" xmlns:r="http://schemas.openxmlformats.org/officeDocument/2006/relationships" xmlns:p="http://schemas.openxmlformats.org/presentationml/2006/main">
  <p:tag name="AS_UNIQUEID" val="485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122.xml><?xml version="1.0" encoding="utf-8"?>
<p:tagLst xmlns:a="http://schemas.openxmlformats.org/drawingml/2006/main" xmlns:r="http://schemas.openxmlformats.org/officeDocument/2006/relationships" xmlns:p="http://schemas.openxmlformats.org/presentationml/2006/main">
  <p:tag name="AS_UNIQUEID" val="48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3.xml><?xml version="1.0" encoding="utf-8"?>
<p:tagLst xmlns:a="http://schemas.openxmlformats.org/drawingml/2006/main" xmlns:r="http://schemas.openxmlformats.org/officeDocument/2006/relationships" xmlns:p="http://schemas.openxmlformats.org/presentationml/2006/main">
  <p:tag name="AS_UNIQUEID" val="48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4.xml><?xml version="1.0" encoding="utf-8"?>
<p:tagLst xmlns:a="http://schemas.openxmlformats.org/drawingml/2006/main" xmlns:r="http://schemas.openxmlformats.org/officeDocument/2006/relationships" xmlns:p="http://schemas.openxmlformats.org/presentationml/2006/main">
  <p:tag name="AS_UNIQUEID" val="487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5.xml><?xml version="1.0" encoding="utf-8"?>
<p:tagLst xmlns:a="http://schemas.openxmlformats.org/drawingml/2006/main" xmlns:r="http://schemas.openxmlformats.org/officeDocument/2006/relationships" xmlns:p="http://schemas.openxmlformats.org/presentationml/2006/main">
  <p:tag name="AS_UNIQUEID" val="487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6.xml><?xml version="1.0" encoding="utf-8"?>
<p:tagLst xmlns:a="http://schemas.openxmlformats.org/drawingml/2006/main" xmlns:r="http://schemas.openxmlformats.org/officeDocument/2006/relationships" xmlns:p="http://schemas.openxmlformats.org/presentationml/2006/main">
  <p:tag name="AS_UNIQUEID" val="487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7.xml><?xml version="1.0" encoding="utf-8"?>
<p:tagLst xmlns:a="http://schemas.openxmlformats.org/drawingml/2006/main" xmlns:r="http://schemas.openxmlformats.org/officeDocument/2006/relationships" xmlns:p="http://schemas.openxmlformats.org/presentationml/2006/main">
  <p:tag name="AS_UNIQUEID" val="487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8.xml><?xml version="1.0" encoding="utf-8"?>
<p:tagLst xmlns:a="http://schemas.openxmlformats.org/drawingml/2006/main" xmlns:r="http://schemas.openxmlformats.org/officeDocument/2006/relationships" xmlns:p="http://schemas.openxmlformats.org/presentationml/2006/main">
  <p:tag name="AS_UNIQUEID" val="487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29.xml><?xml version="1.0" encoding="utf-8"?>
<p:tagLst xmlns:a="http://schemas.openxmlformats.org/drawingml/2006/main" xmlns:r="http://schemas.openxmlformats.org/officeDocument/2006/relationships" xmlns:p="http://schemas.openxmlformats.org/presentationml/2006/main">
  <p:tag name="AS_UNIQUEID" val="487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xml><?xml version="1.0" encoding="utf-8"?>
<p:tagLst xmlns:a="http://schemas.openxmlformats.org/drawingml/2006/main" xmlns:r="http://schemas.openxmlformats.org/officeDocument/2006/relationships" xmlns:p="http://schemas.openxmlformats.org/presentationml/2006/main">
  <p:tag name="AS_UNIQUEID" val="474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130.xml><?xml version="1.0" encoding="utf-8"?>
<p:tagLst xmlns:a="http://schemas.openxmlformats.org/drawingml/2006/main" xmlns:r="http://schemas.openxmlformats.org/officeDocument/2006/relationships" xmlns:p="http://schemas.openxmlformats.org/presentationml/2006/main">
  <p:tag name="AS_UNIQUEID" val="487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1.xml><?xml version="1.0" encoding="utf-8"?>
<p:tagLst xmlns:a="http://schemas.openxmlformats.org/drawingml/2006/main" xmlns:r="http://schemas.openxmlformats.org/officeDocument/2006/relationships" xmlns:p="http://schemas.openxmlformats.org/presentationml/2006/main">
  <p:tag name="AS_UNIQUEID" val="4865"/>
  <p:tag name="KSO_WM_SCREEN_THEME_FLAG" val="Dlrq25wU2PGuGg5bbmjbDD4Jpw+pvSNaX2ZElV2VxMp2fO3JocdZp/A5rEMG++HKhUdsfJp95ontE5yqALOG8/GQpRKTpsKOUVBEkGR/w+o="/>
</p:tagLst>
</file>

<file path=ppt/tags/tag132.xml><?xml version="1.0" encoding="utf-8"?>
<p:tagLst xmlns:a="http://schemas.openxmlformats.org/drawingml/2006/main" xmlns:r="http://schemas.openxmlformats.org/officeDocument/2006/relationships" xmlns:p="http://schemas.openxmlformats.org/presentationml/2006/main">
  <p:tag name="AS_UNIQUEID" val="4868"/>
  <p:tag name="KSO_WM_SCREEN_THEME_FLAG" val="Dlrq25wU2PGuGg5bbmjbDD4Jpw+pvSNaX2ZElV2VxMp2fO3JocdZp/A5rEMG++HKhUdsfJp95ontE5yqALOG8/GQpRKTpsKOUVBEkGR/w+o="/>
</p:tagLst>
</file>

<file path=ppt/tags/tag133.xml><?xml version="1.0" encoding="utf-8"?>
<p:tagLst xmlns:a="http://schemas.openxmlformats.org/drawingml/2006/main" xmlns:r="http://schemas.openxmlformats.org/officeDocument/2006/relationships" xmlns:p="http://schemas.openxmlformats.org/presentationml/2006/main">
  <p:tag name="AS_UNIQUEID" val="48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4.xml><?xml version="1.0" encoding="utf-8"?>
<p:tagLst xmlns:a="http://schemas.openxmlformats.org/drawingml/2006/main" xmlns:r="http://schemas.openxmlformats.org/officeDocument/2006/relationships" xmlns:p="http://schemas.openxmlformats.org/presentationml/2006/main">
  <p:tag name="AS_UNIQUEID" val="48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5.xml><?xml version="1.0" encoding="utf-8"?>
<p:tagLst xmlns:a="http://schemas.openxmlformats.org/drawingml/2006/main" xmlns:r="http://schemas.openxmlformats.org/officeDocument/2006/relationships" xmlns:p="http://schemas.openxmlformats.org/presentationml/2006/main">
  <p:tag name="AS_UNIQUEID" val="48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6.xml><?xml version="1.0" encoding="utf-8"?>
<p:tagLst xmlns:a="http://schemas.openxmlformats.org/drawingml/2006/main" xmlns:r="http://schemas.openxmlformats.org/officeDocument/2006/relationships" xmlns:p="http://schemas.openxmlformats.org/presentationml/2006/main">
  <p:tag name="AS_UNIQUEID" val="48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137.xml><?xml version="1.0" encoding="utf-8"?>
<p:tagLst xmlns:a="http://schemas.openxmlformats.org/drawingml/2006/main" xmlns:r="http://schemas.openxmlformats.org/officeDocument/2006/relationships" xmlns:p="http://schemas.openxmlformats.org/presentationml/2006/main">
  <p:tag name="AS_UNIQUEID" val="488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38.xml><?xml version="1.0" encoding="utf-8"?>
<p:tagLst xmlns:a="http://schemas.openxmlformats.org/drawingml/2006/main" xmlns:r="http://schemas.openxmlformats.org/officeDocument/2006/relationships" xmlns:p="http://schemas.openxmlformats.org/presentationml/2006/main">
  <p:tag name="AS_UNIQUEID" val="488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39.xml><?xml version="1.0" encoding="utf-8"?>
<p:tagLst xmlns:a="http://schemas.openxmlformats.org/drawingml/2006/main" xmlns:r="http://schemas.openxmlformats.org/officeDocument/2006/relationships" xmlns:p="http://schemas.openxmlformats.org/presentationml/2006/main">
  <p:tag name="AS_UNIQUEID" val="488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xml><?xml version="1.0" encoding="utf-8"?>
<p:tagLst xmlns:a="http://schemas.openxmlformats.org/drawingml/2006/main" xmlns:r="http://schemas.openxmlformats.org/officeDocument/2006/relationships" xmlns:p="http://schemas.openxmlformats.org/presentationml/2006/main">
  <p:tag name="AS_UNIQUEID" val="47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140.xml><?xml version="1.0" encoding="utf-8"?>
<p:tagLst xmlns:a="http://schemas.openxmlformats.org/drawingml/2006/main" xmlns:r="http://schemas.openxmlformats.org/officeDocument/2006/relationships" xmlns:p="http://schemas.openxmlformats.org/presentationml/2006/main">
  <p:tag name="AS_UNIQUEID" val="488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1.xml><?xml version="1.0" encoding="utf-8"?>
<p:tagLst xmlns:a="http://schemas.openxmlformats.org/drawingml/2006/main" xmlns:r="http://schemas.openxmlformats.org/officeDocument/2006/relationships" xmlns:p="http://schemas.openxmlformats.org/presentationml/2006/main">
  <p:tag name="AS_UNIQUEID" val="488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2.xml><?xml version="1.0" encoding="utf-8"?>
<p:tagLst xmlns:a="http://schemas.openxmlformats.org/drawingml/2006/main" xmlns:r="http://schemas.openxmlformats.org/officeDocument/2006/relationships" xmlns:p="http://schemas.openxmlformats.org/presentationml/2006/main">
  <p:tag name="AS_UNIQUEID" val="488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3.xml><?xml version="1.0" encoding="utf-8"?>
<p:tagLst xmlns:a="http://schemas.openxmlformats.org/drawingml/2006/main" xmlns:r="http://schemas.openxmlformats.org/officeDocument/2006/relationships" xmlns:p="http://schemas.openxmlformats.org/presentationml/2006/main">
  <p:tag name="AS_UNIQUEID" val="48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4.xml><?xml version="1.0" encoding="utf-8"?>
<p:tagLst xmlns:a="http://schemas.openxmlformats.org/drawingml/2006/main" xmlns:r="http://schemas.openxmlformats.org/officeDocument/2006/relationships" xmlns:p="http://schemas.openxmlformats.org/presentationml/2006/main">
  <p:tag name="AS_UNIQUEID" val="488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145.xml><?xml version="1.0" encoding="utf-8"?>
<p:tagLst xmlns:a="http://schemas.openxmlformats.org/drawingml/2006/main" xmlns:r="http://schemas.openxmlformats.org/officeDocument/2006/relationships" xmlns:p="http://schemas.openxmlformats.org/presentationml/2006/main">
  <p:tag name="AS_UNIQUEID" val="488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146.xml><?xml version="1.0" encoding="utf-8"?>
<p:tagLst xmlns:a="http://schemas.openxmlformats.org/drawingml/2006/main" xmlns:r="http://schemas.openxmlformats.org/officeDocument/2006/relationships" xmlns:p="http://schemas.openxmlformats.org/presentationml/2006/main">
  <p:tag name="AS_UNIQUEID" val="489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147.xml><?xml version="1.0" encoding="utf-8"?>
<p:tagLst xmlns:a="http://schemas.openxmlformats.org/drawingml/2006/main" xmlns:r="http://schemas.openxmlformats.org/officeDocument/2006/relationships" xmlns:p="http://schemas.openxmlformats.org/presentationml/2006/main">
  <p:tag name="AS_UNIQUEID" val="489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148.xml><?xml version="1.0" encoding="utf-8"?>
<p:tagLst xmlns:a="http://schemas.openxmlformats.org/drawingml/2006/main" xmlns:r="http://schemas.openxmlformats.org/officeDocument/2006/relationships" xmlns:p="http://schemas.openxmlformats.org/presentationml/2006/main">
  <p:tag name="AS_UNIQUEID" val="489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149.xml><?xml version="1.0" encoding="utf-8"?>
<p:tagLst xmlns:a="http://schemas.openxmlformats.org/drawingml/2006/main" xmlns:r="http://schemas.openxmlformats.org/officeDocument/2006/relationships" xmlns:p="http://schemas.openxmlformats.org/presentationml/2006/main">
  <p:tag name="AS_UNIQUEID" val="489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xml><?xml version="1.0" encoding="utf-8"?>
<p:tagLst xmlns:a="http://schemas.openxmlformats.org/drawingml/2006/main" xmlns:r="http://schemas.openxmlformats.org/officeDocument/2006/relationships" xmlns:p="http://schemas.openxmlformats.org/presentationml/2006/main">
  <p:tag name="AS_UNIQUEID" val="47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150.xml><?xml version="1.0" encoding="utf-8"?>
<p:tagLst xmlns:a="http://schemas.openxmlformats.org/drawingml/2006/main" xmlns:r="http://schemas.openxmlformats.org/officeDocument/2006/relationships" xmlns:p="http://schemas.openxmlformats.org/presentationml/2006/main">
  <p:tag name="AS_UNIQUEID" val="490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1.xml><?xml version="1.0" encoding="utf-8"?>
<p:tagLst xmlns:a="http://schemas.openxmlformats.org/drawingml/2006/main" xmlns:r="http://schemas.openxmlformats.org/officeDocument/2006/relationships" xmlns:p="http://schemas.openxmlformats.org/presentationml/2006/main">
  <p:tag name="AS_UNIQUEID" val="49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2.xml><?xml version="1.0" encoding="utf-8"?>
<p:tagLst xmlns:a="http://schemas.openxmlformats.org/drawingml/2006/main" xmlns:r="http://schemas.openxmlformats.org/officeDocument/2006/relationships" xmlns:p="http://schemas.openxmlformats.org/presentationml/2006/main">
  <p:tag name="AS_UNIQUEID" val="490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3.xml><?xml version="1.0" encoding="utf-8"?>
<p:tagLst xmlns:a="http://schemas.openxmlformats.org/drawingml/2006/main" xmlns:r="http://schemas.openxmlformats.org/officeDocument/2006/relationships" xmlns:p="http://schemas.openxmlformats.org/presentationml/2006/main">
  <p:tag name="AS_UNIQUEID" val="490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4.xml><?xml version="1.0" encoding="utf-8"?>
<p:tagLst xmlns:a="http://schemas.openxmlformats.org/drawingml/2006/main" xmlns:r="http://schemas.openxmlformats.org/officeDocument/2006/relationships" xmlns:p="http://schemas.openxmlformats.org/presentationml/2006/main">
  <p:tag name="AS_UNIQUEID" val="490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5.xml><?xml version="1.0" encoding="utf-8"?>
<p:tagLst xmlns:a="http://schemas.openxmlformats.org/drawingml/2006/main" xmlns:r="http://schemas.openxmlformats.org/officeDocument/2006/relationships" xmlns:p="http://schemas.openxmlformats.org/presentationml/2006/main">
  <p:tag name="AS_UNIQUEID" val="490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6.xml><?xml version="1.0" encoding="utf-8"?>
<p:tagLst xmlns:a="http://schemas.openxmlformats.org/drawingml/2006/main" xmlns:r="http://schemas.openxmlformats.org/officeDocument/2006/relationships" xmlns:p="http://schemas.openxmlformats.org/presentationml/2006/main">
  <p:tag name="AS_UNIQUEID" val="4895"/>
  <p:tag name="KSO_WM_SCREEN_THEME_FLAG" val="Dlrq25wU2PGuGg5bbmjbDD4Jpw+pvSNaX2ZElV2VxMp2fO3JocdZp/A5rEMG++HKhUdsfJp95ontE5yqALOG8/GQpRKTpsKOUVBEkGR/w+o="/>
</p:tagLst>
</file>

<file path=ppt/tags/tag157.xml><?xml version="1.0" encoding="utf-8"?>
<p:tagLst xmlns:a="http://schemas.openxmlformats.org/drawingml/2006/main" xmlns:r="http://schemas.openxmlformats.org/officeDocument/2006/relationships" xmlns:p="http://schemas.openxmlformats.org/presentationml/2006/main">
  <p:tag name="AS_UNIQUEID" val="4898"/>
  <p:tag name="KSO_WM_SCREEN_THEME_FLAG" val="Dlrq25wU2PGuGg5bbmjbDD4Jpw+pvSNaX2ZElV2VxMp2fO3JocdZp/A5rEMG++HKhUdsfJp95ontE5yqALOG8/GQpRKTpsKOUVBEkGR/w+o="/>
</p:tagLst>
</file>

<file path=ppt/tags/tag158.xml><?xml version="1.0" encoding="utf-8"?>
<p:tagLst xmlns:a="http://schemas.openxmlformats.org/drawingml/2006/main" xmlns:r="http://schemas.openxmlformats.org/officeDocument/2006/relationships" xmlns:p="http://schemas.openxmlformats.org/presentationml/2006/main">
  <p:tag name="AS_UNIQUEID" val="48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59.xml><?xml version="1.0" encoding="utf-8"?>
<p:tagLst xmlns:a="http://schemas.openxmlformats.org/drawingml/2006/main" xmlns:r="http://schemas.openxmlformats.org/officeDocument/2006/relationships" xmlns:p="http://schemas.openxmlformats.org/presentationml/2006/main">
  <p:tag name="AS_UNIQUEID" val="49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6.xml><?xml version="1.0" encoding="utf-8"?>
<p:tagLst xmlns:a="http://schemas.openxmlformats.org/drawingml/2006/main" xmlns:r="http://schemas.openxmlformats.org/officeDocument/2006/relationships" xmlns:p="http://schemas.openxmlformats.org/presentationml/2006/main">
  <p:tag name="AS_UNIQUEID" val="47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160.xml><?xml version="1.0" encoding="utf-8"?>
<p:tagLst xmlns:a="http://schemas.openxmlformats.org/drawingml/2006/main" xmlns:r="http://schemas.openxmlformats.org/officeDocument/2006/relationships" xmlns:p="http://schemas.openxmlformats.org/presentationml/2006/main">
  <p:tag name="AS_UNIQUEID" val="489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61.xml><?xml version="1.0" encoding="utf-8"?>
<p:tagLst xmlns:a="http://schemas.openxmlformats.org/drawingml/2006/main" xmlns:r="http://schemas.openxmlformats.org/officeDocument/2006/relationships" xmlns:p="http://schemas.openxmlformats.org/presentationml/2006/main">
  <p:tag name="AS_UNIQUEID" val="48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162.xml><?xml version="1.0" encoding="utf-8"?>
<p:tagLst xmlns:a="http://schemas.openxmlformats.org/drawingml/2006/main" xmlns:r="http://schemas.openxmlformats.org/officeDocument/2006/relationships" xmlns:p="http://schemas.openxmlformats.org/presentationml/2006/main">
  <p:tag name="AS_UNIQUEID" val="490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3.xml><?xml version="1.0" encoding="utf-8"?>
<p:tagLst xmlns:a="http://schemas.openxmlformats.org/drawingml/2006/main" xmlns:r="http://schemas.openxmlformats.org/officeDocument/2006/relationships" xmlns:p="http://schemas.openxmlformats.org/presentationml/2006/main">
  <p:tag name="AS_UNIQUEID" val="491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4.xml><?xml version="1.0" encoding="utf-8"?>
<p:tagLst xmlns:a="http://schemas.openxmlformats.org/drawingml/2006/main" xmlns:r="http://schemas.openxmlformats.org/officeDocument/2006/relationships" xmlns:p="http://schemas.openxmlformats.org/presentationml/2006/main">
  <p:tag name="AS_UNIQUEID" val="491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5.xml><?xml version="1.0" encoding="utf-8"?>
<p:tagLst xmlns:a="http://schemas.openxmlformats.org/drawingml/2006/main" xmlns:r="http://schemas.openxmlformats.org/officeDocument/2006/relationships" xmlns:p="http://schemas.openxmlformats.org/presentationml/2006/main">
  <p:tag name="AS_UNIQUEID" val="491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6.xml><?xml version="1.0" encoding="utf-8"?>
<p:tagLst xmlns:a="http://schemas.openxmlformats.org/drawingml/2006/main" xmlns:r="http://schemas.openxmlformats.org/officeDocument/2006/relationships" xmlns:p="http://schemas.openxmlformats.org/presentationml/2006/main">
  <p:tag name="AS_UNIQUEID" val="491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7.xml><?xml version="1.0" encoding="utf-8"?>
<p:tagLst xmlns:a="http://schemas.openxmlformats.org/drawingml/2006/main" xmlns:r="http://schemas.openxmlformats.org/officeDocument/2006/relationships" xmlns:p="http://schemas.openxmlformats.org/presentationml/2006/main">
  <p:tag name="AS_UNIQUEID" val="491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68.xml><?xml version="1.0" encoding="utf-8"?>
<p:tagLst xmlns:a="http://schemas.openxmlformats.org/drawingml/2006/main" xmlns:r="http://schemas.openxmlformats.org/officeDocument/2006/relationships" xmlns:p="http://schemas.openxmlformats.org/presentationml/2006/main">
  <p:tag name="AS_UNIQUEID" val="4909"/>
  <p:tag name="KSO_WM_SCREEN_THEME_FLAG" val="Dlrq25wU2PGuGg5bbmjbDD4Jpw+pvSNaX2ZElV2VxMp2fO3JocdZp/A5rEMG++HKhUdsfJp95ontE5yqALOG8/GQpRKTpsKOUVBEkGR/w+o="/>
</p:tagLst>
</file>

<file path=ppt/tags/tag169.xml><?xml version="1.0" encoding="utf-8"?>
<p:tagLst xmlns:a="http://schemas.openxmlformats.org/drawingml/2006/main" xmlns:r="http://schemas.openxmlformats.org/officeDocument/2006/relationships" xmlns:p="http://schemas.openxmlformats.org/presentationml/2006/main">
  <p:tag name="AS_UNIQUEID" val="4912"/>
  <p:tag name="KSO_WM_SCREEN_THEME_FLAG" val="Dlrq25wU2PGuGg5bbmjbDD4Jpw+pvSNaX2ZElV2VxMp2fO3JocdZp/A5rEMG++HKhUdsfJp95ontE5yqALOG8/GQpRKTpsKOUVBEkGR/w+o="/>
</p:tagLst>
</file>

<file path=ppt/tags/tag17.xml><?xml version="1.0" encoding="utf-8"?>
<p:tagLst xmlns:a="http://schemas.openxmlformats.org/drawingml/2006/main" xmlns:r="http://schemas.openxmlformats.org/officeDocument/2006/relationships" xmlns:p="http://schemas.openxmlformats.org/presentationml/2006/main">
  <p:tag name="AS_UNIQUEID" val="47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170.xml><?xml version="1.0" encoding="utf-8"?>
<p:tagLst xmlns:a="http://schemas.openxmlformats.org/drawingml/2006/main" xmlns:r="http://schemas.openxmlformats.org/officeDocument/2006/relationships" xmlns:p="http://schemas.openxmlformats.org/presentationml/2006/main">
  <p:tag name="AS_UNIQUEID" val="491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71.xml><?xml version="1.0" encoding="utf-8"?>
<p:tagLst xmlns:a="http://schemas.openxmlformats.org/drawingml/2006/main" xmlns:r="http://schemas.openxmlformats.org/officeDocument/2006/relationships" xmlns:p="http://schemas.openxmlformats.org/presentationml/2006/main">
  <p:tag name="AS_UNIQUEID" val="491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72.xml><?xml version="1.0" encoding="utf-8"?>
<p:tagLst xmlns:a="http://schemas.openxmlformats.org/drawingml/2006/main" xmlns:r="http://schemas.openxmlformats.org/officeDocument/2006/relationships" xmlns:p="http://schemas.openxmlformats.org/presentationml/2006/main">
  <p:tag name="AS_UNIQUEID" val="491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73.xml><?xml version="1.0" encoding="utf-8"?>
<p:tagLst xmlns:a="http://schemas.openxmlformats.org/drawingml/2006/main" xmlns:r="http://schemas.openxmlformats.org/officeDocument/2006/relationships" xmlns:p="http://schemas.openxmlformats.org/presentationml/2006/main">
  <p:tag name="AS_UNIQUEID" val="491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174.xml><?xml version="1.0" encoding="utf-8"?>
<p:tagLst xmlns:a="http://schemas.openxmlformats.org/drawingml/2006/main" xmlns:r="http://schemas.openxmlformats.org/officeDocument/2006/relationships" xmlns:p="http://schemas.openxmlformats.org/presentationml/2006/main">
  <p:tag name="AS_UNIQUEID" val="492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75.xml><?xml version="1.0" encoding="utf-8"?>
<p:tagLst xmlns:a="http://schemas.openxmlformats.org/drawingml/2006/main" xmlns:r="http://schemas.openxmlformats.org/officeDocument/2006/relationships" xmlns:p="http://schemas.openxmlformats.org/presentationml/2006/main">
  <p:tag name="AS_UNIQUEID" val="492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76.xml><?xml version="1.0" encoding="utf-8"?>
<p:tagLst xmlns:a="http://schemas.openxmlformats.org/drawingml/2006/main" xmlns:r="http://schemas.openxmlformats.org/officeDocument/2006/relationships" xmlns:p="http://schemas.openxmlformats.org/presentationml/2006/main">
  <p:tag name="AS_UNIQUEID" val="492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77.xml><?xml version="1.0" encoding="utf-8"?>
<p:tagLst xmlns:a="http://schemas.openxmlformats.org/drawingml/2006/main" xmlns:r="http://schemas.openxmlformats.org/officeDocument/2006/relationships" xmlns:p="http://schemas.openxmlformats.org/presentationml/2006/main">
  <p:tag name="AS_UNIQUEID" val="493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78.xml><?xml version="1.0" encoding="utf-8"?>
<p:tagLst xmlns:a="http://schemas.openxmlformats.org/drawingml/2006/main" xmlns:r="http://schemas.openxmlformats.org/officeDocument/2006/relationships" xmlns:p="http://schemas.openxmlformats.org/presentationml/2006/main">
  <p:tag name="AS_UNIQUEID" val="493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79.xml><?xml version="1.0" encoding="utf-8"?>
<p:tagLst xmlns:a="http://schemas.openxmlformats.org/drawingml/2006/main" xmlns:r="http://schemas.openxmlformats.org/officeDocument/2006/relationships" xmlns:p="http://schemas.openxmlformats.org/presentationml/2006/main">
  <p:tag name="AS_UNIQUEID" val="4922"/>
  <p:tag name="KSO_WM_SCREEN_THEME_FLAG" val="Dlrq25wU2PGuGg5bbmjbDD4Jpw+pvSNaX2ZElV2VxMp2fO3JocdZp/A5rEMG++HKhUdsfJp95ontE5yqALOG8/GQpRKTpsKOUVBEkGR/w+o="/>
</p:tagLst>
</file>

<file path=ppt/tags/tag18.xml><?xml version="1.0" encoding="utf-8"?>
<p:tagLst xmlns:a="http://schemas.openxmlformats.org/drawingml/2006/main" xmlns:r="http://schemas.openxmlformats.org/officeDocument/2006/relationships" xmlns:p="http://schemas.openxmlformats.org/presentationml/2006/main">
  <p:tag name="AS_UNIQUEID" val="474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180.xml><?xml version="1.0" encoding="utf-8"?>
<p:tagLst xmlns:a="http://schemas.openxmlformats.org/drawingml/2006/main" xmlns:r="http://schemas.openxmlformats.org/officeDocument/2006/relationships" xmlns:p="http://schemas.openxmlformats.org/presentationml/2006/main">
  <p:tag name="AS_UNIQUEID" val="4925"/>
  <p:tag name="KSO_WM_SCREEN_THEME_FLAG" val="Dlrq25wU2PGuGg5bbmjbDD4Jpw+pvSNaX2ZElV2VxMp2fO3JocdZp/A5rEMG++HKhUdsfJp95ontE5yqALOG8/GQpRKTpsKOUVBEkGR/w+o="/>
</p:tagLst>
</file>

<file path=ppt/tags/tag181.xml><?xml version="1.0" encoding="utf-8"?>
<p:tagLst xmlns:a="http://schemas.openxmlformats.org/drawingml/2006/main" xmlns:r="http://schemas.openxmlformats.org/officeDocument/2006/relationships" xmlns:p="http://schemas.openxmlformats.org/presentationml/2006/main">
  <p:tag name="AS_UNIQUEID" val="492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82.xml><?xml version="1.0" encoding="utf-8"?>
<p:tagLst xmlns:a="http://schemas.openxmlformats.org/drawingml/2006/main" xmlns:r="http://schemas.openxmlformats.org/officeDocument/2006/relationships" xmlns:p="http://schemas.openxmlformats.org/presentationml/2006/main">
  <p:tag name="AS_UNIQUEID" val="492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83.xml><?xml version="1.0" encoding="utf-8"?>
<p:tagLst xmlns:a="http://schemas.openxmlformats.org/drawingml/2006/main" xmlns:r="http://schemas.openxmlformats.org/officeDocument/2006/relationships" xmlns:p="http://schemas.openxmlformats.org/presentationml/2006/main">
  <p:tag name="AS_UNIQUEID" val="492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84.xml><?xml version="1.0" encoding="utf-8"?>
<p:tagLst xmlns:a="http://schemas.openxmlformats.org/drawingml/2006/main" xmlns:r="http://schemas.openxmlformats.org/officeDocument/2006/relationships" xmlns:p="http://schemas.openxmlformats.org/presentationml/2006/main">
  <p:tag name="AS_UNIQUEID" val="492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185.xml><?xml version="1.0" encoding="utf-8"?>
<p:tagLst xmlns:a="http://schemas.openxmlformats.org/drawingml/2006/main" xmlns:r="http://schemas.openxmlformats.org/officeDocument/2006/relationships" xmlns:p="http://schemas.openxmlformats.org/presentationml/2006/main">
  <p:tag name="AS_UNIQUEID" val="493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86.xml><?xml version="1.0" encoding="utf-8"?>
<p:tagLst xmlns:a="http://schemas.openxmlformats.org/drawingml/2006/main" xmlns:r="http://schemas.openxmlformats.org/officeDocument/2006/relationships" xmlns:p="http://schemas.openxmlformats.org/presentationml/2006/main">
  <p:tag name="AS_UNIQUEID" val="493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87.xml><?xml version="1.0" encoding="utf-8"?>
<p:tagLst xmlns:a="http://schemas.openxmlformats.org/drawingml/2006/main" xmlns:r="http://schemas.openxmlformats.org/officeDocument/2006/relationships" xmlns:p="http://schemas.openxmlformats.org/presentationml/2006/main">
  <p:tag name="AS_UNIQUEID" val="493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88.xml><?xml version="1.0" encoding="utf-8"?>
<p:tagLst xmlns:a="http://schemas.openxmlformats.org/drawingml/2006/main" xmlns:r="http://schemas.openxmlformats.org/officeDocument/2006/relationships" xmlns:p="http://schemas.openxmlformats.org/presentationml/2006/main">
  <p:tag name="AS_UNIQUEID" val="49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89.xml><?xml version="1.0" encoding="utf-8"?>
<p:tagLst xmlns:a="http://schemas.openxmlformats.org/drawingml/2006/main" xmlns:r="http://schemas.openxmlformats.org/officeDocument/2006/relationships" xmlns:p="http://schemas.openxmlformats.org/presentationml/2006/main">
  <p:tag name="AS_UNIQUEID" val="494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xml><?xml version="1.0" encoding="utf-8"?>
<p:tagLst xmlns:a="http://schemas.openxmlformats.org/drawingml/2006/main" xmlns:r="http://schemas.openxmlformats.org/officeDocument/2006/relationships" xmlns:p="http://schemas.openxmlformats.org/presentationml/2006/main">
  <p:tag name="AS_UNIQUEID" val="47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190.xml><?xml version="1.0" encoding="utf-8"?>
<p:tagLst xmlns:a="http://schemas.openxmlformats.org/drawingml/2006/main" xmlns:r="http://schemas.openxmlformats.org/officeDocument/2006/relationships" xmlns:p="http://schemas.openxmlformats.org/presentationml/2006/main">
  <p:tag name="AS_UNIQUEID" val="49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1.xml><?xml version="1.0" encoding="utf-8"?>
<p:tagLst xmlns:a="http://schemas.openxmlformats.org/drawingml/2006/main" xmlns:r="http://schemas.openxmlformats.org/officeDocument/2006/relationships" xmlns:p="http://schemas.openxmlformats.org/presentationml/2006/main">
  <p:tag name="AS_UNIQUEID" val="494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2.xml><?xml version="1.0" encoding="utf-8"?>
<p:tagLst xmlns:a="http://schemas.openxmlformats.org/drawingml/2006/main" xmlns:r="http://schemas.openxmlformats.org/officeDocument/2006/relationships" xmlns:p="http://schemas.openxmlformats.org/presentationml/2006/main">
  <p:tag name="AS_UNIQUEID" val="49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3.xml><?xml version="1.0" encoding="utf-8"?>
<p:tagLst xmlns:a="http://schemas.openxmlformats.org/drawingml/2006/main" xmlns:r="http://schemas.openxmlformats.org/officeDocument/2006/relationships" xmlns:p="http://schemas.openxmlformats.org/presentationml/2006/main">
  <p:tag name="AS_UNIQUEID" val="49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4.xml><?xml version="1.0" encoding="utf-8"?>
<p:tagLst xmlns:a="http://schemas.openxmlformats.org/drawingml/2006/main" xmlns:r="http://schemas.openxmlformats.org/officeDocument/2006/relationships" xmlns:p="http://schemas.openxmlformats.org/presentationml/2006/main">
  <p:tag name="AS_UNIQUEID" val="4937"/>
  <p:tag name="KSO_WM_SCREEN_THEME_FLAG" val="Dlrq25wU2PGuGg5bbmjbDD4Jpw+pvSNaX2ZElV2VxMp2fO3JocdZp/A5rEMG++HKhUdsfJp95ontE5yqALOG8/GQpRKTpsKOUVBEkGR/w+o="/>
</p:tagLst>
</file>

<file path=ppt/tags/tag195.xml><?xml version="1.0" encoding="utf-8"?>
<p:tagLst xmlns:a="http://schemas.openxmlformats.org/drawingml/2006/main" xmlns:r="http://schemas.openxmlformats.org/officeDocument/2006/relationships" xmlns:p="http://schemas.openxmlformats.org/presentationml/2006/main">
  <p:tag name="AS_UNIQUEID" val="4940"/>
  <p:tag name="KSO_WM_SCREEN_THEME_FLAG" val="Dlrq25wU2PGuGg5bbmjbDD4Jpw+pvSNaX2ZElV2VxMp2fO3JocdZp/A5rEMG++HKhUdsfJp95ontE5yqALOG8/GQpRKTpsKOUVBEkGR/w+o="/>
</p:tagLst>
</file>

<file path=ppt/tags/tag196.xml><?xml version="1.0" encoding="utf-8"?>
<p:tagLst xmlns:a="http://schemas.openxmlformats.org/drawingml/2006/main" xmlns:r="http://schemas.openxmlformats.org/officeDocument/2006/relationships" xmlns:p="http://schemas.openxmlformats.org/presentationml/2006/main">
  <p:tag name="AS_UNIQUEID" val="49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7.xml><?xml version="1.0" encoding="utf-8"?>
<p:tagLst xmlns:a="http://schemas.openxmlformats.org/drawingml/2006/main" xmlns:r="http://schemas.openxmlformats.org/officeDocument/2006/relationships" xmlns:p="http://schemas.openxmlformats.org/presentationml/2006/main">
  <p:tag name="AS_UNIQUEID" val="49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8.xml><?xml version="1.0" encoding="utf-8"?>
<p:tagLst xmlns:a="http://schemas.openxmlformats.org/drawingml/2006/main" xmlns:r="http://schemas.openxmlformats.org/officeDocument/2006/relationships" xmlns:p="http://schemas.openxmlformats.org/presentationml/2006/main">
  <p:tag name="AS_UNIQUEID" val="49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199.xml><?xml version="1.0" encoding="utf-8"?>
<p:tagLst xmlns:a="http://schemas.openxmlformats.org/drawingml/2006/main" xmlns:r="http://schemas.openxmlformats.org/officeDocument/2006/relationships" xmlns:p="http://schemas.openxmlformats.org/presentationml/2006/main">
  <p:tag name="AS_UNIQUEID" val="49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KSO_WM_SCREEN_THEME_FLAG" val="Dlrq25wU2PGuGg5bbmjbDD4Jpw+pvSNaX2ZElV2VxMp2fO3JocdZp/A5rEMG++HKhUdsfJp95ontE5yqALOG8/GQpRKTpsKOUVBEkGR/w+o="/>
</p:tagLst>
</file>

<file path=ppt/tags/tag20.xml><?xml version="1.0" encoding="utf-8"?>
<p:tagLst xmlns:a="http://schemas.openxmlformats.org/drawingml/2006/main" xmlns:r="http://schemas.openxmlformats.org/officeDocument/2006/relationships" xmlns:p="http://schemas.openxmlformats.org/presentationml/2006/main">
  <p:tag name="AS_UNIQUEID" val="47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200.xml><?xml version="1.0" encoding="utf-8"?>
<p:tagLst xmlns:a="http://schemas.openxmlformats.org/drawingml/2006/main" xmlns:r="http://schemas.openxmlformats.org/officeDocument/2006/relationships" xmlns:p="http://schemas.openxmlformats.org/presentationml/2006/main">
  <p:tag name="AS_UNIQUEID" val="49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D4Jpw+pvSNaX2ZElV2VxMp2fO3JocdZp/A5rEMG++HKhUdsfJp95ontE5yqALOG8/GQpRKTpsKOUVBEkGR/w+o="/>
</p:tagLst>
</file>

<file path=ppt/tags/tag201.xml><?xml version="1.0" encoding="utf-8"?>
<p:tagLst xmlns:a="http://schemas.openxmlformats.org/drawingml/2006/main" xmlns:r="http://schemas.openxmlformats.org/officeDocument/2006/relationships" xmlns:p="http://schemas.openxmlformats.org/presentationml/2006/main">
  <p:tag name="AS_UNIQUEID" val="495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D4Jpw+pvSNaX2ZElV2VxMp2fO3JocdZp/A5rEMG++HKhUdsfJp95ontE5yqALOG8/GQpRKTpsKOUVBEkGR/w+o="/>
</p:tagLst>
</file>

<file path=ppt/tags/tag202.xml><?xml version="1.0" encoding="utf-8"?>
<p:tagLst xmlns:a="http://schemas.openxmlformats.org/drawingml/2006/main" xmlns:r="http://schemas.openxmlformats.org/officeDocument/2006/relationships" xmlns:p="http://schemas.openxmlformats.org/presentationml/2006/main">
  <p:tag name="AS_UNIQUEID" val="495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D4Jpw+pvSNaX2ZElV2VxMp2fO3JocdZp/A5rEMG++HKhUdsfJp95ontE5yqALOG8/GQpRKTpsKOUVBEkGR/w+o="/>
</p:tagLst>
</file>

<file path=ppt/tags/tag203.xml><?xml version="1.0" encoding="utf-8"?>
<p:tagLst xmlns:a="http://schemas.openxmlformats.org/drawingml/2006/main" xmlns:r="http://schemas.openxmlformats.org/officeDocument/2006/relationships" xmlns:p="http://schemas.openxmlformats.org/presentationml/2006/main">
  <p:tag name="AS_UNIQUEID" val="495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SCREEN_THEME_FLAG" val="Dlrq25wU2PGuGg5bbmjbDD4Jpw+pvSNaX2ZElV2VxMp2fO3JocdZp/A5rEMG++HKhUdsfJp95ontE5yqALOG8/GQpRKTpsKOUVBEkGR/w+o="/>
</p:tagLst>
</file>

<file path=ppt/tags/tag204.xml><?xml version="1.0" encoding="utf-8"?>
<p:tagLst xmlns:a="http://schemas.openxmlformats.org/drawingml/2006/main" xmlns:r="http://schemas.openxmlformats.org/officeDocument/2006/relationships" xmlns:p="http://schemas.openxmlformats.org/presentationml/2006/main">
  <p:tag name="AS_UNIQUEID" val="4954"/>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05.xml><?xml version="1.0" encoding="utf-8"?>
<p:tagLst xmlns:a="http://schemas.openxmlformats.org/drawingml/2006/main" xmlns:r="http://schemas.openxmlformats.org/officeDocument/2006/relationships" xmlns:p="http://schemas.openxmlformats.org/presentationml/2006/main">
  <p:tag name="AS_UNIQUEID" val="4955"/>
  <p:tag name="KSO_WM_SLIDE_BACKGROUND_TYPE" val="frame"/>
  <p:tag name="KSO_WM_SCREEN_THEME_FLAG" val="Dlrq25wU2PGuGg5bbmjbDD4Jpw+pvSNaX2ZElV2VxMp2fO3JocdZp/A5rEMG++HKhUdsfJp95ontE5yqALOG8/GQpRKTpsKOUVBEkGR/w+o="/>
</p:tagLst>
</file>

<file path=ppt/tags/tag206.xml><?xml version="1.0" encoding="utf-8"?>
<p:tagLst xmlns:a="http://schemas.openxmlformats.org/drawingml/2006/main" xmlns:r="http://schemas.openxmlformats.org/officeDocument/2006/relationships" xmlns:p="http://schemas.openxmlformats.org/presentationml/2006/main">
  <p:tag name="AS_UNIQUEID" val="4958"/>
  <p:tag name="KSO_WM_SLIDE_BACKGROUND_TYPE" val="frame"/>
  <p:tag name="KSO_WM_SCREEN_THEME_FLAG" val="Dlrq25wU2PGuGg5bbmjbDD4Jpw+pvSNaX2ZElV2VxMp2fO3JocdZp/A5rEMG++HKhUdsfJp95ontE5yqALOG8/GQpRKTpsKOUVBEkGR/w+o="/>
</p:tagLst>
</file>

<file path=ppt/tags/tag207.xml><?xml version="1.0" encoding="utf-8"?>
<p:tagLst xmlns:a="http://schemas.openxmlformats.org/drawingml/2006/main" xmlns:r="http://schemas.openxmlformats.org/officeDocument/2006/relationships" xmlns:p="http://schemas.openxmlformats.org/presentationml/2006/main">
  <p:tag name="AS_UNIQUEID" val="496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08.xml><?xml version="1.0" encoding="utf-8"?>
<p:tagLst xmlns:a="http://schemas.openxmlformats.org/drawingml/2006/main" xmlns:r="http://schemas.openxmlformats.org/officeDocument/2006/relationships" xmlns:p="http://schemas.openxmlformats.org/presentationml/2006/main">
  <p:tag name="AS_UNIQUEID" val="496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09.xml><?xml version="1.0" encoding="utf-8"?>
<p:tagLst xmlns:a="http://schemas.openxmlformats.org/drawingml/2006/main" xmlns:r="http://schemas.openxmlformats.org/officeDocument/2006/relationships" xmlns:p="http://schemas.openxmlformats.org/presentationml/2006/main">
  <p:tag name="AS_UNIQUEID" val="496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xml><?xml version="1.0" encoding="utf-8"?>
<p:tagLst xmlns:a="http://schemas.openxmlformats.org/drawingml/2006/main" xmlns:r="http://schemas.openxmlformats.org/officeDocument/2006/relationships" xmlns:p="http://schemas.openxmlformats.org/presentationml/2006/main">
  <p:tag name="AS_UNIQUEID" val="47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210.xml><?xml version="1.0" encoding="utf-8"?>
<p:tagLst xmlns:a="http://schemas.openxmlformats.org/drawingml/2006/main" xmlns:r="http://schemas.openxmlformats.org/officeDocument/2006/relationships" xmlns:p="http://schemas.openxmlformats.org/presentationml/2006/main">
  <p:tag name="AS_UNIQUEID" val="496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1.xml><?xml version="1.0" encoding="utf-8"?>
<p:tagLst xmlns:a="http://schemas.openxmlformats.org/drawingml/2006/main" xmlns:r="http://schemas.openxmlformats.org/officeDocument/2006/relationships" xmlns:p="http://schemas.openxmlformats.org/presentationml/2006/main">
  <p:tag name="AS_UNIQUEID" val="496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2.xml><?xml version="1.0" encoding="utf-8"?>
<p:tagLst xmlns:a="http://schemas.openxmlformats.org/drawingml/2006/main" xmlns:r="http://schemas.openxmlformats.org/officeDocument/2006/relationships" xmlns:p="http://schemas.openxmlformats.org/presentationml/2006/main">
  <p:tag name="AS_UNIQUEID" val="495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3.xml><?xml version="1.0" encoding="utf-8"?>
<p:tagLst xmlns:a="http://schemas.openxmlformats.org/drawingml/2006/main" xmlns:r="http://schemas.openxmlformats.org/officeDocument/2006/relationships" xmlns:p="http://schemas.openxmlformats.org/presentationml/2006/main">
  <p:tag name="AS_UNIQUEID" val="496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4.xml><?xml version="1.0" encoding="utf-8"?>
<p:tagLst xmlns:a="http://schemas.openxmlformats.org/drawingml/2006/main" xmlns:r="http://schemas.openxmlformats.org/officeDocument/2006/relationships" xmlns:p="http://schemas.openxmlformats.org/presentationml/2006/main">
  <p:tag name="AS_UNIQUEID" val="495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5.xml><?xml version="1.0" encoding="utf-8"?>
<p:tagLst xmlns:a="http://schemas.openxmlformats.org/drawingml/2006/main" xmlns:r="http://schemas.openxmlformats.org/officeDocument/2006/relationships" xmlns:p="http://schemas.openxmlformats.org/presentationml/2006/main">
  <p:tag name="AS_UNIQUEID" val="495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 name="KSO_WM_SCREEN_THEME_FLAG" val="Dlrq25wU2PGuGg5bbmjbDD4Jpw+pvSNaX2ZElV2VxMp2fO3JocdZp/A5rEMG++HKhUdsfJp95ontE5yqALOG8/GQpRKTpsKOUVBEkGR/w+o="/>
</p:tagLst>
</file>

<file path=ppt/tags/tag216.xml><?xml version="1.0" encoding="utf-8"?>
<p:tagLst xmlns:a="http://schemas.openxmlformats.org/drawingml/2006/main" xmlns:r="http://schemas.openxmlformats.org/officeDocument/2006/relationships" xmlns:p="http://schemas.openxmlformats.org/presentationml/2006/main">
  <p:tag name="AS_UNIQUEID" val="4967"/>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17.xml><?xml version="1.0" encoding="utf-8"?>
<p:tagLst xmlns:a="http://schemas.openxmlformats.org/drawingml/2006/main" xmlns:r="http://schemas.openxmlformats.org/officeDocument/2006/relationships" xmlns:p="http://schemas.openxmlformats.org/presentationml/2006/main">
  <p:tag name="AS_UNIQUEID" val="496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18.xml><?xml version="1.0" encoding="utf-8"?>
<p:tagLst xmlns:a="http://schemas.openxmlformats.org/drawingml/2006/main" xmlns:r="http://schemas.openxmlformats.org/officeDocument/2006/relationships" xmlns:p="http://schemas.openxmlformats.org/presentationml/2006/main">
  <p:tag name="AS_UNIQUEID" val="496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19.xml><?xml version="1.0" encoding="utf-8"?>
<p:tagLst xmlns:a="http://schemas.openxmlformats.org/drawingml/2006/main" xmlns:r="http://schemas.openxmlformats.org/officeDocument/2006/relationships" xmlns:p="http://schemas.openxmlformats.org/presentationml/2006/main">
  <p:tag name="AS_UNIQUEID" val="497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xml><?xml version="1.0" encoding="utf-8"?>
<p:tagLst xmlns:a="http://schemas.openxmlformats.org/drawingml/2006/main" xmlns:r="http://schemas.openxmlformats.org/officeDocument/2006/relationships" xmlns:p="http://schemas.openxmlformats.org/presentationml/2006/main">
  <p:tag name="AS_UNIQUEID" val="47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220.xml><?xml version="1.0" encoding="utf-8"?>
<p:tagLst xmlns:a="http://schemas.openxmlformats.org/drawingml/2006/main" xmlns:r="http://schemas.openxmlformats.org/officeDocument/2006/relationships" xmlns:p="http://schemas.openxmlformats.org/presentationml/2006/main">
  <p:tag name="AS_UNIQUEID" val="497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1.xml><?xml version="1.0" encoding="utf-8"?>
<p:tagLst xmlns:a="http://schemas.openxmlformats.org/drawingml/2006/main" xmlns:r="http://schemas.openxmlformats.org/officeDocument/2006/relationships" xmlns:p="http://schemas.openxmlformats.org/presentationml/2006/main">
  <p:tag name="AS_UNIQUEID" val="497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2.xml><?xml version="1.0" encoding="utf-8"?>
<p:tagLst xmlns:a="http://schemas.openxmlformats.org/drawingml/2006/main" xmlns:r="http://schemas.openxmlformats.org/officeDocument/2006/relationships" xmlns:p="http://schemas.openxmlformats.org/presentationml/2006/main">
  <p:tag name="AS_UNIQUEID" val="497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3.xml><?xml version="1.0" encoding="utf-8"?>
<p:tagLst xmlns:a="http://schemas.openxmlformats.org/drawingml/2006/main" xmlns:r="http://schemas.openxmlformats.org/officeDocument/2006/relationships" xmlns:p="http://schemas.openxmlformats.org/presentationml/2006/main">
  <p:tag name="AS_UNIQUEID" val="497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4.xml><?xml version="1.0" encoding="utf-8"?>
<p:tagLst xmlns:a="http://schemas.openxmlformats.org/drawingml/2006/main" xmlns:r="http://schemas.openxmlformats.org/officeDocument/2006/relationships" xmlns:p="http://schemas.openxmlformats.org/presentationml/2006/main">
  <p:tag name="AS_UNIQUEID" val="497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5.xml><?xml version="1.0" encoding="utf-8"?>
<p:tagLst xmlns:a="http://schemas.openxmlformats.org/drawingml/2006/main" xmlns:r="http://schemas.openxmlformats.org/officeDocument/2006/relationships" xmlns:p="http://schemas.openxmlformats.org/presentationml/2006/main">
  <p:tag name="AS_UNIQUEID" val="497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SCREEN_THEME_FLAG" val="Dlrq25wU2PGuGg5bbmjbDD4Jpw+pvSNaX2ZElV2VxMp2fO3JocdZp/A5rEMG++HKhUdsfJp95ontE5yqALOG8/GQpRKTpsKOUVBEkGR/w+o="/>
</p:tagLst>
</file>

<file path=ppt/tags/tag226.xml><?xml version="1.0" encoding="utf-8"?>
<p:tagLst xmlns:a="http://schemas.openxmlformats.org/drawingml/2006/main" xmlns:r="http://schemas.openxmlformats.org/officeDocument/2006/relationships" xmlns:p="http://schemas.openxmlformats.org/presentationml/2006/main">
  <p:tag name="AS_UNIQUEID" val="4978"/>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27.xml><?xml version="1.0" encoding="utf-8"?>
<p:tagLst xmlns:a="http://schemas.openxmlformats.org/drawingml/2006/main" xmlns:r="http://schemas.openxmlformats.org/officeDocument/2006/relationships" xmlns:p="http://schemas.openxmlformats.org/presentationml/2006/main">
  <p:tag name="AS_UNIQUEID" val="497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28.xml><?xml version="1.0" encoding="utf-8"?>
<p:tagLst xmlns:a="http://schemas.openxmlformats.org/drawingml/2006/main" xmlns:r="http://schemas.openxmlformats.org/officeDocument/2006/relationships" xmlns:p="http://schemas.openxmlformats.org/presentationml/2006/main">
  <p:tag name="AS_UNIQUEID" val="498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29.xml><?xml version="1.0" encoding="utf-8"?>
<p:tagLst xmlns:a="http://schemas.openxmlformats.org/drawingml/2006/main" xmlns:r="http://schemas.openxmlformats.org/officeDocument/2006/relationships" xmlns:p="http://schemas.openxmlformats.org/presentationml/2006/main">
  <p:tag name="AS_UNIQUEID" val="498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xml><?xml version="1.0" encoding="utf-8"?>
<p:tagLst xmlns:a="http://schemas.openxmlformats.org/drawingml/2006/main" xmlns:r="http://schemas.openxmlformats.org/officeDocument/2006/relationships" xmlns:p="http://schemas.openxmlformats.org/presentationml/2006/main">
  <p:tag name="AS_UNIQUEID" val="47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230.xml><?xml version="1.0" encoding="utf-8"?>
<p:tagLst xmlns:a="http://schemas.openxmlformats.org/drawingml/2006/main" xmlns:r="http://schemas.openxmlformats.org/officeDocument/2006/relationships" xmlns:p="http://schemas.openxmlformats.org/presentationml/2006/main">
  <p:tag name="AS_UNIQUEID" val="498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1.xml><?xml version="1.0" encoding="utf-8"?>
<p:tagLst xmlns:a="http://schemas.openxmlformats.org/drawingml/2006/main" xmlns:r="http://schemas.openxmlformats.org/officeDocument/2006/relationships" xmlns:p="http://schemas.openxmlformats.org/presentationml/2006/main">
  <p:tag name="AS_UNIQUEID" val="498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2.xml><?xml version="1.0" encoding="utf-8"?>
<p:tagLst xmlns:a="http://schemas.openxmlformats.org/drawingml/2006/main" xmlns:r="http://schemas.openxmlformats.org/officeDocument/2006/relationships" xmlns:p="http://schemas.openxmlformats.org/presentationml/2006/main">
  <p:tag name="AS_UNIQUEID" val="498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3.xml><?xml version="1.0" encoding="utf-8"?>
<p:tagLst xmlns:a="http://schemas.openxmlformats.org/drawingml/2006/main" xmlns:r="http://schemas.openxmlformats.org/officeDocument/2006/relationships" xmlns:p="http://schemas.openxmlformats.org/presentationml/2006/main">
  <p:tag name="AS_UNIQUEID" val="498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4.xml><?xml version="1.0" encoding="utf-8"?>
<p:tagLst xmlns:a="http://schemas.openxmlformats.org/drawingml/2006/main" xmlns:r="http://schemas.openxmlformats.org/officeDocument/2006/relationships" xmlns:p="http://schemas.openxmlformats.org/presentationml/2006/main">
  <p:tag name="AS_UNIQUEID" val="498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5.xml><?xml version="1.0" encoding="utf-8"?>
<p:tagLst xmlns:a="http://schemas.openxmlformats.org/drawingml/2006/main" xmlns:r="http://schemas.openxmlformats.org/officeDocument/2006/relationships" xmlns:p="http://schemas.openxmlformats.org/presentationml/2006/main">
  <p:tag name="AS_UNIQUEID" val="498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 name="KSO_WM_SCREEN_THEME_FLAG" val="Dlrq25wU2PGuGg5bbmjbDD4Jpw+pvSNaX2ZElV2VxMp2fO3JocdZp/A5rEMG++HKhUdsfJp95ontE5yqALOG8/GQpRKTpsKOUVBEkGR/w+o="/>
</p:tagLst>
</file>

<file path=ppt/tags/tag236.xml><?xml version="1.0" encoding="utf-8"?>
<p:tagLst xmlns:a="http://schemas.openxmlformats.org/drawingml/2006/main" xmlns:r="http://schemas.openxmlformats.org/officeDocument/2006/relationships" xmlns:p="http://schemas.openxmlformats.org/presentationml/2006/main">
  <p:tag name="AS_UNIQUEID" val="4989"/>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37.xml><?xml version="1.0" encoding="utf-8"?>
<p:tagLst xmlns:a="http://schemas.openxmlformats.org/drawingml/2006/main" xmlns:r="http://schemas.openxmlformats.org/officeDocument/2006/relationships" xmlns:p="http://schemas.openxmlformats.org/presentationml/2006/main">
  <p:tag name="AS_UNIQUEID" val="499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38.xml><?xml version="1.0" encoding="utf-8"?>
<p:tagLst xmlns:a="http://schemas.openxmlformats.org/drawingml/2006/main" xmlns:r="http://schemas.openxmlformats.org/officeDocument/2006/relationships" xmlns:p="http://schemas.openxmlformats.org/presentationml/2006/main">
  <p:tag name="AS_UNIQUEID" val="499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39.xml><?xml version="1.0" encoding="utf-8"?>
<p:tagLst xmlns:a="http://schemas.openxmlformats.org/drawingml/2006/main" xmlns:r="http://schemas.openxmlformats.org/officeDocument/2006/relationships" xmlns:p="http://schemas.openxmlformats.org/presentationml/2006/main">
  <p:tag name="AS_UNIQUEID" val="499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xml><?xml version="1.0" encoding="utf-8"?>
<p:tagLst xmlns:a="http://schemas.openxmlformats.org/drawingml/2006/main" xmlns:r="http://schemas.openxmlformats.org/officeDocument/2006/relationships" xmlns:p="http://schemas.openxmlformats.org/presentationml/2006/main">
  <p:tag name="AS_UNIQUEID" val="475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240.xml><?xml version="1.0" encoding="utf-8"?>
<p:tagLst xmlns:a="http://schemas.openxmlformats.org/drawingml/2006/main" xmlns:r="http://schemas.openxmlformats.org/officeDocument/2006/relationships" xmlns:p="http://schemas.openxmlformats.org/presentationml/2006/main">
  <p:tag name="AS_UNIQUEID" val="499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1.xml><?xml version="1.0" encoding="utf-8"?>
<p:tagLst xmlns:a="http://schemas.openxmlformats.org/drawingml/2006/main" xmlns:r="http://schemas.openxmlformats.org/officeDocument/2006/relationships" xmlns:p="http://schemas.openxmlformats.org/presentationml/2006/main">
  <p:tag name="AS_UNIQUEID" val="499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2.xml><?xml version="1.0" encoding="utf-8"?>
<p:tagLst xmlns:a="http://schemas.openxmlformats.org/drawingml/2006/main" xmlns:r="http://schemas.openxmlformats.org/officeDocument/2006/relationships" xmlns:p="http://schemas.openxmlformats.org/presentationml/2006/main">
  <p:tag name="AS_UNIQUEID" val="499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3.xml><?xml version="1.0" encoding="utf-8"?>
<p:tagLst xmlns:a="http://schemas.openxmlformats.org/drawingml/2006/main" xmlns:r="http://schemas.openxmlformats.org/officeDocument/2006/relationships" xmlns:p="http://schemas.openxmlformats.org/presentationml/2006/main">
  <p:tag name="AS_UNIQUEID" val="499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4.xml><?xml version="1.0" encoding="utf-8"?>
<p:tagLst xmlns:a="http://schemas.openxmlformats.org/drawingml/2006/main" xmlns:r="http://schemas.openxmlformats.org/officeDocument/2006/relationships" xmlns:p="http://schemas.openxmlformats.org/presentationml/2006/main">
  <p:tag name="AS_UNIQUEID" val="499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5.xml><?xml version="1.0" encoding="utf-8"?>
<p:tagLst xmlns:a="http://schemas.openxmlformats.org/drawingml/2006/main" xmlns:r="http://schemas.openxmlformats.org/officeDocument/2006/relationships" xmlns:p="http://schemas.openxmlformats.org/presentationml/2006/main">
  <p:tag name="AS_UNIQUEID" val="499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 name="KSO_WM_SCREEN_THEME_FLAG" val="Dlrq25wU2PGuGg5bbmjbDD4Jpw+pvSNaX2ZElV2VxMp2fO3JocdZp/A5rEMG++HKhUdsfJp95ontE5yqALOG8/GQpRKTpsKOUVBEkGR/w+o="/>
</p:tagLst>
</file>

<file path=ppt/tags/tag246.xml><?xml version="1.0" encoding="utf-8"?>
<p:tagLst xmlns:a="http://schemas.openxmlformats.org/drawingml/2006/main" xmlns:r="http://schemas.openxmlformats.org/officeDocument/2006/relationships" xmlns:p="http://schemas.openxmlformats.org/presentationml/2006/main">
  <p:tag name="AS_UNIQUEID" val="5000"/>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47.xml><?xml version="1.0" encoding="utf-8"?>
<p:tagLst xmlns:a="http://schemas.openxmlformats.org/drawingml/2006/main" xmlns:r="http://schemas.openxmlformats.org/officeDocument/2006/relationships" xmlns:p="http://schemas.openxmlformats.org/presentationml/2006/main">
  <p:tag name="AS_UNIQUEID" val="500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48.xml><?xml version="1.0" encoding="utf-8"?>
<p:tagLst xmlns:a="http://schemas.openxmlformats.org/drawingml/2006/main" xmlns:r="http://schemas.openxmlformats.org/officeDocument/2006/relationships" xmlns:p="http://schemas.openxmlformats.org/presentationml/2006/main">
  <p:tag name="AS_UNIQUEID" val="500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49.xml><?xml version="1.0" encoding="utf-8"?>
<p:tagLst xmlns:a="http://schemas.openxmlformats.org/drawingml/2006/main" xmlns:r="http://schemas.openxmlformats.org/officeDocument/2006/relationships" xmlns:p="http://schemas.openxmlformats.org/presentationml/2006/main">
  <p:tag name="AS_UNIQUEID" val="500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xml><?xml version="1.0" encoding="utf-8"?>
<p:tagLst xmlns:a="http://schemas.openxmlformats.org/drawingml/2006/main" xmlns:r="http://schemas.openxmlformats.org/officeDocument/2006/relationships" xmlns:p="http://schemas.openxmlformats.org/presentationml/2006/main">
  <p:tag name="AS_UNIQUEID" val="475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250.xml><?xml version="1.0" encoding="utf-8"?>
<p:tagLst xmlns:a="http://schemas.openxmlformats.org/drawingml/2006/main" xmlns:r="http://schemas.openxmlformats.org/officeDocument/2006/relationships" xmlns:p="http://schemas.openxmlformats.org/presentationml/2006/main">
  <p:tag name="AS_UNIQUEID" val="500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1.xml><?xml version="1.0" encoding="utf-8"?>
<p:tagLst xmlns:a="http://schemas.openxmlformats.org/drawingml/2006/main" xmlns:r="http://schemas.openxmlformats.org/officeDocument/2006/relationships" xmlns:p="http://schemas.openxmlformats.org/presentationml/2006/main">
  <p:tag name="AS_UNIQUEID" val="500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2.xml><?xml version="1.0" encoding="utf-8"?>
<p:tagLst xmlns:a="http://schemas.openxmlformats.org/drawingml/2006/main" xmlns:r="http://schemas.openxmlformats.org/officeDocument/2006/relationships" xmlns:p="http://schemas.openxmlformats.org/presentationml/2006/main">
  <p:tag name="AS_UNIQUEID" val="500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3.xml><?xml version="1.0" encoding="utf-8"?>
<p:tagLst xmlns:a="http://schemas.openxmlformats.org/drawingml/2006/main" xmlns:r="http://schemas.openxmlformats.org/officeDocument/2006/relationships" xmlns:p="http://schemas.openxmlformats.org/presentationml/2006/main">
  <p:tag name="AS_UNIQUEID" val="500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4.xml><?xml version="1.0" encoding="utf-8"?>
<p:tagLst xmlns:a="http://schemas.openxmlformats.org/drawingml/2006/main" xmlns:r="http://schemas.openxmlformats.org/officeDocument/2006/relationships" xmlns:p="http://schemas.openxmlformats.org/presentationml/2006/main">
  <p:tag name="AS_UNIQUEID" val="501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5.xml><?xml version="1.0" encoding="utf-8"?>
<p:tagLst xmlns:a="http://schemas.openxmlformats.org/drawingml/2006/main" xmlns:r="http://schemas.openxmlformats.org/officeDocument/2006/relationships" xmlns:p="http://schemas.openxmlformats.org/presentationml/2006/main">
  <p:tag name="AS_UNIQUEID" val="501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6.xml><?xml version="1.0" encoding="utf-8"?>
<p:tagLst xmlns:a="http://schemas.openxmlformats.org/drawingml/2006/main" xmlns:r="http://schemas.openxmlformats.org/officeDocument/2006/relationships" xmlns:p="http://schemas.openxmlformats.org/presentationml/2006/main">
  <p:tag name="AS_UNIQUEID" val="500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7.xml><?xml version="1.0" encoding="utf-8"?>
<p:tagLst xmlns:a="http://schemas.openxmlformats.org/drawingml/2006/main" xmlns:r="http://schemas.openxmlformats.org/officeDocument/2006/relationships" xmlns:p="http://schemas.openxmlformats.org/presentationml/2006/main">
  <p:tag name="AS_UNIQUEID" val="500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 name="KSO_WM_SCREEN_THEME_FLAG" val="Dlrq25wU2PGuGg5bbmjbDD4Jpw+pvSNaX2ZElV2VxMp2fO3JocdZp/A5rEMG++HKhUdsfJp95ontE5yqALOG8/GQpRKTpsKOUVBEkGR/w+o="/>
</p:tagLst>
</file>

<file path=ppt/tags/tag258.xml><?xml version="1.0" encoding="utf-8"?>
<p:tagLst xmlns:a="http://schemas.openxmlformats.org/drawingml/2006/main" xmlns:r="http://schemas.openxmlformats.org/officeDocument/2006/relationships" xmlns:p="http://schemas.openxmlformats.org/presentationml/2006/main">
  <p:tag name="AS_UNIQUEID" val="5013"/>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 name="KSO_WM_SCREEN_THEME_FLAG" val="Dlrq25wU2PGuGg5bbmjbDD4Jpw+pvSNaX2ZElV2VxMp2fO3JocdZp/A5rEMG++HKhUdsfJp95ontE5yqALOG8/GQpRKTpsKOUVBEkGR/w+o="/>
</p:tagLst>
</file>

<file path=ppt/tags/tag259.xml><?xml version="1.0" encoding="utf-8"?>
<p:tagLst xmlns:a="http://schemas.openxmlformats.org/drawingml/2006/main" xmlns:r="http://schemas.openxmlformats.org/officeDocument/2006/relationships" xmlns:p="http://schemas.openxmlformats.org/presentationml/2006/main">
  <p:tag name="AS_UNIQUEID" val="501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xml><?xml version="1.0" encoding="utf-8"?>
<p:tagLst xmlns:a="http://schemas.openxmlformats.org/drawingml/2006/main" xmlns:r="http://schemas.openxmlformats.org/officeDocument/2006/relationships" xmlns:p="http://schemas.openxmlformats.org/presentationml/2006/main">
  <p:tag name="AS_UNIQUEID" val="47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260.xml><?xml version="1.0" encoding="utf-8"?>
<p:tagLst xmlns:a="http://schemas.openxmlformats.org/drawingml/2006/main" xmlns:r="http://schemas.openxmlformats.org/officeDocument/2006/relationships" xmlns:p="http://schemas.openxmlformats.org/presentationml/2006/main">
  <p:tag name="AS_UNIQUEID" val="501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1.xml><?xml version="1.0" encoding="utf-8"?>
<p:tagLst xmlns:a="http://schemas.openxmlformats.org/drawingml/2006/main" xmlns:r="http://schemas.openxmlformats.org/officeDocument/2006/relationships" xmlns:p="http://schemas.openxmlformats.org/presentationml/2006/main">
  <p:tag name="AS_UNIQUEID" val="501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2.xml><?xml version="1.0" encoding="utf-8"?>
<p:tagLst xmlns:a="http://schemas.openxmlformats.org/drawingml/2006/main" xmlns:r="http://schemas.openxmlformats.org/officeDocument/2006/relationships" xmlns:p="http://schemas.openxmlformats.org/presentationml/2006/main">
  <p:tag name="AS_UNIQUEID" val="501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3.xml><?xml version="1.0" encoding="utf-8"?>
<p:tagLst xmlns:a="http://schemas.openxmlformats.org/drawingml/2006/main" xmlns:r="http://schemas.openxmlformats.org/officeDocument/2006/relationships" xmlns:p="http://schemas.openxmlformats.org/presentationml/2006/main">
  <p:tag name="AS_UNIQUEID" val="501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4.xml><?xml version="1.0" encoding="utf-8"?>
<p:tagLst xmlns:a="http://schemas.openxmlformats.org/drawingml/2006/main" xmlns:r="http://schemas.openxmlformats.org/officeDocument/2006/relationships" xmlns:p="http://schemas.openxmlformats.org/presentationml/2006/main">
  <p:tag name="AS_UNIQUEID" val="5019"/>
  <p:tag name="KSO_WM_SLIDE_BACKGROUND_TYPE" val="belt"/>
  <p:tag name="KSO_WM_SCREEN_THEME_FLAG" val="Dlrq25wU2PGuGg5bbmjbDD4Jpw+pvSNaX2ZElV2VxMp2fO3JocdZp/A5rEMG++HKhUdsfJp95ontE5yqALOG8/GQpRKTpsKOUVBEkGR/w+o="/>
</p:tagLst>
</file>

<file path=ppt/tags/tag265.xml><?xml version="1.0" encoding="utf-8"?>
<p:tagLst xmlns:a="http://schemas.openxmlformats.org/drawingml/2006/main" xmlns:r="http://schemas.openxmlformats.org/officeDocument/2006/relationships" xmlns:p="http://schemas.openxmlformats.org/presentationml/2006/main">
  <p:tag name="AS_UNIQUEID" val="5022"/>
  <p:tag name="KSO_WM_SLIDE_BACKGROUND_TYPE" val="belt"/>
  <p:tag name="KSO_WM_SCREEN_THEME_FLAG" val="Dlrq25wU2PGuGg5bbmjbDD4Jpw+pvSNaX2ZElV2VxMp2fO3JocdZp/A5rEMG++HKhUdsfJp95ontE5yqALOG8/GQpRKTpsKOUVBEkGR/w+o="/>
</p:tagLst>
</file>

<file path=ppt/tags/tag266.xml><?xml version="1.0" encoding="utf-8"?>
<p:tagLst xmlns:a="http://schemas.openxmlformats.org/drawingml/2006/main" xmlns:r="http://schemas.openxmlformats.org/officeDocument/2006/relationships" xmlns:p="http://schemas.openxmlformats.org/presentationml/2006/main">
  <p:tag name="AS_UNIQUEID" val="502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7.xml><?xml version="1.0" encoding="utf-8"?>
<p:tagLst xmlns:a="http://schemas.openxmlformats.org/drawingml/2006/main" xmlns:r="http://schemas.openxmlformats.org/officeDocument/2006/relationships" xmlns:p="http://schemas.openxmlformats.org/presentationml/2006/main">
  <p:tag name="AS_UNIQUEID" val="502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8.xml><?xml version="1.0" encoding="utf-8"?>
<p:tagLst xmlns:a="http://schemas.openxmlformats.org/drawingml/2006/main" xmlns:r="http://schemas.openxmlformats.org/officeDocument/2006/relationships" xmlns:p="http://schemas.openxmlformats.org/presentationml/2006/main">
  <p:tag name="AS_UNIQUEID" val="502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69.xml><?xml version="1.0" encoding="utf-8"?>
<p:tagLst xmlns:a="http://schemas.openxmlformats.org/drawingml/2006/main" xmlns:r="http://schemas.openxmlformats.org/officeDocument/2006/relationships" xmlns:p="http://schemas.openxmlformats.org/presentationml/2006/main">
  <p:tag name="AS_UNIQUEID" val="502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 name="KSO_WM_SCREEN_THEME_FLAG" val="Dlrq25wU2PGuGg5bbmjbDD4Jpw+pvSNaX2ZElV2VxMp2fO3JocdZp/A5rEMG++HKhUdsfJp95ontE5yqALOG8/GQpRKTpsKOUVBEkGR/w+o="/>
</p:tagLst>
</file>

<file path=ppt/tags/tag27.xml><?xml version="1.0" encoding="utf-8"?>
<p:tagLst xmlns:a="http://schemas.openxmlformats.org/drawingml/2006/main" xmlns:r="http://schemas.openxmlformats.org/officeDocument/2006/relationships" xmlns:p="http://schemas.openxmlformats.org/presentationml/2006/main">
  <p:tag name="AS_UNIQUEID" val="47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270.xml><?xml version="1.0" encoding="utf-8"?>
<p:tagLst xmlns:a="http://schemas.openxmlformats.org/drawingml/2006/main" xmlns:r="http://schemas.openxmlformats.org/officeDocument/2006/relationships" xmlns:p="http://schemas.openxmlformats.org/presentationml/2006/main">
  <p:tag name="AS_UNIQUEID" val="5034"/>
</p:tagLst>
</file>

<file path=ppt/tags/tag271.xml><?xml version="1.0" encoding="utf-8"?>
<p:tagLst xmlns:a="http://schemas.openxmlformats.org/drawingml/2006/main" xmlns:r="http://schemas.openxmlformats.org/officeDocument/2006/relationships" xmlns:p="http://schemas.openxmlformats.org/presentationml/2006/main">
  <p:tag name="AS_UNIQUEID" val="5035"/>
</p:tagLst>
</file>

<file path=ppt/tags/tag272.xml><?xml version="1.0" encoding="utf-8"?>
<p:tagLst xmlns:a="http://schemas.openxmlformats.org/drawingml/2006/main" xmlns:r="http://schemas.openxmlformats.org/officeDocument/2006/relationships" xmlns:p="http://schemas.openxmlformats.org/presentationml/2006/main">
  <p:tag name="AS_UNIQUEID" val="5036"/>
</p:tagLst>
</file>

<file path=ppt/tags/tag273.xml><?xml version="1.0" encoding="utf-8"?>
<p:tagLst xmlns:a="http://schemas.openxmlformats.org/drawingml/2006/main" xmlns:r="http://schemas.openxmlformats.org/officeDocument/2006/relationships" xmlns:p="http://schemas.openxmlformats.org/presentationml/2006/main">
  <p:tag name="AS_UNIQUEID" val="5037"/>
</p:tagLst>
</file>

<file path=ppt/tags/tag274.xml><?xml version="1.0" encoding="utf-8"?>
<p:tagLst xmlns:a="http://schemas.openxmlformats.org/drawingml/2006/main" xmlns:r="http://schemas.openxmlformats.org/officeDocument/2006/relationships" xmlns:p="http://schemas.openxmlformats.org/presentationml/2006/main">
  <p:tag name="AS_UNIQUEID" val="5038"/>
</p:tagLst>
</file>

<file path=ppt/tags/tag275.xml><?xml version="1.0" encoding="utf-8"?>
<p:tagLst xmlns:a="http://schemas.openxmlformats.org/drawingml/2006/main" xmlns:r="http://schemas.openxmlformats.org/officeDocument/2006/relationships" xmlns:p="http://schemas.openxmlformats.org/presentationml/2006/main">
  <p:tag name="AS_UNIQUEID" val="5039"/>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COLORSCHEME_VERSION" val="3.2"/>
  <p:tag name="KSO_WM_SLIDE_DIAGTYPE" val="l"/>
  <p:tag name="KSO_WM_SLIDE_ID" val="custom20202594_7"/>
  <p:tag name="KSO_WM_SLIDE_INDEX" val="7"/>
  <p:tag name="KSO_WM_SLIDE_ITEM_CNT" val="2"/>
  <p:tag name="KSO_WM_SLIDE_LAYOUT" val="a_l"/>
  <p:tag name="KSO_WM_SLIDE_LAYOUT_CNT" val="1_1"/>
  <p:tag name="KSO_WM_SLIDE_POSITION" val="280.325*175.25"/>
  <p:tag name="KSO_WM_SLIDE_SIZE" val="399.4*255.45"/>
  <p:tag name="KSO_WM_SLIDE_SUBTYPE" val="diag"/>
  <p:tag name="KSO_WM_SLIDE_TYPE" val="text"/>
  <p:tag name="KSO_WM_SPECIAL_SOURCE" val="bdnull"/>
  <p:tag name="KSO_WM_TAG_VERSION" val="1.0"/>
  <p:tag name="KSO_WM_TEMPLATE_CATEGORY" val="custom"/>
  <p:tag name="KSO_WM_TEMPLATE_COLOR_TYPE" val="1"/>
  <p:tag name="KSO_WM_TEMPLATE_INDEX" val="20202594"/>
  <p:tag name="KSO_WM_TEMPLATE_MASTER_TYPE" val="1"/>
  <p:tag name="KSO_WM_TEMPLATE_SUBCATEGORY" val="0"/>
  <p:tag name="KSO_WM_SCREEN_THEME_FLAG" val="Dlrq25wU2PGuGg5bbmjbDD4Jpw+pvSNaX2ZElV2VxMp2fO3JocdZp/A5rEMG++HKhUdsfJp95ontE5yqALOG8/GQpRKTpsKOUVBEkGR/w+o="/>
</p:tagLst>
</file>

<file path=ppt/tags/tag277.xml><?xml version="1.0" encoding="utf-8"?>
<p:tagLst xmlns:a="http://schemas.openxmlformats.org/drawingml/2006/main" xmlns:r="http://schemas.openxmlformats.org/officeDocument/2006/relationships" xmlns:p="http://schemas.openxmlformats.org/presentationml/2006/main">
  <p:tag name="AS_UNIQUEID" val="5041"/>
</p:tagLst>
</file>

<file path=ppt/tags/tag278.xml><?xml version="1.0" encoding="utf-8"?>
<p:tagLst xmlns:a="http://schemas.openxmlformats.org/drawingml/2006/main" xmlns:r="http://schemas.openxmlformats.org/officeDocument/2006/relationships" xmlns:p="http://schemas.openxmlformats.org/presentationml/2006/main">
  <p:tag name="AS_UNIQUEID" val="5042"/>
</p:tagLst>
</file>

<file path=ppt/tags/tag279.xml><?xml version="1.0" encoding="utf-8"?>
<p:tagLst xmlns:a="http://schemas.openxmlformats.org/drawingml/2006/main" xmlns:r="http://schemas.openxmlformats.org/officeDocument/2006/relationships" xmlns:p="http://schemas.openxmlformats.org/presentationml/2006/main">
  <p:tag name="AS_UNIQUEID" val="5043"/>
</p:tagLst>
</file>

<file path=ppt/tags/tag28.xml><?xml version="1.0" encoding="utf-8"?>
<p:tagLst xmlns:a="http://schemas.openxmlformats.org/drawingml/2006/main" xmlns:r="http://schemas.openxmlformats.org/officeDocument/2006/relationships" xmlns:p="http://schemas.openxmlformats.org/presentationml/2006/main">
  <p:tag name="AS_UNIQUEID" val="47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29.xml><?xml version="1.0" encoding="utf-8"?>
<p:tagLst xmlns:a="http://schemas.openxmlformats.org/drawingml/2006/main" xmlns:r="http://schemas.openxmlformats.org/officeDocument/2006/relationships" xmlns:p="http://schemas.openxmlformats.org/presentationml/2006/main">
  <p:tag name="AS_UNIQUEID" val="47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 name="KSO_WM_SCREEN_THEME_FLAG" val="Dlrq25wU2PGuGg5bbmjbDD4Jpw+pvSNaX2ZElV2VxMp2fO3JocdZp/A5rEMG++HKhUdsfJp95ontE5yqALOG8/GQpRKTpsKOUVBEkGR/w+o="/>
</p:tagLst>
</file>

<file path=ppt/tags/tag3.xml><?xml version="1.0" encoding="utf-8"?>
<p:tagLst xmlns:a="http://schemas.openxmlformats.org/drawingml/2006/main" xmlns:r="http://schemas.openxmlformats.org/officeDocument/2006/relationships" xmlns:p="http://schemas.openxmlformats.org/presentationml/2006/main">
  <p:tag name="AS_UNIQUEID" val="4803"/>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30.xml><?xml version="1.0" encoding="utf-8"?>
<p:tagLst xmlns:a="http://schemas.openxmlformats.org/drawingml/2006/main" xmlns:r="http://schemas.openxmlformats.org/officeDocument/2006/relationships" xmlns:p="http://schemas.openxmlformats.org/presentationml/2006/main">
  <p:tag name="AS_UNIQUEID" val="47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1.xml><?xml version="1.0" encoding="utf-8"?>
<p:tagLst xmlns:a="http://schemas.openxmlformats.org/drawingml/2006/main" xmlns:r="http://schemas.openxmlformats.org/officeDocument/2006/relationships" xmlns:p="http://schemas.openxmlformats.org/presentationml/2006/main">
  <p:tag name="AS_UNIQUEID" val="47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2.xml><?xml version="1.0" encoding="utf-8"?>
<p:tagLst xmlns:a="http://schemas.openxmlformats.org/drawingml/2006/main" xmlns:r="http://schemas.openxmlformats.org/officeDocument/2006/relationships" xmlns:p="http://schemas.openxmlformats.org/presentationml/2006/main">
  <p:tag name="AS_UNIQUEID" val="47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3.xml><?xml version="1.0" encoding="utf-8"?>
<p:tagLst xmlns:a="http://schemas.openxmlformats.org/drawingml/2006/main" xmlns:r="http://schemas.openxmlformats.org/officeDocument/2006/relationships" xmlns:p="http://schemas.openxmlformats.org/presentationml/2006/main">
  <p:tag name="AS_UNIQUEID" val="47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4.xml><?xml version="1.0" encoding="utf-8"?>
<p:tagLst xmlns:a="http://schemas.openxmlformats.org/drawingml/2006/main" xmlns:r="http://schemas.openxmlformats.org/officeDocument/2006/relationships" xmlns:p="http://schemas.openxmlformats.org/presentationml/2006/main">
  <p:tag name="AS_UNIQUEID" val="47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5.xml><?xml version="1.0" encoding="utf-8"?>
<p:tagLst xmlns:a="http://schemas.openxmlformats.org/drawingml/2006/main" xmlns:r="http://schemas.openxmlformats.org/officeDocument/2006/relationships" xmlns:p="http://schemas.openxmlformats.org/presentationml/2006/main">
  <p:tag name="AS_UNIQUEID" val="47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6.xml><?xml version="1.0" encoding="utf-8"?>
<p:tagLst xmlns:a="http://schemas.openxmlformats.org/drawingml/2006/main" xmlns:r="http://schemas.openxmlformats.org/officeDocument/2006/relationships" xmlns:p="http://schemas.openxmlformats.org/presentationml/2006/main">
  <p:tag name="AS_UNIQUEID" val="47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7.xml><?xml version="1.0" encoding="utf-8"?>
<p:tagLst xmlns:a="http://schemas.openxmlformats.org/drawingml/2006/main" xmlns:r="http://schemas.openxmlformats.org/officeDocument/2006/relationships" xmlns:p="http://schemas.openxmlformats.org/presentationml/2006/main">
  <p:tag name="AS_UNIQUEID" val="47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Dlrq25wU2PGuGg5bbmjbDD4Jpw+pvSNaX2ZElV2VxMp2fO3JocdZp/A5rEMG++HKhUdsfJp95ontE5yqALOG8/GQpRKTpsKOUVBEkGR/w+o="/>
</p:tagLst>
</file>

<file path=ppt/tags/tag38.xml><?xml version="1.0" encoding="utf-8"?>
<p:tagLst xmlns:a="http://schemas.openxmlformats.org/drawingml/2006/main" xmlns:r="http://schemas.openxmlformats.org/officeDocument/2006/relationships" xmlns:p="http://schemas.openxmlformats.org/presentationml/2006/main">
  <p:tag name="AS_UNIQUEID" val="47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39.xml><?xml version="1.0" encoding="utf-8"?>
<p:tagLst xmlns:a="http://schemas.openxmlformats.org/drawingml/2006/main" xmlns:r="http://schemas.openxmlformats.org/officeDocument/2006/relationships" xmlns:p="http://schemas.openxmlformats.org/presentationml/2006/main">
  <p:tag name="AS_UNIQUEID" val="47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4.xml><?xml version="1.0" encoding="utf-8"?>
<p:tagLst xmlns:a="http://schemas.openxmlformats.org/drawingml/2006/main" xmlns:r="http://schemas.openxmlformats.org/officeDocument/2006/relationships" xmlns:p="http://schemas.openxmlformats.org/presentationml/2006/main">
  <p:tag name="AS_UNIQUEID" val="480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40.xml><?xml version="1.0" encoding="utf-8"?>
<p:tagLst xmlns:a="http://schemas.openxmlformats.org/drawingml/2006/main" xmlns:r="http://schemas.openxmlformats.org/officeDocument/2006/relationships" xmlns:p="http://schemas.openxmlformats.org/presentationml/2006/main">
  <p:tag name="AS_UNIQUEID" val="47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41.xml><?xml version="1.0" encoding="utf-8"?>
<p:tagLst xmlns:a="http://schemas.openxmlformats.org/drawingml/2006/main" xmlns:r="http://schemas.openxmlformats.org/officeDocument/2006/relationships" xmlns:p="http://schemas.openxmlformats.org/presentationml/2006/main">
  <p:tag name="AS_UNIQUEID" val="47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 name="KSO_WM_SCREEN_THEME_FLAG" val="Dlrq25wU2PGuGg5bbmjbDD4Jpw+pvSNaX2ZElV2VxMp2fO3JocdZp/A5rEMG++HKhUdsfJp95ontE5yqALOG8/GQpRKTpsKOUVBEkGR/w+o="/>
</p:tagLst>
</file>

<file path=ppt/tags/tag42.xml><?xml version="1.0" encoding="utf-8"?>
<p:tagLst xmlns:a="http://schemas.openxmlformats.org/drawingml/2006/main" xmlns:r="http://schemas.openxmlformats.org/officeDocument/2006/relationships" xmlns:p="http://schemas.openxmlformats.org/presentationml/2006/main">
  <p:tag name="AS_UNIQUEID" val="47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43.xml><?xml version="1.0" encoding="utf-8"?>
<p:tagLst xmlns:a="http://schemas.openxmlformats.org/drawingml/2006/main" xmlns:r="http://schemas.openxmlformats.org/officeDocument/2006/relationships" xmlns:p="http://schemas.openxmlformats.org/presentationml/2006/main">
  <p:tag name="AS_UNIQUEID" val="47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44.xml><?xml version="1.0" encoding="utf-8"?>
<p:tagLst xmlns:a="http://schemas.openxmlformats.org/drawingml/2006/main" xmlns:r="http://schemas.openxmlformats.org/officeDocument/2006/relationships" xmlns:p="http://schemas.openxmlformats.org/presentationml/2006/main">
  <p:tag name="AS_UNIQUEID" val="47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 name="KSO_WM_SCREEN_THEME_FLAG" val="Dlrq25wU2PGuGg5bbmjbDD4Jpw+pvSNaX2ZElV2VxMp2fO3JocdZp/A5rEMG++HKhUdsfJp95ontE5yqALOG8/GQpRKTpsKOUVBEkGR/w+o="/>
</p:tagLst>
</file>

<file path=ppt/tags/tag45.xml><?xml version="1.0" encoding="utf-8"?>
<p:tagLst xmlns:a="http://schemas.openxmlformats.org/drawingml/2006/main" xmlns:r="http://schemas.openxmlformats.org/officeDocument/2006/relationships" xmlns:p="http://schemas.openxmlformats.org/presentationml/2006/main">
  <p:tag name="AS_UNIQUEID" val="47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46.xml><?xml version="1.0" encoding="utf-8"?>
<p:tagLst xmlns:a="http://schemas.openxmlformats.org/drawingml/2006/main" xmlns:r="http://schemas.openxmlformats.org/officeDocument/2006/relationships" xmlns:p="http://schemas.openxmlformats.org/presentationml/2006/main">
  <p:tag name="AS_UNIQUEID" val="478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47.xml><?xml version="1.0" encoding="utf-8"?>
<p:tagLst xmlns:a="http://schemas.openxmlformats.org/drawingml/2006/main" xmlns:r="http://schemas.openxmlformats.org/officeDocument/2006/relationships" xmlns:p="http://schemas.openxmlformats.org/presentationml/2006/main">
  <p:tag name="AS_UNIQUEID" val="47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48.xml><?xml version="1.0" encoding="utf-8"?>
<p:tagLst xmlns:a="http://schemas.openxmlformats.org/drawingml/2006/main" xmlns:r="http://schemas.openxmlformats.org/officeDocument/2006/relationships" xmlns:p="http://schemas.openxmlformats.org/presentationml/2006/main">
  <p:tag name="AS_UNIQUEID" val="47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49.xml><?xml version="1.0" encoding="utf-8"?>
<p:tagLst xmlns:a="http://schemas.openxmlformats.org/drawingml/2006/main" xmlns:r="http://schemas.openxmlformats.org/officeDocument/2006/relationships" xmlns:p="http://schemas.openxmlformats.org/presentationml/2006/main">
  <p:tag name="AS_UNIQUEID" val="478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5.xml><?xml version="1.0" encoding="utf-8"?>
<p:tagLst xmlns:a="http://schemas.openxmlformats.org/drawingml/2006/main" xmlns:r="http://schemas.openxmlformats.org/officeDocument/2006/relationships" xmlns:p="http://schemas.openxmlformats.org/presentationml/2006/main">
  <p:tag name="AS_UNIQUEID" val="480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50.xml><?xml version="1.0" encoding="utf-8"?>
<p:tagLst xmlns:a="http://schemas.openxmlformats.org/drawingml/2006/main" xmlns:r="http://schemas.openxmlformats.org/officeDocument/2006/relationships" xmlns:p="http://schemas.openxmlformats.org/presentationml/2006/main">
  <p:tag name="AS_UNIQUEID" val="47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 name="KSO_WM_SCREEN_THEME_FLAG" val="Dlrq25wU2PGuGg5bbmjbDD4Jpw+pvSNaX2ZElV2VxMp2fO3JocdZp/A5rEMG++HKhUdsfJp95ontE5yqALOG8/GQpRKTpsKOUVBEkGR/w+o="/>
</p:tagLst>
</file>

<file path=ppt/tags/tag51.xml><?xml version="1.0" encoding="utf-8"?>
<p:tagLst xmlns:a="http://schemas.openxmlformats.org/drawingml/2006/main" xmlns:r="http://schemas.openxmlformats.org/officeDocument/2006/relationships" xmlns:p="http://schemas.openxmlformats.org/presentationml/2006/main">
  <p:tag name="AS_UNIQUEID" val="478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52.xml><?xml version="1.0" encoding="utf-8"?>
<p:tagLst xmlns:a="http://schemas.openxmlformats.org/drawingml/2006/main" xmlns:r="http://schemas.openxmlformats.org/officeDocument/2006/relationships" xmlns:p="http://schemas.openxmlformats.org/presentationml/2006/main">
  <p:tag name="AS_UNIQUEID" val="478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53.xml><?xml version="1.0" encoding="utf-8"?>
<p:tagLst xmlns:a="http://schemas.openxmlformats.org/drawingml/2006/main" xmlns:r="http://schemas.openxmlformats.org/officeDocument/2006/relationships" xmlns:p="http://schemas.openxmlformats.org/presentationml/2006/main">
  <p:tag name="AS_UNIQUEID" val="478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54.xml><?xml version="1.0" encoding="utf-8"?>
<p:tagLst xmlns:a="http://schemas.openxmlformats.org/drawingml/2006/main" xmlns:r="http://schemas.openxmlformats.org/officeDocument/2006/relationships" xmlns:p="http://schemas.openxmlformats.org/presentationml/2006/main">
  <p:tag name="AS_UNIQUEID" val="478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55.xml><?xml version="1.0" encoding="utf-8"?>
<p:tagLst xmlns:a="http://schemas.openxmlformats.org/drawingml/2006/main" xmlns:r="http://schemas.openxmlformats.org/officeDocument/2006/relationships" xmlns:p="http://schemas.openxmlformats.org/presentationml/2006/main">
  <p:tag name="AS_UNIQUEID" val="479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 name="KSO_WM_SCREEN_THEME_FLAG" val="Dlrq25wU2PGuGg5bbmjbDD4Jpw+pvSNaX2ZElV2VxMp2fO3JocdZp/A5rEMG++HKhUdsfJp95ontE5yqALOG8/GQpRKTpsKOUVBEkGR/w+o="/>
</p:tagLst>
</file>

<file path=ppt/tags/tag56.xml><?xml version="1.0" encoding="utf-8"?>
<p:tagLst xmlns:a="http://schemas.openxmlformats.org/drawingml/2006/main" xmlns:r="http://schemas.openxmlformats.org/officeDocument/2006/relationships" xmlns:p="http://schemas.openxmlformats.org/presentationml/2006/main">
  <p:tag name="AS_UNIQUEID" val="479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57.xml><?xml version="1.0" encoding="utf-8"?>
<p:tagLst xmlns:a="http://schemas.openxmlformats.org/drawingml/2006/main" xmlns:r="http://schemas.openxmlformats.org/officeDocument/2006/relationships" xmlns:p="http://schemas.openxmlformats.org/presentationml/2006/main">
  <p:tag name="AS_UNIQUEID" val="479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58.xml><?xml version="1.0" encoding="utf-8"?>
<p:tagLst xmlns:a="http://schemas.openxmlformats.org/drawingml/2006/main" xmlns:r="http://schemas.openxmlformats.org/officeDocument/2006/relationships" xmlns:p="http://schemas.openxmlformats.org/presentationml/2006/main">
  <p:tag name="AS_UNIQUEID" val="479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59.xml><?xml version="1.0" encoding="utf-8"?>
<p:tagLst xmlns:a="http://schemas.openxmlformats.org/drawingml/2006/main" xmlns:r="http://schemas.openxmlformats.org/officeDocument/2006/relationships" xmlns:p="http://schemas.openxmlformats.org/presentationml/2006/main">
  <p:tag name="AS_UNIQUEID" val="479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 name="KSO_WM_SCREEN_THEME_FLAG" val="Dlrq25wU2PGuGg5bbmjbDD4Jpw+pvSNaX2ZElV2VxMp2fO3JocdZp/A5rEMG++HKhUdsfJp95ontE5yqALOG8/GQpRKTpsKOUVBEkGR/w+o="/>
</p:tagLst>
</file>

<file path=ppt/tags/tag6.xml><?xml version="1.0" encoding="utf-8"?>
<p:tagLst xmlns:a="http://schemas.openxmlformats.org/drawingml/2006/main" xmlns:r="http://schemas.openxmlformats.org/officeDocument/2006/relationships" xmlns:p="http://schemas.openxmlformats.org/presentationml/2006/main">
  <p:tag name="AS_UNIQUEID" val="480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60.xml><?xml version="1.0" encoding="utf-8"?>
<p:tagLst xmlns:a="http://schemas.openxmlformats.org/drawingml/2006/main" xmlns:r="http://schemas.openxmlformats.org/officeDocument/2006/relationships" xmlns:p="http://schemas.openxmlformats.org/presentationml/2006/main">
  <p:tag name="AS_UNIQUEID" val="479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61.xml><?xml version="1.0" encoding="utf-8"?>
<p:tagLst xmlns:a="http://schemas.openxmlformats.org/drawingml/2006/main" xmlns:r="http://schemas.openxmlformats.org/officeDocument/2006/relationships" xmlns:p="http://schemas.openxmlformats.org/presentationml/2006/main">
  <p:tag name="AS_UNIQUEID" val="47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62.xml><?xml version="1.0" encoding="utf-8"?>
<p:tagLst xmlns:a="http://schemas.openxmlformats.org/drawingml/2006/main" xmlns:r="http://schemas.openxmlformats.org/officeDocument/2006/relationships" xmlns:p="http://schemas.openxmlformats.org/presentationml/2006/main">
  <p:tag name="AS_UNIQUEID" val="47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63.xml><?xml version="1.0" encoding="utf-8"?>
<p:tagLst xmlns:a="http://schemas.openxmlformats.org/drawingml/2006/main" xmlns:r="http://schemas.openxmlformats.org/officeDocument/2006/relationships" xmlns:p="http://schemas.openxmlformats.org/presentationml/2006/main">
  <p:tag name="AS_UNIQUEID" val="48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64.xml><?xml version="1.0" encoding="utf-8"?>
<p:tagLst xmlns:a="http://schemas.openxmlformats.org/drawingml/2006/main" xmlns:r="http://schemas.openxmlformats.org/officeDocument/2006/relationships" xmlns:p="http://schemas.openxmlformats.org/presentationml/2006/main">
  <p:tag name="AS_UNIQUEID" val="48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 name="KSO_WM_SCREEN_THEME_FLAG" val="Dlrq25wU2PGuGg5bbmjbDD4Jpw+pvSNaX2ZElV2VxMp2fO3JocdZp/A5rEMG++HKhUdsfJp95ontE5yqALOG8/GQpRKTpsKOUVBEkGR/w+o="/>
</p:tagLst>
</file>

<file path=ppt/tags/tag65.xml><?xml version="1.0" encoding="utf-8"?>
<p:tagLst xmlns:a="http://schemas.openxmlformats.org/drawingml/2006/main" xmlns:r="http://schemas.openxmlformats.org/officeDocument/2006/relationships" xmlns:p="http://schemas.openxmlformats.org/presentationml/2006/main">
  <p:tag name="AS_UNIQUEID" val="5026"/>
  <p:tag name="KSO_WM_BEAUTIFY_FLAG" val="#wm#"/>
  <p:tag name="KSO_WM_TAG_VERSION" val="1.0"/>
  <p:tag name="KSO_WM_TEMPLATE_CATEGORY" val="custom"/>
  <p:tag name="KSO_WM_TEMPLATE_INDEX" val="20202594"/>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66.xml><?xml version="1.0" encoding="utf-8"?>
<p:tagLst xmlns:a="http://schemas.openxmlformats.org/drawingml/2006/main" xmlns:r="http://schemas.openxmlformats.org/officeDocument/2006/relationships" xmlns:p="http://schemas.openxmlformats.org/presentationml/2006/main">
  <p:tag name="AS_UNIQUEID" val="5027"/>
  <p:tag name="KSO_WM_BEAUTIFY_FLAG" val="#wm#"/>
  <p:tag name="KSO_WM_TAG_VERSION" val="1.0"/>
  <p:tag name="KSO_WM_TEMPLATE_CATEGORY" val="custom"/>
  <p:tag name="KSO_WM_TEMPLATE_INDEX" val="20202594"/>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67.xml><?xml version="1.0" encoding="utf-8"?>
<p:tagLst xmlns:a="http://schemas.openxmlformats.org/drawingml/2006/main" xmlns:r="http://schemas.openxmlformats.org/officeDocument/2006/relationships" xmlns:p="http://schemas.openxmlformats.org/presentationml/2006/main">
  <p:tag name="AS_UNIQUEID" val="502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68.xml><?xml version="1.0" encoding="utf-8"?>
<p:tagLst xmlns:a="http://schemas.openxmlformats.org/drawingml/2006/main" xmlns:r="http://schemas.openxmlformats.org/officeDocument/2006/relationships" xmlns:p="http://schemas.openxmlformats.org/presentationml/2006/main">
  <p:tag name="AS_UNIQUEID" val="502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69.xml><?xml version="1.0" encoding="utf-8"?>
<p:tagLst xmlns:a="http://schemas.openxmlformats.org/drawingml/2006/main" xmlns:r="http://schemas.openxmlformats.org/officeDocument/2006/relationships" xmlns:p="http://schemas.openxmlformats.org/presentationml/2006/main">
  <p:tag name="AS_UNIQUEID" val="503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7.xml><?xml version="1.0" encoding="utf-8"?>
<p:tagLst xmlns:a="http://schemas.openxmlformats.org/drawingml/2006/main" xmlns:r="http://schemas.openxmlformats.org/officeDocument/2006/relationships" xmlns:p="http://schemas.openxmlformats.org/presentationml/2006/main">
  <p:tag name="AS_UNIQUEID" val="480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D4Jpw+pvSNaX2ZElV2VxMp2fO3JocdZp/A5rEMG++HKhUdsfJp95ontE5yqALOG8/GQpRKTpsKOUVBEkGR/w+o="/>
</p:tagLst>
</file>

<file path=ppt/tags/tag70.xml><?xml version="1.0" encoding="utf-8"?>
<p:tagLst xmlns:a="http://schemas.openxmlformats.org/drawingml/2006/main" xmlns:r="http://schemas.openxmlformats.org/officeDocument/2006/relationships" xmlns:p="http://schemas.openxmlformats.org/presentationml/2006/main">
  <p:tag name="AS_UNIQUEID" val="5031"/>
  <p:tag name="KSO_WM_BEAUTIFY_FLAG" val="#wm#"/>
  <p:tag name="KSO_WM_TAG_VERSION" val="1.0"/>
  <p:tag name="KSO_WM_TEMPLATE_CATEGORY" val="custom"/>
  <p:tag name="KSO_WM_TEMPLATE_COLOR_TYPE" val="1"/>
  <p:tag name="KSO_WM_TEMPLATE_INDEX" val="20202594"/>
  <p:tag name="KSO_WM_TEMPLATE_MASTER_THUMB_INDEX" val="12"/>
  <p:tag name="KSO_WM_TEMPLATE_MASTER_TYPE" val="1"/>
  <p:tag name="KSO_WM_TEMPLATE_SUBCATEGORY" val="0"/>
  <p:tag name="KSO_WM_TEMPLATE_THUMBS_INDEX" val="1、4、9、10、11、12、13、14、15、16、17、18"/>
  <p:tag name="KSO_WM_UNIT_SHOW_EDIT_AREA_INDICATION" val="0"/>
  <p:tag name="KSO_WM_SCREEN_THEME_FLAG" val="Dlrq25wU2PGuGg5bbmjbDD4Jpw+pvSNaX2ZElV2VxMp2fO3JocdZp/A5rEMG++HKhUdsfJp95ontE5yqALOG8/GQpRKTpsKOUVBEkGR/w+o="/>
</p:tagLst>
</file>

<file path=ppt/tags/tag71.xml><?xml version="1.0" encoding="utf-8"?>
<p:tagLst xmlns:a="http://schemas.openxmlformats.org/drawingml/2006/main" xmlns:r="http://schemas.openxmlformats.org/officeDocument/2006/relationships" xmlns:p="http://schemas.openxmlformats.org/presentationml/2006/main">
  <p:tag name="AS_UNIQUEID" val="5032"/>
  <p:tag name="KSO_WM_SCREEN_THEME_FLAG" val="Dlrq25wU2PGuGg5bbmjbDD4Jpw+pvSNaX2ZElV2VxMp2fO3JocdZp/A5rEMG++HKhUdsfJp95ontE5yqALOG8/GQpRKTpsKOUVBEkGR/w+o="/>
</p:tagLst>
</file>

<file path=ppt/tags/tag72.xml><?xml version="1.0" encoding="utf-8"?>
<p:tagLst xmlns:a="http://schemas.openxmlformats.org/drawingml/2006/main" xmlns:r="http://schemas.openxmlformats.org/officeDocument/2006/relationships" xmlns:p="http://schemas.openxmlformats.org/presentationml/2006/main">
  <p:tag name="AS_UNIQUEID" val="48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73.xml><?xml version="1.0" encoding="utf-8"?>
<p:tagLst xmlns:a="http://schemas.openxmlformats.org/drawingml/2006/main" xmlns:r="http://schemas.openxmlformats.org/officeDocument/2006/relationships" xmlns:p="http://schemas.openxmlformats.org/presentationml/2006/main">
  <p:tag name="AS_UNIQUEID" val="48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74.xml><?xml version="1.0" encoding="utf-8"?>
<p:tagLst xmlns:a="http://schemas.openxmlformats.org/drawingml/2006/main" xmlns:r="http://schemas.openxmlformats.org/officeDocument/2006/relationships" xmlns:p="http://schemas.openxmlformats.org/presentationml/2006/main">
  <p:tag name="AS_UNIQUEID" val="481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4"/>
  <p:tag name="KSO_WM_UNIT_INDEX" val="4"/>
  <p:tag name="KSO_WM_UNIT_LAYERLEVEL" val="1"/>
  <p:tag name="KSO_WM_UNIT_TYPE" val="y"/>
  <p:tag name="KSO_WM_SCREEN_THEME_FLAG" val="Dlrq25wU2PGuGg5bbmjbDD4Jpw+pvSNaX2ZElV2VxMp2fO3JocdZp/A5rEMG++HKhUdsfJp95ontE5yqALOG8/GQpRKTpsKOUVBEkGR/w+o="/>
</p:tagLst>
</file>

<file path=ppt/tags/tag75.xml><?xml version="1.0" encoding="utf-8"?>
<p:tagLst xmlns:a="http://schemas.openxmlformats.org/drawingml/2006/main" xmlns:r="http://schemas.openxmlformats.org/officeDocument/2006/relationships" xmlns:p="http://schemas.openxmlformats.org/presentationml/2006/main">
  <p:tag name="AS_UNIQUEID" val="481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3"/>
  <p:tag name="KSO_WM_UNIT_INDEX" val="3"/>
  <p:tag name="KSO_WM_UNIT_LAYERLEVEL" val="1"/>
  <p:tag name="KSO_WM_UNIT_TYPE" val="y"/>
  <p:tag name="KSO_WM_SCREEN_THEME_FLAG" val="Dlrq25wU2PGuGg5bbmjbDD4Jpw+pvSNaX2ZElV2VxMp2fO3JocdZp/A5rEMG++HKhUdsfJp95ontE5yqALOG8/GQpRKTpsKOUVBEkGR/w+o="/>
</p:tagLst>
</file>

<file path=ppt/tags/tag76.xml><?xml version="1.0" encoding="utf-8"?>
<p:tagLst xmlns:a="http://schemas.openxmlformats.org/drawingml/2006/main" xmlns:r="http://schemas.openxmlformats.org/officeDocument/2006/relationships" xmlns:p="http://schemas.openxmlformats.org/presentationml/2006/main">
  <p:tag name="AS_UNIQUEID" val="481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77.xml><?xml version="1.0" encoding="utf-8"?>
<p:tagLst xmlns:a="http://schemas.openxmlformats.org/drawingml/2006/main" xmlns:r="http://schemas.openxmlformats.org/officeDocument/2006/relationships" xmlns:p="http://schemas.openxmlformats.org/presentationml/2006/main">
  <p:tag name="AS_UNIQUEID" val="481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78.xml><?xml version="1.0" encoding="utf-8"?>
<p:tagLst xmlns:a="http://schemas.openxmlformats.org/drawingml/2006/main" xmlns:r="http://schemas.openxmlformats.org/officeDocument/2006/relationships" xmlns:p="http://schemas.openxmlformats.org/presentationml/2006/main">
  <p:tag name="AS_UNIQUEID" val="481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79.xml><?xml version="1.0" encoding="utf-8"?>
<p:tagLst xmlns:a="http://schemas.openxmlformats.org/drawingml/2006/main" xmlns:r="http://schemas.openxmlformats.org/officeDocument/2006/relationships" xmlns:p="http://schemas.openxmlformats.org/presentationml/2006/main">
  <p:tag name="AS_UNIQUEID" val="481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8.xml><?xml version="1.0" encoding="utf-8"?>
<p:tagLst xmlns:a="http://schemas.openxmlformats.org/drawingml/2006/main" xmlns:r="http://schemas.openxmlformats.org/officeDocument/2006/relationships" xmlns:p="http://schemas.openxmlformats.org/presentationml/2006/main">
  <p:tag name="AS_UNIQUEID" val="4808"/>
  <p:tag name="KSO_WM_SCREEN_THEME_FLAG" val="Dlrq25wU2PGuGg5bbmjbDD4Jpw+pvSNaX2ZElV2VxMp2fO3JocdZp/A5rEMG++HKhUdsfJp95ontE5yqALOG8/GQpRKTpsKOUVBEkGR/w+o="/>
</p:tagLst>
</file>

<file path=ppt/tags/tag80.xml><?xml version="1.0" encoding="utf-8"?>
<p:tagLst xmlns:a="http://schemas.openxmlformats.org/drawingml/2006/main" xmlns:r="http://schemas.openxmlformats.org/officeDocument/2006/relationships" xmlns:p="http://schemas.openxmlformats.org/presentationml/2006/main">
  <p:tag name="AS_UNIQUEID" val="481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81.xml><?xml version="1.0" encoding="utf-8"?>
<p:tagLst xmlns:a="http://schemas.openxmlformats.org/drawingml/2006/main" xmlns:r="http://schemas.openxmlformats.org/officeDocument/2006/relationships" xmlns:p="http://schemas.openxmlformats.org/presentationml/2006/main">
  <p:tag name="AS_UNIQUEID" val="481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82.xml><?xml version="1.0" encoding="utf-8"?>
<p:tagLst xmlns:a="http://schemas.openxmlformats.org/drawingml/2006/main" xmlns:r="http://schemas.openxmlformats.org/officeDocument/2006/relationships" xmlns:p="http://schemas.openxmlformats.org/presentationml/2006/main">
  <p:tag name="AS_UNIQUEID" val="482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 name="KSO_WM_SCREEN_THEME_FLAG" val="Dlrq25wU2PGuGg5bbmjbDD4Jpw+pvSNaX2ZElV2VxMp2fO3JocdZp/A5rEMG++HKhUdsfJp95ontE5yqALOG8/GQpRKTpsKOUVBEkGR/w+o="/>
</p:tagLst>
</file>

<file path=ppt/tags/tag83.xml><?xml version="1.0" encoding="utf-8"?>
<p:tagLst xmlns:a="http://schemas.openxmlformats.org/drawingml/2006/main" xmlns:r="http://schemas.openxmlformats.org/officeDocument/2006/relationships" xmlns:p="http://schemas.openxmlformats.org/presentationml/2006/main">
  <p:tag name="AS_UNIQUEID" val="482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 name="KSO_WM_SCREEN_THEME_FLAG" val="Dlrq25wU2PGuGg5bbmjbDD4Jpw+pvSNaX2ZElV2VxMp2fO3JocdZp/A5rEMG++HKhUdsfJp95ontE5yqALOG8/GQpRKTpsKOUVBEkGR/w+o="/>
</p:tagLst>
</file>

<file path=ppt/tags/tag84.xml><?xml version="1.0" encoding="utf-8"?>
<p:tagLst xmlns:a="http://schemas.openxmlformats.org/drawingml/2006/main" xmlns:r="http://schemas.openxmlformats.org/officeDocument/2006/relationships" xmlns:p="http://schemas.openxmlformats.org/presentationml/2006/main">
  <p:tag name="AS_UNIQUEID" val="482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85.xml><?xml version="1.0" encoding="utf-8"?>
<p:tagLst xmlns:a="http://schemas.openxmlformats.org/drawingml/2006/main" xmlns:r="http://schemas.openxmlformats.org/officeDocument/2006/relationships" xmlns:p="http://schemas.openxmlformats.org/presentationml/2006/main">
  <p:tag name="AS_UNIQUEID" val="483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86.xml><?xml version="1.0" encoding="utf-8"?>
<p:tagLst xmlns:a="http://schemas.openxmlformats.org/drawingml/2006/main" xmlns:r="http://schemas.openxmlformats.org/officeDocument/2006/relationships" xmlns:p="http://schemas.openxmlformats.org/presentationml/2006/main">
  <p:tag name="AS_UNIQUEID" val="483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87.xml><?xml version="1.0" encoding="utf-8"?>
<p:tagLst xmlns:a="http://schemas.openxmlformats.org/drawingml/2006/main" xmlns:r="http://schemas.openxmlformats.org/officeDocument/2006/relationships" xmlns:p="http://schemas.openxmlformats.org/presentationml/2006/main">
  <p:tag name="AS_UNIQUEID" val="483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88.xml><?xml version="1.0" encoding="utf-8"?>
<p:tagLst xmlns:a="http://schemas.openxmlformats.org/drawingml/2006/main" xmlns:r="http://schemas.openxmlformats.org/officeDocument/2006/relationships" xmlns:p="http://schemas.openxmlformats.org/presentationml/2006/main">
  <p:tag name="AS_UNIQUEID" val="483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89.xml><?xml version="1.0" encoding="utf-8"?>
<p:tagLst xmlns:a="http://schemas.openxmlformats.org/drawingml/2006/main" xmlns:r="http://schemas.openxmlformats.org/officeDocument/2006/relationships" xmlns:p="http://schemas.openxmlformats.org/presentationml/2006/main">
  <p:tag name="AS_UNIQUEID" val="483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9.xml><?xml version="1.0" encoding="utf-8"?>
<p:tagLst xmlns:a="http://schemas.openxmlformats.org/drawingml/2006/main" xmlns:r="http://schemas.openxmlformats.org/officeDocument/2006/relationships" xmlns:p="http://schemas.openxmlformats.org/presentationml/2006/main">
  <p:tag name="AS_UNIQUEID" val="473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 name="KSO_WM_SCREEN_THEME_FLAG" val="Dlrq25wU2PGuGg5bbmjbDD4Jpw+pvSNaX2ZElV2VxMp2fO3JocdZp/A5rEMG++HKhUdsfJp95ontE5yqALOG8/GQpRKTpsKOUVBEkGR/w+o="/>
</p:tagLst>
</file>

<file path=ppt/tags/tag90.xml><?xml version="1.0" encoding="utf-8"?>
<p:tagLst xmlns:a="http://schemas.openxmlformats.org/drawingml/2006/main" xmlns:r="http://schemas.openxmlformats.org/officeDocument/2006/relationships" xmlns:p="http://schemas.openxmlformats.org/presentationml/2006/main">
  <p:tag name="AS_UNIQUEID" val="4824"/>
  <p:tag name="KSO_WM_SCREEN_THEME_FLAG" val="Dlrq25wU2PGuGg5bbmjbDD4Jpw+pvSNaX2ZElV2VxMp2fO3JocdZp/A5rEMG++HKhUdsfJp95ontE5yqALOG8/GQpRKTpsKOUVBEkGR/w+o="/>
</p:tagLst>
</file>

<file path=ppt/tags/tag91.xml><?xml version="1.0" encoding="utf-8"?>
<p:tagLst xmlns:a="http://schemas.openxmlformats.org/drawingml/2006/main" xmlns:r="http://schemas.openxmlformats.org/officeDocument/2006/relationships" xmlns:p="http://schemas.openxmlformats.org/presentationml/2006/main">
  <p:tag name="AS_UNIQUEID" val="4827"/>
  <p:tag name="KSO_WM_SCREEN_THEME_FLAG" val="Dlrq25wU2PGuGg5bbmjbDD4Jpw+pvSNaX2ZElV2VxMp2fO3JocdZp/A5rEMG++HKhUdsfJp95ontE5yqALOG8/GQpRKTpsKOUVBEkGR/w+o="/>
</p:tagLst>
</file>

<file path=ppt/tags/tag92.xml><?xml version="1.0" encoding="utf-8"?>
<p:tagLst xmlns:a="http://schemas.openxmlformats.org/drawingml/2006/main" xmlns:r="http://schemas.openxmlformats.org/officeDocument/2006/relationships" xmlns:p="http://schemas.openxmlformats.org/presentationml/2006/main">
  <p:tag name="AS_UNIQUEID" val="482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93.xml><?xml version="1.0" encoding="utf-8"?>
<p:tagLst xmlns:a="http://schemas.openxmlformats.org/drawingml/2006/main" xmlns:r="http://schemas.openxmlformats.org/officeDocument/2006/relationships" xmlns:p="http://schemas.openxmlformats.org/presentationml/2006/main">
  <p:tag name="AS_UNIQUEID" val="482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94.xml><?xml version="1.0" encoding="utf-8"?>
<p:tagLst xmlns:a="http://schemas.openxmlformats.org/drawingml/2006/main" xmlns:r="http://schemas.openxmlformats.org/officeDocument/2006/relationships" xmlns:p="http://schemas.openxmlformats.org/presentationml/2006/main">
  <p:tag name="AS_UNIQUEID" val="482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95.xml><?xml version="1.0" encoding="utf-8"?>
<p:tagLst xmlns:a="http://schemas.openxmlformats.org/drawingml/2006/main" xmlns:r="http://schemas.openxmlformats.org/officeDocument/2006/relationships" xmlns:p="http://schemas.openxmlformats.org/presentationml/2006/main">
  <p:tag name="AS_UNIQUEID" val="482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 name="KSO_WM_SCREEN_THEME_FLAG" val="Dlrq25wU2PGuGg5bbmjbDD4Jpw+pvSNaX2ZElV2VxMp2fO3JocdZp/A5rEMG++HKhUdsfJp95ontE5yqALOG8/GQpRKTpsKOUVBEkGR/w+o="/>
</p:tagLst>
</file>

<file path=ppt/tags/tag96.xml><?xml version="1.0" encoding="utf-8"?>
<p:tagLst xmlns:a="http://schemas.openxmlformats.org/drawingml/2006/main" xmlns:r="http://schemas.openxmlformats.org/officeDocument/2006/relationships" xmlns:p="http://schemas.openxmlformats.org/presentationml/2006/main">
  <p:tag name="AS_UNIQUEID" val="48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97.xml><?xml version="1.0" encoding="utf-8"?>
<p:tagLst xmlns:a="http://schemas.openxmlformats.org/drawingml/2006/main" xmlns:r="http://schemas.openxmlformats.org/officeDocument/2006/relationships" xmlns:p="http://schemas.openxmlformats.org/presentationml/2006/main">
  <p:tag name="AS_UNIQUEID" val="48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98.xml><?xml version="1.0" encoding="utf-8"?>
<p:tagLst xmlns:a="http://schemas.openxmlformats.org/drawingml/2006/main" xmlns:r="http://schemas.openxmlformats.org/officeDocument/2006/relationships" xmlns:p="http://schemas.openxmlformats.org/presentationml/2006/main">
  <p:tag name="AS_UNIQUEID" val="483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ags/tag99.xml><?xml version="1.0" encoding="utf-8"?>
<p:tagLst xmlns:a="http://schemas.openxmlformats.org/drawingml/2006/main" xmlns:r="http://schemas.openxmlformats.org/officeDocument/2006/relationships" xmlns:p="http://schemas.openxmlformats.org/presentationml/2006/main">
  <p:tag name="AS_UNIQUEID" val="483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KSO_WM_SCREEN_THEME_FLAG" val="Dlrq25wU2PGuGg5bbmjbDD4Jpw+pvSNaX2ZElV2VxMp2fO3JocdZp/A5rEMG++HKhUdsfJp95ontE5yqALOG8/GQpRKTpsKOUVBEkGR/w+o="/>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Arial"/>
      </a:majorFont>
      <a:minorFont>
        <a:latin typeface="Arial"/>
        <a:ea typeface="隶书"/>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1762</ap:TotalTime>
  <ap:Words>2833</ap:Words>
  <ap:PresentationFormat>宽屏</ap:PresentationFormat>
  <ap:Paragraphs>64</ap:Paragraphs>
  <ap:Slides>24</ap:Slides>
  <ap:Notes>1</ap:Notes>
  <ap:HiddenSlides>0</ap:HiddenSlides>
  <ap:MMClips>0</ap:MMClips>
  <ap:ScaleCrop>false</ap:ScaleCrop>
  <ap:HeadingPairs>
    <vt:vector baseType="variant" size="6">
      <vt:variant>
        <vt:lpstr>已用的字体</vt:lpstr>
      </vt:variant>
      <vt:variant>
        <vt:i4>7</vt:i4>
      </vt:variant>
      <vt:variant>
        <vt:lpstr>主题</vt:lpstr>
      </vt:variant>
      <vt:variant>
        <vt:i4>2</vt:i4>
      </vt:variant>
      <vt:variant>
        <vt:lpstr>幻灯片标题</vt:lpstr>
      </vt:variant>
      <vt:variant>
        <vt:i4>24</vt:i4>
      </vt:variant>
    </vt:vector>
  </ap:HeadingPairs>
  <ap:TitlesOfParts>
    <vt:vector baseType="lpstr" size="33">
      <vt:lpstr>仿宋</vt:lpstr>
      <vt:lpstr>汉仪尚巍手书W</vt:lpstr>
      <vt:lpstr>华文中宋</vt:lpstr>
      <vt:lpstr>隶书</vt:lpstr>
      <vt:lpstr>Arial</vt:lpstr>
      <vt:lpstr>Calibri</vt:lpstr>
      <vt:lpstr>Wingdings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2022-05-05T18:33:30.0000000Z</lastPrinted>
  <dcterms:created xsi:type="dcterms:W3CDTF">2022-05-05T18:33:30.0000000Z</dcterms:created>
  <dcterms:modified xsi:type="dcterms:W3CDTF">2024-05-31T15:21:09.0000000Z</dcterms:modified>
  <dc:creator/>
  <revision/>
</coreProperties>
</file>

<file path=docProps/custom.xml><?xml version="1.0" encoding="utf-8"?>
<op:Properties xmlns:vt="http://schemas.openxmlformats.org/officeDocument/2006/docPropsVTypes" xmlns:op="http://schemas.openxmlformats.org/officeDocument/2006/custom-properties"/>
</file>