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presProps" Target="presProps.xml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slide" Target="slides/slide32.xml" Id="rId33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slide" Target="slides/slide28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slide" Target="slides/slide31.xml" Id="rId32" /><Relationship Type="http://schemas.openxmlformats.org/officeDocument/2006/relationships/tableStyles" Target="tableStyles.xml" Id="rId37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theme" Target="theme/theme1.xml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0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viewProps" Target="viewProps.xml" Id="rId35" /><Relationship Type="http://schemas.openxmlformats.org/officeDocument/2006/relationships/tags" Target="/ppt/tags/tag1.xml" Id="Rc17525f3625e4c6d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F7A1DF-679E-C4B2-96B7-EAE91812D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58C4170-E97F-72FC-A6A0-BFF41F319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2AEF217-3170-5093-D14A-BEB3C14C8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520EF5-0729-5433-0235-0E0E8487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30BB35-352F-0901-2AB0-C9C32097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327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39EB5-7054-F57C-1F8C-2C78A6DC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83F00DC-8E8E-091A-423B-D56075F29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4E1C56-EF4A-3FCC-5822-E1364C86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6AF6ED-8314-CD19-7222-A63D4686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337DAD-6388-1BC2-2CAB-7FDB2C160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88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F12B351-080A-CFA5-2030-57A4576B9F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7AF7D8F-9AF1-AAE7-5082-B40FF6051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466E76-2C96-D6EB-C6D8-E5ED7188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388D18-A331-54AC-D71B-F2B8C88EC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07EB31-B1F6-7E8C-B7BA-CB730121A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75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ABAE51-1C39-96F0-EFF4-FCB56E85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1DAA16-782B-51CF-EC0B-5E919ED30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64869A-526E-45DB-DA7D-43421DF3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9F7878-A039-8D8D-C8DA-AD0B4CB73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6AEDBB-17BC-D00A-38B4-1B46B34A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00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CE6FD0-B249-0CF6-3457-004934708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04855F-48C9-01F2-479F-5659E9EB6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F96D3A-FB72-A1AE-3F51-EE1E02F4B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3C17AC-41BE-D891-A868-AF82A8EA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F2BE77-CEB7-7C83-1441-1CE213D8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60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92CCD0-EB78-FDD5-8DCA-DEE9FFA75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02F791B-796E-A78D-1D70-4F23F4DEB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33BE3C-3900-FA39-C2F2-9A1E6632A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6D92C56-60C3-7EBB-D6B5-20821EDE8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873B64-64A0-5633-409E-ADDA89031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669ED34-BBFF-6BC6-DD7C-DC2E0E99F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55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512B3E-718A-FFD8-7657-D011F64F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4DAB84-A4E1-6F43-26F6-B7F9882B3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DB0B95-9611-C84A-133B-37A792137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2958640-678C-0CCB-A72A-7D3459648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9F67080-2861-3CCE-9E31-2628A67C7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593ED33-BE86-8961-8CAD-29DCB26D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1D828E4-5126-7484-AA65-905E2453C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83ABB0C-14E8-F2AE-274D-B6DB79D43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27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2A8B75-71B6-0331-0D21-20E47A41C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7D7F681-5E74-517C-8676-BFAAF56DD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887487A-FDF8-B8FD-F7DE-87FB66D94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CA086BF-F80D-FF49-6E46-EE158E93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38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93454F7-9FE2-76D4-52C0-5728E6E3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25CFB1-0AF1-3E18-A717-64D19DFA8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2DD62C-A3EC-DFC0-F21C-97A47A0D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5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043460-CEDD-AC54-60CB-5BB0497F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24BE6F-30AC-29E2-1546-107C91A33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179DCA8-8FF2-2547-0B32-B26CEA6DD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8A0805D-54C3-1A39-8936-BE244442E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E6C372-CCF1-E901-43C5-CD0E6FC64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906A05-81B2-1166-34E8-5512360C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4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40893F-6105-049D-6393-9344C5C14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8FE0558-FFAC-FF26-86B5-3F2649234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826FCA-A64D-0721-0FD7-E3D22E52B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A38F4B6-58EA-5298-458D-1A0020F3E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BFBE60-10D8-AEB0-4328-623873D23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D97CFF-BAB3-8EB1-9969-48A9A8DE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42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1C6116-7760-9E64-BD7B-EF676C9EBC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B459B-24E2-47AB-8836-E3C16200153C}" type="datetimeFigureOut">
              <a:rPr lang="zh-CN" altLang="en-US" smtClean="0"/>
              <a:t>2023/3/24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8A8034D-39A9-9CD8-CBCF-16AF2C7C2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4BF450-E2EE-9B1E-E837-3647C8D32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8AACD-FE33-472E-A78D-903B6CCCD0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5451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45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4422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345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209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882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314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29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594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92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2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005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860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007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232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786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128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573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999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3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2032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8884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6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593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270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751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48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560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82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122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138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746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3490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DQsG+qvS5FLIp59S6byRFKOgWLFCoWTNfNKNxW0DHYmRr2GDOQ63U2hG5AZo1LCwVg1B1u0WwGs7Qrv2rNu37U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PresentationFormat>宽屏</PresentationFormat>
  <Paragraphs>0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6" baseType="lpstr">
      <vt:lpstr>Arial</vt:lpstr>
      <vt:lpstr>等线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2023-03-24T09:16:09Z</dcterms:created>
  <dcterms:modified xsi:type="dcterms:W3CDTF">2023-03-24T09:23:54Z</dcterms:modified>
</cp:coreProperties>
</file>