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presProps" Target="presProps.xml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" Target="slides/slide28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31.xml" Id="rId32" /><Relationship Type="http://schemas.openxmlformats.org/officeDocument/2006/relationships/tableStyles" Target="tableStyles.xml" Id="rId37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theme" Target="theme/theme1.xml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0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29.xml" Id="rId30" /><Relationship Type="http://schemas.openxmlformats.org/officeDocument/2006/relationships/viewProps" Target="viewProps.xml" Id="rId35" /><Relationship Type="http://schemas.openxmlformats.org/officeDocument/2006/relationships/tags" Target="/ppt/tags/tag1.xml" Id="Rc17525f3625e4c6d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7A1DF-679E-C4B2-96B7-EAE91812D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8C4170-E97F-72FC-A6A0-BFF41F319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EF217-3170-5093-D14A-BEB3C14C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520EF5-0729-5433-0235-0E0E8487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30BB35-352F-0901-2AB0-C9C32097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7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9EB5-7054-F57C-1F8C-2C78A6DC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3F00DC-8E8E-091A-423B-D56075F29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4E1C56-EF4A-3FCC-5822-E1364C86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6AF6ED-8314-CD19-7222-A63D4686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37DAD-6388-1BC2-2CAB-7FDB2C16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88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2B351-080A-CFA5-2030-57A4576B9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AF7D8F-9AF1-AAE7-5082-B40FF6051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66E76-2C96-D6EB-C6D8-E5ED7188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388D18-A331-54AC-D71B-F2B8C88E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07EB31-B1F6-7E8C-B7BA-CB730121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5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ABAE51-1C39-96F0-EFF4-FCB56E85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1DAA16-782B-51CF-EC0B-5E919ED3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64869A-526E-45DB-DA7D-43421DF3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9F7878-A039-8D8D-C8DA-AD0B4CB7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6AEDBB-17BC-D00A-38B4-1B46B34A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00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CE6FD0-B249-0CF6-3457-00493470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04855F-48C9-01F2-479F-5659E9EB6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F96D3A-FB72-A1AE-3F51-EE1E02F4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3C17AC-41BE-D891-A868-AF82A8EA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F2BE77-CEB7-7C83-1441-1CE213D8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60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2CCD0-EB78-FDD5-8DCA-DEE9FFA7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2F791B-796E-A78D-1D70-4F23F4DEB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33BE3C-3900-FA39-C2F2-9A1E6632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D92C56-60C3-7EBB-D6B5-20821EDE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873B64-64A0-5633-409E-ADDA89031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69ED34-BBFF-6BC6-DD7C-DC2E0E99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55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512B3E-718A-FFD8-7657-D011F64F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4DAB84-A4E1-6F43-26F6-B7F9882B3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DB0B95-9611-C84A-133B-37A792137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2958640-678C-0CCB-A72A-7D3459648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9F67080-2861-3CCE-9E31-2628A67C7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93ED33-BE86-8961-8CAD-29DCB26D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D828E4-5126-7484-AA65-905E2453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83ABB0C-14E8-F2AE-274D-B6DB79D4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27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A8B75-71B6-0331-0D21-20E47A41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D7F681-5E74-517C-8676-BFAAF56D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87487A-FDF8-B8FD-F7DE-87FB66D9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A086BF-F80D-FF49-6E46-EE158E931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38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3454F7-9FE2-76D4-52C0-5728E6E3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25CFB1-0AF1-3E18-A717-64D19DFA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2DD62C-A3EC-DFC0-F21C-97A47A0D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043460-CEDD-AC54-60CB-5BB0497F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24BE6F-30AC-29E2-1546-107C91A33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9DCA8-8FF2-2547-0B32-B26CEA6DD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A0805D-54C3-1A39-8936-BE244442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E6C372-CCF1-E901-43C5-CD0E6FC6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906A05-81B2-1166-34E8-5512360C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4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0893F-6105-049D-6393-9344C5C1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FE0558-FFAC-FF26-86B5-3F2649234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826FCA-A64D-0721-0FD7-E3D22E52B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8F4B6-58EA-5298-458D-1A0020F3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BFBE60-10D8-AEB0-4328-623873D2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D97CFF-BAB3-8EB1-9969-48A9A8DE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2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C6116-7760-9E64-BD7B-EF676C9EB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B459B-24E2-47AB-8836-E3C16200153C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A8034D-39A9-9CD8-CBCF-16AF2C7C2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BF450-E2EE-9B1E-E837-3647C8D3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8AACD-FE33-472E-A78D-903B6CCCD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4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42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34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209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882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314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2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59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2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0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8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0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32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786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2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73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999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032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88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593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27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51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48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6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2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12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13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4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349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DQsG+qvS5FLIp59S6byRFKOgWLFCoWTNfNKNxW0DHYmRr2GDOQ63U2hG5AZo1LCwVg1B1u0WwGs7Qrv2rNu37U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PresentationFormat>宽屏</PresentationFormat>
  <Paragraphs>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Arial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2023-03-24T09:16:09Z</dcterms:created>
  <dcterms:modified xsi:type="dcterms:W3CDTF">2023-03-24T09:23:54Z</dcterms:modified>
</cp:coreProperties>
</file>