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8"/>
  </p:notesMasterIdLst>
  <p:handoutMasterIdLst>
    <p:handoutMasterId r:id="rId22"/>
  </p:handoutMasterIdLst>
  <p:sldIdLst>
    <p:sldId id="257" r:id="rId4"/>
    <p:sldId id="260" r:id="rId5"/>
    <p:sldId id="264" r:id="rId6"/>
    <p:sldId id="266" r:id="rId7"/>
    <p:sldId id="268" r:id="rId9"/>
    <p:sldId id="277" r:id="rId10"/>
    <p:sldId id="278" r:id="rId11"/>
    <p:sldId id="279" r:id="rId12"/>
    <p:sldId id="280" r:id="rId13"/>
    <p:sldId id="281" r:id="rId14"/>
    <p:sldId id="267" r:id="rId15"/>
    <p:sldId id="290" r:id="rId16"/>
    <p:sldId id="276" r:id="rId17"/>
    <p:sldId id="275" r:id="rId18"/>
    <p:sldId id="298" r:id="rId19"/>
    <p:sldId id="265" r:id="rId20"/>
    <p:sldId id="272" r:id="rId21"/>
  </p:sldIdLst>
  <p:sldSz cx="12192000" cy="6858000"/>
  <p:notesSz cx="6858000" cy="9144000"/>
  <p:embeddedFontLst>
    <p:embeddedFont>
      <p:font typeface="隶书" panose="02010509060101010101" pitchFamily="49" charset="-122"/>
      <p:regular r:id="rId27"/>
    </p:embeddedFont>
    <p:embeddedFont>
      <p:font typeface="汉仪尚巍手书W" panose="00020600040101010101" pitchFamily="18" charset="-122"/>
      <p:regular r:id="rId28"/>
    </p:embeddedFont>
    <p:embeddedFont>
      <p:font typeface="华文新魏" panose="02010800040101010101" charset="-122"/>
      <p:regular r:id="rId29"/>
    </p:embeddedFont>
    <p:embeddedFont>
      <p:font typeface="微软雅黑" panose="020B0503020204020204" charset="-122"/>
      <p:regular r:id="rId30"/>
    </p:embeddedFont>
    <p:embeddedFont>
      <p:font typeface="黑体" panose="02010609060101010101" charset="-122"/>
      <p:regular r:id="rId31"/>
    </p:embeddedFont>
    <p:embeddedFont>
      <p:font typeface="方正全福体" panose="02000500000000000000" charset="-122"/>
      <p:regular r:id="rId32"/>
    </p:embeddedFont>
    <p:embeddedFont>
      <p:font typeface="楷体" panose="02010609060101010101" charset="-122"/>
      <p:regular r:id="rId33"/>
    </p:embeddedFont>
    <p:embeddedFont>
      <p:font typeface="华文中宋" panose="02010600040101010101" charset="-122"/>
      <p:regular r:id="rId34"/>
    </p:embeddedFont>
    <p:embeddedFont>
      <p:font typeface="汉仪颜楷简" panose="00020600040101010101" charset="-122"/>
      <p:regular r:id="rId35"/>
    </p:embeddedFont>
    <p:embeddedFont>
      <p:font typeface="Calibri" panose="020F0502020204030204" charset="0"/>
      <p:regular r:id="rId36"/>
      <p:bold r:id="rId37"/>
      <p:italic r:id="rId38"/>
      <p:boldItalic r:id="rId39"/>
    </p:embeddedFont>
  </p:embeddedFontLst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A35B"/>
    <a:srgbClr val="1AA3AA"/>
    <a:srgbClr val="3498DB"/>
    <a:srgbClr val="1F74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tags" Target="tags/tag230.xml"/><Relationship Id="rId4" Type="http://schemas.openxmlformats.org/officeDocument/2006/relationships/slide" Target="slides/slide1.xml"/><Relationship Id="rId39" Type="http://schemas.openxmlformats.org/officeDocument/2006/relationships/font" Target="fonts/font13.fntdata"/><Relationship Id="rId38" Type="http://schemas.openxmlformats.org/officeDocument/2006/relationships/font" Target="fonts/font12.fntdata"/><Relationship Id="rId37" Type="http://schemas.openxmlformats.org/officeDocument/2006/relationships/font" Target="fonts/font11.fntdata"/><Relationship Id="rId36" Type="http://schemas.openxmlformats.org/officeDocument/2006/relationships/font" Target="fonts/font10.fntdata"/><Relationship Id="rId35" Type="http://schemas.openxmlformats.org/officeDocument/2006/relationships/font" Target="fonts/font9.fntdata"/><Relationship Id="rId34" Type="http://schemas.openxmlformats.org/officeDocument/2006/relationships/font" Target="fonts/font8.fntdata"/><Relationship Id="rId33" Type="http://schemas.openxmlformats.org/officeDocument/2006/relationships/font" Target="fonts/font7.fntdata"/><Relationship Id="rId32" Type="http://schemas.openxmlformats.org/officeDocument/2006/relationships/font" Target="fonts/font6.fntdata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956FB4-6FF3-440F-9C12-F5CFD4E94493}" type="doc">
      <dgm:prSet loTypeId="urn:microsoft.com/office/officeart/2005/8/layout/hList1" loCatId="list" qsTypeId="urn:microsoft.com/office/officeart/2005/8/quickstyle/3d4#1" qsCatId="3D" csTypeId="urn:microsoft.com/office/officeart/2005/8/colors/accent1_1#1" csCatId="accent1" phldr="1"/>
      <dgm:spPr/>
      <dgm:t>
        <a:bodyPr/>
        <a:lstStyle/>
        <a:p>
          <a:endParaRPr lang="zh-CN" altLang="en-US"/>
        </a:p>
      </dgm:t>
    </dgm:pt>
    <dgm:pt modelId="{59893CD7-1524-4A21-927D-B96A687E03F9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rPr>
            <a:t>课标  前言</a:t>
          </a:r>
          <a:r>
            <a:rPr sz="16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rPr>
            <a:t/>
          </a:r>
          <a:endParaRPr sz="1600" b="1">
            <a:latin typeface="黑体" panose="02010609060101010101" charset="-122"/>
            <a:ea typeface="黑体" panose="02010609060101010101" charset="-122"/>
            <a:cs typeface="黑体" panose="02010609060101010101" charset="-122"/>
          </a:endParaRPr>
        </a:p>
      </dgm:t>
    </dgm:pt>
    <dgm:pt modelId="{3F04320F-7E13-4C1E-96DF-876FD1A48E2F}" cxnId="{AA45C532-C42E-48A7-BA4C-77E956E8770B}" type="parTrans">
      <dgm:prSet/>
      <dgm:spPr/>
      <dgm:t>
        <a:bodyPr/>
        <a:lstStyle/>
        <a:p>
          <a:endParaRPr lang="zh-CN" altLang="en-US"/>
        </a:p>
      </dgm:t>
    </dgm:pt>
    <dgm:pt modelId="{4B838354-968B-4F1B-B776-0657BEB23805}" cxnId="{AA45C532-C42E-48A7-BA4C-77E956E8770B}" type="sibTrans">
      <dgm:prSet/>
      <dgm:spPr/>
      <dgm:t>
        <a:bodyPr/>
        <a:lstStyle/>
        <a:p>
          <a:endParaRPr lang="zh-CN" altLang="en-US"/>
        </a:p>
      </dgm:t>
    </dgm:pt>
    <dgm:pt modelId="{386402FB-78FA-4033-9BA7-A14095CF263C}">
      <dgm:prSet phldr="0" custT="1"/>
      <dgm:spPr/>
      <dgm:t>
        <a:bodyPr vert="horz" wrap="square"/>
        <a:p>
          <a:pPr>
            <a:lnSpc>
              <a:spcPct val="150000"/>
            </a:lnSpc>
            <a:spcBef>
              <a:spcPct val="0"/>
            </a:spcBef>
            <a:spcAft>
              <a:spcPct val="15000"/>
            </a:spcAft>
          </a:pPr>
          <a:r>
            <a:rPr lang="zh-CN" altLang="en-US" sz="1500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rPr>
            <a:t>（</a:t>
          </a:r>
          <a:r>
            <a:rPr lang="zh-CN" altLang="en-US" sz="1600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rPr>
            <a:t>一）坚持目标导向</a:t>
          </a:r>
          <a:r>
            <a:rPr lang="zh-CN" altLang="en-US" sz="1600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rPr>
            <a:t/>
          </a:r>
          <a:endParaRPr lang="zh-CN" altLang="en-US" sz="1600" dirty="0">
            <a:latin typeface="华文新魏" panose="02010800040101010101" charset="-122"/>
            <a:ea typeface="华文新魏" panose="02010800040101010101" charset="-122"/>
            <a:cs typeface="华文新魏" panose="02010800040101010101" charset="-122"/>
          </a:endParaRPr>
        </a:p>
      </dgm:t>
    </dgm:pt>
    <dgm:pt modelId="{AA5D6279-CDE9-4167-A1EE-D513F66CDFC7}" cxnId="{897604BC-D9DE-48CF-99C6-459A7BE4E2C3}" type="parTrans">
      <dgm:prSet/>
      <dgm:spPr/>
      <dgm:t>
        <a:bodyPr/>
        <a:lstStyle/>
        <a:p>
          <a:endParaRPr lang="zh-CN" altLang="en-US"/>
        </a:p>
      </dgm:t>
    </dgm:pt>
    <dgm:pt modelId="{73A4FEE0-BEBB-44E2-A637-BCB8F6CC9F22}" cxnId="{897604BC-D9DE-48CF-99C6-459A7BE4E2C3}" type="sibTrans">
      <dgm:prSet/>
      <dgm:spPr/>
      <dgm:t>
        <a:bodyPr/>
        <a:lstStyle/>
        <a:p>
          <a:endParaRPr lang="zh-CN" altLang="en-US"/>
        </a:p>
      </dgm:t>
    </dgm:pt>
    <dgm:pt modelId="{CA385F01-80DC-4455-BC84-39416CF3323E}">
      <dgm:prSet phldr="0" custT="1"/>
      <dgm:spPr/>
      <dgm:t>
        <a:bodyPr vert="horz" wrap="square"/>
        <a:p>
          <a:pPr>
            <a:lnSpc>
              <a:spcPct val="150000"/>
            </a:lnSpc>
            <a:spcBef>
              <a:spcPct val="0"/>
            </a:spcBef>
            <a:spcAft>
              <a:spcPct val="15000"/>
            </a:spcAft>
          </a:pPr>
          <a:r>
            <a:rPr lang="zh-CN" altLang="en-US" sz="1600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rPr>
            <a:t>认真学习领会习近平总书记关于教育的重要论述，全面落实有理想、有本领、有担当的时代新人培养要求，确立课程修订的根本遵循。准确理解和把握党中央、国务院关于教育改革的各项要求，全面落实习近平新时代中国特色社会主义思想，将社会主义先进文化、革命文化、</a:t>
          </a:r>
          <a:r>
            <a:rPr lang="zh-CN" altLang="en-US" sz="1600" b="1" u="sng" dirty="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rPr>
            <a:t>中华优秀传统文化</a:t>
          </a:r>
          <a:r>
            <a:rPr lang="zh-CN" altLang="en-US" sz="1600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rPr>
            <a:t>、国家安全、生命安全与健康等重大主题教育有机融入课程，增强课程思想性。</a:t>
          </a:r>
          <a:r>
            <a:rPr lang="zh-CN" altLang="en-US" sz="1500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rPr>
            <a:t/>
          </a:r>
          <a:endParaRPr lang="zh-CN" altLang="en-US" sz="1500" dirty="0">
            <a:latin typeface="华文新魏" panose="02010800040101010101" charset="-122"/>
            <a:ea typeface="华文新魏" panose="02010800040101010101" charset="-122"/>
            <a:cs typeface="华文新魏" panose="02010800040101010101" charset="-122"/>
          </a:endParaRPr>
        </a:p>
      </dgm:t>
    </dgm:pt>
    <dgm:pt modelId="{2EB8E87A-D5F4-4347-8DF9-AC5A6761E1BD}" cxnId="{BEB4396E-7DF1-4BC5-AE1E-6EB678DE42F3}" type="parTrans">
      <dgm:prSet/>
      <dgm:spPr/>
    </dgm:pt>
    <dgm:pt modelId="{43B0ED92-8268-4F10-A9BE-BAC90A0EBDB1}" cxnId="{BEB4396E-7DF1-4BC5-AE1E-6EB678DE42F3}" type="sibTrans">
      <dgm:prSet/>
      <dgm:spPr/>
    </dgm:pt>
    <dgm:pt modelId="{7D3D01EE-06CE-4D7C-AE1A-DF368F853B66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latin typeface="黑体" panose="02010609060101010101" charset="-122"/>
              <a:ea typeface="黑体" panose="02010609060101010101" charset="-122"/>
              <a:cs typeface="+mn-cs"/>
            </a:rPr>
            <a:t>课程理念</a:t>
          </a:r>
          <a:r>
            <a:rPr sz="1600" b="1">
              <a:latin typeface="黑体" panose="02010609060101010101" charset="-122"/>
              <a:ea typeface="黑体" panose="02010609060101010101" charset="-122"/>
            </a:rPr>
            <a:t/>
          </a:r>
          <a:endParaRPr sz="1600" b="1">
            <a:latin typeface="黑体" panose="02010609060101010101" charset="-122"/>
            <a:ea typeface="黑体" panose="02010609060101010101" charset="-122"/>
          </a:endParaRPr>
        </a:p>
      </dgm:t>
    </dgm:pt>
    <dgm:pt modelId="{46D44E16-F0A7-49C6-962F-25FA6FAE44A4}" cxnId="{DBA664C9-B545-4384-8582-E1DB2D2F46A3}" type="parTrans">
      <dgm:prSet/>
      <dgm:spPr/>
      <dgm:t>
        <a:bodyPr/>
        <a:lstStyle/>
        <a:p>
          <a:endParaRPr lang="zh-CN" altLang="en-US"/>
        </a:p>
      </dgm:t>
    </dgm:pt>
    <dgm:pt modelId="{B048B581-B873-4469-A1D7-55535FD71772}" cxnId="{DBA664C9-B545-4384-8582-E1DB2D2F46A3}" type="sibTrans">
      <dgm:prSet/>
      <dgm:spPr/>
      <dgm:t>
        <a:bodyPr/>
        <a:lstStyle/>
        <a:p>
          <a:endParaRPr lang="zh-CN" altLang="en-US"/>
        </a:p>
      </dgm:t>
    </dgm:pt>
    <dgm:pt modelId="{12CD2E3A-DF59-490A-B63F-6C3C21F626A0}">
      <dgm:prSet phldr="0" custT="1"/>
      <dgm:spPr/>
      <dgm:t>
        <a:bodyPr vert="horz" wrap="square"/>
        <a:p>
          <a:pPr>
            <a:lnSpc>
              <a:spcPct val="150000"/>
            </a:lnSpc>
            <a:spcBef>
              <a:spcPct val="0"/>
            </a:spcBef>
            <a:spcAft>
              <a:spcPct val="15000"/>
            </a:spcAft>
          </a:pPr>
          <a:r>
            <a:rPr lang="en-US" altLang="en-US" sz="1600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rPr>
            <a:t>3. </a:t>
          </a:r>
          <a:r>
            <a:rPr lang="zh-CN" altLang="en-US" sz="1600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rPr>
            <a:t>精选和优化课程内容，突出思想性、基础性</a:t>
          </a:r>
          <a:r>
            <a:rPr lang="zh-CN" altLang="en-US" sz="1600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rPr>
            <a:t/>
          </a:r>
          <a:endParaRPr lang="zh-CN" altLang="en-US" sz="1600" dirty="0">
            <a:latin typeface="华文新魏" panose="02010800040101010101" charset="-122"/>
            <a:ea typeface="华文新魏" panose="02010800040101010101" charset="-122"/>
            <a:cs typeface="华文新魏" panose="02010800040101010101" charset="-122"/>
          </a:endParaRPr>
        </a:p>
      </dgm:t>
    </dgm:pt>
    <dgm:pt modelId="{33B74140-0BFA-4209-A0D5-2F7953EED963}" cxnId="{DEEFA0E1-E625-4223-B86D-46B12D347CDE}" type="parTrans">
      <dgm:prSet/>
      <dgm:spPr/>
      <dgm:t>
        <a:bodyPr/>
        <a:lstStyle/>
        <a:p>
          <a:endParaRPr lang="zh-CN" altLang="en-US"/>
        </a:p>
      </dgm:t>
    </dgm:pt>
    <dgm:pt modelId="{B5EE345E-7725-4303-BCAE-877A2EEBE75F}" cxnId="{DEEFA0E1-E625-4223-B86D-46B12D347CDE}" type="sibTrans">
      <dgm:prSet/>
      <dgm:spPr/>
      <dgm:t>
        <a:bodyPr/>
        <a:lstStyle/>
        <a:p>
          <a:endParaRPr lang="zh-CN" altLang="en-US"/>
        </a:p>
      </dgm:t>
    </dgm:pt>
    <dgm:pt modelId="{81BF21D2-76D0-4ACD-9A2A-E078129EC26A}">
      <dgm:prSet phldr="0" custT="1"/>
      <dgm:spPr/>
      <dgm:t>
        <a:bodyPr vert="horz" wrap="square"/>
        <a:p>
          <a:pPr>
            <a:lnSpc>
              <a:spcPct val="150000"/>
            </a:lnSpc>
            <a:spcBef>
              <a:spcPct val="0"/>
            </a:spcBef>
            <a:spcAft>
              <a:spcPct val="15000"/>
            </a:spcAft>
          </a:pPr>
          <a:r>
            <a:rPr lang="zh-CN" altLang="en-US" sz="1600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rPr>
            <a:t>历史课程内容的选择坚持正确的思想导向和价值引领；精选基本 的、重要的、典型的史事，注重吸收史学研究的新成果；充分反映人 类文明的灿烂成就、社会主义先进文化、革命文化、</a:t>
          </a:r>
          <a:r>
            <a:rPr lang="zh-CN" altLang="en-US" sz="1600" b="1" u="sng" dirty="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rPr>
            <a:t>中华优秀传统文化</a:t>
          </a:r>
          <a:r>
            <a:rPr lang="zh-CN" altLang="en-US" sz="1600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rPr>
            <a:t>，以及世界其他国家和地区的优秀文化；增强课程内容的生动性。</a:t>
          </a:r>
          <a:r>
            <a:rPr lang="zh-CN" altLang="en-US" sz="1600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rPr>
            <a:t/>
          </a:r>
          <a:endParaRPr lang="zh-CN" altLang="en-US" sz="1600" dirty="0">
            <a:latin typeface="华文新魏" panose="02010800040101010101" charset="-122"/>
            <a:ea typeface="华文新魏" panose="02010800040101010101" charset="-122"/>
            <a:cs typeface="华文新魏" panose="02010800040101010101" charset="-122"/>
          </a:endParaRPr>
        </a:p>
      </dgm:t>
    </dgm:pt>
    <dgm:pt modelId="{1172EA50-906E-4C0D-A8DA-515E86A70D87}" cxnId="{BFC5D961-53FF-4DFE-9FE5-C5A63650A44B}" type="parTrans">
      <dgm:prSet/>
      <dgm:spPr/>
    </dgm:pt>
    <dgm:pt modelId="{9AC14EF9-7C12-4B11-A267-7C0F1C99A73C}" cxnId="{BFC5D961-53FF-4DFE-9FE5-C5A63650A44B}" type="sibTrans">
      <dgm:prSet/>
      <dgm:spPr/>
    </dgm:pt>
    <dgm:pt modelId="{BEF2743F-5B99-4AC1-A706-C447C209B5A1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 sz="15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rPr>
            <a:t/>
          </a:r>
          <a:endParaRPr lang="zh-CN" altLang="en-US" sz="1500">
            <a:latin typeface="华文新魏" panose="02010800040101010101" charset="-122"/>
            <a:ea typeface="华文新魏" panose="02010800040101010101" charset="-122"/>
            <a:cs typeface="华文新魏" panose="02010800040101010101" charset="-122"/>
          </a:endParaRPr>
        </a:p>
      </dgm:t>
    </dgm:pt>
    <dgm:pt modelId="{9A2AB04E-C890-4C81-B503-3B664749E7DB}" cxnId="{26D9A523-95C7-4D8C-BA0E-82582D9C72FF}" type="parTrans">
      <dgm:prSet/>
      <dgm:spPr/>
    </dgm:pt>
    <dgm:pt modelId="{6AE02E28-AD2A-4F53-957D-E38E29D629D9}" cxnId="{26D9A523-95C7-4D8C-BA0E-82582D9C72FF}" type="sibTrans">
      <dgm:prSet/>
      <dgm:spPr/>
    </dgm:pt>
    <dgm:pt modelId="{ECA3D62A-BED2-4D01-802C-E305E7CEB6CC}">
      <dgm:prSet phldr="0" custT="1"/>
      <dgm:spPr/>
      <dgm:t>
        <a:bodyPr vert="horz" wrap="square"/>
        <a:p>
          <a:pPr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latin typeface="黑体" panose="02010609060101010101" charset="-122"/>
              <a:ea typeface="黑体" panose="02010609060101010101" charset="-122"/>
              <a:cs typeface="+mn-cs"/>
            </a:rPr>
            <a:t>课程目标要求</a:t>
          </a:r>
          <a:r>
            <a:rPr lang="en-US" altLang="zh-CN" sz="1800" b="1" kern="1200" dirty="0">
              <a:latin typeface="黑体" panose="02010609060101010101" charset="-122"/>
              <a:ea typeface="黑体" panose="02010609060101010101" charset="-122"/>
              <a:cs typeface="+mn-cs"/>
            </a:rPr>
            <a:t/>
          </a:r>
          <a:endParaRPr lang="en-US" altLang="zh-CN" sz="1800" b="1" kern="1200" dirty="0">
            <a:latin typeface="黑体" panose="02010609060101010101" charset="-122"/>
            <a:ea typeface="黑体" panose="02010609060101010101" charset="-122"/>
            <a:cs typeface="+mn-cs"/>
          </a:endParaRPr>
        </a:p>
      </dgm:t>
    </dgm:pt>
    <dgm:pt modelId="{D17F4056-AD8B-4A87-936E-3A68B426F210}" cxnId="{D053CFCF-C8EB-4015-BBE0-73E873B125CF}" type="parTrans">
      <dgm:prSet/>
      <dgm:spPr/>
      <dgm:t>
        <a:bodyPr/>
        <a:lstStyle/>
        <a:p>
          <a:endParaRPr lang="zh-CN" altLang="en-US"/>
        </a:p>
      </dgm:t>
    </dgm:pt>
    <dgm:pt modelId="{CF168AA6-A49D-431F-A97F-E896BE740A35}" cxnId="{D053CFCF-C8EB-4015-BBE0-73E873B125CF}" type="sibTrans">
      <dgm:prSet/>
      <dgm:spPr/>
      <dgm:t>
        <a:bodyPr/>
        <a:lstStyle/>
        <a:p>
          <a:endParaRPr lang="zh-CN" altLang="en-US"/>
        </a:p>
      </dgm:t>
    </dgm:pt>
    <dgm:pt modelId="{CDA26870-9165-4E3B-B23C-CF9DB99829AB}">
      <dgm:prSet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en-US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rPr>
            <a:t>1. </a:t>
          </a:r>
          <a:r>
            <a:rPr lang="zh-CN" altLang="en-US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rPr>
            <a:t>形成对国家和中华民族的认同，具有国际视野，有理想、有担当</a:t>
          </a:r>
          <a:r>
            <a:rPr lang="zh-CN" altLang="en-US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rPr>
            <a:t/>
          </a:r>
          <a:endParaRPr lang="zh-CN" altLang="en-US" dirty="0">
            <a:latin typeface="华文新魏" panose="02010800040101010101" charset="-122"/>
            <a:ea typeface="华文新魏" panose="02010800040101010101" charset="-122"/>
            <a:cs typeface="华文新魏" panose="02010800040101010101" charset="-122"/>
          </a:endParaRPr>
        </a:p>
      </dgm:t>
    </dgm:pt>
    <dgm:pt modelId="{6098E735-5550-4BD5-AB01-AC8861B99B5A}" cxnId="{C78CCA4B-B18D-4BAD-992D-D7AD664BBDDA}" type="parTrans">
      <dgm:prSet/>
      <dgm:spPr/>
      <dgm:t>
        <a:bodyPr/>
        <a:lstStyle/>
        <a:p>
          <a:endParaRPr lang="zh-CN" altLang="en-US"/>
        </a:p>
      </dgm:t>
    </dgm:pt>
    <dgm:pt modelId="{6CC96A73-CD4F-4423-895F-9F5AEFD0140B}" cxnId="{C78CCA4B-B18D-4BAD-992D-D7AD664BBDDA}" type="sibTrans">
      <dgm:prSet/>
      <dgm:spPr/>
      <dgm:t>
        <a:bodyPr/>
        <a:lstStyle/>
        <a:p>
          <a:endParaRPr lang="zh-CN" altLang="en-US"/>
        </a:p>
      </dgm:t>
    </dgm:pt>
    <dgm:pt modelId="{5554E472-D762-40D3-9042-F5B6C5705EDB}">
      <dgm:prSet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rPr>
            <a:t>能够从历史的角度认识中国国情，认识中华民族多元一体的历史 发展趋势，增强热爱家乡、热爱祖国的情感，铸牢中华民族共同体意识；了解并认同社会主义先进文化、革命文化、</a:t>
          </a:r>
          <a:r>
            <a:rPr lang="zh-CN" altLang="en-US" u="sng" dirty="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rPr>
            <a:t>中华优秀传统文化</a:t>
          </a:r>
          <a:r>
            <a:rPr lang="zh-CN" altLang="en-US" dirty="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rPr>
            <a:t>，</a:t>
          </a:r>
          <a:r>
            <a:rPr lang="en-US" altLang="en-US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rPr>
            <a:t> </a:t>
          </a:r>
          <a:r>
            <a:rPr lang="zh-CN" altLang="en-US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rPr>
            <a:t>认识中华文明的历史价值和现实意义，增强民族自尊心、自信心和自豪感；了解中国历史上的英雄人物，崇尚英雄气概，传承民族气节；培育和践行社会主义核心价值观，把握习近平新时代中国特色社会主 义思想的核心要义，树立中国特色社会主义道路自信、理论自信、制度自信、文化自信。</a:t>
          </a:r>
          <a:r>
            <a:rPr lang="zh-CN" altLang="en-US" dirty="0"/>
            <a:t/>
          </a:r>
          <a:endParaRPr lang="zh-CN" altLang="en-US" dirty="0"/>
        </a:p>
      </dgm:t>
    </dgm:pt>
    <dgm:pt modelId="{CE248B00-DA0B-4782-B88E-50D547C7911B}" cxnId="{6472DF89-E1B8-432C-9189-20DAB488D46E}" type="parTrans">
      <dgm:prSet/>
      <dgm:spPr/>
    </dgm:pt>
    <dgm:pt modelId="{C62CE712-304E-4B01-9E77-60F970836522}" cxnId="{6472DF89-E1B8-432C-9189-20DAB488D46E}" type="sibTrans">
      <dgm:prSet/>
      <dgm:spPr/>
    </dgm:pt>
    <dgm:pt modelId="{499E4FDB-9D82-48E5-9F17-D9850B7A957C}">
      <dgm:prSet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 dirty="0"/>
            <a:t/>
          </a:r>
          <a:endParaRPr lang="zh-CN" altLang="en-US" dirty="0"/>
        </a:p>
      </dgm:t>
    </dgm:pt>
    <dgm:pt modelId="{6DC799B2-764C-4FAE-96DE-062D7FD5627A}" cxnId="{0EEA5224-FE19-4C5F-A6A7-74E8628F3B99}" type="parTrans">
      <dgm:prSet/>
      <dgm:spPr/>
    </dgm:pt>
    <dgm:pt modelId="{3A03856C-B305-4488-8201-5FDFEE246B04}" cxnId="{0EEA5224-FE19-4C5F-A6A7-74E8628F3B99}" type="sibTrans">
      <dgm:prSet/>
      <dgm:spPr/>
    </dgm:pt>
    <dgm:pt modelId="{D3E0B18A-39DE-4040-B720-0F4462EB2D4B}" type="pres">
      <dgm:prSet presAssocID="{19956FB4-6FF3-440F-9C12-F5CFD4E9449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10FC7984-AC26-40D8-9623-B29C0B3A11F7}" type="pres">
      <dgm:prSet presAssocID="{59893CD7-1524-4A21-927D-B96A687E03F9}" presName="composite" presStyleCnt="0"/>
      <dgm:spPr/>
    </dgm:pt>
    <dgm:pt modelId="{7C648A9F-557F-45F0-AF70-28D62762ECB8}" type="pres">
      <dgm:prSet presAssocID="{59893CD7-1524-4A21-927D-B96A687E03F9}" presName="parTx" presStyleLbl="alignNode1" presStyleIdx="0" presStyleCnt="3" custLinFactNeighborX="291" custLinFactNeighborY="822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9383D66-7FD0-455C-B4D7-6164462DFE9F}" type="pres">
      <dgm:prSet presAssocID="{59893CD7-1524-4A21-927D-B96A687E03F9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7EF5DCD-A749-437C-A55D-7E779C93BE99}" type="pres">
      <dgm:prSet presAssocID="{4B838354-968B-4F1B-B776-0657BEB23805}" presName="space" presStyleCnt="0"/>
      <dgm:spPr/>
    </dgm:pt>
    <dgm:pt modelId="{A28D3A3C-D087-4F63-A5DE-812D8B753757}" type="pres">
      <dgm:prSet presAssocID="{7D3D01EE-06CE-4D7C-AE1A-DF368F853B66}" presName="composite" presStyleCnt="0"/>
      <dgm:spPr/>
    </dgm:pt>
    <dgm:pt modelId="{9D5AE35B-BB33-400A-8238-10A3E6D00BC1}" type="pres">
      <dgm:prSet presAssocID="{7D3D01EE-06CE-4D7C-AE1A-DF368F853B66}" presName="parTx" presStyleLbl="alignNode1" presStyleIdx="1" presStyleCnt="3" custLinFactNeighborX="-478" custLinFactNeighborY="-1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75DDC7D-3F20-4C28-AAF9-CBF3F80F3C44}" type="pres">
      <dgm:prSet presAssocID="{7D3D01EE-06CE-4D7C-AE1A-DF368F853B66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080A58A-0BDA-4964-93CE-DA4F79393108}" type="pres">
      <dgm:prSet presAssocID="{B048B581-B873-4469-A1D7-55535FD71772}" presName="space" presStyleCnt="0"/>
      <dgm:spPr/>
    </dgm:pt>
    <dgm:pt modelId="{A864D436-6687-436B-8004-A131D5582739}" type="pres">
      <dgm:prSet presAssocID="{ECA3D62A-BED2-4D01-802C-E305E7CEB6CC}" presName="composite" presStyleCnt="0"/>
      <dgm:spPr/>
    </dgm:pt>
    <dgm:pt modelId="{EEEFAF93-0BF9-480E-AAA3-09F0313F5E15}" type="pres">
      <dgm:prSet presAssocID="{ECA3D62A-BED2-4D01-802C-E305E7CEB6CC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7250B19-9F3A-401D-A1E7-9ECE5101D42B}" type="pres">
      <dgm:prSet presAssocID="{ECA3D62A-BED2-4D01-802C-E305E7CEB6CC}" presName="desTx" presStyleLbl="alignAccFollowNode1" presStyleIdx="2" presStyleCnt="3" custLinFactNeighborX="107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AA45C532-C42E-48A7-BA4C-77E956E8770B}" srcId="{19956FB4-6FF3-440F-9C12-F5CFD4E94493}" destId="{59893CD7-1524-4A21-927D-B96A687E03F9}" srcOrd="0" destOrd="0" parTransId="{3F04320F-7E13-4C1E-96DF-876FD1A48E2F}" sibTransId="{4B838354-968B-4F1B-B776-0657BEB23805}"/>
    <dgm:cxn modelId="{897604BC-D9DE-48CF-99C6-459A7BE4E2C3}" srcId="{59893CD7-1524-4A21-927D-B96A687E03F9}" destId="{386402FB-78FA-4033-9BA7-A14095CF263C}" srcOrd="0" destOrd="0" parTransId="{AA5D6279-CDE9-4167-A1EE-D513F66CDFC7}" sibTransId="{73A4FEE0-BEBB-44E2-A637-BCB8F6CC9F22}"/>
    <dgm:cxn modelId="{BEB4396E-7DF1-4BC5-AE1E-6EB678DE42F3}" srcId="{59893CD7-1524-4A21-927D-B96A687E03F9}" destId="{CA385F01-80DC-4455-BC84-39416CF3323E}" srcOrd="1" destOrd="0" parTransId="{2EB8E87A-D5F4-4347-8DF9-AC5A6761E1BD}" sibTransId="{43B0ED92-8268-4F10-A9BE-BAC90A0EBDB1}"/>
    <dgm:cxn modelId="{DBA664C9-B545-4384-8582-E1DB2D2F46A3}" srcId="{19956FB4-6FF3-440F-9C12-F5CFD4E94493}" destId="{7D3D01EE-06CE-4D7C-AE1A-DF368F853B66}" srcOrd="1" destOrd="0" parTransId="{46D44E16-F0A7-49C6-962F-25FA6FAE44A4}" sibTransId="{B048B581-B873-4469-A1D7-55535FD71772}"/>
    <dgm:cxn modelId="{DEEFA0E1-E625-4223-B86D-46B12D347CDE}" srcId="{7D3D01EE-06CE-4D7C-AE1A-DF368F853B66}" destId="{12CD2E3A-DF59-490A-B63F-6C3C21F626A0}" srcOrd="0" destOrd="1" parTransId="{33B74140-0BFA-4209-A0D5-2F7953EED963}" sibTransId="{B5EE345E-7725-4303-BCAE-877A2EEBE75F}"/>
    <dgm:cxn modelId="{BFC5D961-53FF-4DFE-9FE5-C5A63650A44B}" srcId="{7D3D01EE-06CE-4D7C-AE1A-DF368F853B66}" destId="{81BF21D2-76D0-4ACD-9A2A-E078129EC26A}" srcOrd="1" destOrd="1" parTransId="{1172EA50-906E-4C0D-A8DA-515E86A70D87}" sibTransId="{9AC14EF9-7C12-4B11-A267-7C0F1C99A73C}"/>
    <dgm:cxn modelId="{26D9A523-95C7-4D8C-BA0E-82582D9C72FF}" srcId="{7D3D01EE-06CE-4D7C-AE1A-DF368F853B66}" destId="{BEF2743F-5B99-4AC1-A706-C447C209B5A1}" srcOrd="2" destOrd="1" parTransId="{9A2AB04E-C890-4C81-B503-3B664749E7DB}" sibTransId="{6AE02E28-AD2A-4F53-957D-E38E29D629D9}"/>
    <dgm:cxn modelId="{D053CFCF-C8EB-4015-BBE0-73E873B125CF}" srcId="{19956FB4-6FF3-440F-9C12-F5CFD4E94493}" destId="{ECA3D62A-BED2-4D01-802C-E305E7CEB6CC}" srcOrd="2" destOrd="0" parTransId="{D17F4056-AD8B-4A87-936E-3A68B426F210}" sibTransId="{CF168AA6-A49D-431F-A97F-E896BE740A35}"/>
    <dgm:cxn modelId="{C78CCA4B-B18D-4BAD-992D-D7AD664BBDDA}" srcId="{ECA3D62A-BED2-4D01-802C-E305E7CEB6CC}" destId="{CDA26870-9165-4E3B-B23C-CF9DB99829AB}" srcOrd="0" destOrd="2" parTransId="{6098E735-5550-4BD5-AB01-AC8861B99B5A}" sibTransId="{6CC96A73-CD4F-4423-895F-9F5AEFD0140B}"/>
    <dgm:cxn modelId="{6472DF89-E1B8-432C-9189-20DAB488D46E}" srcId="{ECA3D62A-BED2-4D01-802C-E305E7CEB6CC}" destId="{5554E472-D762-40D3-9042-F5B6C5705EDB}" srcOrd="1" destOrd="2" parTransId="{CE248B00-DA0B-4782-B88E-50D547C7911B}" sibTransId="{C62CE712-304E-4B01-9E77-60F970836522}"/>
    <dgm:cxn modelId="{0EEA5224-FE19-4C5F-A6A7-74E8628F3B99}" srcId="{ECA3D62A-BED2-4D01-802C-E305E7CEB6CC}" destId="{499E4FDB-9D82-48E5-9F17-D9850B7A957C}" srcOrd="2" destOrd="2" parTransId="{6DC799B2-764C-4FAE-96DE-062D7FD5627A}" sibTransId="{3A03856C-B305-4488-8201-5FDFEE246B04}"/>
    <dgm:cxn modelId="{9FBCCE00-71AC-4182-B446-178EF9083B6D}" type="presOf" srcId="{19956FB4-6FF3-440F-9C12-F5CFD4E94493}" destId="{D3E0B18A-39DE-4040-B720-0F4462EB2D4B}" srcOrd="0" destOrd="0" presId="urn:microsoft.com/office/officeart/2005/8/layout/hList1"/>
    <dgm:cxn modelId="{C6293B5F-2E0D-4B69-8CEE-1D3B5C167471}" type="presParOf" srcId="{D3E0B18A-39DE-4040-B720-0F4462EB2D4B}" destId="{10FC7984-AC26-40D8-9623-B29C0B3A11F7}" srcOrd="0" destOrd="0" presId="urn:microsoft.com/office/officeart/2005/8/layout/hList1"/>
    <dgm:cxn modelId="{72CD50E8-05DB-406A-AC2F-9628D3EE0CFC}" type="presParOf" srcId="{10FC7984-AC26-40D8-9623-B29C0B3A11F7}" destId="{7C648A9F-557F-45F0-AF70-28D62762ECB8}" srcOrd="0" destOrd="0" presId="urn:microsoft.com/office/officeart/2005/8/layout/hList1"/>
    <dgm:cxn modelId="{8CAD72CD-338D-45B6-BDC7-599A70887D11}" type="presOf" srcId="{59893CD7-1524-4A21-927D-B96A687E03F9}" destId="{7C648A9F-557F-45F0-AF70-28D62762ECB8}" srcOrd="0" destOrd="0" presId="urn:microsoft.com/office/officeart/2005/8/layout/hList1"/>
    <dgm:cxn modelId="{DDAA146D-D06D-4B56-B521-19286B02D1C7}" type="presParOf" srcId="{10FC7984-AC26-40D8-9623-B29C0B3A11F7}" destId="{89383D66-7FD0-455C-B4D7-6164462DFE9F}" srcOrd="1" destOrd="0" presId="urn:microsoft.com/office/officeart/2005/8/layout/hList1"/>
    <dgm:cxn modelId="{F7DA8756-B695-4898-9369-7761584312EF}" type="presOf" srcId="{386402FB-78FA-4033-9BA7-A14095CF263C}" destId="{89383D66-7FD0-455C-B4D7-6164462DFE9F}" srcOrd="0" destOrd="0" presId="urn:microsoft.com/office/officeart/2005/8/layout/hList1"/>
    <dgm:cxn modelId="{708130FB-16AE-4CE5-A564-BBE5EA0A0A03}" type="presOf" srcId="{CA385F01-80DC-4455-BC84-39416CF3323E}" destId="{89383D66-7FD0-455C-B4D7-6164462DFE9F}" srcOrd="0" destOrd="1" presId="urn:microsoft.com/office/officeart/2005/8/layout/hList1"/>
    <dgm:cxn modelId="{0F6A0EBF-1FAB-4F35-9E11-2E0BD33BF78F}" type="presParOf" srcId="{D3E0B18A-39DE-4040-B720-0F4462EB2D4B}" destId="{F7EF5DCD-A749-437C-A55D-7E779C93BE99}" srcOrd="1" destOrd="0" presId="urn:microsoft.com/office/officeart/2005/8/layout/hList1"/>
    <dgm:cxn modelId="{375A5C1C-D951-48D9-863E-F7BAF5757247}" type="presParOf" srcId="{D3E0B18A-39DE-4040-B720-0F4462EB2D4B}" destId="{A28D3A3C-D087-4F63-A5DE-812D8B753757}" srcOrd="2" destOrd="0" presId="urn:microsoft.com/office/officeart/2005/8/layout/hList1"/>
    <dgm:cxn modelId="{A3498DC2-EF4A-4972-A72E-88D997B9B9B7}" type="presParOf" srcId="{A28D3A3C-D087-4F63-A5DE-812D8B753757}" destId="{9D5AE35B-BB33-400A-8238-10A3E6D00BC1}" srcOrd="0" destOrd="2" presId="urn:microsoft.com/office/officeart/2005/8/layout/hList1"/>
    <dgm:cxn modelId="{CEA98E85-41A3-44F5-A861-FE8C8CC9B477}" type="presOf" srcId="{7D3D01EE-06CE-4D7C-AE1A-DF368F853B66}" destId="{9D5AE35B-BB33-400A-8238-10A3E6D00BC1}" srcOrd="0" destOrd="0" presId="urn:microsoft.com/office/officeart/2005/8/layout/hList1"/>
    <dgm:cxn modelId="{D1D2F1B7-CD3E-4303-91E6-2EBF5DE3A932}" type="presParOf" srcId="{A28D3A3C-D087-4F63-A5DE-812D8B753757}" destId="{E75DDC7D-3F20-4C28-AAF9-CBF3F80F3C44}" srcOrd="1" destOrd="2" presId="urn:microsoft.com/office/officeart/2005/8/layout/hList1"/>
    <dgm:cxn modelId="{6881EA97-BD35-48F2-896A-622B62A209E5}" type="presOf" srcId="{12CD2E3A-DF59-490A-B63F-6C3C21F626A0}" destId="{E75DDC7D-3F20-4C28-AAF9-CBF3F80F3C44}" srcOrd="0" destOrd="0" presId="urn:microsoft.com/office/officeart/2005/8/layout/hList1"/>
    <dgm:cxn modelId="{9EEEBA78-4AC4-48BB-8B97-115D783FE931}" type="presOf" srcId="{81BF21D2-76D0-4ACD-9A2A-E078129EC26A}" destId="{E75DDC7D-3F20-4C28-AAF9-CBF3F80F3C44}" srcOrd="0" destOrd="1" presId="urn:microsoft.com/office/officeart/2005/8/layout/hList1"/>
    <dgm:cxn modelId="{2A027DE7-8B7E-4960-99A5-1EEE6DDDB652}" type="presOf" srcId="{BEF2743F-5B99-4AC1-A706-C447C209B5A1}" destId="{E75DDC7D-3F20-4C28-AAF9-CBF3F80F3C44}" srcOrd="0" destOrd="2" presId="urn:microsoft.com/office/officeart/2005/8/layout/hList1"/>
    <dgm:cxn modelId="{5276FC68-51E2-488E-B365-6EF06167A672}" type="presParOf" srcId="{D3E0B18A-39DE-4040-B720-0F4462EB2D4B}" destId="{8080A58A-0BDA-4964-93CE-DA4F79393108}" srcOrd="3" destOrd="0" presId="urn:microsoft.com/office/officeart/2005/8/layout/hList1"/>
    <dgm:cxn modelId="{A79AD03D-A6DF-4BD6-8776-0460C222829F}" type="presParOf" srcId="{D3E0B18A-39DE-4040-B720-0F4462EB2D4B}" destId="{A864D436-6687-436B-8004-A131D5582739}" srcOrd="4" destOrd="0" presId="urn:microsoft.com/office/officeart/2005/8/layout/hList1"/>
    <dgm:cxn modelId="{BAB2666D-E7E2-4947-8211-AA0616713BA5}" type="presParOf" srcId="{A864D436-6687-436B-8004-A131D5582739}" destId="{EEEFAF93-0BF9-480E-AAA3-09F0313F5E15}" srcOrd="0" destOrd="4" presId="urn:microsoft.com/office/officeart/2005/8/layout/hList1"/>
    <dgm:cxn modelId="{EC7583C1-30B8-4368-8FA4-6C0F6C32D495}" type="presOf" srcId="{ECA3D62A-BED2-4D01-802C-E305E7CEB6CC}" destId="{EEEFAF93-0BF9-480E-AAA3-09F0313F5E15}" srcOrd="0" destOrd="0" presId="urn:microsoft.com/office/officeart/2005/8/layout/hList1"/>
    <dgm:cxn modelId="{D9627F6E-297C-4123-A5A7-B9A04CE47E67}" type="presParOf" srcId="{A864D436-6687-436B-8004-A131D5582739}" destId="{E7250B19-9F3A-401D-A1E7-9ECE5101D42B}" srcOrd="1" destOrd="4" presId="urn:microsoft.com/office/officeart/2005/8/layout/hList1"/>
    <dgm:cxn modelId="{43F717B5-729D-4C81-B503-F801B574760B}" type="presOf" srcId="{CDA26870-9165-4E3B-B23C-CF9DB99829AB}" destId="{E7250B19-9F3A-401D-A1E7-9ECE5101D42B}" srcOrd="0" destOrd="0" presId="urn:microsoft.com/office/officeart/2005/8/layout/hList1"/>
    <dgm:cxn modelId="{26F45AAA-0BDD-44F3-9DA3-6854E8BAEBD7}" type="presOf" srcId="{5554E472-D762-40D3-9042-F5B6C5705EDB}" destId="{E7250B19-9F3A-401D-A1E7-9ECE5101D42B}" srcOrd="0" destOrd="1" presId="urn:microsoft.com/office/officeart/2005/8/layout/hList1"/>
    <dgm:cxn modelId="{24759874-63B9-46F4-890C-67A87B8E948D}" type="presOf" srcId="{499E4FDB-9D82-48E5-9F17-D9850B7A957C}" destId="{E7250B19-9F3A-401D-A1E7-9ECE5101D42B}" srcOrd="0" destOrd="2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11204608" cy="5418667"/>
        <a:chOff x="0" y="0"/>
        <a:chExt cx="11204608" cy="5418667"/>
      </a:xfrm>
    </dsp:grpSpPr>
    <dsp:sp modelId="{7C648A9F-557F-45F0-AF70-28D62762ECB8}">
      <dsp:nvSpPr>
        <dsp:cNvPr id="3" name="矩形 2"/>
        <dsp:cNvSpPr/>
      </dsp:nvSpPr>
      <dsp:spPr bwMode="white">
        <a:xfrm>
          <a:off x="9941" y="55551"/>
          <a:ext cx="3416039" cy="460800"/>
        </a:xfrm>
        <a:prstGeom prst="rect">
          <a:avLst/>
        </a:prstGeom>
        <a:sp3d prstMaterial="translucentPowder">
          <a:bevelT w="127000" h="25400" prst="softRound"/>
        </a:sp3d>
      </dsp:spPr>
      <dsp:style>
        <a:lnRef idx="1">
          <a:schemeClr val="accent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28016" tIns="73152" rIns="128016" bIns="73152" anchor="ctr"/>
        <a:lstStyle>
          <a:lvl1pPr algn="ctr">
            <a:defRPr sz="1600"/>
          </a:lvl1pPr>
          <a:lvl2pPr marL="114300" indent="-114300" algn="ctr">
            <a:defRPr sz="1200"/>
          </a:lvl2pPr>
          <a:lvl3pPr marL="228600" indent="-114300" algn="ctr">
            <a:defRPr sz="1200"/>
          </a:lvl3pPr>
          <a:lvl4pPr marL="342900" indent="-114300" algn="ctr">
            <a:defRPr sz="1200"/>
          </a:lvl4pPr>
          <a:lvl5pPr marL="457200" indent="-114300" algn="ctr">
            <a:defRPr sz="1200"/>
          </a:lvl5pPr>
          <a:lvl6pPr marL="571500" indent="-114300" algn="ctr">
            <a:defRPr sz="1200"/>
          </a:lvl6pPr>
          <a:lvl7pPr marL="685800" indent="-114300" algn="ctr">
            <a:defRPr sz="1200"/>
          </a:lvl7pPr>
          <a:lvl8pPr marL="800100" indent="-114300" algn="ctr">
            <a:defRPr sz="1200"/>
          </a:lvl8pPr>
          <a:lvl9pPr marL="914400" indent="-114300" algn="ctr">
            <a:defRPr sz="1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dirty="0">
              <a:solidFill>
                <a:schemeClr val="dk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rPr>
            <a:t>课标  前言</a:t>
          </a:r>
          <a:endParaRPr sz="1600" b="1">
            <a:solidFill>
              <a:schemeClr val="dk1"/>
            </a:solidFill>
            <a:latin typeface="黑体" panose="02010609060101010101" charset="-122"/>
            <a:ea typeface="黑体" panose="02010609060101010101" charset="-122"/>
            <a:cs typeface="黑体" panose="02010609060101010101" charset="-122"/>
          </a:endParaRPr>
        </a:p>
      </dsp:txBody>
      <dsp:txXfrm>
        <a:off x="9941" y="55551"/>
        <a:ext cx="3416039" cy="460800"/>
      </dsp:txXfrm>
    </dsp:sp>
    <dsp:sp modelId="{89383D66-7FD0-455C-B4D7-6164462DFE9F}">
      <dsp:nvSpPr>
        <dsp:cNvPr id="4" name="矩形 3"/>
        <dsp:cNvSpPr/>
      </dsp:nvSpPr>
      <dsp:spPr bwMode="white">
        <a:xfrm>
          <a:off x="0" y="478474"/>
          <a:ext cx="3416039" cy="4922520"/>
        </a:xfrm>
        <a:prstGeom prst="rect">
          <a:avLst/>
        </a:prstGeom>
        <a:sp3d extrusionH="1700" prstMaterial="dkEdge">
          <a:bevelT w="25400" h="6350" prst="softRound"/>
          <a:bevelB w="0" h="0" prst="convex"/>
        </a:sp3d>
      </dsp:spPr>
      <dsp:style>
        <a:lnRef idx="1">
          <a:schemeClr val="accent1">
            <a:alpha val="90000"/>
          </a:schemeClr>
        </a:lnRef>
        <a:fillRef idx="1">
          <a:schemeClr val="lt1">
            <a:alpha val="90000"/>
            <a:tint val="40000"/>
          </a:schemeClr>
        </a:fillRef>
        <a:effectRef idx="0">
          <a:scrgbClr r="0" g="0" b="0"/>
        </a:effectRef>
        <a:fontRef idx="minor"/>
      </dsp:style>
      <dsp:txBody>
        <a:bodyPr vert="horz" wrap="square" lIns="80010" tIns="80010" rIns="106680" bIns="120014" anchor="t"/>
        <a:lstStyle>
          <a:lvl1pPr algn="l">
            <a:defRPr sz="1600"/>
          </a:lvl1pPr>
          <a:lvl2pPr marL="171450" indent="-171450" algn="l">
            <a:defRPr sz="1600"/>
          </a:lvl2pPr>
          <a:lvl3pPr marL="342900" indent="-171450" algn="l">
            <a:defRPr sz="1600"/>
          </a:lvl3pPr>
          <a:lvl4pPr marL="514350" indent="-171450" algn="l">
            <a:defRPr sz="1600"/>
          </a:lvl4pPr>
          <a:lvl5pPr marL="685800" indent="-171450" algn="l">
            <a:defRPr sz="1600"/>
          </a:lvl5pPr>
          <a:lvl6pPr marL="857250" indent="-171450" algn="l">
            <a:defRPr sz="1600"/>
          </a:lvl6pPr>
          <a:lvl7pPr marL="1028700" indent="-171450" algn="l">
            <a:defRPr sz="1600"/>
          </a:lvl7pPr>
          <a:lvl8pPr marL="1200150" indent="-171450" algn="l">
            <a:defRPr sz="1600"/>
          </a:lvl8pPr>
          <a:lvl9pPr marL="1371600" indent="-171450" algn="l">
            <a:defRPr sz="1600"/>
          </a:lvl9pPr>
        </a:lstStyle>
        <a:p>
          <a:pPr marL="114300" lvl="1" indent="-1143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500" dirty="0">
              <a:solidFill>
                <a:schemeClr val="dk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rPr>
            <a:t>（</a:t>
          </a:r>
          <a:r>
            <a:rPr lang="zh-CN" altLang="en-US" sz="1600" dirty="0">
              <a:solidFill>
                <a:schemeClr val="dk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rPr>
            <a:t>一）坚持目标导向</a:t>
          </a:r>
          <a:endParaRPr lang="zh-CN" altLang="en-US" sz="1600" dirty="0">
            <a:solidFill>
              <a:schemeClr val="dk1"/>
            </a:solidFill>
            <a:latin typeface="华文新魏" panose="02010800040101010101" charset="-122"/>
            <a:ea typeface="华文新魏" panose="02010800040101010101" charset="-122"/>
            <a:cs typeface="华文新魏" panose="02010800040101010101" charset="-122"/>
          </a:endParaRPr>
        </a:p>
        <a:p>
          <a:pPr marL="171450" lvl="1" indent="-1714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600" dirty="0">
              <a:solidFill>
                <a:schemeClr val="dk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rPr>
            <a:t>认真学习领会习近平总书记关于教育的重要论述，全面落实有理想、有本领、有担当的时代新人培养要求，确立课程修订的根本遵循。准确理解和把握党中央、国务院关于教育改革的各项要求，全面落实习近平新时代中国特色社会主义思想，将社会主义先进文化、革命文化、</a:t>
          </a:r>
          <a:r>
            <a:rPr lang="zh-CN" altLang="en-US" sz="1600" b="1" u="sng" dirty="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rPr>
            <a:t>中华优秀传统文化</a:t>
          </a:r>
          <a:r>
            <a:rPr lang="zh-CN" altLang="en-US" sz="1600" dirty="0">
              <a:solidFill>
                <a:schemeClr val="dk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rPr>
            <a:t>、国家安全、生命安全与健康等重大主题教育有机融入课程，增强课程思想性。</a:t>
          </a:r>
          <a:endParaRPr lang="zh-CN" altLang="en-US" sz="1500" dirty="0">
            <a:solidFill>
              <a:schemeClr val="dk1"/>
            </a:solidFill>
            <a:latin typeface="华文新魏" panose="02010800040101010101" charset="-122"/>
            <a:ea typeface="华文新魏" panose="02010800040101010101" charset="-122"/>
            <a:cs typeface="华文新魏" panose="02010800040101010101" charset="-122"/>
          </a:endParaRPr>
        </a:p>
      </dsp:txBody>
      <dsp:txXfrm>
        <a:off x="0" y="478474"/>
        <a:ext cx="3416039" cy="4922520"/>
      </dsp:txXfrm>
    </dsp:sp>
    <dsp:sp modelId="{9D5AE35B-BB33-400A-8238-10A3E6D00BC1}">
      <dsp:nvSpPr>
        <dsp:cNvPr id="5" name="矩形 4"/>
        <dsp:cNvSpPr/>
      </dsp:nvSpPr>
      <dsp:spPr bwMode="white">
        <a:xfrm>
          <a:off x="3877956" y="17084"/>
          <a:ext cx="3416039" cy="460800"/>
        </a:xfrm>
        <a:prstGeom prst="rect">
          <a:avLst/>
        </a:prstGeom>
        <a:sp3d prstMaterial="translucentPowder">
          <a:bevelT w="127000" h="25400" prst="softRound"/>
        </a:sp3d>
      </dsp:spPr>
      <dsp:style>
        <a:lnRef idx="1">
          <a:schemeClr val="accent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28016" tIns="73152" rIns="128016" bIns="73152" anchor="ctr"/>
        <a:lstStyle>
          <a:lvl1pPr algn="ctr">
            <a:defRPr sz="1600"/>
          </a:lvl1pPr>
          <a:lvl2pPr marL="114300" indent="-114300" algn="ctr">
            <a:defRPr sz="1200"/>
          </a:lvl2pPr>
          <a:lvl3pPr marL="228600" indent="-114300" algn="ctr">
            <a:defRPr sz="1200"/>
          </a:lvl3pPr>
          <a:lvl4pPr marL="342900" indent="-114300" algn="ctr">
            <a:defRPr sz="1200"/>
          </a:lvl4pPr>
          <a:lvl5pPr marL="457200" indent="-114300" algn="ctr">
            <a:defRPr sz="1200"/>
          </a:lvl5pPr>
          <a:lvl6pPr marL="571500" indent="-114300" algn="ctr">
            <a:defRPr sz="1200"/>
          </a:lvl6pPr>
          <a:lvl7pPr marL="685800" indent="-114300" algn="ctr">
            <a:defRPr sz="1200"/>
          </a:lvl7pPr>
          <a:lvl8pPr marL="800100" indent="-114300" algn="ctr">
            <a:defRPr sz="1200"/>
          </a:lvl8pPr>
          <a:lvl9pPr marL="914400" indent="-114300" algn="ctr">
            <a:defRPr sz="1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solidFill>
                <a:schemeClr val="dk1"/>
              </a:solidFill>
              <a:latin typeface="黑体" panose="02010609060101010101" charset="-122"/>
              <a:ea typeface="黑体" panose="02010609060101010101" charset="-122"/>
              <a:cs typeface="+mn-cs"/>
            </a:rPr>
            <a:t>课程理念</a:t>
          </a:r>
          <a:endParaRPr sz="1600" b="1">
            <a:solidFill>
              <a:schemeClr val="dk1"/>
            </a:solidFill>
            <a:latin typeface="黑体" panose="02010609060101010101" charset="-122"/>
            <a:ea typeface="黑体" panose="02010609060101010101" charset="-122"/>
          </a:endParaRPr>
        </a:p>
      </dsp:txBody>
      <dsp:txXfrm>
        <a:off x="3877956" y="17084"/>
        <a:ext cx="3416039" cy="460800"/>
      </dsp:txXfrm>
    </dsp:sp>
    <dsp:sp modelId="{E75DDC7D-3F20-4C28-AAF9-CBF3F80F3C44}">
      <dsp:nvSpPr>
        <dsp:cNvPr id="6" name="矩形 5"/>
        <dsp:cNvSpPr/>
      </dsp:nvSpPr>
      <dsp:spPr bwMode="white">
        <a:xfrm>
          <a:off x="3894284" y="478474"/>
          <a:ext cx="3416039" cy="4922520"/>
        </a:xfrm>
        <a:prstGeom prst="rect">
          <a:avLst/>
        </a:prstGeom>
        <a:sp3d extrusionH="1700" prstMaterial="dkEdge">
          <a:bevelT w="25400" h="6350" prst="softRound"/>
          <a:bevelB w="0" h="0" prst="convex"/>
        </a:sp3d>
      </dsp:spPr>
      <dsp:style>
        <a:lnRef idx="1">
          <a:schemeClr val="accent1">
            <a:alpha val="90000"/>
          </a:schemeClr>
        </a:lnRef>
        <a:fillRef idx="1">
          <a:schemeClr val="lt1">
            <a:alpha val="90000"/>
            <a:tint val="40000"/>
          </a:schemeClr>
        </a:fillRef>
        <a:effectRef idx="0">
          <a:scrgbClr r="0" g="0" b="0"/>
        </a:effectRef>
        <a:fontRef idx="minor"/>
      </dsp:style>
      <dsp:txBody>
        <a:bodyPr vert="horz" wrap="square" lIns="85344" tIns="85344" rIns="113792" bIns="128016" anchor="t"/>
        <a:lstStyle>
          <a:lvl1pPr algn="l">
            <a:defRPr sz="1600"/>
          </a:lvl1pPr>
          <a:lvl2pPr marL="171450" indent="-171450" algn="l">
            <a:defRPr sz="1600"/>
          </a:lvl2pPr>
          <a:lvl3pPr marL="342900" indent="-171450" algn="l">
            <a:defRPr sz="1600"/>
          </a:lvl3pPr>
          <a:lvl4pPr marL="514350" indent="-171450" algn="l">
            <a:defRPr sz="1600"/>
          </a:lvl4pPr>
          <a:lvl5pPr marL="685800" indent="-171450" algn="l">
            <a:defRPr sz="1600"/>
          </a:lvl5pPr>
          <a:lvl6pPr marL="857250" indent="-171450" algn="l">
            <a:defRPr sz="1600"/>
          </a:lvl6pPr>
          <a:lvl7pPr marL="1028700" indent="-171450" algn="l">
            <a:defRPr sz="1600"/>
          </a:lvl7pPr>
          <a:lvl8pPr marL="1200150" indent="-171450" algn="l">
            <a:defRPr sz="1600"/>
          </a:lvl8pPr>
          <a:lvl9pPr marL="1371600" indent="-171450" algn="l">
            <a:defRPr sz="1600"/>
          </a:lvl9pPr>
        </a:lstStyle>
        <a:p>
          <a:pPr marL="171450" lvl="1" indent="-1714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600" dirty="0">
              <a:solidFill>
                <a:schemeClr val="dk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rPr>
            <a:t>3. </a:t>
          </a:r>
          <a:r>
            <a:rPr lang="zh-CN" altLang="en-US" sz="1600" dirty="0">
              <a:solidFill>
                <a:schemeClr val="dk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rPr>
            <a:t>精选和优化课程内容，突出思想性、基础性</a:t>
          </a:r>
          <a:endParaRPr lang="zh-CN" altLang="en-US" sz="1600" dirty="0">
            <a:solidFill>
              <a:schemeClr val="dk1"/>
            </a:solidFill>
            <a:latin typeface="华文新魏" panose="02010800040101010101" charset="-122"/>
            <a:ea typeface="华文新魏" panose="02010800040101010101" charset="-122"/>
            <a:cs typeface="华文新魏" panose="02010800040101010101" charset="-122"/>
          </a:endParaRPr>
        </a:p>
        <a:p>
          <a:pPr marL="171450" lvl="1" indent="-1714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600" dirty="0">
              <a:solidFill>
                <a:schemeClr val="dk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rPr>
            <a:t>历史课程内容的选择坚持正确的思想导向和价值引领；精选基本 的、重要的、典型的史事，注重吸收史学研究的新成果；充分反映人 类文明的灿烂成就、社会主义先进文化、革命文化、</a:t>
          </a:r>
          <a:r>
            <a:rPr lang="zh-CN" altLang="en-US" sz="1600" b="1" u="sng" dirty="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rPr>
            <a:t>中华优秀传统文化</a:t>
          </a:r>
          <a:r>
            <a:rPr lang="zh-CN" altLang="en-US" sz="1600" dirty="0">
              <a:solidFill>
                <a:schemeClr val="dk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rPr>
            <a:t>，以及世界其他国家和地区的优秀文化；增强课程内容的生动性。</a:t>
          </a:r>
          <a:endParaRPr lang="zh-CN" altLang="en-US" sz="1600" dirty="0">
            <a:solidFill>
              <a:schemeClr val="dk1"/>
            </a:solidFill>
            <a:latin typeface="华文新魏" panose="02010800040101010101" charset="-122"/>
            <a:ea typeface="华文新魏" panose="02010800040101010101" charset="-122"/>
            <a:cs typeface="华文新魏" panose="02010800040101010101" charset="-122"/>
          </a:endParaRPr>
        </a:p>
        <a:p>
          <a:pPr marL="114300" lvl="1" indent="-114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1500">
            <a:solidFill>
              <a:schemeClr val="dk1"/>
            </a:solidFill>
            <a:latin typeface="华文新魏" panose="02010800040101010101" charset="-122"/>
            <a:ea typeface="华文新魏" panose="02010800040101010101" charset="-122"/>
            <a:cs typeface="华文新魏" panose="02010800040101010101" charset="-122"/>
          </a:endParaRPr>
        </a:p>
      </dsp:txBody>
      <dsp:txXfrm>
        <a:off x="3894284" y="478474"/>
        <a:ext cx="3416039" cy="4922520"/>
      </dsp:txXfrm>
    </dsp:sp>
    <dsp:sp modelId="{EEEFAF93-0BF9-480E-AAA3-09F0313F5E15}">
      <dsp:nvSpPr>
        <dsp:cNvPr id="7" name="矩形 6"/>
        <dsp:cNvSpPr/>
      </dsp:nvSpPr>
      <dsp:spPr bwMode="white">
        <a:xfrm>
          <a:off x="7788569" y="17673"/>
          <a:ext cx="3416039" cy="460800"/>
        </a:xfrm>
        <a:prstGeom prst="rect">
          <a:avLst/>
        </a:prstGeom>
        <a:sp3d prstMaterial="translucentPowder">
          <a:bevelT w="127000" h="25400" prst="softRound"/>
        </a:sp3d>
      </dsp:spPr>
      <dsp:style>
        <a:lnRef idx="1">
          <a:schemeClr val="accent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28016" tIns="73152" rIns="128016" bIns="73152" anchor="ctr"/>
        <a:lstStyle>
          <a:lvl1pPr algn="ctr">
            <a:defRPr sz="1600"/>
          </a:lvl1pPr>
          <a:lvl2pPr marL="114300" indent="-114300" algn="ctr">
            <a:defRPr sz="1200"/>
          </a:lvl2pPr>
          <a:lvl3pPr marL="228600" indent="-114300" algn="ctr">
            <a:defRPr sz="1200"/>
          </a:lvl3pPr>
          <a:lvl4pPr marL="342900" indent="-114300" algn="ctr">
            <a:defRPr sz="1200"/>
          </a:lvl4pPr>
          <a:lvl5pPr marL="457200" indent="-114300" algn="ctr">
            <a:defRPr sz="1200"/>
          </a:lvl5pPr>
          <a:lvl6pPr marL="571500" indent="-114300" algn="ctr">
            <a:defRPr sz="1200"/>
          </a:lvl6pPr>
          <a:lvl7pPr marL="685800" indent="-114300" algn="ctr">
            <a:defRPr sz="1200"/>
          </a:lvl7pPr>
          <a:lvl8pPr marL="800100" indent="-114300" algn="ctr">
            <a:defRPr sz="1200"/>
          </a:lvl8pPr>
          <a:lvl9pPr marL="914400" indent="-114300" algn="ctr">
            <a:defRPr sz="1200"/>
          </a:lvl9pPr>
        </a:lstStyle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solidFill>
                <a:schemeClr val="dk1"/>
              </a:solidFill>
              <a:latin typeface="黑体" panose="02010609060101010101" charset="-122"/>
              <a:ea typeface="黑体" panose="02010609060101010101" charset="-122"/>
              <a:cs typeface="+mn-cs"/>
            </a:rPr>
            <a:t>课程目标要求</a:t>
          </a:r>
          <a:endParaRPr lang="en-US" altLang="zh-CN" sz="1800" b="1" kern="1200" dirty="0">
            <a:solidFill>
              <a:schemeClr val="dk1"/>
            </a:solidFill>
            <a:latin typeface="黑体" panose="02010609060101010101" charset="-122"/>
            <a:ea typeface="黑体" panose="02010609060101010101" charset="-122"/>
            <a:cs typeface="+mn-cs"/>
          </a:endParaRPr>
        </a:p>
      </dsp:txBody>
      <dsp:txXfrm>
        <a:off x="7788569" y="17673"/>
        <a:ext cx="3416039" cy="460800"/>
      </dsp:txXfrm>
    </dsp:sp>
    <dsp:sp modelId="{E7250B19-9F3A-401D-A1E7-9ECE5101D42B}">
      <dsp:nvSpPr>
        <dsp:cNvPr id="8" name="矩形 7"/>
        <dsp:cNvSpPr/>
      </dsp:nvSpPr>
      <dsp:spPr bwMode="white">
        <a:xfrm>
          <a:off x="7788569" y="478474"/>
          <a:ext cx="3416039" cy="4922520"/>
        </a:xfrm>
        <a:prstGeom prst="rect">
          <a:avLst/>
        </a:prstGeom>
        <a:sp3d extrusionH="1700" prstMaterial="dkEdge">
          <a:bevelT w="25400" h="6350" prst="softRound"/>
          <a:bevelB w="0" h="0" prst="convex"/>
        </a:sp3d>
      </dsp:spPr>
      <dsp:style>
        <a:lnRef idx="1">
          <a:schemeClr val="accent1">
            <a:alpha val="90000"/>
          </a:schemeClr>
        </a:lnRef>
        <a:fillRef idx="1">
          <a:schemeClr val="lt1">
            <a:alpha val="90000"/>
            <a:tint val="40000"/>
          </a:schemeClr>
        </a:fillRef>
        <a:effectRef idx="0">
          <a:scrgbClr r="0" g="0" b="0"/>
        </a:effectRef>
        <a:fontRef idx="minor"/>
      </dsp:style>
      <dsp:txBody>
        <a:bodyPr vert="horz" wrap="square" lIns="85344" tIns="85344" rIns="113792" bIns="128016" anchor="t"/>
        <a:lstStyle>
          <a:lvl1pPr algn="l">
            <a:defRPr sz="1600"/>
          </a:lvl1pPr>
          <a:lvl2pPr marL="171450" indent="-171450" algn="l">
            <a:defRPr sz="1600"/>
          </a:lvl2pPr>
          <a:lvl3pPr marL="342900" indent="-171450" algn="l">
            <a:defRPr sz="1600"/>
          </a:lvl3pPr>
          <a:lvl4pPr marL="514350" indent="-171450" algn="l">
            <a:defRPr sz="1600"/>
          </a:lvl4pPr>
          <a:lvl5pPr marL="685800" indent="-171450" algn="l">
            <a:defRPr sz="1600"/>
          </a:lvl5pPr>
          <a:lvl6pPr marL="857250" indent="-171450" algn="l">
            <a:defRPr sz="1600"/>
          </a:lvl6pPr>
          <a:lvl7pPr marL="1028700" indent="-171450" algn="l">
            <a:defRPr sz="1600"/>
          </a:lvl7pPr>
          <a:lvl8pPr marL="1200150" indent="-171450" algn="l">
            <a:defRPr sz="1600"/>
          </a:lvl8pPr>
          <a:lvl9pPr marL="1371600" indent="-171450" algn="l">
            <a:defRPr sz="1600"/>
          </a:lvl9pPr>
        </a:lstStyle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dirty="0">
              <a:solidFill>
                <a:schemeClr val="dk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rPr>
            <a:t>1. </a:t>
          </a:r>
          <a:r>
            <a:rPr lang="zh-CN" altLang="en-US" dirty="0">
              <a:solidFill>
                <a:schemeClr val="dk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rPr>
            <a:t>形成对国家和中华民族的认同，具有国际视野，有理想、有担当</a:t>
          </a:r>
          <a:endParaRPr lang="zh-CN" altLang="en-US" dirty="0">
            <a:solidFill>
              <a:schemeClr val="dk1"/>
            </a:solidFill>
            <a:latin typeface="华文新魏" panose="02010800040101010101" charset="-122"/>
            <a:ea typeface="华文新魏" panose="02010800040101010101" charset="-122"/>
            <a:cs typeface="华文新魏" panose="02010800040101010101" charset="-122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dirty="0">
              <a:solidFill>
                <a:schemeClr val="dk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rPr>
            <a:t>能够从历史的角度认识中国国情，认识中华民族多元一体的历史 发展趋势，增强热爱家乡、热爱祖国的情感，铸牢中华民族共同体意识；了解并认同社会主义先进文化、革命文化、</a:t>
          </a:r>
          <a:r>
            <a:rPr lang="zh-CN" altLang="en-US" u="sng" dirty="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rPr>
            <a:t>中华优秀传统文化</a:t>
          </a:r>
          <a:r>
            <a:rPr lang="zh-CN" altLang="en-US" dirty="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rPr>
            <a:t>，</a:t>
          </a:r>
          <a:r>
            <a:rPr lang="en-US" altLang="en-US" dirty="0">
              <a:solidFill>
                <a:schemeClr val="dk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rPr>
            <a:t> </a:t>
          </a:r>
          <a:r>
            <a:rPr lang="zh-CN" altLang="en-US" dirty="0">
              <a:solidFill>
                <a:schemeClr val="dk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rPr>
            <a:t>认识中华文明的历史价值和现实意义，增强民族自尊心、自信心和自豪感；了解中国历史上的英雄人物，崇尚英雄气概，传承民族气节；培育和践行社会主义核心价值观，把握习近平新时代中国特色社会主 义思想的核心要义，树立中国特色社会主义道路自信、理论自信、制度自信、文化自信。</a:t>
          </a:r>
          <a:endParaRPr lang="zh-CN" altLang="en-US" dirty="0">
            <a:solidFill>
              <a:schemeClr val="dk1"/>
            </a:solidFill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dirty="0">
            <a:solidFill>
              <a:schemeClr val="dk1"/>
            </a:solidFill>
          </a:endParaRPr>
        </a:p>
      </dsp:txBody>
      <dsp:txXfrm>
        <a:off x="7788569" y="478474"/>
        <a:ext cx="3416039" cy="49225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#1">
  <dgm:title val=""/>
  <dgm:desc val=""/>
  <dgm:catLst>
    <dgm:cat type="3D" pri="11400"/>
  </dgm:catLst>
  <dgm:scene3d>
    <a:camera prst="orthographicFront"/>
    <a:lightRig rig="threePt" dir="t"/>
  </dgm:scene3d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1D011-EC35-498F-ADE3-3197FF1A64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近日，一场重要会议——全国宣传思想文化工作会议在北京召开。与以往相比，此次会议的名称增加了“文化”二字，最重要的成果就是首次提出了习近平文化思想。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会议提出，习近平文化思想既有文化理论观点上的创新和突破，又有文化工作布局上的部署要求，会议用“明体达用、体用贯通”八个字对这一思想的重大意义作出总结。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“明体达用、体用贯通”是中国传统哲学智慧，也具有丰富的现代意义。“体”指本体，即中华民族的民族精神、价值观念、优秀文化，亦指科学的思想理论；“用”指实践。这八个字旨在将经义与治事有机结合，阐明了理论指导实践的重大意义。在习近平文化思想指引下，我国新时代宣传思想文化事业取得历史性成就，意识形态领域形势发生全局性、根本性转变，正体现了理论与实践的辩证统一关系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在这次对宣传思想文化工作的重要指示中，总书记提出了“七个着力”的重要要求，为新时代文化建设明确了路线图和任务书。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共鸣：汲取文化自信的力量</a:t>
            </a:r>
            <a:endParaRPr lang="zh-CN" altLang="en-US"/>
          </a:p>
          <a:p>
            <a:r>
              <a:rPr lang="zh-CN" altLang="en-US"/>
              <a:t>解密：以创新致敬传统</a:t>
            </a:r>
            <a:endParaRPr lang="zh-CN" altLang="en-US"/>
          </a:p>
          <a:p>
            <a:r>
              <a:rPr lang="zh-CN" altLang="en-US"/>
              <a:t>传承：推动中华文化走出去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image" Target="../media/image2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image" Target="../media/image2.png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image" Target="../media/image2.png"/><Relationship Id="rId2" Type="http://schemas.openxmlformats.org/officeDocument/2006/relationships/tags" Target="../tags/tag25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47.xml"/><Relationship Id="rId8" Type="http://schemas.openxmlformats.org/officeDocument/2006/relationships/tags" Target="../tags/tag46.xml"/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2.png"/><Relationship Id="rId2" Type="http://schemas.openxmlformats.org/officeDocument/2006/relationships/tags" Target="../tags/tag4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7" Type="http://schemas.openxmlformats.org/officeDocument/2006/relationships/tags" Target="../tags/tag53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image" Target="../media/image2.png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image" Target="../media/image2.png"/><Relationship Id="rId2" Type="http://schemas.openxmlformats.org/officeDocument/2006/relationships/tags" Target="../tags/tag64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75.xml"/><Relationship Id="rId8" Type="http://schemas.openxmlformats.org/officeDocument/2006/relationships/tags" Target="../tags/tag74.xml"/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image" Target="../media/image2.png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image" Target="../media/image4.png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0" Type="http://schemas.openxmlformats.org/officeDocument/2006/relationships/tags" Target="../tags/tag83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8" Type="http://schemas.openxmlformats.org/officeDocument/2006/relationships/tags" Target="../tags/tag89.xml"/><Relationship Id="rId7" Type="http://schemas.openxmlformats.org/officeDocument/2006/relationships/tags" Target="../tags/tag88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image" Target="../media/image2.png"/><Relationship Id="rId2" Type="http://schemas.openxmlformats.org/officeDocument/2006/relationships/tags" Target="../tags/tag84.xml"/><Relationship Id="rId10" Type="http://schemas.openxmlformats.org/officeDocument/2006/relationships/tags" Target="../tags/tag91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image" Target="../media/image2.png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0" Type="http://schemas.openxmlformats.org/officeDocument/2006/relationships/tags" Target="../tags/tag99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06.xml"/><Relationship Id="rId8" Type="http://schemas.openxmlformats.org/officeDocument/2006/relationships/tags" Target="../tags/tag105.xml"/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image" Target="../media/image2.png"/><Relationship Id="rId2" Type="http://schemas.openxmlformats.org/officeDocument/2006/relationships/tags" Target="../tags/tag100.xml"/><Relationship Id="rId12" Type="http://schemas.openxmlformats.org/officeDocument/2006/relationships/tags" Target="../tags/tag109.xml"/><Relationship Id="rId11" Type="http://schemas.openxmlformats.org/officeDocument/2006/relationships/tags" Target="../tags/tag108.xml"/><Relationship Id="rId10" Type="http://schemas.openxmlformats.org/officeDocument/2006/relationships/tags" Target="../tags/tag107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" Type="http://schemas.openxmlformats.org/officeDocument/2006/relationships/tags" Target="../tags/tag114.xml"/><Relationship Id="rId7" Type="http://schemas.openxmlformats.org/officeDocument/2006/relationships/tags" Target="../tags/tag113.xml"/><Relationship Id="rId6" Type="http://schemas.openxmlformats.org/officeDocument/2006/relationships/image" Target="../media/image6.png"/><Relationship Id="rId5" Type="http://schemas.openxmlformats.org/officeDocument/2006/relationships/tags" Target="../tags/tag112.xml"/><Relationship Id="rId4" Type="http://schemas.openxmlformats.org/officeDocument/2006/relationships/image" Target="../media/image5.png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1" Type="http://schemas.openxmlformats.org/officeDocument/2006/relationships/tags" Target="../tags/tag117.xml"/><Relationship Id="rId10" Type="http://schemas.openxmlformats.org/officeDocument/2006/relationships/tags" Target="../tags/tag11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5715" y="-4445"/>
            <a:ext cx="12185650" cy="68567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892175" y="2260600"/>
            <a:ext cx="6136005" cy="1231900"/>
          </a:xfrm>
        </p:spPr>
        <p:txBody>
          <a:bodyPr lIns="90000" tIns="46800" rIns="90000" bIns="46800" anchor="b" anchorCtr="0">
            <a:normAutofit/>
          </a:bodyPr>
          <a:lstStyle>
            <a:lvl1pPr algn="l">
              <a:defRPr sz="6600" b="0" spc="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1106605" y="3571240"/>
            <a:ext cx="5921575" cy="670560"/>
          </a:xfrm>
        </p:spPr>
        <p:txBody>
          <a:bodyPr lIns="90000" tIns="46800" rIns="90000" bIns="46800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buNone/>
              <a:defRPr sz="32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11150503" y="5746376"/>
            <a:ext cx="934816" cy="118305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634490" y="2692400"/>
            <a:ext cx="5490845" cy="910590"/>
          </a:xfrm>
        </p:spPr>
        <p:txBody>
          <a:bodyPr lIns="90000" tIns="46800" rIns="90000" bIns="0" anchor="b" anchorCtr="1">
            <a:normAutofit/>
          </a:bodyPr>
          <a:lstStyle>
            <a:lvl1pPr algn="l">
              <a:defRPr sz="4800" b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1776730" y="3653155"/>
            <a:ext cx="5348605" cy="1377950"/>
          </a:xfrm>
        </p:spPr>
        <p:txBody>
          <a:bodyPr lIns="90000" tIns="0" rIns="90000" bIns="46800">
            <a:normAutofit/>
          </a:bodyPr>
          <a:lstStyle>
            <a:lvl1pPr marL="0" indent="0" algn="l" eaLnBrk="1" fontAlgn="auto" latinLnBrk="0" hangingPunct="1">
              <a:buNone/>
              <a:defRPr kumimoji="0" lang="zh-CN" altLang="en-US" sz="20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11150503" y="5746376"/>
            <a:ext cx="934816" cy="118305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5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11150503" y="5746376"/>
            <a:ext cx="934816" cy="118305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5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7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8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11150503" y="5746376"/>
            <a:ext cx="934816" cy="118305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5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6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indent="0" eaLnBrk="1" fontAlgn="auto" latinLnBrk="0" hangingPunct="1">
              <a:defRPr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 indent="0" eaLnBrk="1" fontAlgn="auto" latinLnBrk="0" hangingPunct="1">
              <a:defRPr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 indent="0" eaLnBrk="1" fontAlgn="auto" latinLnBrk="0" hangingPunct="1">
              <a:defRPr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 indent="0" eaLnBrk="1" fontAlgn="auto" latinLnBrk="0" hangingPunct="1">
              <a:defRPr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 rotWithShape="1">
          <a:blip r:embed="rId8"/>
          <a:srcRect/>
          <a:stretch>
            <a:fillRect/>
          </a:stretch>
        </p:blipFill>
        <p:spPr>
          <a:xfrm flipH="1">
            <a:off x="202473" y="5746376"/>
            <a:ext cx="934816" cy="1183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11150503" y="5746376"/>
            <a:ext cx="934816" cy="1183056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214755" y="2136775"/>
            <a:ext cx="5566410" cy="1744345"/>
          </a:xfrm>
        </p:spPr>
        <p:txBody>
          <a:bodyPr vert="horz" lIns="90170" tIns="46990" rIns="90170" bIns="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8800" b="0" i="0" u="none" strike="noStrike" kern="1200" cap="none" spc="6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3" hasCustomPrompt="1"/>
            <p:custDataLst>
              <p:tags r:id="rId7"/>
            </p:custDataLst>
          </p:nvPr>
        </p:nvSpPr>
        <p:spPr>
          <a:xfrm>
            <a:off x="1329055" y="3914140"/>
            <a:ext cx="5452110" cy="596900"/>
          </a:xfrm>
        </p:spPr>
        <p:txBody>
          <a:bodyPr lIns="90170" tIns="0" rIns="90170" bIns="4699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11150503" y="5746376"/>
            <a:ext cx="934816" cy="1183056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>
            <a:normAutofit/>
          </a:bodyPr>
          <a:lstStyle>
            <a:lvl1pPr>
              <a:defRPr baseline="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>
            <a:off x="287973" y="273050"/>
            <a:ext cx="11616055" cy="63119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pic>
        <p:nvPicPr>
          <p:cNvPr id="36" name="图片 3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11150503" y="5746376"/>
            <a:ext cx="934816" cy="118305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1" y="-4128"/>
            <a:ext cx="4831976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pic>
        <p:nvPicPr>
          <p:cNvPr id="36" name="图片 3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13969" y="5452732"/>
            <a:ext cx="1113015" cy="140907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11150503" y="5746376"/>
            <a:ext cx="934816" cy="1183056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3810" y="5020946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11150503" y="5746376"/>
            <a:ext cx="934816" cy="118305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0"/>
            </p:custDataLst>
          </p:nvPr>
        </p:nvSpPr>
        <p:spPr>
          <a:xfrm>
            <a:off x="580030" y="5180400"/>
            <a:ext cx="11001600" cy="1011600"/>
          </a:xfrm>
        </p:spPr>
        <p:txBody>
          <a:bodyPr/>
          <a:lstStyle>
            <a:lvl1pPr marL="0" indent="0">
              <a:buNone/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11150503" y="5746376"/>
            <a:ext cx="934816" cy="1183056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79600" y="237600"/>
            <a:ext cx="11037600" cy="441964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36" name="图片 3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11074400" y="1242695"/>
            <a:ext cx="1110615" cy="32867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>
            <a:off x="-6985" y="1242695"/>
            <a:ext cx="1122045" cy="32867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5" Type="http://schemas.openxmlformats.org/officeDocument/2006/relationships/theme" Target="../theme/theme2.xml"/><Relationship Id="rId24" Type="http://schemas.openxmlformats.org/officeDocument/2006/relationships/tags" Target="../tags/tag123.xml"/><Relationship Id="rId23" Type="http://schemas.openxmlformats.org/officeDocument/2006/relationships/tags" Target="../tags/tag122.xml"/><Relationship Id="rId22" Type="http://schemas.openxmlformats.org/officeDocument/2006/relationships/tags" Target="../tags/tag121.xml"/><Relationship Id="rId21" Type="http://schemas.openxmlformats.org/officeDocument/2006/relationships/tags" Target="../tags/tag120.xml"/><Relationship Id="rId20" Type="http://schemas.openxmlformats.org/officeDocument/2006/relationships/tags" Target="../tags/tag119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118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tags" Target="../tags/tag129.xml"/><Relationship Id="rId7" Type="http://schemas.openxmlformats.org/officeDocument/2006/relationships/tags" Target="../tags/tag128.xml"/><Relationship Id="rId6" Type="http://schemas.openxmlformats.org/officeDocument/2006/relationships/image" Target="../media/image8.png"/><Relationship Id="rId5" Type="http://schemas.openxmlformats.org/officeDocument/2006/relationships/tags" Target="../tags/tag127.xml"/><Relationship Id="rId4" Type="http://schemas.openxmlformats.org/officeDocument/2006/relationships/tags" Target="../tags/tag126.xml"/><Relationship Id="rId3" Type="http://schemas.openxmlformats.org/officeDocument/2006/relationships/image" Target="../media/image7.jpeg"/><Relationship Id="rId2" Type="http://schemas.openxmlformats.org/officeDocument/2006/relationships/tags" Target="../tags/tag125.xml"/><Relationship Id="rId1" Type="http://schemas.openxmlformats.org/officeDocument/2006/relationships/tags" Target="../tags/tag12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7" Type="http://schemas.openxmlformats.org/officeDocument/2006/relationships/tags" Target="../tags/tag204.xml"/><Relationship Id="rId6" Type="http://schemas.openxmlformats.org/officeDocument/2006/relationships/image" Target="../media/image18.jpeg"/><Relationship Id="rId5" Type="http://schemas.openxmlformats.org/officeDocument/2006/relationships/tags" Target="../tags/tag203.xml"/><Relationship Id="rId4" Type="http://schemas.openxmlformats.org/officeDocument/2006/relationships/tags" Target="../tags/tag202.xml"/><Relationship Id="rId3" Type="http://schemas.openxmlformats.org/officeDocument/2006/relationships/tags" Target="../tags/tag201.xml"/><Relationship Id="rId2" Type="http://schemas.openxmlformats.org/officeDocument/2006/relationships/tags" Target="../tags/tag200.xml"/><Relationship Id="rId1" Type="http://schemas.openxmlformats.org/officeDocument/2006/relationships/tags" Target="../tags/tag199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5.xml"/><Relationship Id="rId4" Type="http://schemas.openxmlformats.org/officeDocument/2006/relationships/tags" Target="../tags/tag207.xml"/><Relationship Id="rId3" Type="http://schemas.openxmlformats.org/officeDocument/2006/relationships/image" Target="../media/image19.jpeg"/><Relationship Id="rId2" Type="http://schemas.openxmlformats.org/officeDocument/2006/relationships/tags" Target="../tags/tag206.xml"/><Relationship Id="rId1" Type="http://schemas.openxmlformats.org/officeDocument/2006/relationships/tags" Target="../tags/tag20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209.xml"/><Relationship Id="rId1" Type="http://schemas.openxmlformats.org/officeDocument/2006/relationships/tags" Target="../tags/tag208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tags" Target="../tags/tag215.xml"/><Relationship Id="rId7" Type="http://schemas.openxmlformats.org/officeDocument/2006/relationships/image" Target="../media/image20.jpeg"/><Relationship Id="rId6" Type="http://schemas.openxmlformats.org/officeDocument/2006/relationships/tags" Target="../tags/tag214.xml"/><Relationship Id="rId5" Type="http://schemas.openxmlformats.org/officeDocument/2006/relationships/tags" Target="../tags/tag213.xml"/><Relationship Id="rId4" Type="http://schemas.openxmlformats.org/officeDocument/2006/relationships/image" Target="../media/image7.jpeg"/><Relationship Id="rId3" Type="http://schemas.openxmlformats.org/officeDocument/2006/relationships/tags" Target="../tags/tag212.xml"/><Relationship Id="rId2" Type="http://schemas.openxmlformats.org/officeDocument/2006/relationships/tags" Target="../tags/tag211.xml"/><Relationship Id="rId10" Type="http://schemas.openxmlformats.org/officeDocument/2006/relationships/notesSlide" Target="../notesSlides/notesSlide2.xml"/><Relationship Id="rId1" Type="http://schemas.openxmlformats.org/officeDocument/2006/relationships/tags" Target="../tags/tag210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5.xml"/><Relationship Id="rId5" Type="http://schemas.openxmlformats.org/officeDocument/2006/relationships/tags" Target="../tags/tag217.xml"/><Relationship Id="rId4" Type="http://schemas.openxmlformats.org/officeDocument/2006/relationships/image" Target="../media/image14.jpeg"/><Relationship Id="rId3" Type="http://schemas.openxmlformats.org/officeDocument/2006/relationships/tags" Target="../tags/tag216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5.xml"/><Relationship Id="rId4" Type="http://schemas.openxmlformats.org/officeDocument/2006/relationships/tags" Target="../tags/tag220.xml"/><Relationship Id="rId3" Type="http://schemas.openxmlformats.org/officeDocument/2006/relationships/image" Target="../media/image23.jpeg"/><Relationship Id="rId2" Type="http://schemas.openxmlformats.org/officeDocument/2006/relationships/tags" Target="../tags/tag219.xml"/><Relationship Id="rId1" Type="http://schemas.openxmlformats.org/officeDocument/2006/relationships/tags" Target="../tags/tag218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3.xml"/><Relationship Id="rId5" Type="http://schemas.openxmlformats.org/officeDocument/2006/relationships/tags" Target="../tags/tag224.xml"/><Relationship Id="rId4" Type="http://schemas.openxmlformats.org/officeDocument/2006/relationships/image" Target="../media/image24.jpeg"/><Relationship Id="rId3" Type="http://schemas.openxmlformats.org/officeDocument/2006/relationships/tags" Target="../tags/tag223.xml"/><Relationship Id="rId2" Type="http://schemas.openxmlformats.org/officeDocument/2006/relationships/tags" Target="../tags/tag222.xml"/><Relationship Id="rId1" Type="http://schemas.openxmlformats.org/officeDocument/2006/relationships/tags" Target="../tags/tag221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2.xml"/><Relationship Id="rId6" Type="http://schemas.openxmlformats.org/officeDocument/2006/relationships/tags" Target="../tags/tag229.xml"/><Relationship Id="rId5" Type="http://schemas.openxmlformats.org/officeDocument/2006/relationships/tags" Target="../tags/tag228.xml"/><Relationship Id="rId4" Type="http://schemas.openxmlformats.org/officeDocument/2006/relationships/image" Target="../media/image7.jpeg"/><Relationship Id="rId3" Type="http://schemas.openxmlformats.org/officeDocument/2006/relationships/tags" Target="../tags/tag227.xml"/><Relationship Id="rId2" Type="http://schemas.openxmlformats.org/officeDocument/2006/relationships/tags" Target="../tags/tag226.xml"/><Relationship Id="rId1" Type="http://schemas.openxmlformats.org/officeDocument/2006/relationships/tags" Target="../tags/tag22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jpeg"/><Relationship Id="rId8" Type="http://schemas.openxmlformats.org/officeDocument/2006/relationships/tags" Target="../tags/tag137.xml"/><Relationship Id="rId7" Type="http://schemas.openxmlformats.org/officeDocument/2006/relationships/tags" Target="../tags/tag136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2" Type="http://schemas.openxmlformats.org/officeDocument/2006/relationships/slideLayout" Target="../slideLayouts/slideLayout17.xml"/><Relationship Id="rId11" Type="http://schemas.openxmlformats.org/officeDocument/2006/relationships/tags" Target="../tags/tag139.xml"/><Relationship Id="rId10" Type="http://schemas.openxmlformats.org/officeDocument/2006/relationships/tags" Target="../tags/tag138.xml"/><Relationship Id="rId1" Type="http://schemas.openxmlformats.org/officeDocument/2006/relationships/tags" Target="../tags/tag130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tags" Target="../tags/tag144.xml"/><Relationship Id="rId5" Type="http://schemas.openxmlformats.org/officeDocument/2006/relationships/tags" Target="../tags/tag143.xml"/><Relationship Id="rId4" Type="http://schemas.openxmlformats.org/officeDocument/2006/relationships/image" Target="../media/image7.jpeg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tags" Target="../tags/tag140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53.xml"/><Relationship Id="rId8" Type="http://schemas.openxmlformats.org/officeDocument/2006/relationships/tags" Target="../tags/tag152.xml"/><Relationship Id="rId7" Type="http://schemas.openxmlformats.org/officeDocument/2006/relationships/tags" Target="../tags/tag151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tags" Target="../tags/tag148.xml"/><Relationship Id="rId3" Type="http://schemas.openxmlformats.org/officeDocument/2006/relationships/tags" Target="../tags/tag147.xml"/><Relationship Id="rId25" Type="http://schemas.openxmlformats.org/officeDocument/2006/relationships/notesSlide" Target="../notesSlides/notesSlide1.xml"/><Relationship Id="rId24" Type="http://schemas.openxmlformats.org/officeDocument/2006/relationships/slideLayout" Target="../slideLayouts/slideLayout24.xml"/><Relationship Id="rId23" Type="http://schemas.openxmlformats.org/officeDocument/2006/relationships/tags" Target="../tags/tag167.xml"/><Relationship Id="rId22" Type="http://schemas.openxmlformats.org/officeDocument/2006/relationships/tags" Target="../tags/tag166.xml"/><Relationship Id="rId21" Type="http://schemas.openxmlformats.org/officeDocument/2006/relationships/tags" Target="../tags/tag165.xml"/><Relationship Id="rId20" Type="http://schemas.openxmlformats.org/officeDocument/2006/relationships/tags" Target="../tags/tag164.xml"/><Relationship Id="rId2" Type="http://schemas.openxmlformats.org/officeDocument/2006/relationships/tags" Target="../tags/tag146.xml"/><Relationship Id="rId19" Type="http://schemas.openxmlformats.org/officeDocument/2006/relationships/tags" Target="../tags/tag163.xml"/><Relationship Id="rId18" Type="http://schemas.openxmlformats.org/officeDocument/2006/relationships/tags" Target="../tags/tag162.xml"/><Relationship Id="rId17" Type="http://schemas.openxmlformats.org/officeDocument/2006/relationships/tags" Target="../tags/tag161.xml"/><Relationship Id="rId16" Type="http://schemas.openxmlformats.org/officeDocument/2006/relationships/tags" Target="../tags/tag160.xml"/><Relationship Id="rId15" Type="http://schemas.openxmlformats.org/officeDocument/2006/relationships/tags" Target="../tags/tag159.xml"/><Relationship Id="rId14" Type="http://schemas.openxmlformats.org/officeDocument/2006/relationships/tags" Target="../tags/tag158.xml"/><Relationship Id="rId13" Type="http://schemas.openxmlformats.org/officeDocument/2006/relationships/tags" Target="../tags/tag157.xml"/><Relationship Id="rId12" Type="http://schemas.openxmlformats.org/officeDocument/2006/relationships/tags" Target="../tags/tag156.xml"/><Relationship Id="rId11" Type="http://schemas.openxmlformats.org/officeDocument/2006/relationships/tags" Target="../tags/tag155.xml"/><Relationship Id="rId10" Type="http://schemas.openxmlformats.org/officeDocument/2006/relationships/tags" Target="../tags/tag154.xml"/><Relationship Id="rId1" Type="http://schemas.openxmlformats.org/officeDocument/2006/relationships/tags" Target="../tags/tag145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tags" Target="../tags/tag170.xml"/><Relationship Id="rId7" Type="http://schemas.microsoft.com/office/2007/relationships/diagramDrawing" Target="../diagrams/drawing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3" Type="http://schemas.openxmlformats.org/officeDocument/2006/relationships/diagramData" Target="../diagrams/data1.xml"/><Relationship Id="rId2" Type="http://schemas.openxmlformats.org/officeDocument/2006/relationships/tags" Target="../tags/tag169.xml"/><Relationship Id="rId1" Type="http://schemas.openxmlformats.org/officeDocument/2006/relationships/tags" Target="../tags/tag16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7" Type="http://schemas.openxmlformats.org/officeDocument/2006/relationships/tags" Target="../tags/tag176.xml"/><Relationship Id="rId6" Type="http://schemas.openxmlformats.org/officeDocument/2006/relationships/tags" Target="../tags/tag175.xml"/><Relationship Id="rId5" Type="http://schemas.openxmlformats.org/officeDocument/2006/relationships/tags" Target="../tags/tag174.xml"/><Relationship Id="rId4" Type="http://schemas.openxmlformats.org/officeDocument/2006/relationships/image" Target="../media/image7.jpeg"/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tags" Target="../tags/tag17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83.xml"/><Relationship Id="rId8" Type="http://schemas.openxmlformats.org/officeDocument/2006/relationships/tags" Target="../tags/tag182.xml"/><Relationship Id="rId7" Type="http://schemas.openxmlformats.org/officeDocument/2006/relationships/tags" Target="../tags/tag181.xml"/><Relationship Id="rId6" Type="http://schemas.openxmlformats.org/officeDocument/2006/relationships/image" Target="../media/image10.jpeg"/><Relationship Id="rId5" Type="http://schemas.openxmlformats.org/officeDocument/2006/relationships/tags" Target="../tags/tag180.xml"/><Relationship Id="rId4" Type="http://schemas.openxmlformats.org/officeDocument/2006/relationships/tags" Target="../tags/tag179.xml"/><Relationship Id="rId3" Type="http://schemas.openxmlformats.org/officeDocument/2006/relationships/tags" Target="../tags/tag178.xml"/><Relationship Id="rId20" Type="http://schemas.openxmlformats.org/officeDocument/2006/relationships/slideLayout" Target="../slideLayouts/slideLayout28.xml"/><Relationship Id="rId2" Type="http://schemas.openxmlformats.org/officeDocument/2006/relationships/image" Target="../media/image9.jpeg"/><Relationship Id="rId19" Type="http://schemas.openxmlformats.org/officeDocument/2006/relationships/tags" Target="../tags/tag190.xml"/><Relationship Id="rId18" Type="http://schemas.openxmlformats.org/officeDocument/2006/relationships/image" Target="../media/image13.jpeg"/><Relationship Id="rId17" Type="http://schemas.openxmlformats.org/officeDocument/2006/relationships/tags" Target="../tags/tag189.xml"/><Relationship Id="rId16" Type="http://schemas.openxmlformats.org/officeDocument/2006/relationships/image" Target="../media/image12.jpeg"/><Relationship Id="rId15" Type="http://schemas.openxmlformats.org/officeDocument/2006/relationships/tags" Target="../tags/tag188.xml"/><Relationship Id="rId14" Type="http://schemas.openxmlformats.org/officeDocument/2006/relationships/image" Target="../media/image11.jpeg"/><Relationship Id="rId13" Type="http://schemas.openxmlformats.org/officeDocument/2006/relationships/tags" Target="../tags/tag187.xml"/><Relationship Id="rId12" Type="http://schemas.openxmlformats.org/officeDocument/2006/relationships/tags" Target="../tags/tag186.xml"/><Relationship Id="rId11" Type="http://schemas.openxmlformats.org/officeDocument/2006/relationships/tags" Target="../tags/tag185.xml"/><Relationship Id="rId10" Type="http://schemas.openxmlformats.org/officeDocument/2006/relationships/tags" Target="../tags/tag184.xml"/><Relationship Id="rId1" Type="http://schemas.openxmlformats.org/officeDocument/2006/relationships/tags" Target="../tags/tag17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96.xml"/><Relationship Id="rId8" Type="http://schemas.openxmlformats.org/officeDocument/2006/relationships/image" Target="../media/image16.jpeg"/><Relationship Id="rId7" Type="http://schemas.openxmlformats.org/officeDocument/2006/relationships/tags" Target="../tags/tag195.xml"/><Relationship Id="rId6" Type="http://schemas.openxmlformats.org/officeDocument/2006/relationships/image" Target="../media/image15.jpeg"/><Relationship Id="rId5" Type="http://schemas.openxmlformats.org/officeDocument/2006/relationships/tags" Target="../tags/tag194.xml"/><Relationship Id="rId4" Type="http://schemas.openxmlformats.org/officeDocument/2006/relationships/tags" Target="../tags/tag193.xml"/><Relationship Id="rId3" Type="http://schemas.openxmlformats.org/officeDocument/2006/relationships/tags" Target="../tags/tag192.xml"/><Relationship Id="rId2" Type="http://schemas.openxmlformats.org/officeDocument/2006/relationships/image" Target="../media/image14.jpeg"/><Relationship Id="rId12" Type="http://schemas.openxmlformats.org/officeDocument/2006/relationships/slideLayout" Target="../slideLayouts/slideLayout28.xml"/><Relationship Id="rId11" Type="http://schemas.openxmlformats.org/officeDocument/2006/relationships/tags" Target="../tags/tag197.xml"/><Relationship Id="rId10" Type="http://schemas.openxmlformats.org/officeDocument/2006/relationships/image" Target="../media/image17.jpeg"/><Relationship Id="rId1" Type="http://schemas.openxmlformats.org/officeDocument/2006/relationships/tags" Target="../tags/tag19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tags" Target="../tags/tag198.xml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标题 6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35000" y="1793875"/>
            <a:ext cx="7734300" cy="1231900"/>
          </a:xfrm>
        </p:spPr>
        <p:txBody>
          <a:bodyPr>
            <a:normAutofit fontScale="90000"/>
          </a:bodyPr>
          <a:p>
            <a:pPr algn="dist"/>
            <a:r>
              <a:rPr lang="zh-CN" altLang="en-US" dirty="0">
                <a:solidFill>
                  <a:schemeClr val="accent1">
                    <a:lumMod val="75000"/>
                  </a:schemeClr>
                </a:solidFill>
              </a:rPr>
              <a:t>培根铸魂，以题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</a:rPr>
              <a:t>育人</a:t>
            </a:r>
            <a:endParaRPr lang="zh-CN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副标题 7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892175" y="3025775"/>
            <a:ext cx="7219950" cy="670560"/>
          </a:xfrm>
        </p:spPr>
        <p:txBody>
          <a:bodyPr>
            <a:noAutofit/>
          </a:bodyPr>
          <a:p>
            <a:r>
              <a:rPr lang="en-US" altLang="zh-CN" sz="240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——</a:t>
            </a:r>
            <a:r>
              <a:rPr lang="zh-CN" altLang="en-US" sz="240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以</a:t>
            </a:r>
            <a:r>
              <a:rPr lang="en-US" altLang="zh-CN" sz="240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2022</a:t>
            </a:r>
            <a:r>
              <a:rPr lang="zh-CN" altLang="en-US" sz="240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年顺德区九年级第一学期质量检测第</a:t>
            </a:r>
            <a:r>
              <a:rPr lang="en-US" altLang="zh-CN" sz="240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31</a:t>
            </a:r>
            <a:r>
              <a:rPr lang="zh-CN" altLang="en-US" sz="240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题为例浅谈中华优秀传统文化融入初中历史教学评价</a:t>
            </a:r>
            <a:endParaRPr lang="zh-CN" altLang="en-US" sz="2400" dirty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75" y="38100"/>
            <a:ext cx="539750" cy="539750"/>
          </a:xfrm>
          <a:prstGeom prst="rect">
            <a:avLst/>
          </a:prstGeom>
        </p:spPr>
      </p:pic>
      <p:sp>
        <p:nvSpPr>
          <p:cNvPr id="3" name="副标题 7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539750" y="0"/>
            <a:ext cx="6764020" cy="67056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32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广东省三科统编教材</a:t>
            </a:r>
            <a:r>
              <a:rPr lang="en-US" altLang="zh-CN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“</a:t>
            </a:r>
            <a:r>
              <a:rPr lang="zh-CN" altLang="en-US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铸魂工程</a:t>
            </a:r>
            <a:r>
              <a:rPr lang="en-US" altLang="zh-CN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”</a:t>
            </a:r>
            <a:r>
              <a:rPr lang="zh-CN" altLang="en-US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专项课题</a:t>
            </a:r>
            <a:r>
              <a:rPr lang="en-US" altLang="zh-CN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——</a:t>
            </a:r>
            <a:r>
              <a:rPr lang="zh-CN" altLang="en-US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中华优秀传统文化融入初中历史课程的实践</a:t>
            </a:r>
            <a:r>
              <a:rPr lang="zh-CN" altLang="en-US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研究</a:t>
            </a:r>
            <a:endParaRPr lang="zh-CN" altLang="en-US" sz="1800" dirty="0">
              <a:solidFill>
                <a:schemeClr val="dk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图片 3" descr="d814cb69a1e744539d5cd8c412c9ae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433195" y="4610735"/>
            <a:ext cx="415290" cy="558800"/>
          </a:xfrm>
          <a:prstGeom prst="rect">
            <a:avLst/>
          </a:prstGeom>
        </p:spPr>
      </p:pic>
      <p:sp>
        <p:nvSpPr>
          <p:cNvPr id="5" name="副标题 7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1838960" y="4686935"/>
            <a:ext cx="7219950" cy="4191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32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chemeClr val="tx1"/>
                </a:solidFill>
              </a:rPr>
              <a:t>佛山市顺德区乐从第一实验学校</a:t>
            </a:r>
            <a:r>
              <a:rPr lang="en-US" altLang="zh-CN" sz="2400" dirty="0">
                <a:solidFill>
                  <a:schemeClr val="tx1"/>
                </a:solidFill>
              </a:rPr>
              <a:t>  </a:t>
            </a:r>
            <a:r>
              <a:rPr lang="zh-CN" altLang="en-US" sz="2400" dirty="0">
                <a:solidFill>
                  <a:schemeClr val="tx1"/>
                </a:solidFill>
              </a:rPr>
              <a:t>陈思婷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（二）如何建构试题</a:t>
            </a:r>
            <a:r>
              <a:rPr lang="en-US" altLang="zh-CN"/>
              <a:t>-2.</a:t>
            </a:r>
            <a:r>
              <a:rPr lang="zh-CN" altLang="en-US"/>
              <a:t>编制</a:t>
            </a:r>
            <a:r>
              <a:rPr lang="zh-CN" altLang="en-US"/>
              <a:t>试题</a:t>
            </a:r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15570" y="1007110"/>
            <a:ext cx="12016740" cy="34766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31．家训是一种教育形式，随着时代的发展不断丰富。阅读以下材料，回答问题。（12分）</a:t>
            </a:r>
            <a:endParaRPr lang="zh-CN" altLang="en-US" sz="2000" b="1"/>
          </a:p>
          <a:p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材料</a:t>
            </a:r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二 </a:t>
            </a:r>
            <a:r>
              <a:rPr lang="zh-CN" altLang="en-US" sz="2000" b="1"/>
              <a:t> </a:t>
            </a:r>
            <a:endParaRPr lang="zh-CN" altLang="en-US" sz="2000" b="1"/>
          </a:p>
          <a:p>
            <a:pPr algn="l">
              <a:buClrTx/>
              <a:buSzTx/>
              <a:buFontTx/>
            </a:pPr>
            <a:r>
              <a:rPr lang="en-US" altLang="zh-CN" sz="2000" b="1"/>
              <a:t>       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en-US" altLang="zh-CN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buClrTx/>
              <a:buSzTx/>
              <a:buFontTx/>
            </a:pPr>
            <a:endParaRPr lang="en-US" altLang="zh-CN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buClrTx/>
              <a:buSzTx/>
              <a:buFontTx/>
            </a:pPr>
            <a:endParaRPr lang="en-US" altLang="zh-CN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buClrTx/>
              <a:buSzTx/>
              <a:buFontTx/>
            </a:pPr>
            <a:endParaRPr lang="en-US" altLang="zh-CN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buClrTx/>
              <a:buSzTx/>
              <a:buFontTx/>
            </a:pPr>
            <a:endParaRPr lang="en-US" altLang="zh-CN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buClrTx/>
              <a:buSzTx/>
              <a:buFontTx/>
            </a:pPr>
            <a:endParaRPr lang="en-US" altLang="zh-CN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buClrTx/>
              <a:buSzTx/>
              <a:buFontTx/>
            </a:pPr>
            <a:endParaRPr lang="en-US" altLang="zh-CN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buClrTx/>
              <a:buSzTx/>
              <a:buFontTx/>
            </a:pP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（2）根据材料二并结合所学知识，任选两则家训，分别说明其对家庭或社会的影响。（4分）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15570" y="4483735"/>
            <a:ext cx="3460750" cy="2245360"/>
          </a:xfrm>
          <a:prstGeom prst="rect">
            <a:avLst/>
          </a:prstGeom>
          <a:noFill/>
          <a:ln w="25400" cmpd="sng">
            <a:solidFill>
              <a:schemeClr val="accent1">
                <a:shade val="50000"/>
              </a:schemeClr>
            </a:solidFill>
            <a:prstDash val="dashDot"/>
          </a:ln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【参考答案】</a:t>
            </a:r>
            <a:endParaRPr lang="zh-CN" altLang="en-US" sz="2000" b="1">
              <a:solidFill>
                <a:srgbClr val="7030A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000" b="1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000" b="1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000" b="1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）【示例一】</a:t>
            </a:r>
            <a:endParaRPr lang="zh-CN" altLang="en-US" sz="2000" b="1">
              <a:solidFill>
                <a:srgbClr val="7030A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000" b="1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选择：家训1</a:t>
            </a:r>
            <a:endParaRPr lang="zh-CN" altLang="en-US" sz="2000" b="1">
              <a:solidFill>
                <a:srgbClr val="7030A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000" b="1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影响：强调忠君，有利于稳定春秋战国时期的政治秩序；有利于形成清正廉洁的社会氛围。（任意答对一点得2分）</a:t>
            </a:r>
            <a:endParaRPr lang="zh-CN" altLang="en-US" sz="2000" b="1">
              <a:solidFill>
                <a:srgbClr val="7030A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3664585" y="4483735"/>
            <a:ext cx="4011930" cy="2245360"/>
          </a:xfrm>
          <a:prstGeom prst="rect">
            <a:avLst/>
          </a:prstGeom>
          <a:noFill/>
          <a:ln w="25400" cmpd="sng">
            <a:solidFill>
              <a:schemeClr val="accent1">
                <a:shade val="50000"/>
              </a:schemeClr>
            </a:solidFill>
            <a:prstDash val="dashDot"/>
          </a:ln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【示例二】</a:t>
            </a:r>
            <a:endParaRPr lang="zh-CN" altLang="en-US" sz="2000" b="1">
              <a:solidFill>
                <a:srgbClr val="7030A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000" b="1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选择：家训2</a:t>
            </a:r>
            <a:endParaRPr lang="zh-CN" altLang="en-US" sz="2000" b="1">
              <a:solidFill>
                <a:srgbClr val="7030A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000" b="1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影响：鞭策人们要勤奋学习和工作；倡导尊敬长辈，营造文明有礼的社会氛围；有利于西汉初年的社会稳定（或有利于西汉社会秩序的重构）。（任意答对一点得2分）</a:t>
            </a:r>
            <a:endParaRPr lang="zh-CN" altLang="en-US" sz="2000" b="1">
              <a:solidFill>
                <a:srgbClr val="7030A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7764780" y="4483735"/>
            <a:ext cx="4293870" cy="2245360"/>
          </a:xfrm>
          <a:prstGeom prst="rect">
            <a:avLst/>
          </a:prstGeom>
          <a:noFill/>
          <a:ln w="25400" cmpd="sng">
            <a:solidFill>
              <a:schemeClr val="accent1">
                <a:shade val="50000"/>
              </a:schemeClr>
            </a:solidFill>
            <a:prstDash val="dashDot"/>
          </a:ln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【示例三】</a:t>
            </a:r>
            <a:endParaRPr lang="zh-CN" altLang="en-US" sz="2000" b="1">
              <a:solidFill>
                <a:srgbClr val="7030A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000" b="1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选择：家训3</a:t>
            </a:r>
            <a:endParaRPr lang="zh-CN" altLang="en-US" sz="2000" b="1">
              <a:solidFill>
                <a:srgbClr val="7030A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000" b="1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影响：劝诫人们穿着（或仪表）、言行举止要有规范、合乎礼制；有利于协调家庭和社会关系；有利于北魏对汉文化的学习；有利于促进民族交融。（任意答对一点得2分）</a:t>
            </a:r>
            <a:endParaRPr lang="zh-CN" altLang="en-US" sz="2000" b="1">
              <a:solidFill>
                <a:srgbClr val="7030A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2445385" y="1530350"/>
            <a:ext cx="6951980" cy="249872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15570" y="76835"/>
            <a:ext cx="4670425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31．家训是一种教育形式，随着时代的发展不断丰富。阅读以下材料，回答问题。（12分）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rPr>
              <a:t>材料二</a:t>
            </a:r>
            <a:endParaRPr lang="zh-CN" altLang="en-US" sz="2000" b="1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sz="2000" b="1"/>
              <a:t> </a:t>
            </a:r>
            <a:endParaRPr lang="zh-CN" altLang="en-US" sz="2000" b="1"/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000" b="1"/>
              <a:t>       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en-US" altLang="zh-CN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endParaRPr lang="en-US" altLang="zh-CN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endParaRPr lang="en-US" altLang="zh-CN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（2）根据材料二并结合所学知识，任选两则家训，分别说明其对家庭或社会的影响。（4分）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10150" y="212725"/>
            <a:ext cx="7100570" cy="4246245"/>
          </a:xfrm>
          <a:prstGeom prst="rect">
            <a:avLst/>
          </a:prstGeom>
          <a:noFill/>
          <a:ln w="25400">
            <a:solidFill>
              <a:schemeClr val="accent1"/>
            </a:solidFill>
            <a:prstDash val="dashDot"/>
          </a:ln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材料选取与情境创设：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本题从著作《中国家训史》出发，搜集与学生已学知识相关、且与中华优秀传统文化相关的家训，时间跨度从战国、西汉到魏晋南北朝时间，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涵盖七年级上册中国古代史内容。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而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sym typeface="+mn-ea"/>
              </a:rPr>
              <a:t>通过表格的形式对家训按照时间顺序进行整理，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简洁清晰，且信息量非常丰富</a:t>
            </a:r>
            <a:r>
              <a:rPr lang="zh-CN" altLang="en-US" sz="2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（</a:t>
            </a:r>
            <a:r>
              <a:rPr lang="zh-CN" altLang="en-US" sz="2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勤奋学习、工作；尊敬长辈；举止有礼</a:t>
            </a:r>
            <a:r>
              <a:rPr lang="zh-CN" altLang="en-US" sz="2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等）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这一设问使学生置身于特定的历史时空中，从感性到理性，由浅入深地探寻、理解和体悟博大精深、内涵丰富的中华优秀传统文化</a:t>
            </a:r>
            <a:r>
              <a:rPr lang="zh-CN" altLang="en-US" sz="2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（以题育人）</a:t>
            </a:r>
            <a:endParaRPr lang="zh-CN" altLang="en-US" sz="2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10150" y="4685665"/>
            <a:ext cx="7100570" cy="1938020"/>
          </a:xfrm>
          <a:prstGeom prst="rect">
            <a:avLst/>
          </a:prstGeom>
          <a:noFill/>
          <a:ln w="25400" cmpd="sng">
            <a:solidFill>
              <a:schemeClr val="accent1">
                <a:shade val="50000"/>
              </a:schemeClr>
            </a:solidFill>
            <a:prstDash val="dashDot"/>
          </a:ln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0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命题者的“小心思”</a:t>
            </a:r>
            <a:r>
              <a:rPr lang="zh-CN" altLang="en-US" sz="20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：</a:t>
            </a:r>
            <a:endParaRPr lang="zh-CN" altLang="en-US" sz="2000" b="1">
              <a:solidFill>
                <a:srgbClr val="00B05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①与语文、道法（美德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万年长）的</a:t>
            </a:r>
            <a:r>
              <a:rPr lang="zh-CN" altLang="en-US" sz="2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跨学科融合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②</a:t>
            </a:r>
            <a:r>
              <a:rPr lang="zh-CN" altLang="en-US" sz="2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开放性设问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，学生可以选择自己最熟悉的知识进行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作答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③材料出处中的备注，彰显对学生的</a:t>
            </a:r>
            <a:r>
              <a:rPr lang="zh-CN" altLang="en-US" sz="2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人文关怀</a:t>
            </a:r>
            <a:endParaRPr lang="zh-CN" altLang="en-US" sz="2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570" y="2018030"/>
            <a:ext cx="4594225" cy="21824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6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内容占位符 5"/>
          <p:cNvSpPr>
            <a:spLocks noGrp="1"/>
          </p:cNvSpPr>
          <p:nvPr>
            <p:ph sz="quarter" idx="13"/>
          </p:nvPr>
        </p:nvSpPr>
        <p:spPr>
          <a:xfrm>
            <a:off x="570230" y="392430"/>
            <a:ext cx="5357495" cy="3445510"/>
          </a:xfrm>
        </p:spPr>
        <p:txBody>
          <a:bodyPr>
            <a:noAutofit/>
          </a:bodyPr>
          <a:p>
            <a:pPr marL="0" indent="0">
              <a:buNone/>
            </a:pPr>
            <a:r>
              <a:rPr lang="zh-CN" altLang="en-US" sz="19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31．家训是一种教育形式，随着时代的发展不断丰富。阅读以下材料，回答问题。（12分）</a:t>
            </a:r>
            <a:endParaRPr lang="zh-CN" altLang="en-US" sz="19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buNone/>
            </a:pPr>
            <a:r>
              <a:rPr lang="zh-CN" altLang="en-US" sz="19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rPr>
              <a:t>材料三</a:t>
            </a:r>
            <a:endParaRPr lang="zh-CN" altLang="en-US" sz="19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</a:endParaRPr>
          </a:p>
          <a:p>
            <a:pPr marL="0" indent="0">
              <a:buNone/>
            </a:pPr>
            <a:r>
              <a:rPr lang="en-US" altLang="zh-CN" sz="19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19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家训以血亲为纽带，以耳提面命的方式，以家常化的语言将儒家典籍中的文化精神作深入浅出的宣扬，使之普及于千家万户，这正是传播文化精神的最具个性的通俗化形式。通过家训这种媒介，每个人就可能自觉地顺从中国传统文化的精神来磨砺自我，完善自我，使个人行为体现出一种文化精神。</a:t>
            </a:r>
            <a:endParaRPr lang="zh-CN" altLang="en-US" sz="19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r">
              <a:buNone/>
            </a:pPr>
            <a:r>
              <a:rPr lang="zh-CN" altLang="en-US" sz="19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——摘编自朱明勋《中国传统家训研究》</a:t>
            </a:r>
            <a:endParaRPr lang="zh-CN" altLang="en-US" sz="19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buNone/>
            </a:pPr>
            <a:r>
              <a:rPr lang="zh-CN" altLang="en-US" sz="19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（3）根据上述材料并结合所学知识，请你谈谈家训与中国传统文化的关系。（4分）</a:t>
            </a:r>
            <a:endParaRPr lang="zh-CN" altLang="en-US" sz="19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45530" y="398780"/>
            <a:ext cx="5477510" cy="1630045"/>
          </a:xfrm>
          <a:prstGeom prst="rect">
            <a:avLst/>
          </a:prstGeom>
          <a:noFill/>
          <a:ln w="25400" cmpd="sng">
            <a:solidFill>
              <a:schemeClr val="accent6"/>
            </a:solidFill>
            <a:prstDash val="dashDot"/>
          </a:ln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zh-CN" altLang="en-US" sz="2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【参考答案】</a:t>
            </a:r>
            <a:endParaRPr lang="zh-CN" altLang="en-US" sz="20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2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（3）关系：家训是传播中国传统文化的重要形式；家训将中国传统文化通俗化；传统文化丰富了家训的内涵和教育意义。（任意答对一点得2分，满分4分）</a:t>
            </a:r>
            <a:endParaRPr lang="zh-CN" altLang="en-US" sz="20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141720" y="4803140"/>
            <a:ext cx="5477510" cy="1630045"/>
          </a:xfrm>
          <a:prstGeom prst="rect">
            <a:avLst/>
          </a:prstGeom>
          <a:noFill/>
          <a:ln w="25400" cmpd="sng">
            <a:solidFill>
              <a:schemeClr val="accent1">
                <a:shade val="50000"/>
              </a:schemeClr>
            </a:solidFill>
            <a:prstDash val="dashDot"/>
          </a:ln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命题者的“小心思”</a:t>
            </a:r>
            <a:r>
              <a:rPr lang="zh-CN" altLang="en-US" sz="20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：</a:t>
            </a:r>
            <a:endParaRPr lang="zh-CN" altLang="en-US" sz="2000" b="1">
              <a:solidFill>
                <a:srgbClr val="00B05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①回归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中华优秀传统文化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”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的主题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②历史映照现实，当代对家风、家庭教育的重视（家是最小国，国是千万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家）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③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学以致用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6145530" y="2255520"/>
            <a:ext cx="5477510" cy="2245360"/>
          </a:xfrm>
          <a:prstGeom prst="rect">
            <a:avLst/>
          </a:prstGeom>
          <a:noFill/>
          <a:ln w="25400" cmpd="sng">
            <a:solidFill>
              <a:srgbClr val="69A35B"/>
            </a:solidFill>
            <a:prstDash val="dashDot"/>
          </a:ln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0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设计</a:t>
            </a:r>
            <a:r>
              <a:rPr lang="zh-CN" altLang="en-US" sz="20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意图：</a:t>
            </a:r>
            <a:endParaRPr lang="zh-CN" altLang="en-US" sz="2000" b="1">
              <a:solidFill>
                <a:srgbClr val="00B05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这一设问要求学生阐述家训与传统文化的关系，不仅在于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sym typeface="+mn-ea"/>
              </a:rPr>
              <a:t>考查学生的理解能力、表达解释说明能力，更是引发学生对当下家庭关系和家庭问题的思考，如良好家风家训的延续、美德家庭的建设等，彰显试题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sym typeface="+mn-ea"/>
              </a:rPr>
              <a:t>“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sym typeface="+mn-ea"/>
              </a:rPr>
              <a:t>再教育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sym typeface="+mn-ea"/>
              </a:rPr>
              <a:t>”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sym typeface="+mn-ea"/>
              </a:rPr>
              <a:t>的功能，以引导学生形成正确的历史认识与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sym typeface="+mn-ea"/>
              </a:rPr>
              <a:t>价值观。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2776855" y="1920875"/>
            <a:ext cx="2985770" cy="1244600"/>
          </a:xfrm>
          <a:prstGeom prst="rect">
            <a:avLst/>
          </a:prstGeom>
          <a:noFill/>
        </p:spPr>
        <p:txBody>
          <a:bodyPr wrap="square" rtlCol="0" anchor="ctr" anchorCtr="0">
            <a:normAutofit fontScale="90000"/>
          </a:bodyPr>
          <a:lstStyle/>
          <a:p>
            <a:r>
              <a:rPr lang="zh-CN" alt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尚巍手书W" panose="00020600040101010101" pitchFamily="18" charset="-122"/>
              </a:rPr>
              <a:t>第三章</a:t>
            </a:r>
            <a:endParaRPr lang="zh-CN" altLang="en-US" sz="7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汉仪尚巍手书W" panose="00020600040101010101" pitchFamily="18" charset="-122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634490" y="3073400"/>
            <a:ext cx="5490845" cy="910590"/>
          </a:xfrm>
        </p:spPr>
        <p:txBody>
          <a:bodyPr/>
          <a:lstStyle/>
          <a:p>
            <a:pPr algn="dist"/>
            <a:r>
              <a:rPr lang="zh-CN" altLang="en-US" dirty="0"/>
              <a:t>命题</a:t>
            </a:r>
            <a:r>
              <a:rPr lang="zh-CN" altLang="en-US" dirty="0"/>
              <a:t>思考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75" y="38100"/>
            <a:ext cx="539750" cy="539750"/>
          </a:xfrm>
          <a:prstGeom prst="rect">
            <a:avLst/>
          </a:prstGeom>
        </p:spPr>
      </p:pic>
      <p:sp>
        <p:nvSpPr>
          <p:cNvPr id="3" name="副标题 7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539750" y="0"/>
            <a:ext cx="6764020" cy="67056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32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广东省三科统编教材</a:t>
            </a:r>
            <a:r>
              <a:rPr lang="en-US" altLang="zh-CN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“</a:t>
            </a:r>
            <a:r>
              <a:rPr lang="zh-CN" altLang="en-US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铸魂工程</a:t>
            </a:r>
            <a:r>
              <a:rPr lang="en-US" altLang="zh-CN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”</a:t>
            </a:r>
            <a:r>
              <a:rPr lang="zh-CN" altLang="en-US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专项课题</a:t>
            </a:r>
            <a:r>
              <a:rPr lang="en-US" altLang="zh-CN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——</a:t>
            </a:r>
            <a:r>
              <a:rPr lang="zh-CN" altLang="en-US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中华优秀传统文化融入初中历史课程的实践</a:t>
            </a:r>
            <a:r>
              <a:rPr lang="zh-CN" altLang="en-US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研究</a:t>
            </a:r>
            <a:endParaRPr lang="zh-CN" altLang="en-US" sz="1800" dirty="0">
              <a:solidFill>
                <a:schemeClr val="dk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8615" y="5171440"/>
            <a:ext cx="74555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  <a:buClrTx/>
              <a:buSzTx/>
              <a:buFontTx/>
            </a:pPr>
            <a:r>
              <a:rPr lang="en-US" altLang="zh-CN" sz="2000" spc="3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汉仪尚巍手书W" panose="00020600040101010101" pitchFamily="18" charset="-122"/>
                <a:cs typeface="+mj-cs"/>
              </a:rPr>
              <a:t>     </a:t>
            </a:r>
            <a:r>
              <a:rPr lang="zh-CN" altLang="en-US" sz="2000" spc="300" dirty="0">
                <a:solidFill>
                  <a:schemeClr val="accent6">
                    <a:lumMod val="75000"/>
                  </a:schemeClr>
                </a:solidFill>
                <a:latin typeface="方正全福体" panose="02000500000000000000" charset="-122"/>
                <a:ea typeface="方正全福体" panose="02000500000000000000" charset="-122"/>
                <a:cs typeface="+mj-cs"/>
              </a:rPr>
              <a:t>明体达用，体用贯通。</a:t>
            </a:r>
            <a:endParaRPr lang="zh-CN" altLang="en-US" sz="2000" spc="3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汉仪尚巍手书W" panose="00020600040101010101" pitchFamily="18" charset="-122"/>
              <a:cs typeface="+mj-cs"/>
            </a:endParaRPr>
          </a:p>
          <a:p>
            <a:pPr algn="r">
              <a:lnSpc>
                <a:spcPct val="150000"/>
              </a:lnSpc>
              <a:buClrTx/>
              <a:buSzTx/>
              <a:buFontTx/>
            </a:pPr>
            <a:r>
              <a:rPr lang="zh-CN" altLang="en-US" sz="2000" spc="300" dirty="0">
                <a:solidFill>
                  <a:schemeClr val="accent6">
                    <a:lumMod val="75000"/>
                  </a:schemeClr>
                </a:solidFill>
                <a:latin typeface="方正全福体" panose="02000500000000000000" charset="-122"/>
                <a:ea typeface="方正全福体" panose="02000500000000000000" charset="-122"/>
                <a:cs typeface="+mj-cs"/>
              </a:rPr>
              <a:t>——</a:t>
            </a:r>
            <a:r>
              <a:rPr lang="en-US" altLang="zh-CN" sz="2000" spc="300" dirty="0">
                <a:solidFill>
                  <a:schemeClr val="accent6">
                    <a:lumMod val="75000"/>
                  </a:schemeClr>
                </a:solidFill>
                <a:latin typeface="方正全福体" panose="02000500000000000000" charset="-122"/>
                <a:ea typeface="方正全福体" panose="02000500000000000000" charset="-122"/>
                <a:cs typeface="+mj-cs"/>
              </a:rPr>
              <a:t>2023</a:t>
            </a:r>
            <a:r>
              <a:rPr lang="zh-CN" altLang="en-US" sz="2000" spc="300" dirty="0">
                <a:solidFill>
                  <a:schemeClr val="accent6">
                    <a:lumMod val="75000"/>
                  </a:schemeClr>
                </a:solidFill>
                <a:latin typeface="方正全福体" panose="02000500000000000000" charset="-122"/>
                <a:ea typeface="方正全福体" panose="02000500000000000000" charset="-122"/>
                <a:cs typeface="+mj-cs"/>
              </a:rPr>
              <a:t>年</a:t>
            </a:r>
            <a:r>
              <a:rPr lang="en-US" altLang="zh-CN" sz="2000" spc="300" dirty="0">
                <a:solidFill>
                  <a:schemeClr val="accent6">
                    <a:lumMod val="75000"/>
                  </a:schemeClr>
                </a:solidFill>
                <a:latin typeface="方正全福体" panose="02000500000000000000" charset="-122"/>
                <a:ea typeface="方正全福体" panose="02000500000000000000" charset="-122"/>
                <a:cs typeface="+mj-cs"/>
              </a:rPr>
              <a:t>10</a:t>
            </a:r>
            <a:r>
              <a:rPr lang="zh-CN" altLang="en-US" sz="2000" spc="300" dirty="0">
                <a:solidFill>
                  <a:schemeClr val="accent6">
                    <a:lumMod val="75000"/>
                  </a:schemeClr>
                </a:solidFill>
                <a:latin typeface="方正全福体" panose="02000500000000000000" charset="-122"/>
                <a:ea typeface="方正全福体" panose="02000500000000000000" charset="-122"/>
                <a:cs typeface="+mj-cs"/>
              </a:rPr>
              <a:t>月全国宣传思想文化工作会议</a:t>
            </a:r>
            <a:endParaRPr lang="zh-CN" altLang="en-US" sz="2000" spc="300" dirty="0">
              <a:solidFill>
                <a:schemeClr val="accent6">
                  <a:lumMod val="75000"/>
                </a:schemeClr>
              </a:solidFill>
              <a:latin typeface="方正全福体" panose="02000500000000000000" charset="-122"/>
              <a:ea typeface="方正全福体" panose="02000500000000000000" charset="-122"/>
              <a:cs typeface="+mj-cs"/>
            </a:endParaRPr>
          </a:p>
        </p:txBody>
      </p:sp>
      <p:pic>
        <p:nvPicPr>
          <p:cNvPr id="100" name="图片 99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023860" y="635"/>
            <a:ext cx="4168140" cy="685673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5888990" y="1456690"/>
            <a:ext cx="4591050" cy="5109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220" y="144145"/>
            <a:ext cx="5701030" cy="117792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144145"/>
            <a:ext cx="4770120" cy="56311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en-US" altLang="zh-CN" sz="2400" b="1">
                <a:solidFill>
                  <a:srgbClr val="7030A0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1.</a:t>
            </a:r>
            <a:r>
              <a:rPr lang="zh-CN" altLang="en-US" sz="2400" b="1">
                <a:solidFill>
                  <a:srgbClr val="7030A0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命题再完善：</a:t>
            </a:r>
            <a:endParaRPr lang="zh-CN" altLang="en-US" sz="2400" b="1">
              <a:solidFill>
                <a:srgbClr val="7030A0"/>
              </a:solidFill>
              <a:effectLst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（</a:t>
            </a:r>
            <a:r>
              <a:rPr lang="en-US" altLang="zh-CN" sz="2400">
                <a:solidFill>
                  <a:schemeClr val="tx1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1</a:t>
            </a:r>
            <a:r>
              <a:rPr lang="zh-CN" altLang="en-US" sz="2400">
                <a:solidFill>
                  <a:schemeClr val="tx1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）时间跨度延申：七年级下册、八年级上册，与当代家风家训的串联</a:t>
            </a:r>
            <a:endParaRPr lang="zh-CN" altLang="en-US" sz="2400">
              <a:solidFill>
                <a:schemeClr val="tx1"/>
              </a:solidFill>
              <a:effectLst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（</a:t>
            </a:r>
            <a:r>
              <a:rPr lang="en-US" altLang="zh-CN" sz="2400">
                <a:solidFill>
                  <a:schemeClr val="tx1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2</a:t>
            </a:r>
            <a:r>
              <a:rPr lang="zh-CN" altLang="en-US" sz="2400">
                <a:solidFill>
                  <a:schemeClr val="tx1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）设问改变：第</a:t>
            </a:r>
            <a:r>
              <a:rPr lang="en-US" altLang="zh-CN" sz="2400">
                <a:solidFill>
                  <a:schemeClr val="tx1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2</a:t>
            </a:r>
            <a:r>
              <a:rPr lang="zh-CN" altLang="en-US" sz="2400">
                <a:solidFill>
                  <a:schemeClr val="tx1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小问历史影响可否改为时代</a:t>
            </a:r>
            <a:r>
              <a:rPr lang="zh-CN" altLang="en-US" sz="2400">
                <a:solidFill>
                  <a:schemeClr val="tx1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背景？</a:t>
            </a:r>
            <a:endParaRPr lang="zh-CN" altLang="en-US" sz="2400">
              <a:solidFill>
                <a:schemeClr val="tx1"/>
              </a:solidFill>
              <a:effectLst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（</a:t>
            </a:r>
            <a:r>
              <a:rPr lang="en-US" altLang="zh-CN" sz="2400">
                <a:solidFill>
                  <a:schemeClr val="tx1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3</a:t>
            </a:r>
            <a:r>
              <a:rPr lang="zh-CN" altLang="en-US" sz="2400">
                <a:solidFill>
                  <a:schemeClr val="tx1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）中华优秀传统文化：传统节日、古诗词、古建筑</a:t>
            </a:r>
            <a:r>
              <a:rPr lang="en-US" altLang="zh-CN" sz="2400">
                <a:solidFill>
                  <a:schemeClr val="tx1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……</a:t>
            </a:r>
            <a:r>
              <a:rPr lang="zh-CN" altLang="en-US" sz="2400">
                <a:solidFill>
                  <a:schemeClr val="tx1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内涵丰富</a:t>
            </a:r>
            <a:endParaRPr lang="zh-CN" altLang="en-US" sz="2400">
              <a:solidFill>
                <a:schemeClr val="tx1"/>
              </a:solidFill>
              <a:effectLst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endParaRPr lang="en-US" altLang="zh-CN" sz="2400">
              <a:solidFill>
                <a:schemeClr val="tx1"/>
              </a:solidFill>
              <a:effectLst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en-US" altLang="zh-CN" sz="2400" b="1">
                <a:solidFill>
                  <a:srgbClr val="7030A0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2.</a:t>
            </a:r>
            <a:r>
              <a:rPr lang="zh-CN" altLang="en-US" sz="2400" b="1">
                <a:solidFill>
                  <a:srgbClr val="7030A0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趋势齐探讨：</a:t>
            </a:r>
            <a:endParaRPr lang="zh-CN" altLang="en-US" sz="2400" b="1">
              <a:solidFill>
                <a:srgbClr val="7030A0"/>
              </a:solidFill>
              <a:effectLst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（</a:t>
            </a:r>
            <a:r>
              <a:rPr lang="en-US" altLang="zh-CN" sz="2400">
                <a:solidFill>
                  <a:schemeClr val="tx1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1</a:t>
            </a:r>
            <a:r>
              <a:rPr lang="zh-CN" altLang="en-US" sz="2400">
                <a:solidFill>
                  <a:schemeClr val="tx1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）中华优秀传统文化是永恒的话题（高考、中考试题频频</a:t>
            </a:r>
            <a:r>
              <a:rPr lang="zh-CN" altLang="en-US" sz="2400">
                <a:solidFill>
                  <a:schemeClr val="tx1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出现）</a:t>
            </a:r>
            <a:endParaRPr lang="zh-CN" altLang="en-US" sz="2400">
              <a:solidFill>
                <a:schemeClr val="tx1"/>
              </a:solidFill>
              <a:effectLst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（</a:t>
            </a:r>
            <a:r>
              <a:rPr lang="en-US" altLang="zh-CN" sz="2400">
                <a:solidFill>
                  <a:schemeClr val="tx1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2</a:t>
            </a:r>
            <a:r>
              <a:rPr lang="zh-CN" altLang="en-US" sz="2400">
                <a:solidFill>
                  <a:schemeClr val="tx1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）历史教师的</a:t>
            </a:r>
            <a:r>
              <a:rPr lang="zh-CN" altLang="en-US" sz="2400">
                <a:solidFill>
                  <a:schemeClr val="tx1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使命</a:t>
            </a:r>
            <a:endParaRPr lang="zh-CN" altLang="en-US" sz="2400">
              <a:solidFill>
                <a:schemeClr val="tx1"/>
              </a:solidFill>
              <a:effectLst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rgbClr val="C00000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立德树人</a:t>
            </a:r>
            <a:endParaRPr lang="zh-CN" altLang="en-US" sz="2400">
              <a:solidFill>
                <a:srgbClr val="C00000"/>
              </a:solidFill>
              <a:effectLst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rgbClr val="C00000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培根铸魂</a:t>
            </a:r>
            <a:endParaRPr lang="zh-CN" altLang="en-US" sz="2400">
              <a:solidFill>
                <a:srgbClr val="C00000"/>
              </a:solidFill>
              <a:effectLst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308600" y="144145"/>
            <a:ext cx="5938520" cy="66357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0" y="144145"/>
            <a:ext cx="4770120" cy="60007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en-US" altLang="zh-CN" sz="2400">
                <a:solidFill>
                  <a:srgbClr val="7030A0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3.</a:t>
            </a:r>
            <a:r>
              <a:rPr lang="zh-CN" altLang="en-US" sz="2400">
                <a:solidFill>
                  <a:srgbClr val="7030A0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观念常更新：</a:t>
            </a:r>
            <a:endParaRPr lang="zh-CN" altLang="en-US" sz="2400">
              <a:solidFill>
                <a:srgbClr val="7030A0"/>
              </a:solidFill>
              <a:effectLst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2400"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对学生关键能力和高阶能力的考查从未缺席（重能力，重素养）</a:t>
            </a:r>
            <a:endParaRPr lang="zh-CN" altLang="en-US" sz="2400">
              <a:solidFill>
                <a:schemeClr val="tx1"/>
              </a:solidFill>
              <a:effectLst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endParaRPr lang="en-US" altLang="zh-CN" sz="2400">
              <a:solidFill>
                <a:schemeClr val="tx1"/>
              </a:solidFill>
              <a:effectLst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endParaRPr lang="en-US" altLang="zh-CN" sz="2400">
              <a:solidFill>
                <a:schemeClr val="tx1"/>
              </a:solidFill>
              <a:effectLst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endParaRPr lang="en-US" altLang="zh-CN" sz="2400">
              <a:solidFill>
                <a:schemeClr val="tx1"/>
              </a:solidFill>
              <a:effectLst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endParaRPr lang="en-US" altLang="zh-CN" sz="2400">
              <a:solidFill>
                <a:schemeClr val="tx1"/>
              </a:solidFill>
              <a:effectLst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endParaRPr lang="en-US" altLang="zh-CN" sz="2400">
              <a:solidFill>
                <a:schemeClr val="tx1"/>
              </a:solidFill>
              <a:effectLst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endParaRPr lang="en-US" altLang="zh-CN" sz="2400">
              <a:solidFill>
                <a:schemeClr val="tx1"/>
              </a:solidFill>
              <a:effectLst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en-US" altLang="zh-CN" sz="2400">
                <a:solidFill>
                  <a:srgbClr val="7030A0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4.</a:t>
            </a:r>
            <a:r>
              <a:rPr lang="zh-CN" altLang="en-US" sz="2400">
                <a:solidFill>
                  <a:srgbClr val="7030A0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携手共进步：</a:t>
            </a:r>
            <a:endParaRPr lang="zh-CN" altLang="en-US" sz="2400">
              <a:solidFill>
                <a:srgbClr val="7030A0"/>
              </a:solidFill>
              <a:effectLst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（</a:t>
            </a:r>
            <a:r>
              <a:rPr lang="en-US" altLang="zh-CN" sz="2400">
                <a:solidFill>
                  <a:schemeClr val="tx1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1</a:t>
            </a:r>
            <a:r>
              <a:rPr lang="zh-CN" altLang="en-US" sz="2400">
                <a:solidFill>
                  <a:schemeClr val="tx1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）以试题为引领（多从命题者的角度</a:t>
            </a:r>
            <a:r>
              <a:rPr lang="zh-CN" altLang="en-US" sz="2400">
                <a:solidFill>
                  <a:schemeClr val="tx1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思考），共同</a:t>
            </a:r>
            <a:r>
              <a:rPr lang="zh-CN" altLang="en-US" sz="2400">
                <a:solidFill>
                  <a:schemeClr val="tx1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学习</a:t>
            </a:r>
            <a:endParaRPr lang="zh-CN" altLang="en-US" sz="2400">
              <a:solidFill>
                <a:schemeClr val="tx1"/>
              </a:solidFill>
              <a:effectLst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（</a:t>
            </a:r>
            <a:r>
              <a:rPr lang="en-US" altLang="zh-CN" sz="2400">
                <a:solidFill>
                  <a:schemeClr val="tx1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2</a:t>
            </a:r>
            <a:r>
              <a:rPr lang="zh-CN" altLang="en-US" sz="2400">
                <a:solidFill>
                  <a:schemeClr val="tx1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）不断反思，加强</a:t>
            </a:r>
            <a:r>
              <a:rPr lang="zh-CN" altLang="en-US" sz="2400">
                <a:solidFill>
                  <a:schemeClr val="tx1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实践</a:t>
            </a:r>
            <a:endParaRPr lang="zh-CN" altLang="en-US" sz="2400">
              <a:solidFill>
                <a:schemeClr val="tx1"/>
              </a:solidFill>
              <a:effectLst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①试题改编可以运用于课堂、练习题；②多参加各级各类的原创题比赛；③打磨</a:t>
            </a:r>
            <a:r>
              <a:rPr lang="zh-CN" altLang="en-US" sz="2400">
                <a:solidFill>
                  <a:schemeClr val="tx1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试题</a:t>
            </a:r>
            <a:endParaRPr lang="zh-CN" altLang="en-US" sz="2400">
              <a:solidFill>
                <a:schemeClr val="tx1"/>
              </a:solidFill>
              <a:effectLst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4852670" y="0"/>
            <a:ext cx="7338695" cy="45796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p>
            <a:pPr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zh-CN" sz="1700" b="1" dirty="0" smtClean="0">
                <a:solidFill>
                  <a:srgbClr val="1403EB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基础能力</a:t>
            </a:r>
            <a:endParaRPr lang="zh-CN" altLang="zh-CN" sz="1700" b="1" dirty="0" smtClean="0">
              <a:solidFill>
                <a:srgbClr val="1403EB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zh-CN" sz="17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</a:t>
            </a:r>
            <a:r>
              <a:rPr lang="en-US" altLang="zh-CN" sz="17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</a:t>
            </a:r>
            <a:r>
              <a:rPr lang="zh-CN" altLang="zh-CN" sz="17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）辨别历史叙述与历史事实</a:t>
            </a:r>
            <a:r>
              <a:rPr lang="en-US" altLang="zh-CN" sz="17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     </a:t>
            </a:r>
            <a:endParaRPr lang="zh-CN" altLang="en-US" sz="1700" b="1" dirty="0" smtClean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zh-CN" sz="17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</a:t>
            </a:r>
            <a:r>
              <a:rPr lang="en-US" altLang="zh-CN" sz="17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</a:t>
            </a:r>
            <a:r>
              <a:rPr lang="zh-CN" altLang="zh-CN" sz="17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）区别历史叙述、历史解释</a:t>
            </a:r>
            <a:endParaRPr lang="zh-CN" altLang="zh-CN" sz="1700" b="1" dirty="0" smtClean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zh-CN" sz="17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</a:t>
            </a:r>
            <a:r>
              <a:rPr lang="en-US" altLang="zh-CN" sz="17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3</a:t>
            </a:r>
            <a:r>
              <a:rPr lang="zh-CN" altLang="zh-CN" sz="17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）从材料中提取有效的历史信息</a:t>
            </a:r>
            <a:endParaRPr lang="zh-CN" altLang="zh-CN" sz="1700" b="1" dirty="0" smtClean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zh-CN" sz="17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</a:t>
            </a:r>
            <a:r>
              <a:rPr lang="en-US" altLang="zh-CN" sz="17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4</a:t>
            </a:r>
            <a:r>
              <a:rPr lang="zh-CN" altLang="zh-CN" sz="17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）辨识不同史料类型及其价值，解读史料，能够运用史料实证和解释历史</a:t>
            </a:r>
            <a:endParaRPr lang="zh-CN" altLang="zh-CN" sz="1700" b="1" dirty="0" smtClean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zh-CN" sz="17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</a:t>
            </a:r>
            <a:r>
              <a:rPr lang="en-US" altLang="zh-CN" sz="17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5</a:t>
            </a:r>
            <a:r>
              <a:rPr lang="zh-CN" altLang="zh-CN" sz="17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）再认再现和重构历史时序、历史空间</a:t>
            </a:r>
            <a:endParaRPr lang="zh-CN" altLang="zh-CN" sz="1700" b="1" dirty="0" smtClean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zh-CN" sz="17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</a:t>
            </a:r>
            <a:r>
              <a:rPr lang="en-US" altLang="zh-CN" sz="17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6</a:t>
            </a:r>
            <a:r>
              <a:rPr lang="zh-CN" altLang="zh-CN" sz="17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）合理、正确地理解历史</a:t>
            </a:r>
            <a:r>
              <a:rPr lang="en-US" altLang="zh-CN" sz="17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           </a:t>
            </a:r>
            <a:endParaRPr lang="en-US" altLang="zh-CN" sz="1700" b="1" dirty="0" smtClean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zh-CN" sz="17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</a:t>
            </a:r>
            <a:r>
              <a:rPr lang="en-US" altLang="zh-CN" sz="17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7</a:t>
            </a:r>
            <a:r>
              <a:rPr lang="zh-CN" altLang="zh-CN" sz="17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）根据历史事实进行历史叙述</a:t>
            </a:r>
            <a:endParaRPr lang="zh-CN" altLang="zh-CN" sz="1700" b="1" dirty="0" smtClean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700" b="1" dirty="0" smtClean="0">
                <a:solidFill>
                  <a:srgbClr val="1403EB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 </a:t>
            </a:r>
            <a:r>
              <a:rPr lang="zh-CN" altLang="zh-CN" sz="1700" b="1" dirty="0" smtClean="0">
                <a:solidFill>
                  <a:srgbClr val="1403EB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高阶能力</a:t>
            </a:r>
            <a:endParaRPr lang="zh-CN" altLang="zh-CN" sz="1700" b="1" dirty="0" smtClean="0">
              <a:solidFill>
                <a:srgbClr val="1403EB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zh-CN" sz="17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</a:t>
            </a:r>
            <a:r>
              <a:rPr lang="en-US" altLang="zh-CN" sz="17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</a:t>
            </a:r>
            <a:r>
              <a:rPr lang="zh-CN" altLang="zh-CN" sz="17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）将历史事物置于</a:t>
            </a:r>
            <a:r>
              <a:rPr lang="zh-CN" altLang="zh-CN" sz="17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特定的历史环境</a:t>
            </a:r>
            <a:r>
              <a:rPr lang="zh-CN" altLang="zh-CN" sz="17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中进行考察分析</a:t>
            </a:r>
            <a:endParaRPr lang="zh-CN" altLang="zh-CN" sz="1700" b="1" dirty="0" smtClean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zh-CN" sz="17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</a:t>
            </a:r>
            <a:r>
              <a:rPr lang="en-US" altLang="zh-CN" sz="17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</a:t>
            </a:r>
            <a:r>
              <a:rPr lang="zh-CN" altLang="zh-CN" sz="17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）从原因与结果、动机与后果、延续与变迁、联系与综合等角度进行</a:t>
            </a:r>
            <a:r>
              <a:rPr lang="zh-CN" altLang="zh-CN" sz="17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历史解释</a:t>
            </a:r>
            <a:endParaRPr lang="zh-CN" altLang="zh-CN" sz="17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zh-CN" sz="17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</a:t>
            </a:r>
            <a:r>
              <a:rPr lang="en-US" altLang="zh-CN" sz="17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3</a:t>
            </a:r>
            <a:r>
              <a:rPr lang="zh-CN" altLang="zh-CN" sz="17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）运用比较、分析、概括、综合等</a:t>
            </a:r>
            <a:r>
              <a:rPr lang="zh-CN" altLang="zh-CN" sz="17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方法认识历史</a:t>
            </a:r>
            <a:endParaRPr lang="zh-CN" altLang="zh-CN" sz="17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zh-CN" sz="17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</a:t>
            </a:r>
            <a:r>
              <a:rPr lang="en-US" altLang="zh-CN" sz="17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4</a:t>
            </a:r>
            <a:r>
              <a:rPr lang="zh-CN" altLang="zh-CN" sz="17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</a:t>
            </a:r>
            <a:r>
              <a:rPr lang="zh-CN" altLang="zh-CN" sz="17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发现</a:t>
            </a:r>
            <a:r>
              <a:rPr lang="zh-CN" altLang="zh-CN" sz="17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问题、</a:t>
            </a:r>
            <a:r>
              <a:rPr lang="zh-CN" altLang="zh-CN" sz="17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提出</a:t>
            </a:r>
            <a:r>
              <a:rPr lang="zh-CN" altLang="zh-CN" sz="17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问题、独立探究与</a:t>
            </a:r>
            <a:r>
              <a:rPr lang="zh-CN" altLang="zh-CN" sz="17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解决</a:t>
            </a:r>
            <a:r>
              <a:rPr lang="zh-CN" altLang="zh-CN" sz="17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问题</a:t>
            </a:r>
            <a:endParaRPr lang="zh-CN" altLang="zh-CN" sz="1700" b="1" dirty="0" smtClean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zh-CN" sz="17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</a:t>
            </a:r>
            <a:r>
              <a:rPr lang="en-US" altLang="zh-CN" sz="17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5</a:t>
            </a:r>
            <a:r>
              <a:rPr lang="zh-CN" altLang="zh-CN" sz="17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）能够</a:t>
            </a:r>
            <a:r>
              <a:rPr lang="zh-CN" altLang="zh-CN" sz="17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运用唯物史观</a:t>
            </a:r>
            <a:r>
              <a:rPr lang="zh-CN" altLang="zh-CN" sz="17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的基本观点，</a:t>
            </a:r>
            <a:r>
              <a:rPr lang="zh-CN" altLang="zh-CN" sz="17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判断和说明</a:t>
            </a:r>
            <a:r>
              <a:rPr lang="zh-CN" altLang="zh-CN" sz="17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历史问题</a:t>
            </a:r>
            <a:endParaRPr lang="zh-CN" altLang="zh-CN" sz="1700" b="1" dirty="0" smtClean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21945" y="1365885"/>
            <a:ext cx="3549650" cy="18478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 txBox="1"/>
          <p:nvPr userDrawn="1">
            <p:custDataLst>
              <p:tags r:id="rId1"/>
            </p:custDataLst>
          </p:nvPr>
        </p:nvSpPr>
        <p:spPr>
          <a:xfrm>
            <a:off x="608664" y="5202434"/>
            <a:ext cx="10973399" cy="104394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0170" tIns="46990" rIns="90170" bIns="46990" anchor="t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zh-CN" altLang="en-US" sz="1800" spc="5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charset="-122"/>
              </a:rPr>
              <a:t>国潮风起，文化大美。漫长的中华文明历程留下灿若繁星的历史文化遗产。</a:t>
            </a:r>
            <a:endParaRPr lang="zh-CN" altLang="en-US" sz="1800" spc="50">
              <a:ln w="3175">
                <a:noFill/>
                <a:prstDash val="dash"/>
              </a:ln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charset="-122"/>
            </a:endParaRP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zh-CN" altLang="en-US" sz="1800" spc="5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charset="-122"/>
              </a:rPr>
              <a:t>以文载道，以文传声，以文化人，用创新的形式和匠心为传统文化赋能，不断释放传统文化的活力、魅力，向学生阐释更多具有中国特色、体现中国精神、蕴藏中国智慧的优秀文化。</a:t>
            </a:r>
            <a:endParaRPr lang="zh-CN" altLang="en-US" sz="1800" spc="50">
              <a:ln w="3175">
                <a:noFill/>
                <a:prstDash val="dash"/>
              </a:ln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charset="-122"/>
            </a:endParaRPr>
          </a:p>
        </p:txBody>
      </p:sp>
      <p:sp>
        <p:nvSpPr>
          <p:cNvPr id="7" name="Title 6"/>
          <p:cNvSpPr txBox="1"/>
          <p:nvPr userDrawn="1">
            <p:custDataLst>
              <p:tags r:id="rId2"/>
            </p:custDataLst>
          </p:nvPr>
        </p:nvSpPr>
        <p:spPr>
          <a:xfrm>
            <a:off x="609299" y="4486088"/>
            <a:ext cx="10973399" cy="565146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0170" tIns="46990" rIns="90170" bIns="46990" anchor="t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zh-CN" altLang="en-US" sz="3200" b="1" spc="300" dirty="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共鸣</a:t>
            </a:r>
            <a:r>
              <a:rPr altLang="zh-CN" sz="3200" b="1" spc="300" dirty="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-</a:t>
            </a:r>
            <a:r>
              <a:rPr lang="zh-CN" altLang="en-US" sz="3200" b="1" spc="300" dirty="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解密</a:t>
            </a:r>
            <a:r>
              <a:rPr altLang="zh-CN" sz="3200" b="1" spc="300" dirty="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-</a:t>
            </a:r>
            <a:r>
              <a:rPr lang="zh-CN" altLang="en-US" sz="3200" b="1" spc="300" dirty="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传承</a:t>
            </a:r>
            <a:endParaRPr lang="zh-CN" altLang="en-US" sz="3200" b="1" spc="300" dirty="0">
              <a:ln w="3175">
                <a:noFill/>
                <a:prstDash val="dash"/>
              </a:ln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pic>
        <p:nvPicPr>
          <p:cNvPr id="3" name="内容占位符 2" descr="D:\Users\Desktop\高清模板图\绿\blade-of-grass-depth-of-field-environment-580900.jpgblade-of-grass-depth-of-field-environment-580900"/>
          <p:cNvPicPr>
            <a:picLocks noGrp="1" noChangeAspect="1"/>
          </p:cNvPicPr>
          <p:nvPr>
            <p:ph sz="quarter" idx="14"/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759460" y="431165"/>
            <a:ext cx="10673715" cy="369316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dist">
              <a:buClrTx/>
              <a:buSzTx/>
              <a:buFontTx/>
            </a:pPr>
            <a:r>
              <a:rPr lang="zh-CN" altLang="en-US" dirty="0">
                <a:latin typeface="汉仪颜楷简" panose="00020600040101010101" charset="-122"/>
                <a:ea typeface="汉仪颜楷简" panose="00020600040101010101" charset="-122"/>
              </a:rPr>
              <a:t>感谢大家</a:t>
            </a:r>
            <a:endParaRPr lang="zh-CN" altLang="en-US" dirty="0">
              <a:latin typeface="汉仪颜楷简" panose="00020600040101010101" charset="-122"/>
              <a:ea typeface="汉仪颜楷简" panose="0002060004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2030095" y="4056380"/>
            <a:ext cx="4126865" cy="596900"/>
          </a:xfrm>
        </p:spPr>
        <p:txBody>
          <a:bodyPr/>
          <a:lstStyle/>
          <a:p>
            <a:r>
              <a:rPr lang="zh-CN" altLang="en-US" dirty="0"/>
              <a:t>恳请各位批评</a:t>
            </a:r>
            <a:r>
              <a:rPr lang="zh-CN" altLang="en-US" dirty="0"/>
              <a:t>指正！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75" y="38100"/>
            <a:ext cx="539750" cy="539750"/>
          </a:xfrm>
          <a:prstGeom prst="rect">
            <a:avLst/>
          </a:prstGeom>
        </p:spPr>
      </p:pic>
      <p:sp>
        <p:nvSpPr>
          <p:cNvPr id="3" name="副标题 7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539750" y="0"/>
            <a:ext cx="6764020" cy="67056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32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广东省三科统编教材</a:t>
            </a:r>
            <a:r>
              <a:rPr lang="en-US" altLang="zh-CN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“</a:t>
            </a:r>
            <a:r>
              <a:rPr lang="zh-CN" altLang="en-US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铸魂工程</a:t>
            </a:r>
            <a:r>
              <a:rPr lang="en-US" altLang="zh-CN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”</a:t>
            </a:r>
            <a:r>
              <a:rPr lang="zh-CN" altLang="en-US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专项课题</a:t>
            </a:r>
            <a:r>
              <a:rPr lang="en-US" altLang="zh-CN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——</a:t>
            </a:r>
            <a:r>
              <a:rPr lang="zh-CN" altLang="en-US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中华优秀传统文化融入初中历史课程的实践</a:t>
            </a:r>
            <a:r>
              <a:rPr lang="zh-CN" altLang="en-US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研究</a:t>
            </a:r>
            <a:endParaRPr lang="zh-CN" altLang="en-US" sz="1800" dirty="0">
              <a:solidFill>
                <a:schemeClr val="dk1">
                  <a:lumMod val="85000"/>
                  <a:lumOff val="15000"/>
                </a:schemeClr>
              </a:solidFill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8094771" y="1087635"/>
            <a:ext cx="1276350" cy="2103120"/>
          </a:xfrm>
          <a:prstGeom prst="rect">
            <a:avLst/>
          </a:prstGeom>
          <a:noFill/>
        </p:spPr>
        <p:txBody>
          <a:bodyPr vert="eaVert" wrap="square" rtlCol="0" anchor="ctr" anchorCtr="0">
            <a:normAutofit/>
          </a:bodyPr>
          <a:lstStyle/>
          <a:p>
            <a:pPr algn="dist"/>
            <a:r>
              <a:rPr lang="zh-CN" altLang="en-US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尚巍手书W" panose="00020600040101010101" pitchFamily="18" charset="-122"/>
              </a:rPr>
              <a:t>目录</a:t>
            </a:r>
            <a:endParaRPr lang="zh-CN" altLang="en-US" sz="6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汉仪尚巍手书W" panose="00020600040101010101" pitchFamily="18" charset="-122"/>
            </a:endParaRPr>
          </a:p>
        </p:txBody>
      </p:sp>
      <p:sp>
        <p:nvSpPr>
          <p:cNvPr id="6" name="椭圆 5"/>
          <p:cNvSpPr/>
          <p:nvPr>
            <p:custDataLst>
              <p:tags r:id="rId2"/>
            </p:custDataLst>
          </p:nvPr>
        </p:nvSpPr>
        <p:spPr>
          <a:xfrm>
            <a:off x="2272641" y="1872633"/>
            <a:ext cx="683895" cy="684481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bIns="46800" rtlCol="0" anchor="ctr">
            <a:normAutofit fontScale="65000" lnSpcReduction="20000"/>
          </a:bodyPr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叁</a:t>
            </a:r>
            <a:endParaRPr lang="zh-CN" altLang="en-US" sz="3600" dirty="0">
              <a:solidFill>
                <a:schemeClr val="bg1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2315087" y="2752500"/>
            <a:ext cx="615315" cy="3085283"/>
          </a:xfrm>
          <a:prstGeom prst="rect">
            <a:avLst/>
          </a:prstGeom>
          <a:noFill/>
        </p:spPr>
        <p:txBody>
          <a:bodyPr vert="eaVert" wrap="square" rtlCol="0">
            <a:normAutofit/>
          </a:bodyPr>
          <a:lstStyle/>
          <a:p>
            <a:pPr algn="dist"/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命题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思考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11" name="椭圆 10"/>
          <p:cNvSpPr/>
          <p:nvPr>
            <p:custDataLst>
              <p:tags r:id="rId4"/>
            </p:custDataLst>
          </p:nvPr>
        </p:nvSpPr>
        <p:spPr>
          <a:xfrm>
            <a:off x="3852908" y="1875759"/>
            <a:ext cx="684530" cy="68453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bIns="46800" rtlCol="0" anchor="ctr">
            <a:normAutofit fontScale="65000" lnSpcReduction="20000"/>
          </a:bodyPr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贰</a:t>
            </a:r>
            <a:endParaRPr lang="zh-CN" altLang="en-US" sz="3600" dirty="0">
              <a:solidFill>
                <a:schemeClr val="bg1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3895354" y="2752382"/>
            <a:ext cx="615315" cy="3085465"/>
          </a:xfrm>
          <a:prstGeom prst="rect">
            <a:avLst/>
          </a:prstGeom>
          <a:noFill/>
        </p:spPr>
        <p:txBody>
          <a:bodyPr vert="eaVert" wrap="square" rtlCol="0">
            <a:normAutofit/>
          </a:bodyPr>
          <a:lstStyle/>
          <a:p>
            <a:pPr algn="dist"/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命题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展示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12" name="椭圆 11"/>
          <p:cNvSpPr/>
          <p:nvPr>
            <p:custDataLst>
              <p:tags r:id="rId6"/>
            </p:custDataLst>
          </p:nvPr>
        </p:nvSpPr>
        <p:spPr>
          <a:xfrm>
            <a:off x="5433810" y="1877029"/>
            <a:ext cx="683895" cy="68453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bIns="46800" rtlCol="0" anchor="ctr">
            <a:normAutofit fontScale="65000" lnSpcReduction="20000"/>
          </a:bodyPr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壹</a:t>
            </a:r>
            <a:endParaRPr lang="zh-CN" altLang="en-US" sz="3600" dirty="0">
              <a:solidFill>
                <a:schemeClr val="bg1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5475621" y="2756827"/>
            <a:ext cx="615315" cy="3085465"/>
          </a:xfrm>
          <a:prstGeom prst="rect">
            <a:avLst/>
          </a:prstGeom>
          <a:noFill/>
        </p:spPr>
        <p:txBody>
          <a:bodyPr vert="eaVert" wrap="square" rtlCol="0">
            <a:normAutofit/>
          </a:bodyPr>
          <a:lstStyle/>
          <a:p>
            <a:pPr algn="dist"/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命题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缘起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75" y="38100"/>
            <a:ext cx="539750" cy="539750"/>
          </a:xfrm>
          <a:prstGeom prst="rect">
            <a:avLst/>
          </a:prstGeom>
        </p:spPr>
      </p:pic>
      <p:sp>
        <p:nvSpPr>
          <p:cNvPr id="4" name="副标题 7"/>
          <p:cNvSpPr>
            <a:spLocks noGrp="1"/>
          </p:cNvSpPr>
          <p:nvPr>
            <p:custDataLst>
              <p:tags r:id="rId10"/>
            </p:custDataLst>
          </p:nvPr>
        </p:nvSpPr>
        <p:spPr>
          <a:xfrm>
            <a:off x="539750" y="0"/>
            <a:ext cx="6764020" cy="67056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32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广东省三科统编教材</a:t>
            </a:r>
            <a:r>
              <a:rPr lang="en-US" altLang="zh-CN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“</a:t>
            </a:r>
            <a:r>
              <a:rPr lang="zh-CN" altLang="en-US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铸魂工程</a:t>
            </a:r>
            <a:r>
              <a:rPr lang="en-US" altLang="zh-CN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”</a:t>
            </a:r>
            <a:r>
              <a:rPr lang="zh-CN" altLang="en-US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专项课题</a:t>
            </a:r>
            <a:r>
              <a:rPr lang="en-US" altLang="zh-CN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——</a:t>
            </a:r>
            <a:r>
              <a:rPr lang="zh-CN" altLang="en-US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中华优秀传统文化融入初中历史课程的实践</a:t>
            </a:r>
            <a:r>
              <a:rPr lang="zh-CN" altLang="en-US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研究</a:t>
            </a:r>
            <a:endParaRPr lang="zh-CN" altLang="en-US" sz="1800" dirty="0">
              <a:solidFill>
                <a:schemeClr val="dk1">
                  <a:lumMod val="85000"/>
                  <a:lumOff val="15000"/>
                </a:schemeClr>
              </a:solidFill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2776855" y="1920875"/>
            <a:ext cx="2985770" cy="1244600"/>
          </a:xfrm>
          <a:prstGeom prst="rect">
            <a:avLst/>
          </a:prstGeom>
          <a:noFill/>
        </p:spPr>
        <p:txBody>
          <a:bodyPr wrap="square" rtlCol="0" anchor="ctr" anchorCtr="0">
            <a:normAutofit lnSpcReduction="10000"/>
          </a:bodyPr>
          <a:lstStyle/>
          <a:p>
            <a:r>
              <a:rPr lang="zh-CN" alt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尚巍手书W" panose="00020600040101010101" pitchFamily="18" charset="-122"/>
              </a:rPr>
              <a:t>第一章</a:t>
            </a:r>
            <a:endParaRPr lang="zh-CN" altLang="en-US" sz="7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汉仪尚巍手书W" panose="00020600040101010101" pitchFamily="18" charset="-122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634490" y="3073400"/>
            <a:ext cx="5490845" cy="910590"/>
          </a:xfrm>
        </p:spPr>
        <p:txBody>
          <a:bodyPr/>
          <a:lstStyle/>
          <a:p>
            <a:pPr algn="dist"/>
            <a:r>
              <a:rPr lang="zh-CN" altLang="en-US" dirty="0"/>
              <a:t>命题</a:t>
            </a:r>
            <a:r>
              <a:rPr lang="zh-CN" altLang="en-US" dirty="0"/>
              <a:t>缘起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75" y="38100"/>
            <a:ext cx="539750" cy="539750"/>
          </a:xfrm>
          <a:prstGeom prst="rect">
            <a:avLst/>
          </a:prstGeom>
        </p:spPr>
      </p:pic>
      <p:sp>
        <p:nvSpPr>
          <p:cNvPr id="3" name="副标题 7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539750" y="0"/>
            <a:ext cx="6764020" cy="67056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32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广东省三科统编教材</a:t>
            </a:r>
            <a:r>
              <a:rPr lang="en-US" altLang="zh-CN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“</a:t>
            </a:r>
            <a:r>
              <a:rPr lang="zh-CN" altLang="en-US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铸魂工程</a:t>
            </a:r>
            <a:r>
              <a:rPr lang="en-US" altLang="zh-CN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”</a:t>
            </a:r>
            <a:r>
              <a:rPr lang="zh-CN" altLang="en-US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专项课题</a:t>
            </a:r>
            <a:r>
              <a:rPr lang="en-US" altLang="zh-CN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——</a:t>
            </a:r>
            <a:r>
              <a:rPr lang="zh-CN" altLang="en-US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中华优秀传统文化融入初中历史课程的实践</a:t>
            </a:r>
            <a:r>
              <a:rPr lang="zh-CN" altLang="en-US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研究</a:t>
            </a:r>
            <a:endParaRPr lang="zh-CN" altLang="en-US" sz="1800" dirty="0">
              <a:solidFill>
                <a:schemeClr val="dk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68325" y="4758690"/>
            <a:ext cx="850836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000" spc="300" dirty="0">
                <a:solidFill>
                  <a:schemeClr val="accent2">
                    <a:lumMod val="50000"/>
                  </a:schemeClr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  <a:cs typeface="+mj-cs"/>
              </a:rPr>
              <a:t>     </a:t>
            </a:r>
            <a:r>
              <a:rPr lang="zh-CN" altLang="en-US" sz="2000" spc="300" dirty="0">
                <a:solidFill>
                  <a:schemeClr val="accent2">
                    <a:lumMod val="50000"/>
                  </a:schemeClr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  <a:cs typeface="+mj-cs"/>
              </a:rPr>
              <a:t>中华优秀传统文化是中华民族的精神命脉，是涵养社会主义核心价值观的重要源泉，也是我们在世界文化激荡中站稳脚跟的坚实根基。</a:t>
            </a:r>
            <a:endParaRPr lang="zh-CN" altLang="en-US" sz="2000" spc="300" dirty="0">
              <a:solidFill>
                <a:schemeClr val="accent2">
                  <a:lumMod val="50000"/>
                </a:schemeClr>
              </a:solidFill>
              <a:uFillTx/>
              <a:latin typeface="Arial" panose="020B0604020202020204" pitchFamily="34" charset="0"/>
              <a:ea typeface="汉仪尚巍手书W" panose="00020600040101010101" pitchFamily="18" charset="-122"/>
              <a:cs typeface="+mj-cs"/>
            </a:endParaRPr>
          </a:p>
          <a:p>
            <a:pPr algn="r">
              <a:lnSpc>
                <a:spcPct val="150000"/>
              </a:lnSpc>
              <a:buClrTx/>
              <a:buSzTx/>
              <a:buFontTx/>
            </a:pPr>
            <a:r>
              <a:rPr lang="zh-CN" altLang="en-US" sz="2000" spc="300" dirty="0">
                <a:solidFill>
                  <a:schemeClr val="accent2">
                    <a:lumMod val="50000"/>
                  </a:schemeClr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  <a:cs typeface="+mj-cs"/>
              </a:rPr>
              <a:t>——习近平总书记</a:t>
            </a:r>
            <a:endParaRPr lang="zh-CN" altLang="en-US" sz="2000" spc="300" dirty="0">
              <a:solidFill>
                <a:schemeClr val="accent2">
                  <a:lumMod val="50000"/>
                </a:schemeClr>
              </a:solidFill>
              <a:uFillTx/>
              <a:latin typeface="Arial" panose="020B0604020202020204" pitchFamily="34" charset="0"/>
              <a:ea typeface="汉仪尚巍手书W" panose="00020600040101010101" pitchFamily="18" charset="-122"/>
              <a:cs typeface="+mj-cs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接连接符 21"/>
          <p:cNvCxnSpPr/>
          <p:nvPr>
            <p:custDataLst>
              <p:tags r:id="rId1"/>
            </p:custDataLst>
          </p:nvPr>
        </p:nvCxnSpPr>
        <p:spPr>
          <a:xfrm flipH="1">
            <a:off x="474345" y="3679189"/>
            <a:ext cx="11339830" cy="12065"/>
          </a:xfrm>
          <a:prstGeom prst="line">
            <a:avLst/>
          </a:prstGeom>
          <a:ln w="19050">
            <a:solidFill>
              <a:srgbClr val="000000">
                <a:lumMod val="50000"/>
                <a:lumOff val="50000"/>
              </a:srgb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2" name="圆角矩形 1"/>
          <p:cNvSpPr/>
          <p:nvPr>
            <p:custDataLst>
              <p:tags r:id="rId2"/>
            </p:custDataLst>
          </p:nvPr>
        </p:nvSpPr>
        <p:spPr>
          <a:xfrm>
            <a:off x="1198881" y="322292"/>
            <a:ext cx="1944451" cy="2746634"/>
          </a:xfrm>
          <a:prstGeom prst="roundRect">
            <a:avLst/>
          </a:prstGeom>
          <a:solidFill>
            <a:srgbClr val="1F74AD">
              <a:lumMod val="20000"/>
              <a:lumOff val="80000"/>
            </a:srgbClr>
          </a:solidFill>
          <a:ln w="38100"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zh-CN" altLang="en-US" b="1" dirty="0">
                <a:solidFill>
                  <a:schemeClr val="dk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中共十八届三中全会提出：完善中华优秀传统文化教育</a:t>
            </a:r>
            <a:endParaRPr lang="zh-CN" altLang="en-US" b="1" spc="150" dirty="0">
              <a:solidFill>
                <a:schemeClr val="dk1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5" name="泪滴形 4"/>
          <p:cNvSpPr/>
          <p:nvPr>
            <p:custDataLst>
              <p:tags r:id="rId3"/>
            </p:custDataLst>
          </p:nvPr>
        </p:nvSpPr>
        <p:spPr>
          <a:xfrm rot="8100000">
            <a:off x="1891262" y="2785610"/>
            <a:ext cx="569048" cy="569048"/>
          </a:xfrm>
          <a:prstGeom prst="teardrop">
            <a:avLst>
              <a:gd name="adj" fmla="val 125412"/>
            </a:avLst>
          </a:prstGeom>
          <a:solidFill>
            <a:srgbClr val="1F74AD"/>
          </a:solidFill>
          <a:ln w="38100">
            <a:solidFill>
              <a:sysClr val="window" lastClr="FFFFFF">
                <a:lumMod val="95000"/>
              </a:sys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lnSpcReduction="10000"/>
          </a:bodyPr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" name="椭圆 5"/>
          <p:cNvSpPr/>
          <p:nvPr>
            <p:custDataLst>
              <p:tags r:id="rId4"/>
            </p:custDataLst>
          </p:nvPr>
        </p:nvSpPr>
        <p:spPr>
          <a:xfrm rot="8100000">
            <a:off x="2028010" y="2917679"/>
            <a:ext cx="295552" cy="295552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30000" lnSpcReduction="20000"/>
          </a:bodyPr>
          <a:p>
            <a:pPr algn="ctr">
              <a:lnSpc>
                <a:spcPct val="14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椭圆 6"/>
          <p:cNvSpPr/>
          <p:nvPr>
            <p:custDataLst>
              <p:tags r:id="rId5"/>
            </p:custDataLst>
          </p:nvPr>
        </p:nvSpPr>
        <p:spPr>
          <a:xfrm>
            <a:off x="2117866" y="3630159"/>
            <a:ext cx="115840" cy="115840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38100">
            <a:solidFill>
              <a:srgbClr val="000000">
                <a:lumMod val="50000"/>
                <a:lumOff val="50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>
            <p:custDataLst>
              <p:tags r:id="rId6"/>
            </p:custDataLst>
          </p:nvPr>
        </p:nvSpPr>
        <p:spPr>
          <a:xfrm>
            <a:off x="1131830" y="4083894"/>
            <a:ext cx="2072292" cy="861775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algn="ctr">
              <a:lnSpc>
                <a:spcPct val="120000"/>
              </a:lnSpc>
            </a:pPr>
            <a:r>
              <a:rPr lang="en-US" altLang="zh-CN" sz="2000" b="1" spc="300">
                <a:solidFill>
                  <a:srgbClr val="1F74AD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2013</a:t>
            </a:r>
            <a:r>
              <a:rPr lang="zh-CN" altLang="en-US" sz="2000" b="1" spc="300">
                <a:solidFill>
                  <a:srgbClr val="1F74AD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年</a:t>
            </a:r>
            <a:endParaRPr lang="zh-CN" altLang="en-US" sz="2000" b="1" spc="300">
              <a:solidFill>
                <a:srgbClr val="1F74AD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Arial" panose="020B0604020202020204" pitchFamily="34" charset="0"/>
            </a:endParaRPr>
          </a:p>
        </p:txBody>
      </p:sp>
      <p:sp>
        <p:nvSpPr>
          <p:cNvPr id="18" name="圆角矩形 17"/>
          <p:cNvSpPr/>
          <p:nvPr>
            <p:custDataLst>
              <p:tags r:id="rId7"/>
            </p:custDataLst>
          </p:nvPr>
        </p:nvSpPr>
        <p:spPr>
          <a:xfrm>
            <a:off x="3839833" y="322292"/>
            <a:ext cx="1944451" cy="2746634"/>
          </a:xfrm>
          <a:prstGeom prst="roundRect">
            <a:avLst/>
          </a:prstGeom>
          <a:solidFill>
            <a:srgbClr val="3498DB">
              <a:lumMod val="20000"/>
              <a:lumOff val="80000"/>
            </a:srgbClr>
          </a:solidFill>
          <a:ln w="38100"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zh-CN" altLang="en-US" b="1" spc="15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Arial" panose="020B0604020202020204" pitchFamily="34" charset="0"/>
              </a:rPr>
              <a:t>教育部印发《完善中华优秀传统文化教育指导纲要》</a:t>
            </a:r>
            <a:endParaRPr lang="zh-CN" altLang="en-US" b="1" spc="15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sym typeface="Arial" panose="020B0604020202020204" pitchFamily="34" charset="0"/>
            </a:endParaRPr>
          </a:p>
        </p:txBody>
      </p:sp>
      <p:sp>
        <p:nvSpPr>
          <p:cNvPr id="19" name="泪滴形 18"/>
          <p:cNvSpPr/>
          <p:nvPr>
            <p:custDataLst>
              <p:tags r:id="rId8"/>
            </p:custDataLst>
          </p:nvPr>
        </p:nvSpPr>
        <p:spPr>
          <a:xfrm rot="8100000">
            <a:off x="4532214" y="2785610"/>
            <a:ext cx="569048" cy="569048"/>
          </a:xfrm>
          <a:prstGeom prst="teardrop">
            <a:avLst>
              <a:gd name="adj" fmla="val 125412"/>
            </a:avLst>
          </a:prstGeom>
          <a:solidFill>
            <a:srgbClr val="3498DB"/>
          </a:solidFill>
          <a:ln w="38100">
            <a:solidFill>
              <a:sysClr val="window" lastClr="FFFFFF">
                <a:lumMod val="95000"/>
              </a:sys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0" name="椭圆 19"/>
          <p:cNvSpPr/>
          <p:nvPr>
            <p:custDataLst>
              <p:tags r:id="rId9"/>
            </p:custDataLst>
          </p:nvPr>
        </p:nvSpPr>
        <p:spPr>
          <a:xfrm rot="8100000">
            <a:off x="4664282" y="2917679"/>
            <a:ext cx="295552" cy="295552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37500" lnSpcReduction="20000"/>
          </a:bodyPr>
          <a:p>
            <a:pPr algn="ctr">
              <a:lnSpc>
                <a:spcPct val="140000"/>
              </a:lnSpc>
            </a:pPr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1" name="椭圆 20"/>
          <p:cNvSpPr/>
          <p:nvPr>
            <p:custDataLst>
              <p:tags r:id="rId10"/>
            </p:custDataLst>
          </p:nvPr>
        </p:nvSpPr>
        <p:spPr>
          <a:xfrm>
            <a:off x="4758818" y="3630159"/>
            <a:ext cx="115840" cy="115840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38100">
            <a:solidFill>
              <a:srgbClr val="000000">
                <a:lumMod val="50000"/>
                <a:lumOff val="50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</a:pPr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9" name="文本框 48"/>
          <p:cNvSpPr txBox="1"/>
          <p:nvPr>
            <p:custDataLst>
              <p:tags r:id="rId11"/>
            </p:custDataLst>
          </p:nvPr>
        </p:nvSpPr>
        <p:spPr>
          <a:xfrm>
            <a:off x="3775913" y="4083894"/>
            <a:ext cx="2072292" cy="861775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algn="ctr">
              <a:lnSpc>
                <a:spcPct val="120000"/>
              </a:lnSpc>
            </a:pPr>
            <a:r>
              <a:rPr lang="en-US" altLang="zh-CN" sz="2000" b="1" spc="300">
                <a:solidFill>
                  <a:srgbClr val="3498DB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2014</a:t>
            </a:r>
            <a:r>
              <a:rPr lang="zh-CN" altLang="en-US" sz="2000" b="1" spc="300">
                <a:solidFill>
                  <a:srgbClr val="3498DB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年</a:t>
            </a:r>
            <a:endParaRPr lang="zh-CN" altLang="en-US" sz="2000" b="1" spc="300">
              <a:solidFill>
                <a:srgbClr val="3498DB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Arial" panose="020B0604020202020204" pitchFamily="34" charset="0"/>
            </a:endParaRPr>
          </a:p>
        </p:txBody>
      </p:sp>
      <p:sp>
        <p:nvSpPr>
          <p:cNvPr id="26" name="圆角矩形 25"/>
          <p:cNvSpPr/>
          <p:nvPr>
            <p:custDataLst>
              <p:tags r:id="rId12"/>
            </p:custDataLst>
          </p:nvPr>
        </p:nvSpPr>
        <p:spPr>
          <a:xfrm>
            <a:off x="6480786" y="322292"/>
            <a:ext cx="1944451" cy="2746634"/>
          </a:xfrm>
          <a:prstGeom prst="roundRect">
            <a:avLst/>
          </a:prstGeom>
          <a:solidFill>
            <a:srgbClr val="1AA3AA">
              <a:lumMod val="20000"/>
              <a:lumOff val="80000"/>
            </a:srgbClr>
          </a:solidFill>
          <a:ln w="38100"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90000"/>
          </a:bodyPr>
          <a:p>
            <a:pPr algn="l">
              <a:lnSpc>
                <a:spcPct val="120000"/>
              </a:lnSpc>
            </a:pPr>
            <a:r>
              <a:rPr lang="en-US" altLang="zh-CN" sz="1665" b="1" spc="15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Arial" panose="020B0604020202020204" pitchFamily="34" charset="0"/>
              </a:rPr>
              <a:t>1.</a:t>
            </a:r>
            <a:r>
              <a:rPr lang="zh-CN" altLang="en-US" sz="1665" b="1" spc="15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Arial" panose="020B0604020202020204" pitchFamily="34" charset="0"/>
              </a:rPr>
              <a:t>教育部印发《中华优秀传统文化进中小学课程教材指南》；</a:t>
            </a:r>
            <a:endParaRPr lang="zh-CN" altLang="en-US" sz="1665" b="1" spc="15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sym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1665" b="1" spc="15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Arial" panose="020B0604020202020204" pitchFamily="34" charset="0"/>
              </a:rPr>
              <a:t>2.</a:t>
            </a:r>
            <a:r>
              <a:rPr lang="zh-CN" altLang="en-US" sz="1665" b="1" spc="15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Arial" panose="020B0604020202020204" pitchFamily="34" charset="0"/>
              </a:rPr>
              <a:t>广东省三科统编教材“铸魂工程”专项课题立项、开题</a:t>
            </a:r>
            <a:endParaRPr lang="zh-CN" altLang="en-US" sz="1665" b="1" spc="15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sym typeface="Arial" panose="020B0604020202020204" pitchFamily="34" charset="0"/>
            </a:endParaRPr>
          </a:p>
        </p:txBody>
      </p:sp>
      <p:sp>
        <p:nvSpPr>
          <p:cNvPr id="29" name="泪滴形 28"/>
          <p:cNvSpPr/>
          <p:nvPr>
            <p:custDataLst>
              <p:tags r:id="rId13"/>
            </p:custDataLst>
          </p:nvPr>
        </p:nvSpPr>
        <p:spPr>
          <a:xfrm rot="8100000">
            <a:off x="7173167" y="2785610"/>
            <a:ext cx="569048" cy="569048"/>
          </a:xfrm>
          <a:prstGeom prst="teardrop">
            <a:avLst>
              <a:gd name="adj" fmla="val 125412"/>
            </a:avLst>
          </a:prstGeom>
          <a:solidFill>
            <a:srgbClr val="1AA3AA"/>
          </a:solidFill>
          <a:ln w="38100">
            <a:solidFill>
              <a:sysClr val="window" lastClr="FFFFFF">
                <a:lumMod val="95000"/>
              </a:sys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0" name="椭圆 29"/>
          <p:cNvSpPr/>
          <p:nvPr>
            <p:custDataLst>
              <p:tags r:id="rId14"/>
            </p:custDataLst>
          </p:nvPr>
        </p:nvSpPr>
        <p:spPr>
          <a:xfrm rot="8100000">
            <a:off x="7305235" y="2917679"/>
            <a:ext cx="295552" cy="295552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37500" lnSpcReduction="20000"/>
          </a:bodyPr>
          <a:p>
            <a:pPr algn="ctr">
              <a:lnSpc>
                <a:spcPct val="140000"/>
              </a:lnSpc>
            </a:pPr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3" name="椭圆 32"/>
          <p:cNvSpPr/>
          <p:nvPr>
            <p:custDataLst>
              <p:tags r:id="rId15"/>
            </p:custDataLst>
          </p:nvPr>
        </p:nvSpPr>
        <p:spPr>
          <a:xfrm>
            <a:off x="7399771" y="3630159"/>
            <a:ext cx="115840" cy="115840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38100">
            <a:solidFill>
              <a:srgbClr val="000000">
                <a:lumMod val="50000"/>
                <a:lumOff val="50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</a:pPr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0" name="文本框 49"/>
          <p:cNvSpPr txBox="1"/>
          <p:nvPr>
            <p:custDataLst>
              <p:tags r:id="rId16"/>
            </p:custDataLst>
          </p:nvPr>
        </p:nvSpPr>
        <p:spPr>
          <a:xfrm>
            <a:off x="6419996" y="4083894"/>
            <a:ext cx="2072292" cy="861775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algn="ctr">
              <a:lnSpc>
                <a:spcPct val="120000"/>
              </a:lnSpc>
            </a:pPr>
            <a:r>
              <a:rPr lang="en-US" altLang="zh-CN" sz="2000" b="1" spc="300">
                <a:solidFill>
                  <a:srgbClr val="1AA3AA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2021</a:t>
            </a:r>
            <a:r>
              <a:rPr lang="zh-CN" altLang="en-US" sz="2000" b="1" spc="300">
                <a:solidFill>
                  <a:srgbClr val="1AA3AA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年</a:t>
            </a:r>
            <a:endParaRPr lang="zh-CN" altLang="en-US" sz="2000" b="1" spc="300">
              <a:solidFill>
                <a:srgbClr val="1AA3AA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Arial" panose="020B0604020202020204" pitchFamily="34" charset="0"/>
            </a:endParaRPr>
          </a:p>
        </p:txBody>
      </p:sp>
      <p:sp>
        <p:nvSpPr>
          <p:cNvPr id="38" name="圆角矩形 37"/>
          <p:cNvSpPr/>
          <p:nvPr>
            <p:custDataLst>
              <p:tags r:id="rId17"/>
            </p:custDataLst>
          </p:nvPr>
        </p:nvSpPr>
        <p:spPr>
          <a:xfrm>
            <a:off x="9121737" y="322292"/>
            <a:ext cx="1944451" cy="2746634"/>
          </a:xfrm>
          <a:prstGeom prst="roundRect">
            <a:avLst/>
          </a:prstGeom>
          <a:solidFill>
            <a:srgbClr val="69A35B">
              <a:lumMod val="20000"/>
              <a:lumOff val="80000"/>
            </a:srgbClr>
          </a:solidFill>
          <a:ln w="38100"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Autofit/>
          </a:bodyPr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 b="1" spc="15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Arial" panose="020B0604020202020204" pitchFamily="34" charset="0"/>
              </a:rPr>
              <a:t>1.广东省教育厅印发《广东省义务教育地方综合课程指导纲要（2023年版）》；2.广东省三科统编教材“铸魂工程”专项课题结题</a:t>
            </a:r>
            <a:endParaRPr lang="zh-CN" altLang="en-US" sz="1500" b="1" spc="15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sym typeface="Arial" panose="020B0604020202020204" pitchFamily="34" charset="0"/>
            </a:endParaRPr>
          </a:p>
        </p:txBody>
      </p:sp>
      <p:sp>
        <p:nvSpPr>
          <p:cNvPr id="39" name="泪滴形 38"/>
          <p:cNvSpPr/>
          <p:nvPr>
            <p:custDataLst>
              <p:tags r:id="rId18"/>
            </p:custDataLst>
          </p:nvPr>
        </p:nvSpPr>
        <p:spPr>
          <a:xfrm rot="8100000">
            <a:off x="9814118" y="2785610"/>
            <a:ext cx="569048" cy="569048"/>
          </a:xfrm>
          <a:prstGeom prst="teardrop">
            <a:avLst>
              <a:gd name="adj" fmla="val 125412"/>
            </a:avLst>
          </a:prstGeom>
          <a:solidFill>
            <a:srgbClr val="69A35B"/>
          </a:solidFill>
          <a:ln w="38100">
            <a:solidFill>
              <a:sysClr val="window" lastClr="FFFFFF">
                <a:lumMod val="95000"/>
              </a:sys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0" name="椭圆 39"/>
          <p:cNvSpPr/>
          <p:nvPr>
            <p:custDataLst>
              <p:tags r:id="rId19"/>
            </p:custDataLst>
          </p:nvPr>
        </p:nvSpPr>
        <p:spPr>
          <a:xfrm rot="8100000">
            <a:off x="9946186" y="2917679"/>
            <a:ext cx="295552" cy="295552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37500" lnSpcReduction="20000"/>
          </a:bodyPr>
          <a:p>
            <a:pPr algn="ctr">
              <a:lnSpc>
                <a:spcPct val="140000"/>
              </a:lnSpc>
            </a:pPr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1" name="椭圆 40"/>
          <p:cNvSpPr/>
          <p:nvPr>
            <p:custDataLst>
              <p:tags r:id="rId20"/>
            </p:custDataLst>
          </p:nvPr>
        </p:nvSpPr>
        <p:spPr>
          <a:xfrm>
            <a:off x="10040722" y="3630159"/>
            <a:ext cx="115840" cy="115840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38100">
            <a:solidFill>
              <a:srgbClr val="000000">
                <a:lumMod val="50000"/>
                <a:lumOff val="50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</a:pPr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1" name="文本框 50"/>
          <p:cNvSpPr txBox="1"/>
          <p:nvPr>
            <p:custDataLst>
              <p:tags r:id="rId21"/>
            </p:custDataLst>
          </p:nvPr>
        </p:nvSpPr>
        <p:spPr>
          <a:xfrm>
            <a:off x="9064078" y="4083894"/>
            <a:ext cx="2072292" cy="861775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algn="ctr">
              <a:lnSpc>
                <a:spcPct val="120000"/>
              </a:lnSpc>
            </a:pPr>
            <a:r>
              <a:rPr lang="en-US" altLang="zh-CN" sz="2000" b="1" spc="300">
                <a:solidFill>
                  <a:srgbClr val="69A35B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2023</a:t>
            </a:r>
            <a:r>
              <a:rPr lang="zh-CN" altLang="en-US" sz="2000" b="1" spc="300">
                <a:solidFill>
                  <a:srgbClr val="69A35B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年</a:t>
            </a:r>
            <a:endParaRPr lang="zh-CN" altLang="en-US" sz="2000" b="1" spc="300">
              <a:solidFill>
                <a:srgbClr val="69A35B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Arial" panose="020B0604020202020204" pitchFamily="34" charset="0"/>
            </a:endParaRPr>
          </a:p>
        </p:txBody>
      </p:sp>
      <p:graphicFrame>
        <p:nvGraphicFramePr>
          <p:cNvPr id="9" name="表格 8"/>
          <p:cNvGraphicFramePr/>
          <p:nvPr>
            <p:custDataLst>
              <p:tags r:id="rId22"/>
            </p:custDataLst>
          </p:nvPr>
        </p:nvGraphicFramePr>
        <p:xfrm>
          <a:off x="421640" y="4593590"/>
          <a:ext cx="11348085" cy="195897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971550"/>
                <a:gridCol w="3801745"/>
                <a:gridCol w="2145030"/>
                <a:gridCol w="2358390"/>
                <a:gridCol w="2071370"/>
              </a:tblGrid>
              <a:tr h="640080">
                <a:tc rowSpan="2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b="0">
                          <a:latin typeface="华文新魏" panose="02010800040101010101" charset="-122"/>
                          <a:ea typeface="华文新魏" panose="02010800040101010101" charset="-122"/>
                        </a:rPr>
                        <a:t>学期</a:t>
                      </a:r>
                      <a:endParaRPr lang="zh-CN" altLang="en-US" b="0">
                        <a:latin typeface="华文新魏" panose="02010800040101010101" charset="-122"/>
                        <a:ea typeface="华文新魏" panose="02010800040101010101" charset="-122"/>
                      </a:endParaRPr>
                    </a:p>
                  </a:txBody>
                  <a:tcPr anchor="ctr" anchorCtr="0"/>
                </a:tc>
                <a:tc gridSpan="4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广东综合课程融合专题教育一览表</a:t>
                      </a:r>
                      <a:endParaRPr lang="zh-CN" altLang="en-US">
                        <a:latin typeface="华文新魏" panose="02010800040101010101" charset="-122"/>
                        <a:ea typeface="华文新魏" panose="02010800040101010101" charset="-122"/>
                        <a:cs typeface="华文新魏" panose="0201080004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——</a:t>
                      </a:r>
                      <a:r>
                        <a:rPr lang="zh-CN" altLang="en-US"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项目主题及融合对应的专题教育</a:t>
                      </a:r>
                      <a:endParaRPr lang="zh-CN" altLang="en-US">
                        <a:latin typeface="华文新魏" panose="02010800040101010101" charset="-122"/>
                        <a:ea typeface="华文新魏" panose="02010800040101010101" charset="-122"/>
                        <a:cs typeface="华文新魏" panose="02010800040101010101" charset="-122"/>
                      </a:endParaRPr>
                    </a:p>
                  </a:txBody>
                  <a:tcPr anchor="ctr" anchorCtr="0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640080">
                <a:tc vMerge="1"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华文新魏" panose="02010800040101010101" charset="-122"/>
                          <a:ea typeface="华文新魏" panose="02010800040101010101" charset="-122"/>
                        </a:rPr>
                        <a:t>新时代文明实践活动</a:t>
                      </a:r>
                      <a:endParaRPr lang="zh-CN" altLang="en-US">
                        <a:latin typeface="华文新魏" panose="02010800040101010101" charset="-122"/>
                        <a:ea typeface="华文新魏" panose="0201080004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7030A0"/>
                          </a:solidFill>
                          <a:latin typeface="华文新魏" panose="02010800040101010101" charset="-122"/>
                          <a:ea typeface="华文新魏" panose="02010800040101010101" charset="-122"/>
                        </a:rPr>
                        <a:t>广东岭南文化传承与创新</a:t>
                      </a:r>
                      <a:endParaRPr lang="zh-CN" altLang="en-US">
                        <a:solidFill>
                          <a:srgbClr val="7030A0"/>
                        </a:solidFill>
                        <a:latin typeface="华文新魏" panose="02010800040101010101" charset="-122"/>
                        <a:ea typeface="华文新魏" panose="0201080004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华文新魏" panose="02010800040101010101" charset="-122"/>
                          <a:ea typeface="华文新魏" panose="02010800040101010101" charset="-122"/>
                        </a:rPr>
                        <a:t>中国式现代化的广东实践</a:t>
                      </a:r>
                      <a:endParaRPr lang="zh-CN" altLang="en-US">
                        <a:latin typeface="华文新魏" panose="02010800040101010101" charset="-122"/>
                        <a:ea typeface="华文新魏" panose="0201080004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华文新魏" panose="02010800040101010101" charset="-122"/>
                          <a:ea typeface="华文新魏" panose="02010800040101010101" charset="-122"/>
                        </a:rPr>
                        <a:t>参与绿美广东生态建设</a:t>
                      </a:r>
                      <a:endParaRPr lang="zh-CN" altLang="en-US">
                        <a:latin typeface="华文新魏" panose="02010800040101010101" charset="-122"/>
                        <a:ea typeface="华文新魏" panose="02010800040101010101" charset="-122"/>
                      </a:endParaRPr>
                    </a:p>
                  </a:txBody>
                  <a:tcPr anchor="ctr" anchorCtr="0"/>
                </a:tc>
              </a:tr>
              <a:tr h="6788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华文新魏" panose="02010800040101010101" charset="-122"/>
                          <a:ea typeface="华文新魏" panose="02010800040101010101" charset="-122"/>
                        </a:rPr>
                        <a:t>七年级上学期</a:t>
                      </a:r>
                      <a:endParaRPr lang="zh-CN" altLang="en-US">
                        <a:latin typeface="华文新魏" panose="02010800040101010101" charset="-122"/>
                        <a:ea typeface="华文新魏" panose="0201080004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华文新魏" panose="02010800040101010101" charset="-122"/>
                          <a:ea typeface="华文新魏" panose="02010800040101010101" charset="-122"/>
                        </a:rPr>
                        <a:t>公共安全、健康教育、心理健康、廉洁文化、保密教育、国防教育</a:t>
                      </a:r>
                      <a:endParaRPr lang="zh-CN" altLang="en-US">
                        <a:latin typeface="华文新魏" panose="02010800040101010101" charset="-122"/>
                        <a:ea typeface="华文新魏" panose="0201080004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7030A0"/>
                          </a:solidFill>
                          <a:latin typeface="华文新魏" panose="02010800040101010101" charset="-122"/>
                          <a:ea typeface="华文新魏" panose="02010800040101010101" charset="-122"/>
                        </a:rPr>
                        <a:t>广东历史、岭南文化、岭南艺术</a:t>
                      </a:r>
                      <a:endParaRPr lang="zh-CN" altLang="en-US">
                        <a:solidFill>
                          <a:srgbClr val="7030A0"/>
                        </a:solidFill>
                        <a:latin typeface="华文新魏" panose="02010800040101010101" charset="-122"/>
                        <a:ea typeface="华文新魏" panose="0201080004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广东地理、</a:t>
                      </a:r>
                      <a:r>
                        <a:rPr lang="en-US" altLang="zh-CN"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“</a:t>
                      </a:r>
                      <a:r>
                        <a:rPr lang="zh-CN" altLang="en-US"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双区</a:t>
                      </a:r>
                      <a:r>
                        <a:rPr lang="en-US" altLang="zh-CN"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”</a:t>
                      </a:r>
                      <a:r>
                        <a:rPr lang="zh-CN" altLang="en-US"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建设、广东现代化</a:t>
                      </a:r>
                      <a:endParaRPr lang="zh-CN" altLang="en-US">
                        <a:latin typeface="华文新魏" panose="02010800040101010101" charset="-122"/>
                        <a:ea typeface="华文新魏" panose="02010800040101010101" charset="-122"/>
                        <a:cs typeface="华文新魏" panose="0201080004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华文新魏" panose="02010800040101010101" charset="-122"/>
                          <a:ea typeface="华文新魏" panose="02010800040101010101" charset="-122"/>
                        </a:rPr>
                        <a:t>环境保护、生态文明、广东现代化</a:t>
                      </a:r>
                      <a:endParaRPr lang="zh-CN" altLang="en-US">
                        <a:latin typeface="华文新魏" panose="02010800040101010101" charset="-122"/>
                        <a:ea typeface="华文新魏" panose="0201080004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3"/>
            <p:custDataLst>
              <p:tags r:id="rId1"/>
            </p:custDataLst>
          </p:nvPr>
        </p:nvSpPr>
        <p:spPr>
          <a:xfrm>
            <a:off x="189865" y="41275"/>
            <a:ext cx="11878945" cy="880745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altLang="zh-CN" sz="2000" kern="100" spc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2022</a:t>
            </a:r>
            <a:r>
              <a:rPr lang="zh-CN" altLang="en-US" sz="2000" kern="100" spc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年教育部印发</a:t>
            </a:r>
            <a:r>
              <a:rPr lang="en-US" altLang="zh-CN" sz="2000" kern="100" spc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《</a:t>
            </a:r>
            <a:r>
              <a:rPr lang="zh-CN" altLang="en-US" sz="2000" kern="100" spc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义务教育课程方案和课程标准</a:t>
            </a:r>
            <a:r>
              <a:rPr lang="en-US" altLang="zh-CN" sz="2000" kern="1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(2022</a:t>
            </a:r>
            <a:r>
              <a:rPr lang="zh-CN" altLang="en-US" sz="2000" kern="1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年版</a:t>
            </a:r>
            <a:r>
              <a:rPr lang="en-US" altLang="zh-CN" sz="2000" kern="1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)</a:t>
            </a:r>
            <a:r>
              <a:rPr lang="en-US" altLang="zh-CN" sz="2000" kern="100" spc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》</a:t>
            </a:r>
            <a:r>
              <a:rPr lang="zh-CN" altLang="en-US" sz="2000" kern="100" spc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将中华优秀传统文化全面覆盖所有课程，语文、</a:t>
            </a:r>
            <a:r>
              <a:rPr lang="zh-CN" altLang="en-US" sz="2000" kern="100" spc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历史</a:t>
            </a:r>
            <a:r>
              <a:rPr lang="zh-CN" altLang="en-US" sz="2000" kern="100" spc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、道德与法治三门</a:t>
            </a:r>
            <a:r>
              <a:rPr lang="zh-CN" altLang="en-US" sz="2000" kern="100" spc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主导</a:t>
            </a:r>
            <a:r>
              <a:rPr lang="zh-CN" altLang="en-US" sz="2000" kern="100" spc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，其他所有学科有机融入。</a:t>
            </a:r>
            <a:endParaRPr kumimoji="0" lang="zh-CN" alt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graphicFrame>
        <p:nvGraphicFramePr>
          <p:cNvPr id="4" name="图示 3"/>
          <p:cNvGraphicFramePr/>
          <p:nvPr>
            <p:custDataLst>
              <p:tags r:id="rId2"/>
            </p:custDataLst>
          </p:nvPr>
        </p:nvGraphicFramePr>
        <p:xfrm>
          <a:off x="526764" y="1065197"/>
          <a:ext cx="1120460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矩形 7"/>
          <p:cNvSpPr/>
          <p:nvPr/>
        </p:nvSpPr>
        <p:spPr>
          <a:xfrm>
            <a:off x="5920105" y="5356225"/>
            <a:ext cx="2217420" cy="13220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p>
            <a:pPr algn="ctr"/>
            <a:r>
              <a:rPr lang="zh-CN" altLang="en-US" sz="4000" b="1">
                <a:solidFill>
                  <a:schemeClr val="accent3"/>
                </a:solidFill>
                <a:effectLst/>
                <a:latin typeface="华文新魏" panose="02010800040101010101" charset="-122"/>
                <a:ea typeface="华文新魏" panose="02010800040101010101" charset="-122"/>
              </a:rPr>
              <a:t>培根铸魂</a:t>
            </a:r>
            <a:endParaRPr lang="zh-CN" altLang="en-US" sz="4000" b="1">
              <a:solidFill>
                <a:schemeClr val="accent3"/>
              </a:solidFill>
              <a:effectLst/>
              <a:latin typeface="华文新魏" panose="02010800040101010101" charset="-122"/>
              <a:ea typeface="华文新魏" panose="02010800040101010101" charset="-122"/>
            </a:endParaRPr>
          </a:p>
          <a:p>
            <a:pPr algn="ctr"/>
            <a:r>
              <a:rPr lang="zh-CN" altLang="en-US" sz="4000" b="1">
                <a:solidFill>
                  <a:schemeClr val="accent3"/>
                </a:solidFill>
                <a:effectLst/>
                <a:latin typeface="华文新魏" panose="02010800040101010101" charset="-122"/>
                <a:ea typeface="华文新魏" panose="02010800040101010101" charset="-122"/>
              </a:rPr>
              <a:t>立德树人</a:t>
            </a:r>
            <a:endParaRPr lang="zh-CN" altLang="en-US" sz="4000" b="1">
              <a:solidFill>
                <a:schemeClr val="accent3"/>
              </a:solidFill>
              <a:effectLst/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2776855" y="1920875"/>
            <a:ext cx="2985770" cy="1244600"/>
          </a:xfrm>
          <a:prstGeom prst="rect">
            <a:avLst/>
          </a:prstGeom>
          <a:noFill/>
        </p:spPr>
        <p:txBody>
          <a:bodyPr wrap="square" rtlCol="0" anchor="ctr" anchorCtr="0">
            <a:normAutofit fontScale="90000"/>
          </a:bodyPr>
          <a:lstStyle/>
          <a:p>
            <a:r>
              <a:rPr lang="zh-CN" alt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尚巍手书W" panose="00020600040101010101" pitchFamily="18" charset="-122"/>
              </a:rPr>
              <a:t>第二章</a:t>
            </a:r>
            <a:endParaRPr lang="zh-CN" altLang="en-US" sz="7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汉仪尚巍手书W" panose="00020600040101010101" pitchFamily="18" charset="-122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634490" y="3073400"/>
            <a:ext cx="5490845" cy="910590"/>
          </a:xfrm>
        </p:spPr>
        <p:txBody>
          <a:bodyPr/>
          <a:lstStyle/>
          <a:p>
            <a:pPr algn="dist"/>
            <a:r>
              <a:rPr lang="zh-CN" altLang="en-US" dirty="0"/>
              <a:t>命题</a:t>
            </a:r>
            <a:r>
              <a:rPr lang="zh-CN" altLang="en-US" dirty="0"/>
              <a:t>展示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75" y="38100"/>
            <a:ext cx="539750" cy="539750"/>
          </a:xfrm>
          <a:prstGeom prst="rect">
            <a:avLst/>
          </a:prstGeom>
        </p:spPr>
      </p:pic>
      <p:sp>
        <p:nvSpPr>
          <p:cNvPr id="3" name="副标题 7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539750" y="0"/>
            <a:ext cx="6764020" cy="67056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32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广东省三科统编教材</a:t>
            </a:r>
            <a:r>
              <a:rPr lang="en-US" altLang="zh-CN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“</a:t>
            </a:r>
            <a:r>
              <a:rPr lang="zh-CN" altLang="en-US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铸魂工程</a:t>
            </a:r>
            <a:r>
              <a:rPr lang="en-US" altLang="zh-CN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”</a:t>
            </a:r>
            <a:r>
              <a:rPr lang="zh-CN" altLang="en-US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专项课题</a:t>
            </a:r>
            <a:r>
              <a:rPr lang="en-US" altLang="zh-CN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——</a:t>
            </a:r>
            <a:r>
              <a:rPr lang="zh-CN" altLang="en-US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中华优秀传统文化融入初中历史课程的实践</a:t>
            </a:r>
            <a:r>
              <a:rPr lang="zh-CN" altLang="en-US" sz="1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研究</a:t>
            </a:r>
            <a:endParaRPr lang="zh-CN" altLang="en-US" sz="1800" dirty="0">
              <a:solidFill>
                <a:schemeClr val="dk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0005" y="5231130"/>
            <a:ext cx="850836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en-US" altLang="zh-CN" sz="2000" spc="300" dirty="0">
                <a:solidFill>
                  <a:schemeClr val="accent6">
                    <a:lumMod val="50000"/>
                  </a:schemeClr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  <a:cs typeface="+mj-cs"/>
              </a:rPr>
              <a:t>     </a:t>
            </a:r>
            <a:r>
              <a:rPr lang="zh-CN" altLang="en-US" sz="2000" spc="300" dirty="0">
                <a:solidFill>
                  <a:schemeClr val="accent6">
                    <a:lumMod val="50000"/>
                  </a:schemeClr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  <a:cs typeface="+mj-cs"/>
              </a:rPr>
              <a:t>纸上得来终觉浅，绝知此事要躬行。</a:t>
            </a:r>
            <a:endParaRPr lang="zh-CN" altLang="en-US" sz="2000" spc="300" dirty="0">
              <a:solidFill>
                <a:schemeClr val="accent6">
                  <a:lumMod val="50000"/>
                </a:schemeClr>
              </a:solidFill>
              <a:uFillTx/>
              <a:latin typeface="Arial" panose="020B0604020202020204" pitchFamily="34" charset="0"/>
              <a:ea typeface="汉仪尚巍手书W" panose="00020600040101010101" pitchFamily="18" charset="-122"/>
              <a:cs typeface="+mj-cs"/>
            </a:endParaRPr>
          </a:p>
          <a:p>
            <a:pPr algn="r">
              <a:lnSpc>
                <a:spcPct val="150000"/>
              </a:lnSpc>
              <a:buClrTx/>
              <a:buSzTx/>
              <a:buFontTx/>
            </a:pPr>
            <a:r>
              <a:rPr lang="en-US" altLang="zh-CN" sz="2000" spc="300" dirty="0">
                <a:solidFill>
                  <a:schemeClr val="accent6">
                    <a:lumMod val="50000"/>
                  </a:schemeClr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  <a:cs typeface="+mj-cs"/>
              </a:rPr>
              <a:t>——</a:t>
            </a:r>
            <a:r>
              <a:rPr lang="zh-CN" altLang="en-US" sz="2000" spc="300" dirty="0">
                <a:solidFill>
                  <a:schemeClr val="accent6">
                    <a:lumMod val="50000"/>
                  </a:schemeClr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  <a:cs typeface="+mj-cs"/>
              </a:rPr>
              <a:t>陆游《</a:t>
            </a:r>
            <a:r>
              <a:rPr lang="en-US" altLang="zh-CN" sz="2000" spc="300" dirty="0">
                <a:solidFill>
                  <a:schemeClr val="accent6">
                    <a:lumMod val="50000"/>
                  </a:schemeClr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  <a:cs typeface="+mj-cs"/>
              </a:rPr>
              <a:t>冬夜读书示子聿</a:t>
            </a:r>
            <a:r>
              <a:rPr lang="zh-CN" altLang="en-US" sz="2000" spc="300" dirty="0">
                <a:solidFill>
                  <a:schemeClr val="accent6">
                    <a:lumMod val="50000"/>
                  </a:schemeClr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  <a:cs typeface="+mj-cs"/>
              </a:rPr>
              <a:t>》</a:t>
            </a:r>
            <a:endParaRPr lang="zh-CN" altLang="en-US" sz="2000" spc="300" dirty="0">
              <a:solidFill>
                <a:schemeClr val="accent6">
                  <a:lumMod val="50000"/>
                </a:schemeClr>
              </a:solidFill>
              <a:uFillTx/>
              <a:latin typeface="Arial" panose="020B0604020202020204" pitchFamily="34" charset="0"/>
              <a:ea typeface="汉仪尚巍手书W" panose="00020600040101010101" pitchFamily="18" charset="-122"/>
              <a:cs typeface="+mj-cs"/>
            </a:endParaRP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203835" y="3983990"/>
            <a:ext cx="850836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en-US" altLang="zh-CN" sz="2000" spc="300" dirty="0">
                <a:solidFill>
                  <a:schemeClr val="accent6">
                    <a:lumMod val="50000"/>
                  </a:schemeClr>
                </a:solidFill>
                <a:uFillTx/>
                <a:latin typeface="方正全福体" panose="02000500000000000000" charset="-122"/>
                <a:ea typeface="方正全福体" panose="02000500000000000000" charset="-122"/>
                <a:cs typeface="方正全福体" panose="02000500000000000000" charset="-122"/>
              </a:rPr>
              <a:t>     ——以2022年顺德区九年级第一学期质量检测第31题为例</a:t>
            </a:r>
            <a:endParaRPr lang="en-US" altLang="zh-CN" sz="2000" spc="300" dirty="0">
              <a:solidFill>
                <a:schemeClr val="accent6">
                  <a:lumMod val="50000"/>
                </a:schemeClr>
              </a:solidFill>
              <a:uFillTx/>
              <a:latin typeface="方正全福体" panose="02000500000000000000" charset="-122"/>
              <a:ea typeface="方正全福体" panose="02000500000000000000" charset="-122"/>
              <a:cs typeface="方正全福体" panose="02000500000000000000" charset="-122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（一）如何寻找切入</a:t>
            </a:r>
            <a:r>
              <a:rPr lang="zh-CN" altLang="en-US"/>
              <a:t>点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65735" y="1000125"/>
            <a:ext cx="3825240" cy="576961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92125" y="1763395"/>
            <a:ext cx="1356995" cy="232410"/>
          </a:xfrm>
          <a:prstGeom prst="rect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579755" y="3596640"/>
            <a:ext cx="1356995" cy="232410"/>
          </a:xfrm>
          <a:prstGeom prst="rect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492125" y="5177155"/>
            <a:ext cx="1356995" cy="232410"/>
          </a:xfrm>
          <a:prstGeom prst="rect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140835" y="1000125"/>
            <a:ext cx="3651250" cy="5708650"/>
          </a:xfrm>
          <a:prstGeom prst="rect">
            <a:avLst/>
          </a:prstGeom>
        </p:spPr>
      </p:pic>
      <p:sp>
        <p:nvSpPr>
          <p:cNvPr id="14" name="矩形 13"/>
          <p:cNvSpPr/>
          <p:nvPr>
            <p:custDataLst>
              <p:tags r:id="rId7"/>
            </p:custDataLst>
          </p:nvPr>
        </p:nvSpPr>
        <p:spPr>
          <a:xfrm>
            <a:off x="4458970" y="1763395"/>
            <a:ext cx="1056640" cy="232410"/>
          </a:xfrm>
          <a:prstGeom prst="rect">
            <a:avLst/>
          </a:prstGeom>
          <a:noFill/>
          <a:ln w="28575" cmpd="sng">
            <a:solidFill>
              <a:srgbClr val="7030A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 14"/>
          <p:cNvSpPr/>
          <p:nvPr>
            <p:custDataLst>
              <p:tags r:id="rId8"/>
            </p:custDataLst>
          </p:nvPr>
        </p:nvSpPr>
        <p:spPr>
          <a:xfrm>
            <a:off x="4458970" y="2520315"/>
            <a:ext cx="1056640" cy="232410"/>
          </a:xfrm>
          <a:prstGeom prst="rect">
            <a:avLst/>
          </a:prstGeom>
          <a:noFill/>
          <a:ln w="28575" cmpd="sng">
            <a:solidFill>
              <a:srgbClr val="7030A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9"/>
            </p:custDataLst>
          </p:nvPr>
        </p:nvSpPr>
        <p:spPr>
          <a:xfrm>
            <a:off x="4458970" y="3326130"/>
            <a:ext cx="1056640" cy="232410"/>
          </a:xfrm>
          <a:prstGeom prst="rect">
            <a:avLst/>
          </a:prstGeom>
          <a:noFill/>
          <a:ln w="28575" cmpd="sng">
            <a:solidFill>
              <a:srgbClr val="7030A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10"/>
            </p:custDataLst>
          </p:nvPr>
        </p:nvSpPr>
        <p:spPr>
          <a:xfrm>
            <a:off x="4458970" y="4083050"/>
            <a:ext cx="1056640" cy="232410"/>
          </a:xfrm>
          <a:prstGeom prst="rect">
            <a:avLst/>
          </a:prstGeom>
          <a:noFill/>
          <a:ln w="28575" cmpd="sng">
            <a:solidFill>
              <a:srgbClr val="7030A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11"/>
            </p:custDataLst>
          </p:nvPr>
        </p:nvSpPr>
        <p:spPr>
          <a:xfrm>
            <a:off x="4528185" y="4593590"/>
            <a:ext cx="1395730" cy="232410"/>
          </a:xfrm>
          <a:prstGeom prst="rect">
            <a:avLst/>
          </a:prstGeom>
          <a:noFill/>
          <a:ln w="28575" cmpd="sng">
            <a:solidFill>
              <a:srgbClr val="7030A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 18"/>
          <p:cNvSpPr/>
          <p:nvPr>
            <p:custDataLst>
              <p:tags r:id="rId12"/>
            </p:custDataLst>
          </p:nvPr>
        </p:nvSpPr>
        <p:spPr>
          <a:xfrm>
            <a:off x="4458970" y="6205220"/>
            <a:ext cx="1291590" cy="232410"/>
          </a:xfrm>
          <a:prstGeom prst="rect">
            <a:avLst/>
          </a:prstGeom>
          <a:noFill/>
          <a:ln w="28575" cmpd="sng">
            <a:solidFill>
              <a:srgbClr val="7030A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8125460" y="1000125"/>
            <a:ext cx="368173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1.</a:t>
            </a:r>
            <a:r>
              <a:rPr lang="zh-CN" altLang="en-US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根据《中华优秀传统文化进中小学课程教材指南》中的主题内容，尝试在经典篇目、人文典故等载体形式中寻找生动形象，有意义，且可挖掘的材料</a:t>
            </a:r>
            <a:endParaRPr lang="zh-CN" altLang="en-US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endParaRPr lang="zh-CN" altLang="en-US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r>
              <a:rPr lang="en-US" altLang="zh-CN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2.</a:t>
            </a:r>
            <a:r>
              <a:rPr lang="zh-CN" altLang="en-US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翻阅电子版</a:t>
            </a:r>
            <a:r>
              <a:rPr lang="en-US" altLang="zh-CN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/</a:t>
            </a:r>
            <a:r>
              <a:rPr lang="zh-CN" altLang="en-US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纸质版资料</a:t>
            </a:r>
            <a:r>
              <a:rPr lang="en-US" altLang="zh-CN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-</a:t>
            </a:r>
            <a:r>
              <a:rPr lang="zh-CN" altLang="en-US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《中华优秀传统文化（全国中小学生教育读本）》《历史课标解析与史料研习》《史学阅读与微课设计》</a:t>
            </a:r>
            <a:r>
              <a:rPr lang="zh-CN" altLang="en-US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等，从相关著作、论文寻找灵感</a:t>
            </a:r>
            <a:endParaRPr lang="zh-CN" altLang="en-US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endParaRPr lang="zh-CN" altLang="en-US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r>
              <a:rPr lang="en-US" altLang="zh-CN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3.</a:t>
            </a:r>
            <a:r>
              <a:rPr lang="zh-CN" altLang="en-US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综合考虑，进行</a:t>
            </a:r>
            <a:r>
              <a:rPr lang="zh-CN" altLang="en-US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预选</a:t>
            </a:r>
            <a:endParaRPr lang="zh-CN" altLang="en-US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  <a:p>
            <a:r>
              <a:rPr lang="zh-CN" altLang="en-US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（原则：①小切口，大历史；②</a:t>
            </a:r>
            <a:r>
              <a:rPr lang="zh-CN" altLang="en-US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可操作性）</a:t>
            </a:r>
            <a:endParaRPr lang="zh-CN" altLang="en-US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8339455" y="5280660"/>
            <a:ext cx="1040130" cy="149733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9655175" y="5246370"/>
            <a:ext cx="1099820" cy="158559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937240" y="5289550"/>
            <a:ext cx="1100455" cy="1541780"/>
          </a:xfrm>
          <a:prstGeom prst="rect">
            <a:avLst/>
          </a:prstGeom>
        </p:spPr>
      </p:pic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87350" y="1007110"/>
            <a:ext cx="5250815" cy="5867400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（二）如何建构试题</a:t>
            </a:r>
            <a:r>
              <a:rPr lang="en-US" altLang="zh-CN"/>
              <a:t>-1.</a:t>
            </a:r>
            <a:r>
              <a:rPr lang="zh-CN" altLang="en-US"/>
              <a:t>寻找</a:t>
            </a:r>
            <a:r>
              <a:rPr lang="zh-CN" altLang="en-US"/>
              <a:t>素材</a:t>
            </a:r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807335" y="2458720"/>
            <a:ext cx="2724150" cy="185420"/>
          </a:xfrm>
          <a:prstGeom prst="rect">
            <a:avLst/>
          </a:prstGeom>
          <a:noFill/>
          <a:ln w="28575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3689350" y="4525645"/>
            <a:ext cx="1755140" cy="262255"/>
          </a:xfrm>
          <a:prstGeom prst="rect">
            <a:avLst/>
          </a:prstGeom>
          <a:noFill/>
          <a:ln w="28575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3807460" y="5640705"/>
            <a:ext cx="1637665" cy="194945"/>
          </a:xfrm>
          <a:prstGeom prst="rect">
            <a:avLst/>
          </a:prstGeom>
          <a:noFill/>
          <a:ln w="28575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022340" y="1192530"/>
            <a:ext cx="1578610" cy="23037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799705" y="1260475"/>
            <a:ext cx="3748405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第一编</a:t>
            </a:r>
            <a:r>
              <a:rPr lang="en-US" altLang="zh-CN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</a:t>
            </a:r>
            <a:r>
              <a:rPr lang="zh-CN" altLang="en-US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产生时期：先秦家训</a:t>
            </a:r>
            <a:endParaRPr lang="zh-CN" altLang="en-US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第二编</a:t>
            </a:r>
            <a:r>
              <a:rPr lang="en-US" altLang="zh-CN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</a:t>
            </a:r>
            <a:r>
              <a:rPr lang="zh-CN" altLang="en-US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定型时期：两汉三国家训</a:t>
            </a:r>
            <a:endParaRPr lang="zh-CN" altLang="en-US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第三编</a:t>
            </a:r>
            <a:r>
              <a:rPr lang="en-US" altLang="zh-CN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</a:t>
            </a:r>
            <a:r>
              <a:rPr lang="zh-CN" altLang="en-US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成熟时期：两晋至隋唐</a:t>
            </a:r>
            <a:r>
              <a:rPr lang="zh-CN" altLang="en-US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家训</a:t>
            </a:r>
            <a:endParaRPr lang="zh-CN" altLang="en-US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第</a:t>
            </a:r>
            <a:r>
              <a:rPr lang="zh-CN" altLang="en-US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四编</a:t>
            </a:r>
            <a:r>
              <a:rPr lang="en-US" altLang="zh-CN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</a:t>
            </a:r>
            <a:r>
              <a:rPr lang="zh-CN" altLang="en-US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繁荣时期：宋元</a:t>
            </a:r>
            <a:r>
              <a:rPr lang="zh-CN" altLang="en-US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家训</a:t>
            </a:r>
            <a:endParaRPr lang="zh-CN" altLang="en-US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第五编</a:t>
            </a:r>
            <a:r>
              <a:rPr lang="en-US" altLang="zh-CN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</a:t>
            </a:r>
            <a:r>
              <a:rPr lang="zh-CN" altLang="en-US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鼎盛至衰落时期：明清</a:t>
            </a:r>
            <a:r>
              <a:rPr lang="zh-CN" altLang="en-US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家训</a:t>
            </a:r>
            <a:endParaRPr lang="zh-CN" altLang="en-US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517005" y="3525520"/>
            <a:ext cx="3884295" cy="14325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962015" y="5054600"/>
            <a:ext cx="5245100" cy="163830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（二）如何建构试题</a:t>
            </a:r>
            <a:r>
              <a:rPr lang="en-US" altLang="zh-CN"/>
              <a:t>-2.</a:t>
            </a:r>
            <a:r>
              <a:rPr lang="zh-CN" altLang="en-US"/>
              <a:t>编制</a:t>
            </a:r>
            <a:r>
              <a:rPr lang="zh-CN" altLang="en-US"/>
              <a:t>试题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15570" y="1007110"/>
            <a:ext cx="6744970" cy="40925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31．家训是一种教育形式，随着时代的发展不断丰富。阅读以下材料，回答问题。（12分）</a:t>
            </a:r>
            <a:endParaRPr lang="zh-CN" altLang="en-US" sz="2000" b="1"/>
          </a:p>
          <a:p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材料一 </a:t>
            </a:r>
            <a:r>
              <a:rPr lang="zh-CN" altLang="en-US" sz="2000" b="1"/>
              <a:t> </a:t>
            </a:r>
            <a:endParaRPr lang="zh-CN" altLang="en-US" sz="2000" b="1"/>
          </a:p>
          <a:p>
            <a:r>
              <a:rPr lang="en-US" altLang="zh-CN" sz="2000" b="1"/>
              <a:t>       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家训是在古代家庭或家族中，父母、长辈对子孙后代以及家庭成员的教导、规劝与训诫。就其性质而言，家训不仅是一种家庭教育形式，而且也是一种社会教化工具以及传统文化体裁；就其内容而言，家训涵盖了修身、治家、处世、勉学、为官、交游等多个方面；就其范围而言，家诫、家规、家法、家范、乡规、乡约、族规、庭训等都属于家训；就其形式而言，有规章、条例、诗词、散文、书信、格言、遗言等。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/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——摘编自李淑敏《中华优秀传统家训文化传承发展研究》</a:t>
            </a:r>
            <a:endParaRPr lang="zh-CN" altLang="en-US" sz="2000" b="1"/>
          </a:p>
          <a:p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（1）根据材料一，概括中国古代家训的主要特点。（4分）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5570" y="5099685"/>
            <a:ext cx="618299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【参考答案】</a:t>
            </a:r>
            <a:endParaRPr lang="zh-CN" altLang="en-US" sz="20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（1）主要特点：具有教化功能（或以传统文化为载体）；内容丰富（或涵盖生活多方面）；范围广；形式多样（或通过条例、诗词等多种形式表达）。（任意答对一点得2分，满分4分）</a:t>
            </a:r>
            <a:endParaRPr lang="zh-CN" altLang="en-US" sz="20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938645" y="1094740"/>
            <a:ext cx="5117465" cy="3784600"/>
          </a:xfrm>
          <a:prstGeom prst="rect">
            <a:avLst/>
          </a:prstGeom>
          <a:noFill/>
          <a:ln w="25400">
            <a:solidFill>
              <a:schemeClr val="accent1"/>
            </a:solidFill>
            <a:prstDash val="dashDot"/>
          </a:ln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设计意图：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本题以传统文化载体之一的家风家训作为切入点，聚焦于家与国之间的关系，立足家国情怀</a:t>
            </a:r>
            <a:r>
              <a:rPr lang="zh-CN" altLang="en-US" sz="2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（立意）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，全题要求学生从家训中解读其时代背景及其历史影响，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通过特点、影响、关系等设问考查了学生的史料阅读分析、概括比较归纳、知识迁移运用、表达解释说明等关键能力</a:t>
            </a:r>
            <a:r>
              <a:rPr lang="zh-CN" altLang="en-US" sz="2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（能力要求）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，并紧扣新课标中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了解并认同中华优秀传统文化，认识中华文明的历史价值和现实意义，增强民族自尊心、自信心和自豪感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”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的目标要求</a:t>
            </a:r>
            <a:r>
              <a:rPr lang="zh-CN" altLang="en-US" sz="2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（课程标准）</a:t>
            </a:r>
            <a:r>
              <a:rPr lang="zh-CN" altLang="en-US" sz="20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，落实</a:t>
            </a:r>
            <a:r>
              <a:rPr lang="en-US" altLang="zh-CN" sz="20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“</a:t>
            </a:r>
            <a:r>
              <a:rPr lang="zh-CN" altLang="en-US" sz="20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立德树人</a:t>
            </a:r>
            <a:r>
              <a:rPr lang="en-US" altLang="zh-CN" sz="20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”</a:t>
            </a:r>
            <a:r>
              <a:rPr lang="zh-CN" altLang="en-US" sz="20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的根本任务。</a:t>
            </a:r>
            <a:endParaRPr lang="zh-CN" altLang="en-US" sz="20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38645" y="5039360"/>
            <a:ext cx="5117465" cy="1630045"/>
          </a:xfrm>
          <a:prstGeom prst="rect">
            <a:avLst/>
          </a:prstGeom>
          <a:noFill/>
          <a:ln w="25400" cmpd="sng">
            <a:solidFill>
              <a:schemeClr val="accent1">
                <a:shade val="50000"/>
              </a:schemeClr>
            </a:solidFill>
            <a:prstDash val="dashDot"/>
          </a:ln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命题者的“小心思”</a:t>
            </a:r>
            <a:r>
              <a:rPr lang="zh-CN" altLang="en-US" sz="20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：</a:t>
            </a:r>
            <a:endParaRPr lang="zh-CN" altLang="en-US" sz="2000" b="1">
              <a:solidFill>
                <a:srgbClr val="00B05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①材料选取主要是对家训的整体认识，概括能力的考查（特点类题目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强化）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②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熟悉的陌生人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”——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家训再认识，更系统的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认识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2965" y="1007110"/>
            <a:ext cx="5250815" cy="58674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2" grpId="0"/>
      <p:bldP spid="3" grpId="0"/>
    </p:bldLst>
  </p:timing>
</p:sld>
</file>

<file path=ppt/tags/tag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LIDE_BK_DARK_LIGHT" val="2"/>
</p:tagLst>
</file>

<file path=ppt/tags/tag10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LIDE_BK_DARK_LIGHT" val="2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1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805"/>
  <p:tag name="KSO_WM_SCREEN_THEME_FLAG" val="Dlrq25wU2PGuGg5bbmjbDHonVwYkukrvEiQ3a3zQLIyRXrdIVWBXk5rwpMP5crKiXlDZTRPcaukd/ScsTM7L1tnQ2+wnjWfbYpggRTGoKk0=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805"/>
  <p:tag name="KSO_WM_SCREEN_THEME_FLAG" val="Dlrq25wU2PGuGg5bbmjbDHonVwYkukrvEiQ3a3zQLIyRXrdIVWBXk5rwpMP5crKiXlDZTRPcaukd/ScsTM7L1tnQ2+wnjWfbYpggRTGoKk0=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LIDE_BK_DARK_LIGHT" val="2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HonVwYkukrvEiQ3a3zQLIyRXrdIVWBXk5rwpMP5crKiXlDZTRPcaukd/ScsTM7L1tnQ2+wnjWfbYpggRTGoKk0=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HonVwYkukrvEiQ3a3zQLIyRXrdIVWBXk5rwpMP5crKiXlDZTRPcaukd/ScsTM7L1tnQ2+wnjWfbYpggRTGoKk0=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HonVwYkukrvEiQ3a3zQLIyRXrdIVWBXk5rwpMP5crKiXlDZTRPcaukd/ScsTM7L1tnQ2+wnjWfbYpggRTGoKk0="/>
</p:tagLst>
</file>

<file path=ppt/tags/tag123.xml><?xml version="1.0" encoding="utf-8"?>
<p:tagLst xmlns:p="http://schemas.openxmlformats.org/presentationml/2006/main"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2805"/>
  <p:tag name="KSO_WM_TEMPLATE_THUMBS_INDEX" val="1、4、7、8、9、10、11、12、13、14、15"/>
  <p:tag name="KSO_WM_SCREEN_THEME_FLAG" val="Dlrq25wU2PGuGg5bbmjbDHonVwYkukrvEiQ3a3zQLIyRXrdIVWBXk5rwpMP5crKiXlDZTRPcaukd/ScsTM7L1tnQ2+wnjWfbYpggRTGoKk0="/>
</p:tagLst>
</file>

<file path=ppt/tags/tag124.xml><?xml version="1.0" encoding="utf-8"?>
<p:tagLst xmlns:p="http://schemas.openxmlformats.org/presentationml/2006/main">
  <p:tag name="KSO_WM_UNIT_ISCONTENTSTITLE" val="0"/>
  <p:tag name="KSO_WM_UNIT_PRESET_TEXT" val="古典雅致国风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805_1*a*1"/>
  <p:tag name="KSO_WM_TEMPLATE_CATEGORY" val="custom"/>
  <p:tag name="KSO_WM_TEMPLATE_INDEX" val="20202805"/>
  <p:tag name="KSO_WM_UNIT_LAYERLEVEL" val="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  <p:tag name="KSO_WM_SCREEN_THEME_FLAG" val="Dlrq25wU2PGuGg5bbmjbDHonVwYkukrvEiQ3a3zQLIyRXrdIVWBXk5rwpMP5crKiXlDZTRPcaukd/ScsTM7L1tnQ2+wnjWfbYpggRTGoKk0="/>
</p:tagLst>
</file>

<file path=ppt/tags/tag125.xml><?xml version="1.0" encoding="utf-8"?>
<p:tagLst xmlns:p="http://schemas.openxmlformats.org/presentationml/2006/main">
  <p:tag name="KSO_WM_UNIT_ISCONTENTSTITLE" val="0"/>
  <p:tag name="KSO_WM_UNIT_PRESET_TEXT" val="单击此处添加副标题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2805_1*b*1"/>
  <p:tag name="KSO_WM_TEMPLATE_CATEGORY" val="custom"/>
  <p:tag name="KSO_WM_TEMPLATE_INDEX" val="20202805"/>
  <p:tag name="KSO_WM_UNIT_LAYERLEVEL" val="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  <p:tag name="KSO_WM_SCREEN_THEME_FLAG" val="Dlrq25wU2PGuGg5bbmjbDHonVwYkukrvEiQ3a3zQLIyRXrdIVWBXk5rwpMP5crKiXlDZTRPcaukd/ScsTM7L1tnQ2+wnjWfbYpggRTGoKk0="/>
</p:tagLst>
</file>

<file path=ppt/tags/tag126.xml><?xml version="1.0" encoding="utf-8"?>
<p:tagLst xmlns:p="http://schemas.openxmlformats.org/presentationml/2006/main">
  <p:tag name="KSO_WM_UNIT_ISCONTENTSTITLE" val="0"/>
  <p:tag name="KSO_WM_UNIT_PRESET_TEXT" val="单击此处添加副标题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2805_1*b*1"/>
  <p:tag name="KSO_WM_TEMPLATE_CATEGORY" val="custom"/>
  <p:tag name="KSO_WM_TEMPLATE_INDEX" val="20202805"/>
  <p:tag name="KSO_WM_UNIT_LAYERLEVEL" val="1"/>
  <p:tag name="KSO_WM_TAG_VERSION" val="1.0"/>
  <p:tag name="KSO_WM_BEAUTIFY_FLAG" val=""/>
  <p:tag name="KSO_WM_UNIT_TEXT_FILL_FORE_SCHEMECOLOR_INDEX_BRIGHTNESS" val="0.15"/>
  <p:tag name="KSO_WM_UNIT_TEXT_FILL_FORE_SCHEMECOLOR_INDEX" val="13"/>
  <p:tag name="KSO_WM_UNIT_TEXT_FILL_TYPE" val="1"/>
  <p:tag name="KSO_WM_SCREEN_THEME_FLAG" val="Dlrq25wU2PGuGg5bbmjbDHonVwYkukrvEiQ3a3zQLIyRXrdIVWBXk5rwpMP5crKiXlDZTRPcaukd/ScsTM7L1tnQ2+wnjWfbYpggRTGoKk0="/>
</p:tagLst>
</file>

<file path=ppt/tags/tag127.xml><?xml version="1.0" encoding="utf-8"?>
<p:tagLst xmlns:p="http://schemas.openxmlformats.org/presentationml/2006/main">
  <p:tag name="KSO_WM_BEAUTIFY_FLAG" val=""/>
  <p:tag name="KSO_WM_SCREEN_THEME_FLAG" val="Dlrq25wU2PGuGg5bbmjbDHonVwYkukrvEiQ3a3zQLIyRXrdIVWBXk5rwpMP5crKiXlDZTRPcaukd/ScsTM7L1tnQ2+wnjWfbYpggRTGoKk0="/>
</p:tagLst>
</file>

<file path=ppt/tags/tag128.xml><?xml version="1.0" encoding="utf-8"?>
<p:tagLst xmlns:p="http://schemas.openxmlformats.org/presentationml/2006/main">
  <p:tag name="KSO_WM_UNIT_ISCONTENTSTITLE" val="0"/>
  <p:tag name="KSO_WM_UNIT_PRESET_TEXT" val="单击此处添加副标题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2805_1*b*1"/>
  <p:tag name="KSO_WM_TEMPLATE_CATEGORY" val="custom"/>
  <p:tag name="KSO_WM_TEMPLATE_INDEX" val="20202805"/>
  <p:tag name="KSO_WM_UNIT_LAYERLEVEL" val="1"/>
  <p:tag name="KSO_WM_TAG_VERSION" val="1.0"/>
  <p:tag name="KSO_WM_BEAUTIFY_FLAG" val=""/>
  <p:tag name="KSO_WM_UNIT_TEXT_FILL_FORE_SCHEMECOLOR_INDEX_BRIGHTNESS" val="0.15"/>
  <p:tag name="KSO_WM_UNIT_TEXT_FILL_FORE_SCHEMECOLOR_INDEX" val="13"/>
  <p:tag name="KSO_WM_UNIT_TEXT_FILL_TYPE" val="1"/>
  <p:tag name="KSO_WM_SCREEN_THEME_FLAG" val="Dlrq25wU2PGuGg5bbmjbDHonVwYkukrvEiQ3a3zQLIyRXrdIVWBXk5rwpMP5crKiXlDZTRPcaukd/ScsTM7L1tnQ2+wnjWfbYpggRTGoKk0="/>
</p:tagLst>
</file>

<file path=ppt/tags/tag129.xml><?xml version="1.0" encoding="utf-8"?>
<p:tagLst xmlns:p="http://schemas.openxmlformats.org/presentationml/2006/main">
  <p:tag name="KSO_WM_SLIDE_ID" val="custom20202805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2805"/>
  <p:tag name="KSO_WM_SLIDE_LAYOUT" val="a_b"/>
  <p:tag name="KSO_WM_SLIDE_LAYOUT_CNT" val="1_1"/>
  <p:tag name="KSO_WM_TEMPLATE_THUMBS_INDEX" val="1、4、7、8、9、10、11、12、13、14、15"/>
  <p:tag name="KSO_WM_SCREEN_THEME_FLAG" val="Dlrq25wU2PGuGg5bbmjbDHonVwYkukrvEiQ3a3zQLIyRXrdIVWBXk5rwpMP5crKiXlDZTRPcaukd/ScsTM7L1tnQ2+wnjWfbYpggRTGoKk0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ISCONTENTSTITLE" val="1"/>
  <p:tag name="KSO_WM_UNIT_PRESET_TEXT" val="目录"/>
  <p:tag name="KSO_WM_UNIT_NOCLEAR" val="0"/>
  <p:tag name="KSO_WM_UNIT_VALUE" val="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2805_3*a*1"/>
  <p:tag name="KSO_WM_TEMPLATE_CATEGORY" val="custom"/>
  <p:tag name="KSO_WM_TEMPLATE_INDEX" val="20202805"/>
  <p:tag name="KSO_WM_UNIT_LAYERLEVEL" val="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  <p:tag name="KSO_WM_SCREEN_THEME_FLAG" val="Dlrq25wU2PGuGg5bbmjbDHonVwYkukrvEiQ3a3zQLIyRXrdIVWBXk5rwpMP5crKiXlDZTRPcaukd/ScsTM7L1tnQ2+wnjWfbYpggRTGoKk0=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custom20202805_3*l_h_i*1_4_1"/>
  <p:tag name="KSO_WM_TEMPLATE_CATEGORY" val="custom"/>
  <p:tag name="KSO_WM_TEMPLATE_INDEX" val="2020280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  <p:tag name="KSO_WM_SCREEN_THEME_FLAG" val="Dlrq25wU2PGuGg5bbmjbDHonVwYkukrvEiQ3a3zQLIyRXrdIVWBXk5rwpMP5crKiXlDZTRPcaukd/ScsTM7L1tnQ2+wnjWfbYpggRTGoKk0="/>
</p:tagLst>
</file>

<file path=ppt/tags/tag132.xml><?xml version="1.0" encoding="utf-8"?>
<p:tagLst xmlns:p="http://schemas.openxmlformats.org/presentationml/2006/main">
  <p:tag name="KSO_WM_UNIT_ISCONTENTSTITLE" val="0"/>
  <p:tag name="KSO_WM_UNIT_PRESET_TEXT" val="单击此处添加正文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custom20202805_3*l_h_f*1_4_1"/>
  <p:tag name="KSO_WM_TEMPLATE_CATEGORY" val="custom"/>
  <p:tag name="KSO_WM_TEMPLATE_INDEX" val="20202805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  <p:tag name="KSO_WM_SCREEN_THEME_FLAG" val="Dlrq25wU2PGuGg5bbmjbDHonVwYkukrvEiQ3a3zQLIyRXrdIVWBXk5rwpMP5crKiXlDZTRPcaukd/ScsTM7L1tnQ2+wnjWfbYpggRTGoKk0=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1"/>
  <p:tag name="KSO_WM_UNIT_ID" val="custom20202805_3*l_h_i*1_5_1"/>
  <p:tag name="KSO_WM_TEMPLATE_CATEGORY" val="custom"/>
  <p:tag name="KSO_WM_TEMPLATE_INDEX" val="2020280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  <p:tag name="KSO_WM_SCREEN_THEME_FLAG" val="Dlrq25wU2PGuGg5bbmjbDHonVwYkukrvEiQ3a3zQLIyRXrdIVWBXk5rwpMP5crKiXlDZTRPcaukd/ScsTM7L1tnQ2+wnjWfbYpggRTGoKk0="/>
</p:tagLst>
</file>

<file path=ppt/tags/tag134.xml><?xml version="1.0" encoding="utf-8"?>
<p:tagLst xmlns:p="http://schemas.openxmlformats.org/presentationml/2006/main">
  <p:tag name="KSO_WM_UNIT_ISCONTENTSTITLE" val="0"/>
  <p:tag name="KSO_WM_UNIT_PRESET_TEXT" val="单击此处添加正文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5_1"/>
  <p:tag name="KSO_WM_UNIT_ID" val="custom20202805_3*l_h_f*1_5_1"/>
  <p:tag name="KSO_WM_TEMPLATE_CATEGORY" val="custom"/>
  <p:tag name="KSO_WM_TEMPLATE_INDEX" val="20202805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  <p:tag name="KSO_WM_SCREEN_THEME_FLAG" val="Dlrq25wU2PGuGg5bbmjbDHonVwYkukrvEiQ3a3zQLIyRXrdIVWBXk5rwpMP5crKiXlDZTRPcaukd/ScsTM7L1tnQ2+wnjWfbYpggRTGoKk0=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6_1"/>
  <p:tag name="KSO_WM_UNIT_ID" val="custom20202805_3*l_h_i*1_6_1"/>
  <p:tag name="KSO_WM_TEMPLATE_CATEGORY" val="custom"/>
  <p:tag name="KSO_WM_TEMPLATE_INDEX" val="2020280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  <p:tag name="KSO_WM_SCREEN_THEME_FLAG" val="Dlrq25wU2PGuGg5bbmjbDHonVwYkukrvEiQ3a3zQLIyRXrdIVWBXk5rwpMP5crKiXlDZTRPcaukd/ScsTM7L1tnQ2+wnjWfbYpggRTGoKk0="/>
</p:tagLst>
</file>

<file path=ppt/tags/tag136.xml><?xml version="1.0" encoding="utf-8"?>
<p:tagLst xmlns:p="http://schemas.openxmlformats.org/presentationml/2006/main">
  <p:tag name="KSO_WM_UNIT_ISCONTENTSTITLE" val="0"/>
  <p:tag name="KSO_WM_UNIT_PRESET_TEXT" val="单击此处添加正文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6_1"/>
  <p:tag name="KSO_WM_UNIT_ID" val="custom20202805_3*l_h_f*1_6_1"/>
  <p:tag name="KSO_WM_TEMPLATE_CATEGORY" val="custom"/>
  <p:tag name="KSO_WM_TEMPLATE_INDEX" val="20202805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  <p:tag name="KSO_WM_SCREEN_THEME_FLAG" val="Dlrq25wU2PGuGg5bbmjbDHonVwYkukrvEiQ3a3zQLIyRXrdIVWBXk5rwpMP5crKiXlDZTRPcaukd/ScsTM7L1tnQ2+wnjWfbYpggRTGoKk0="/>
</p:tagLst>
</file>

<file path=ppt/tags/tag137.xml><?xml version="1.0" encoding="utf-8"?>
<p:tagLst xmlns:p="http://schemas.openxmlformats.org/presentationml/2006/main">
  <p:tag name="KSO_WM_BEAUTIFY_FLAG" val=""/>
  <p:tag name="KSO_WM_SCREEN_THEME_FLAG" val="Dlrq25wU2PGuGg5bbmjbDHonVwYkukrvEiQ3a3zQLIyRXrdIVWBXk5rwpMP5crKiXlDZTRPcaukd/ScsTM7L1tnQ2+wnjWfbYpggRTGoKk0="/>
</p:tagLst>
</file>

<file path=ppt/tags/tag138.xml><?xml version="1.0" encoding="utf-8"?>
<p:tagLst xmlns:p="http://schemas.openxmlformats.org/presentationml/2006/main">
  <p:tag name="KSO_WM_UNIT_ISCONTENTSTITLE" val="0"/>
  <p:tag name="KSO_WM_UNIT_PRESET_TEXT" val="单击此处添加副标题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2805_1*b*1"/>
  <p:tag name="KSO_WM_TEMPLATE_CATEGORY" val="custom"/>
  <p:tag name="KSO_WM_TEMPLATE_INDEX" val="20202805"/>
  <p:tag name="KSO_WM_UNIT_LAYERLEVEL" val="1"/>
  <p:tag name="KSO_WM_TAG_VERSION" val="1.0"/>
  <p:tag name="KSO_WM_BEAUTIFY_FLAG" val=""/>
  <p:tag name="KSO_WM_UNIT_TEXT_FILL_FORE_SCHEMECOLOR_INDEX_BRIGHTNESS" val="0.15"/>
  <p:tag name="KSO_WM_UNIT_TEXT_FILL_FORE_SCHEMECOLOR_INDEX" val="13"/>
  <p:tag name="KSO_WM_UNIT_TEXT_FILL_TYPE" val="1"/>
  <p:tag name="KSO_WM_SCREEN_THEME_FLAG" val="Dlrq25wU2PGuGg5bbmjbDHonVwYkukrvEiQ3a3zQLIyRXrdIVWBXk5rwpMP5crKiXlDZTRPcaukd/ScsTM7L1tnQ2+wnjWfbYpggRTGoKk0="/>
</p:tagLst>
</file>

<file path=ppt/tags/tag139.xml><?xml version="1.0" encoding="utf-8"?>
<p:tagLst xmlns:p="http://schemas.openxmlformats.org/presentationml/2006/main">
  <p:tag name="KSO_WM_SLIDE_ID" val="custom20202805_3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3"/>
  <p:tag name="KSO_WM_SLIDE_INDEX" val="3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805"/>
  <p:tag name="KSO_WM_SLIDE_LAYOUT" val="a_l"/>
  <p:tag name="KSO_WM_SLIDE_LAYOUT_CNT" val="1_1"/>
  <p:tag name="KSO_WM_SCREEN_THEME_FLAG" val="Dlrq25wU2PGuGg5bbmjbDHonVwYkukrvEiQ3a3zQLIyRXrdIVWBXk5rwpMP5crKiXlDZTRPcaukd/ScsTM7L1tnQ2+wnjWfbYpggRTGoKk0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PRESET_TEXT" val="第一章"/>
  <p:tag name="KSO_WM_UNIT_NOCLEAR" val="0"/>
  <p:tag name="KSO_WM_UNIT_VALUE" val="4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02805_7*e*1"/>
  <p:tag name="KSO_WM_TEMPLATE_CATEGORY" val="custom"/>
  <p:tag name="KSO_WM_TEMPLATE_INDEX" val="20202805"/>
  <p:tag name="KSO_WM_UNIT_LAYERLEVEL" val="1"/>
  <p:tag name="KSO_WM_TAG_VERSION" val="1.0"/>
  <p:tag name="KSO_WM_BEAUTIFY_FLAG" val="#wm#"/>
  <p:tag name="KSO_WM_SCREEN_THEME_FLAG" val="Dlrq25wU2PGuGg5bbmjbDHonVwYkukrvEiQ3a3zQLIyRXrdIVWBXk5rwpMP5crKiXlDZTRPcaukd/ScsTM7L1tnQ2+wnjWfbYpggRTGoKk0="/>
</p:tagLst>
</file>

<file path=ppt/tags/tag141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805_7*a*1"/>
  <p:tag name="KSO_WM_TEMPLATE_CATEGORY" val="custom"/>
  <p:tag name="KSO_WM_TEMPLATE_INDEX" val="20202805"/>
  <p:tag name="KSO_WM_UNIT_LAYERLEVEL" val="1"/>
  <p:tag name="KSO_WM_TAG_VERSION" val="1.0"/>
  <p:tag name="KSO_WM_BEAUTIFY_FLAG" val="#wm#"/>
  <p:tag name="KSO_WM_SCREEN_THEME_FLAG" val="Dlrq25wU2PGuGg5bbmjbDHonVwYkukrvEiQ3a3zQLIyRXrdIVWBXk5rwpMP5crKiXlDZTRPcaukd/ScsTM7L1tnQ2+wnjWfbYpggRTGoKk0="/>
</p:tagLst>
</file>

<file path=ppt/tags/tag142.xml><?xml version="1.0" encoding="utf-8"?>
<p:tagLst xmlns:p="http://schemas.openxmlformats.org/presentationml/2006/main">
  <p:tag name="KSO_WM_BEAUTIFY_FLAG" val=""/>
  <p:tag name="KSO_WM_SCREEN_THEME_FLAG" val="Dlrq25wU2PGuGg5bbmjbDHonVwYkukrvEiQ3a3zQLIyRXrdIVWBXk5rwpMP5crKiXlDZTRPcaukd/ScsTM7L1tnQ2+wnjWfbYpggRTGoKk0="/>
</p:tagLst>
</file>

<file path=ppt/tags/tag143.xml><?xml version="1.0" encoding="utf-8"?>
<p:tagLst xmlns:p="http://schemas.openxmlformats.org/presentationml/2006/main">
  <p:tag name="KSO_WM_UNIT_ISCONTENTSTITLE" val="0"/>
  <p:tag name="KSO_WM_UNIT_PRESET_TEXT" val="单击此处添加副标题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2805_1*b*1"/>
  <p:tag name="KSO_WM_TEMPLATE_CATEGORY" val="custom"/>
  <p:tag name="KSO_WM_TEMPLATE_INDEX" val="20202805"/>
  <p:tag name="KSO_WM_UNIT_LAYERLEVEL" val="1"/>
  <p:tag name="KSO_WM_TAG_VERSION" val="1.0"/>
  <p:tag name="KSO_WM_BEAUTIFY_FLAG" val=""/>
  <p:tag name="KSO_WM_UNIT_TEXT_FILL_FORE_SCHEMECOLOR_INDEX_BRIGHTNESS" val="0.15"/>
  <p:tag name="KSO_WM_UNIT_TEXT_FILL_FORE_SCHEMECOLOR_INDEX" val="13"/>
  <p:tag name="KSO_WM_UNIT_TEXT_FILL_TYPE" val="1"/>
  <p:tag name="KSO_WM_SCREEN_THEME_FLAG" val="Dlrq25wU2PGuGg5bbmjbDHonVwYkukrvEiQ3a3zQLIyRXrdIVWBXk5rwpMP5crKiXlDZTRPcaukd/ScsTM7L1tnQ2+wnjWfbYpggRTGoKk0="/>
</p:tagLst>
</file>

<file path=ppt/tags/tag144.xml><?xml version="1.0" encoding="utf-8"?>
<p:tagLst xmlns:p="http://schemas.openxmlformats.org/presentationml/2006/main">
  <p:tag name="KSO_WM_SLIDE_ID" val="custom20202805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805"/>
  <p:tag name="KSO_WM_SLIDE_LAYOUT" val="a_b_e"/>
  <p:tag name="KSO_WM_SLIDE_LAYOUT_CNT" val="1_1_1"/>
  <p:tag name="KSO_WM_SCREEN_THEME_FLAG" val="Dlrq25wU2PGuGg5bbmjbDHonVwYkukrvEiQ3a3zQLIyRXrdIVWBXk5rwpMP5crKiXlDZTRPcaukd/ScsTM7L1tnQ2+wnjWfbYpggRTGoKk0=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160433_3*m_i*1_1"/>
  <p:tag name="KSO_WM_TEMPLATE_CATEGORY" val="diagram"/>
  <p:tag name="KSO_WM_TEMPLATE_INDEX" val="160433"/>
  <p:tag name="KSO_WM_UNIT_LAYERLEVEL" val="1_1"/>
  <p:tag name="KSO_WM_TAG_VERSION" val="1.0"/>
  <p:tag name="KSO_WM_BEAUTIFY_FLAG" val="#wm#"/>
  <p:tag name="KSO_WM_UNIT_LINE_FORE_SCHEMECOLOR_INDEX" val="13"/>
  <p:tag name="KSO_WM_UNIT_LINE_FILL_TYPE" val="2"/>
  <p:tag name="KSO_WM_SCREEN_THEME_FLAG" val="Dlrq25wU2PGuGg5bbmjbDHonVwYkukrvEiQ3a3zQLIyRXrdIVWBXk5rwpMP5crKiXlDZTRPcaukd/ScsTM7L1tnQ2+wnjWfbYpggRTGoKk0="/>
</p:tagLst>
</file>

<file path=ppt/tags/tag146.xml><?xml version="1.0" encoding="utf-8"?>
<p:tagLst xmlns:p="http://schemas.openxmlformats.org/presentationml/2006/main">
  <p:tag name="KSO_WM_UNIT_SUBTYPE" val="a"/>
  <p:tag name="KSO_WM_UNIT_NOCLEAR" val="0"/>
  <p:tag name="KSO_WM_UNIT_VALUE" val="6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160433_3*m_h_f*1_1_1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PRESET_TEXT" val="单击此处添加文本具体内容"/>
  <p:tag name="KSO_WM_UNIT_FILL_FORE_SCHEMECOLOR_INDEX" val="5"/>
  <p:tag name="KSO_WM_UNIT_FILL_TYPE" val="1"/>
  <p:tag name="KSO_WM_UNIT_TEXT_FILL_FORE_SCHEMECOLOR_INDEX" val="13"/>
  <p:tag name="KSO_WM_UNIT_TEXT_FILL_TYPE" val="1"/>
  <p:tag name="KSO_WM_SCREEN_THEME_FLAG" val="Dlrq25wU2PGuGg5bbmjbDHonVwYkukrvEiQ3a3zQLIyRXrdIVWBXk5rwpMP5crKiXlDZTRPcaukd/ScsTM7L1tnQ2+wnjWfbYpggRTGoKk0=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160433_3*m_h_i*1_1_3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SCREEN_THEME_FLAG" val="Dlrq25wU2PGuGg5bbmjbDHonVwYkukrvEiQ3a3zQLIyRXrdIVWBXk5rwpMP5crKiXlDZTRPcaukd/ScsTM7L1tnQ2+wnjWfbYpggRTGoKk0=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160433_3*m_h_i*1_1_2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  <p:tag name="KSO_WM_SCREEN_THEME_FLAG" val="Dlrq25wU2PGuGg5bbmjbDHonVwYkukrvEiQ3a3zQLIyRXrdIVWBXk5rwpMP5crKiXlDZTRPcaukd/ScsTM7L1tnQ2+wnjWfbYpggRTGoKk0=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160433_3*m_h_i*1_1_1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13"/>
  <p:tag name="KSO_WM_UNIT_LINE_FILL_TYPE" val="2"/>
  <p:tag name="KSO_WM_UNIT_TEXT_FILL_FORE_SCHEMECOLOR_INDEX" val="2"/>
  <p:tag name="KSO_WM_UNIT_TEXT_FILL_TYPE" val="1"/>
  <p:tag name="KSO_WM_SCREEN_THEME_FLAG" val="Dlrq25wU2PGuGg5bbmjbDHonVwYkukrvEiQ3a3zQLIyRXrdIVWBXk5rwpMP5crKiXlDZTRPcaukd/ScsTM7L1tnQ2+wnjWfbYpggRTGoKk0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160433_3*m_h_a*1_1_1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  <p:tag name="KSO_WM_SCREEN_THEME_FLAG" val="Dlrq25wU2PGuGg5bbmjbDHonVwYkukrvEiQ3a3zQLIyRXrdIVWBXk5rwpMP5crKiXlDZTRPcaukd/ScsTM7L1tnQ2+wnjWfbYpggRTGoKk0="/>
</p:tagLst>
</file>

<file path=ppt/tags/tag151.xml><?xml version="1.0" encoding="utf-8"?>
<p:tagLst xmlns:p="http://schemas.openxmlformats.org/presentationml/2006/main">
  <p:tag name="KSO_WM_UNIT_SUBTYPE" val="a"/>
  <p:tag name="KSO_WM_UNIT_NOCLEAR" val="0"/>
  <p:tag name="KSO_WM_UNIT_VALUE" val="6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160433_3*m_h_f*1_2_1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PRESET_TEXT" val="单击此处添加文本具体内容"/>
  <p:tag name="KSO_WM_UNIT_FILL_FORE_SCHEMECOLOR_INDEX" val="6"/>
  <p:tag name="KSO_WM_UNIT_FILL_TYPE" val="1"/>
  <p:tag name="KSO_WM_UNIT_TEXT_FILL_FORE_SCHEMECOLOR_INDEX" val="13"/>
  <p:tag name="KSO_WM_UNIT_TEXT_FILL_TYPE" val="1"/>
  <p:tag name="KSO_WM_SCREEN_THEME_FLAG" val="Dlrq25wU2PGuGg5bbmjbDHonVwYkukrvEiQ3a3zQLIyRXrdIVWBXk5rwpMP5crKiXlDZTRPcaukd/ScsTM7L1tnQ2+wnjWfbYpggRTGoKk0=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160433_3*m_h_i*1_2_3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SCREEN_THEME_FLAG" val="Dlrq25wU2PGuGg5bbmjbDHonVwYkukrvEiQ3a3zQLIyRXrdIVWBXk5rwpMP5crKiXlDZTRPcaukd/ScsTM7L1tnQ2+wnjWfbYpggRTGoKk0=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160433_3*m_h_i*1_2_2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  <p:tag name="KSO_WM_SCREEN_THEME_FLAG" val="Dlrq25wU2PGuGg5bbmjbDHonVwYkukrvEiQ3a3zQLIyRXrdIVWBXk5rwpMP5crKiXlDZTRPcaukd/ScsTM7L1tnQ2+wnjWfbYpggRTGoKk0=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160433_3*m_h_i*1_2_1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13"/>
  <p:tag name="KSO_WM_UNIT_LINE_FILL_TYPE" val="2"/>
  <p:tag name="KSO_WM_UNIT_TEXT_FILL_FORE_SCHEMECOLOR_INDEX" val="2"/>
  <p:tag name="KSO_WM_UNIT_TEXT_FILL_TYPE" val="1"/>
  <p:tag name="KSO_WM_SCREEN_THEME_FLAG" val="Dlrq25wU2PGuGg5bbmjbDHonVwYkukrvEiQ3a3zQLIyRXrdIVWBXk5rwpMP5crKiXlDZTRPcaukd/ScsTM7L1tnQ2+wnjWfbYpggRTGoKk0="/>
</p:tagLst>
</file>

<file path=ppt/tags/tag15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160433_3*m_h_a*1_2_1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  <p:tag name="KSO_WM_SCREEN_THEME_FLAG" val="Dlrq25wU2PGuGg5bbmjbDHonVwYkukrvEiQ3a3zQLIyRXrdIVWBXk5rwpMP5crKiXlDZTRPcaukd/ScsTM7L1tnQ2+wnjWfbYpggRTGoKk0="/>
</p:tagLst>
</file>

<file path=ppt/tags/tag156.xml><?xml version="1.0" encoding="utf-8"?>
<p:tagLst xmlns:p="http://schemas.openxmlformats.org/presentationml/2006/main">
  <p:tag name="KSO_WM_UNIT_SUBTYPE" val="a"/>
  <p:tag name="KSO_WM_UNIT_NOCLEAR" val="0"/>
  <p:tag name="KSO_WM_UNIT_VALUE" val="6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160433_3*m_h_f*1_3_1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PRESET_TEXT" val="单击此处添加文本具体内容"/>
  <p:tag name="KSO_WM_UNIT_FILL_FORE_SCHEMECOLOR_INDEX" val="7"/>
  <p:tag name="KSO_WM_UNIT_FILL_TYPE" val="1"/>
  <p:tag name="KSO_WM_UNIT_TEXT_FILL_FORE_SCHEMECOLOR_INDEX" val="13"/>
  <p:tag name="KSO_WM_UNIT_TEXT_FILL_TYPE" val="1"/>
  <p:tag name="KSO_WM_SCREEN_THEME_FLAG" val="Dlrq25wU2PGuGg5bbmjbDHonVwYkukrvEiQ3a3zQLIyRXrdIVWBXk5rwpMP5crKiXlDZTRPcaukd/ScsTM7L1tnQ2+wnjWfbYpggRTGoKk0=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160433_3*m_h_i*1_3_2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SCREEN_THEME_FLAG" val="Dlrq25wU2PGuGg5bbmjbDHonVwYkukrvEiQ3a3zQLIyRXrdIVWBXk5rwpMP5crKiXlDZTRPcaukd/ScsTM7L1tnQ2+wnjWfbYpggRTGoKk0=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160433_3*m_h_i*1_3_1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  <p:tag name="KSO_WM_SCREEN_THEME_FLAG" val="Dlrq25wU2PGuGg5bbmjbDHonVwYkukrvEiQ3a3zQLIyRXrdIVWBXk5rwpMP5crKiXlDZTRPcaukd/ScsTM7L1tnQ2+wnjWfbYpggRTGoKk0=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160433_3*m_h_i*1_3_3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13"/>
  <p:tag name="KSO_WM_UNIT_LINE_FILL_TYPE" val="2"/>
  <p:tag name="KSO_WM_UNIT_TEXT_FILL_FORE_SCHEMECOLOR_INDEX" val="2"/>
  <p:tag name="KSO_WM_UNIT_TEXT_FILL_TYPE" val="1"/>
  <p:tag name="KSO_WM_SCREEN_THEME_FLAG" val="Dlrq25wU2PGuGg5bbmjbDHonVwYkukrvEiQ3a3zQLIyRXrdIVWBXk5rwpMP5crKiXlDZTRPcaukd/ScsTM7L1tnQ2+wnjWfbYpggRTGoKk0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160433_3*m_h_a*1_3_1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  <p:tag name="KSO_WM_SCREEN_THEME_FLAG" val="Dlrq25wU2PGuGg5bbmjbDHonVwYkukrvEiQ3a3zQLIyRXrdIVWBXk5rwpMP5crKiXlDZTRPcaukd/ScsTM7L1tnQ2+wnjWfbYpggRTGoKk0="/>
</p:tagLst>
</file>

<file path=ppt/tags/tag161.xml><?xml version="1.0" encoding="utf-8"?>
<p:tagLst xmlns:p="http://schemas.openxmlformats.org/presentationml/2006/main">
  <p:tag name="KSO_WM_UNIT_SUBTYPE" val="a"/>
  <p:tag name="KSO_WM_UNIT_NOCLEAR" val="0"/>
  <p:tag name="KSO_WM_UNIT_VALUE" val="6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4_1"/>
  <p:tag name="KSO_WM_UNIT_ID" val="diagram160433_3*m_h_f*1_4_1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PRESET_TEXT" val="单击此处添加文本具体内容"/>
  <p:tag name="KSO_WM_UNIT_FILL_FORE_SCHEMECOLOR_INDEX" val="8"/>
  <p:tag name="KSO_WM_UNIT_FILL_TYPE" val="1"/>
  <p:tag name="KSO_WM_UNIT_TEXT_FILL_FORE_SCHEMECOLOR_INDEX" val="13"/>
  <p:tag name="KSO_WM_UNIT_TEXT_FILL_TYPE" val="1"/>
  <p:tag name="KSO_WM_SCREEN_THEME_FLAG" val="Dlrq25wU2PGuGg5bbmjbDHonVwYkukrvEiQ3a3zQLIyRXrdIVWBXk5rwpMP5crKiXlDZTRPcaukd/ScsTM7L1tnQ2+wnjWfbYpggRTGoKk0=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3"/>
  <p:tag name="KSO_WM_UNIT_ID" val="diagram160433_3*m_h_i*1_4_3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SCREEN_THEME_FLAG" val="Dlrq25wU2PGuGg5bbmjbDHonVwYkukrvEiQ3a3zQLIyRXrdIVWBXk5rwpMP5crKiXlDZTRPcaukd/ScsTM7L1tnQ2+wnjWfbYpggRTGoKk0=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160433_3*m_h_i*1_4_2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  <p:tag name="KSO_WM_SCREEN_THEME_FLAG" val="Dlrq25wU2PGuGg5bbmjbDHonVwYkukrvEiQ3a3zQLIyRXrdIVWBXk5rwpMP5crKiXlDZTRPcaukd/ScsTM7L1tnQ2+wnjWfbYpggRTGoKk0=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160433_3*m_h_i*1_4_1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13"/>
  <p:tag name="KSO_WM_UNIT_LINE_FILL_TYPE" val="2"/>
  <p:tag name="KSO_WM_UNIT_TEXT_FILL_FORE_SCHEMECOLOR_INDEX" val="2"/>
  <p:tag name="KSO_WM_UNIT_TEXT_FILL_TYPE" val="1"/>
  <p:tag name="KSO_WM_SCREEN_THEME_FLAG" val="Dlrq25wU2PGuGg5bbmjbDHonVwYkukrvEiQ3a3zQLIyRXrdIVWBXk5rwpMP5crKiXlDZTRPcaukd/ScsTM7L1tnQ2+wnjWfbYpggRTGoKk0="/>
</p:tagLst>
</file>

<file path=ppt/tags/tag16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4_1"/>
  <p:tag name="KSO_WM_UNIT_ID" val="diagram160433_3*m_h_a*1_4_1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  <p:tag name="KSO_WM_SCREEN_THEME_FLAG" val="Dlrq25wU2PGuGg5bbmjbDHonVwYkukrvEiQ3a3zQLIyRXrdIVWBXk5rwpMP5crKiXlDZTRPcaukd/ScsTM7L1tnQ2+wnjWfbYpggRTGoKk0="/>
</p:tagLst>
</file>

<file path=ppt/tags/tag166.xml><?xml version="1.0" encoding="utf-8"?>
<p:tagLst xmlns:p="http://schemas.openxmlformats.org/presentationml/2006/main">
  <p:tag name="TABLE_ENDDRAG_ORIGIN_RECT" val="893*139"/>
  <p:tag name="TABLE_ENDDRAG_RECT" val="9*354*893*139"/>
  <p:tag name="KSO_WM_UNIT_TABLE_BEAUTIFY" val="smartTable{392ec7d5-0f66-4c7b-af98-597ee6c06e71}"/>
  <p:tag name="KSO_WM_SCREEN_THEME_FLAG" val="Dlrq25wU2PGuGg5bbmjbDHonVwYkukrvEiQ3a3zQLIyRXrdIVWBXk5rwpMP5crKiXlDZTRPcaukd/ScsTM7L1tnQ2+wnjWfbYpggRTGoKk0="/>
</p:tagLst>
</file>

<file path=ppt/tags/tag167.xml><?xml version="1.0" encoding="utf-8"?>
<p:tagLst xmlns:p="http://schemas.openxmlformats.org/presentationml/2006/main">
  <p:tag name="KSO_WM_SLIDE_ID" val="custom20202805_9"/>
  <p:tag name="KSO_WM_TEMPLATE_SUBCATEGORY" val="0"/>
  <p:tag name="KSO_WM_SLIDE_TYPE" val="text"/>
  <p:tag name="KSO_WM_SLIDE_SUBTYPE" val="pureTxt"/>
  <p:tag name="KSO_WM_SLIDE_ITEM_CNT" val="0"/>
  <p:tag name="KSO_WM_SLIDE_INDEX" val="9"/>
  <p:tag name="KSO_WM_SLIDE_SIZE" val="758*343"/>
  <p:tag name="KSO_WM_SLIDE_POSITION" val="100*98"/>
  <p:tag name="KSO_WM_TAG_VERSION" val="1.0"/>
  <p:tag name="KSO_WM_BEAUTIFY_FLAG" val="#wm#"/>
  <p:tag name="KSO_WM_TEMPLATE_CATEGORY" val="custom"/>
  <p:tag name="KSO_WM_TEMPLATE_INDEX" val="20202805"/>
  <p:tag name="KSO_WM_SLIDE_LAYOUT" val="a_f"/>
  <p:tag name="KSO_WM_SLIDE_LAYOUT_CNT" val="1_1"/>
  <p:tag name="KSO_WM_TEMPLATE_MASTER_TYPE" val="1"/>
  <p:tag name="KSO_WM_TEMPLATE_COLOR_TYPE" val="1"/>
  <p:tag name="KSO_WM_SCREEN_THEME_FLAG" val="Dlrq25wU2PGuGg5bbmjbDHonVwYkukrvEiQ3a3zQLIyRXrdIVWBXk5rwpMP5crKiXlDZTRPcaukd/ScsTM7L1tnQ2+wnjWfbYpggRTGoKk0="/>
</p:tagLst>
</file>

<file path=ppt/tags/tag168.xml><?xml version="1.0" encoding="utf-8"?>
<p:tagLst xmlns:p="http://schemas.openxmlformats.org/presentationml/2006/main">
  <p:tag name="KSO_WM_UNIT_PRESET_TEXT" val="点击此处添加正文，文字是您思想的提炼，为了演示发布的良好效果，请言简意赅的阐述您的观点。"/>
  <p:tag name="KSO_WM_UNIT_NOCLEAR" val="0"/>
  <p:tag name="KSO_WM_UNIT_VALUE" val="10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02805_11*f*1"/>
  <p:tag name="KSO_WM_TEMPLATE_CATEGORY" val="custom"/>
  <p:tag name="KSO_WM_TEMPLATE_INDEX" val="20202805"/>
  <p:tag name="KSO_WM_UNIT_LAYERLEVEL" val="1"/>
  <p:tag name="KSO_WM_TAG_VERSION" val="1.0"/>
  <p:tag name="KSO_WM_BEAUTIFY_FLAG" val="#wm#"/>
  <p:tag name="KSO_WM_SCREEN_THEME_FLAG" val="Dlrq25wU2PGuGg5bbmjbDHonVwYkukrvEiQ3a3zQLIyRXrdIVWBXk5rwpMP5crKiXlDZTRPcaukd/ScsTM7L1tnQ2+wnjWfbYpggRTGoKk0="/>
</p:tagLst>
</file>

<file path=ppt/tags/tag169.xml><?xml version="1.0" encoding="utf-8"?>
<p:tagLst xmlns:p="http://schemas.openxmlformats.org/presentationml/2006/main">
  <p:tag name="KSO_WM_BEAUTIFY_FLAG" val=""/>
  <p:tag name="KSO_WM_SCREEN_THEME_FLAG" val="Dlrq25wU2PGuGg5bbmjbDHonVwYkukrvEiQ3a3zQLIyRXrdIVWBXk5rwpMP5crKiXlDZTRPcaukd/ScsTM7L1tnQ2+wnjWfbYpggRTGoKk0=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SLIDE_ID" val="custom20202805_11"/>
  <p:tag name="KSO_WM_TEMPLATE_SUBCATEGORY" val="0"/>
  <p:tag name="KSO_WM_SLIDE_TYPE" val="text"/>
  <p:tag name="KSO_WM_SLIDE_SUBTYPE" val="picTxt"/>
  <p:tag name="KSO_WM_SLIDE_ITEM_CNT" val="0"/>
  <p:tag name="KSO_WM_SLIDE_INDEX" val="11"/>
  <p:tag name="KSO_WM_SLIDE_SIZE" val="864*430"/>
  <p:tag name="KSO_WM_SLIDE_POSITION" val="48*61"/>
  <p:tag name="KSO_WM_TAG_VERSION" val="1.0"/>
  <p:tag name="KSO_WM_BEAUTIFY_FLAG" val="#wm#"/>
  <p:tag name="KSO_WM_TEMPLATE_CATEGORY" val="custom"/>
  <p:tag name="KSO_WM_TEMPLATE_INDEX" val="20202805"/>
  <p:tag name="KSO_WM_SLIDE_LAYOUT" val="a_d_f"/>
  <p:tag name="KSO_WM_SLIDE_LAYOUT_CNT" val="1_1_1"/>
  <p:tag name="KSO_WM_TEMPLATE_MASTER_TYPE" val="1"/>
  <p:tag name="KSO_WM_TEMPLATE_COLOR_TYPE" val="1"/>
  <p:tag name="KSO_WM_SCREEN_THEME_FLAG" val="Dlrq25wU2PGuGg5bbmjbDHonVwYkukrvEiQ3a3zQLIyRXrdIVWBXk5rwpMP5crKiXlDZTRPcaukd/ScsTM7L1tnQ2+wnjWfbYpggRTGoKk0="/>
</p:tagLst>
</file>

<file path=ppt/tags/tag171.xml><?xml version="1.0" encoding="utf-8"?>
<p:tagLst xmlns:p="http://schemas.openxmlformats.org/presentationml/2006/main">
  <p:tag name="KSO_WM_UNIT_PRESET_TEXT" val="第一章"/>
  <p:tag name="KSO_WM_UNIT_NOCLEAR" val="0"/>
  <p:tag name="KSO_WM_UNIT_VALUE" val="4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02805_7*e*1"/>
  <p:tag name="KSO_WM_TEMPLATE_CATEGORY" val="custom"/>
  <p:tag name="KSO_WM_TEMPLATE_INDEX" val="20202805"/>
  <p:tag name="KSO_WM_UNIT_LAYERLEVEL" val="1"/>
  <p:tag name="KSO_WM_TAG_VERSION" val="1.0"/>
  <p:tag name="KSO_WM_BEAUTIFY_FLAG" val="#wm#"/>
  <p:tag name="KSO_WM_SCREEN_THEME_FLAG" val="Dlrq25wU2PGuGg5bbmjbDHonVwYkukrvEiQ3a3zQLIyRXrdIVWBXk5rwpMP5crKiXlDZTRPcaukd/ScsTM7L1tnQ2+wnjWfbYpggRTGoKk0="/>
</p:tagLst>
</file>

<file path=ppt/tags/tag172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805_7*a*1"/>
  <p:tag name="KSO_WM_TEMPLATE_CATEGORY" val="custom"/>
  <p:tag name="KSO_WM_TEMPLATE_INDEX" val="20202805"/>
  <p:tag name="KSO_WM_UNIT_LAYERLEVEL" val="1"/>
  <p:tag name="KSO_WM_TAG_VERSION" val="1.0"/>
  <p:tag name="KSO_WM_BEAUTIFY_FLAG" val="#wm#"/>
  <p:tag name="KSO_WM_SCREEN_THEME_FLAG" val="Dlrq25wU2PGuGg5bbmjbDHonVwYkukrvEiQ3a3zQLIyRXrdIVWBXk5rwpMP5crKiXlDZTRPcaukd/ScsTM7L1tnQ2+wnjWfbYpggRTGoKk0="/>
</p:tagLst>
</file>

<file path=ppt/tags/tag173.xml><?xml version="1.0" encoding="utf-8"?>
<p:tagLst xmlns:p="http://schemas.openxmlformats.org/presentationml/2006/main">
  <p:tag name="KSO_WM_BEAUTIFY_FLAG" val=""/>
  <p:tag name="KSO_WM_SCREEN_THEME_FLAG" val="Dlrq25wU2PGuGg5bbmjbDHonVwYkukrvEiQ3a3zQLIyRXrdIVWBXk5rwpMP5crKiXlDZTRPcaukd/ScsTM7L1tnQ2+wnjWfbYpggRTGoKk0="/>
</p:tagLst>
</file>

<file path=ppt/tags/tag174.xml><?xml version="1.0" encoding="utf-8"?>
<p:tagLst xmlns:p="http://schemas.openxmlformats.org/presentationml/2006/main">
  <p:tag name="KSO_WM_UNIT_ISCONTENTSTITLE" val="0"/>
  <p:tag name="KSO_WM_UNIT_PRESET_TEXT" val="单击此处添加副标题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2805_1*b*1"/>
  <p:tag name="KSO_WM_TEMPLATE_CATEGORY" val="custom"/>
  <p:tag name="KSO_WM_TEMPLATE_INDEX" val="20202805"/>
  <p:tag name="KSO_WM_UNIT_LAYERLEVEL" val="1"/>
  <p:tag name="KSO_WM_TAG_VERSION" val="1.0"/>
  <p:tag name="KSO_WM_BEAUTIFY_FLAG" val=""/>
  <p:tag name="KSO_WM_UNIT_TEXT_FILL_FORE_SCHEMECOLOR_INDEX_BRIGHTNESS" val="0.15"/>
  <p:tag name="KSO_WM_UNIT_TEXT_FILL_FORE_SCHEMECOLOR_INDEX" val="13"/>
  <p:tag name="KSO_WM_UNIT_TEXT_FILL_TYPE" val="1"/>
  <p:tag name="KSO_WM_SCREEN_THEME_FLAG" val="Dlrq25wU2PGuGg5bbmjbDHonVwYkukrvEiQ3a3zQLIyRXrdIVWBXk5rwpMP5crKiXlDZTRPcaukd/ScsTM7L1tnQ2+wnjWfbYpggRTGoKk0="/>
</p:tagLst>
</file>

<file path=ppt/tags/tag175.xml><?xml version="1.0" encoding="utf-8"?>
<p:tagLst xmlns:p="http://schemas.openxmlformats.org/presentationml/2006/main">
  <p:tag name="KSO_WM_BEAUTIFY_FLAG" val=""/>
  <p:tag name="KSO_WM_SCREEN_THEME_FLAG" val="Dlrq25wU2PGuGg5bbmjbDHonVwYkukrvEiQ3a3zQLIyRXrdIVWBXk5rwpMP5crKiXlDZTRPcaukd/ScsTM7L1tnQ2+wnjWfbYpggRTGoKk0="/>
</p:tagLst>
</file>

<file path=ppt/tags/tag176.xml><?xml version="1.0" encoding="utf-8"?>
<p:tagLst xmlns:p="http://schemas.openxmlformats.org/presentationml/2006/main">
  <p:tag name="KSO_WM_SLIDE_ID" val="custom20202805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805"/>
  <p:tag name="KSO_WM_SLIDE_LAYOUT" val="a_b_e"/>
  <p:tag name="KSO_WM_SLIDE_LAYOUT_CNT" val="1_1_1"/>
  <p:tag name="KSO_WM_SCREEN_THEME_FLAG" val="Dlrq25wU2PGuGg5bbmjbDHonVwYkukrvEiQ3a3zQLIyRXrdIVWBXk5rwpMP5crKiXlDZTRPcaukd/ScsTM7L1tnQ2+wnjWfbYpggRTGoKk0="/>
</p:tagLst>
</file>

<file path=ppt/tags/tag177.xml><?xml version="1.0" encoding="utf-8"?>
<p:tagLst xmlns:p="http://schemas.openxmlformats.org/presentationml/2006/main">
  <p:tag name="KSO_WM_BEAUTIFY_FLAG" val=""/>
  <p:tag name="KSO_WM_SCREEN_THEME_FLAG" val="Dlrq25wU2PGuGg5bbmjbDHonVwYkukrvEiQ3a3zQLIyRXrdIVWBXk5rwpMP5crKiXlDZTRPcaukd/ScsTM7L1tnQ2+wnjWfbYpggRTGoKk0="/>
</p:tagLst>
</file>

<file path=ppt/tags/tag178.xml><?xml version="1.0" encoding="utf-8"?>
<p:tagLst xmlns:p="http://schemas.openxmlformats.org/presentationml/2006/main">
  <p:tag name="KSO_WM_BEAUTIFY_FLAG" val=""/>
  <p:tag name="KSO_WM_SCREEN_THEME_FLAG" val="Dlrq25wU2PGuGg5bbmjbDHonVwYkukrvEiQ3a3zQLIyRXrdIVWBXk5rwpMP5crKiXlDZTRPcaukd/ScsTM7L1tnQ2+wnjWfbYpggRTGoKk0="/>
</p:tagLst>
</file>

<file path=ppt/tags/tag179.xml><?xml version="1.0" encoding="utf-8"?>
<p:tagLst xmlns:p="http://schemas.openxmlformats.org/presentationml/2006/main">
  <p:tag name="KSO_WM_BEAUTIFY_FLAG" val=""/>
  <p:tag name="KSO_WM_SCREEN_THEME_FLAG" val="Dlrq25wU2PGuGg5bbmjbDHonVwYkukrvEiQ3a3zQLIyRXrdIVWBXk5rwpMP5crKiXlDZTRPcaukd/ScsTM7L1tnQ2+wnjWfbYpggRTGoKk0="/>
</p:tagLst>
</file>

<file path=ppt/tags/tag18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  <p:tag name="KSO_WM_SCREEN_THEME_FLAG" val="Dlrq25wU2PGuGg5bbmjbDHonVwYkukrvEiQ3a3zQLIyRXrdIVWBXk5rwpMP5crKiXlDZTRPcaukd/ScsTM7L1tnQ2+wnjWfbYpggRTGoKk0="/>
</p:tagLst>
</file>

<file path=ppt/tags/tag181.xml><?xml version="1.0" encoding="utf-8"?>
<p:tagLst xmlns:p="http://schemas.openxmlformats.org/presentationml/2006/main">
  <p:tag name="KSO_WM_BEAUTIFY_FLAG" val=""/>
  <p:tag name="KSO_WM_SCREEN_THEME_FLAG" val="Dlrq25wU2PGuGg5bbmjbDHonVwYkukrvEiQ3a3zQLIyRXrdIVWBXk5rwpMP5crKiXlDZTRPcaukd/ScsTM7L1tnQ2+wnjWfbYpggRTGoKk0="/>
</p:tagLst>
</file>

<file path=ppt/tags/tag182.xml><?xml version="1.0" encoding="utf-8"?>
<p:tagLst xmlns:p="http://schemas.openxmlformats.org/presentationml/2006/main">
  <p:tag name="KSO_WM_BEAUTIFY_FLAG" val=""/>
  <p:tag name="KSO_WM_SCREEN_THEME_FLAG" val="Dlrq25wU2PGuGg5bbmjbDHonVwYkukrvEiQ3a3zQLIyRXrdIVWBXk5rwpMP5crKiXlDZTRPcaukd/ScsTM7L1tnQ2+wnjWfbYpggRTGoKk0="/>
</p:tagLst>
</file>

<file path=ppt/tags/tag183.xml><?xml version="1.0" encoding="utf-8"?>
<p:tagLst xmlns:p="http://schemas.openxmlformats.org/presentationml/2006/main">
  <p:tag name="KSO_WM_BEAUTIFY_FLAG" val=""/>
  <p:tag name="KSO_WM_SCREEN_THEME_FLAG" val="Dlrq25wU2PGuGg5bbmjbDHonVwYkukrvEiQ3a3zQLIyRXrdIVWBXk5rwpMP5crKiXlDZTRPcaukd/ScsTM7L1tnQ2+wnjWfbYpggRTGoKk0="/>
</p:tagLst>
</file>

<file path=ppt/tags/tag184.xml><?xml version="1.0" encoding="utf-8"?>
<p:tagLst xmlns:p="http://schemas.openxmlformats.org/presentationml/2006/main">
  <p:tag name="KSO_WM_BEAUTIFY_FLAG" val=""/>
  <p:tag name="KSO_WM_SCREEN_THEME_FLAG" val="Dlrq25wU2PGuGg5bbmjbDHonVwYkukrvEiQ3a3zQLIyRXrdIVWBXk5rwpMP5crKiXlDZTRPcaukd/ScsTM7L1tnQ2+wnjWfbYpggRTGoKk0="/>
</p:tagLst>
</file>

<file path=ppt/tags/tag185.xml><?xml version="1.0" encoding="utf-8"?>
<p:tagLst xmlns:p="http://schemas.openxmlformats.org/presentationml/2006/main">
  <p:tag name="KSO_WM_BEAUTIFY_FLAG" val=""/>
  <p:tag name="KSO_WM_SCREEN_THEME_FLAG" val="Dlrq25wU2PGuGg5bbmjbDHonVwYkukrvEiQ3a3zQLIyRXrdIVWBXk5rwpMP5crKiXlDZTRPcaukd/ScsTM7L1tnQ2+wnjWfbYpggRTGoKk0="/>
</p:tagLst>
</file>

<file path=ppt/tags/tag186.xml><?xml version="1.0" encoding="utf-8"?>
<p:tagLst xmlns:p="http://schemas.openxmlformats.org/presentationml/2006/main">
  <p:tag name="KSO_WM_BEAUTIFY_FLAG" val=""/>
  <p:tag name="KSO_WM_SCREEN_THEME_FLAG" val="Dlrq25wU2PGuGg5bbmjbDHonVwYkukrvEiQ3a3zQLIyRXrdIVWBXk5rwpMP5crKiXlDZTRPcaukd/ScsTM7L1tnQ2+wnjWfbYpggRTGoKk0="/>
</p:tagLst>
</file>

<file path=ppt/tags/tag187.xml><?xml version="1.0" encoding="utf-8"?>
<p:tagLst xmlns:p="http://schemas.openxmlformats.org/presentationml/2006/main">
  <p:tag name="KSO_WM_BEAUTIFY_FLAG" val=""/>
  <p:tag name="KSO_WM_SCREEN_THEME_FLAG" val="Dlrq25wU2PGuGg5bbmjbDHonVwYkukrvEiQ3a3zQLIyRXrdIVWBXk5rwpMP5crKiXlDZTRPcaukd/ScsTM7L1tnQ2+wnjWfbYpggRTGoKk0="/>
</p:tagLst>
</file>

<file path=ppt/tags/tag188.xml><?xml version="1.0" encoding="utf-8"?>
<p:tagLst xmlns:p="http://schemas.openxmlformats.org/presentationml/2006/main">
  <p:tag name="KSO_WM_BEAUTIFY_FLAG" val=""/>
  <p:tag name="KSO_WM_SCREEN_THEME_FLAG" val="Dlrq25wU2PGuGg5bbmjbDHonVwYkukrvEiQ3a3zQLIyRXrdIVWBXk5rwpMP5crKiXlDZTRPcaukd/ScsTM7L1tnQ2+wnjWfbYpggRTGoKk0="/>
</p:tagLst>
</file>

<file path=ppt/tags/tag189.xml><?xml version="1.0" encoding="utf-8"?>
<p:tagLst xmlns:p="http://schemas.openxmlformats.org/presentationml/2006/main">
  <p:tag name="KSO_WM_BEAUTIFY_FLAG" val=""/>
  <p:tag name="KSO_WM_SCREEN_THEME_FLAG" val="Dlrq25wU2PGuGg5bbmjbDHonVwYkukrvEiQ3a3zQLIyRXrdIVWBXk5rwpMP5crKiXlDZTRPcaukd/ScsTM7L1tnQ2+wnjWfbYpggRTGoKk0=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LIDE_BK_DARK_LIGHT" val="2"/>
</p:tagLst>
</file>

<file path=ppt/tags/tag190.xml><?xml version="1.0" encoding="utf-8"?>
<p:tagLst xmlns:p="http://schemas.openxmlformats.org/presentationml/2006/main">
  <p:tag name="KSO_WM_BEAUTIFY_FLAG" val="#wm#"/>
  <p:tag name="KSO_WM_TEMPLATE_CATEGORY" val="custom"/>
  <p:tag name="KSO_WM_TEMPLATE_INDEX" val="20202805"/>
  <p:tag name="KSO_WM_SCREEN_THEME_FLAG" val="Dlrq25wU2PGuGg5bbmjbDHonVwYkukrvEiQ3a3zQLIyRXrdIVWBXk5rwpMP5crKiXlDZTRPcaukd/ScsTM7L1tnQ2+wnjWfbYpggRTGoKk0="/>
</p:tagLst>
</file>

<file path=ppt/tags/tag191.xml><?xml version="1.0" encoding="utf-8"?>
<p:tagLst xmlns:p="http://schemas.openxmlformats.org/presentationml/2006/main">
  <p:tag name="KSO_WM_BEAUTIFY_FLAG" val=""/>
  <p:tag name="KSO_WM_SCREEN_THEME_FLAG" val="Dlrq25wU2PGuGg5bbmjbDHonVwYkukrvEiQ3a3zQLIyRXrdIVWBXk5rwpMP5crKiXlDZTRPcaukd/ScsTM7L1tnQ2+wnjWfbYpggRTGoKk0="/>
</p:tagLst>
</file>

<file path=ppt/tags/tag192.xml><?xml version="1.0" encoding="utf-8"?>
<p:tagLst xmlns:p="http://schemas.openxmlformats.org/presentationml/2006/main">
  <p:tag name="KSO_WM_BEAUTIFY_FLAG" val=""/>
  <p:tag name="KSO_WM_SCREEN_THEME_FLAG" val="Dlrq25wU2PGuGg5bbmjbDHonVwYkukrvEiQ3a3zQLIyRXrdIVWBXk5rwpMP5crKiXlDZTRPcaukd/ScsTM7L1tnQ2+wnjWfbYpggRTGoKk0="/>
</p:tagLst>
</file>

<file path=ppt/tags/tag193.xml><?xml version="1.0" encoding="utf-8"?>
<p:tagLst xmlns:p="http://schemas.openxmlformats.org/presentationml/2006/main">
  <p:tag name="KSO_WM_BEAUTIFY_FLAG" val=""/>
  <p:tag name="KSO_WM_SCREEN_THEME_FLAG" val="Dlrq25wU2PGuGg5bbmjbDHonVwYkukrvEiQ3a3zQLIyRXrdIVWBXk5rwpMP5crKiXlDZTRPcaukd/ScsTM7L1tnQ2+wnjWfbYpggRTGoKk0="/>
</p:tagLst>
</file>

<file path=ppt/tags/tag194.xml><?xml version="1.0" encoding="utf-8"?>
<p:tagLst xmlns:p="http://schemas.openxmlformats.org/presentationml/2006/main">
  <p:tag name="KSO_WM_BEAUTIFY_FLAG" val=""/>
  <p:tag name="KSO_WM_SCREEN_THEME_FLAG" val="Dlrq25wU2PGuGg5bbmjbDHonVwYkukrvEiQ3a3zQLIyRXrdIVWBXk5rwpMP5crKiXlDZTRPcaukd/ScsTM7L1tnQ2+wnjWfbYpggRTGoKk0="/>
</p:tagLst>
</file>

<file path=ppt/tags/tag195.xml><?xml version="1.0" encoding="utf-8"?>
<p:tagLst xmlns:p="http://schemas.openxmlformats.org/presentationml/2006/main">
  <p:tag name="KSO_WM_BEAUTIFY_FLAG" val=""/>
  <p:tag name="KSO_WM_SCREEN_THEME_FLAG" val="Dlrq25wU2PGuGg5bbmjbDHonVwYkukrvEiQ3a3zQLIyRXrdIVWBXk5rwpMP5crKiXlDZTRPcaukd/ScsTM7L1tnQ2+wnjWfbYpggRTGoKk0="/>
</p:tagLst>
</file>

<file path=ppt/tags/tag196.xml><?xml version="1.0" encoding="utf-8"?>
<p:tagLst xmlns:p="http://schemas.openxmlformats.org/presentationml/2006/main">
  <p:tag name="KSO_WM_BEAUTIFY_FLAG" val=""/>
  <p:tag name="KSO_WM_SCREEN_THEME_FLAG" val="Dlrq25wU2PGuGg5bbmjbDHonVwYkukrvEiQ3a3zQLIyRXrdIVWBXk5rwpMP5crKiXlDZTRPcaukd/ScsTM7L1tnQ2+wnjWfbYpggRTGoKk0="/>
</p:tagLst>
</file>

<file path=ppt/tags/tag197.xml><?xml version="1.0" encoding="utf-8"?>
<p:tagLst xmlns:p="http://schemas.openxmlformats.org/presentationml/2006/main">
  <p:tag name="KSO_WM_BEAUTIFY_FLAG" val="#wm#"/>
  <p:tag name="KSO_WM_TEMPLATE_CATEGORY" val="custom"/>
  <p:tag name="KSO_WM_TEMPLATE_INDEX" val="20202805"/>
  <p:tag name="KSO_WM_SCREEN_THEME_FLAG" val="Dlrq25wU2PGuGg5bbmjbDHonVwYkukrvEiQ3a3zQLIyRXrdIVWBXk5rwpMP5crKiXlDZTRPcaukd/ScsTM7L1tnQ2+wnjWfbYpggRTGoKk0="/>
</p:tagLst>
</file>

<file path=ppt/tags/tag198.xml><?xml version="1.0" encoding="utf-8"?>
<p:tagLst xmlns:p="http://schemas.openxmlformats.org/presentationml/2006/main">
  <p:tag name="KSO_WM_BEAUTIFY_FLAG" val="#wm#"/>
  <p:tag name="KSO_WM_TEMPLATE_CATEGORY" val="custom"/>
  <p:tag name="KSO_WM_TEMPLATE_INDEX" val="20202805"/>
  <p:tag name="KSO_WM_SCREEN_THEME_FLAG" val="Dlrq25wU2PGuGg5bbmjbDHonVwYkukrvEiQ3a3zQLIyRXrdIVWBXk5rwpMP5crKiXlDZTRPcaukd/ScsTM7L1tnQ2+wnjWfbYpggRTGoKk0="/>
</p:tagLst>
</file>

<file path=ppt/tags/tag199.xml><?xml version="1.0" encoding="utf-8"?>
<p:tagLst xmlns:p="http://schemas.openxmlformats.org/presentationml/2006/main">
  <p:tag name="KSO_WM_BEAUTIFY_FLAG" val=""/>
  <p:tag name="KSO_WM_SCREEN_THEME_FLAG" val="Dlrq25wU2PGuGg5bbmjbDHonVwYkukrvEiQ3a3zQLIyRXrdIVWBXk5rwpMP5crKiXlDZTRPcaukd/ScsTM7L1tnQ2+wnjWfbYpggRTGoKk0=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LIDE_BK_DARK_LIGHT" val="2"/>
</p:tagLst>
</file>

<file path=ppt/tags/tag200.xml><?xml version="1.0" encoding="utf-8"?>
<p:tagLst xmlns:p="http://schemas.openxmlformats.org/presentationml/2006/main">
  <p:tag name="KSO_WM_BEAUTIFY_FLAG" val=""/>
  <p:tag name="KSO_WM_SCREEN_THEME_FLAG" val="Dlrq25wU2PGuGg5bbmjbDHonVwYkukrvEiQ3a3zQLIyRXrdIVWBXk5rwpMP5crKiXlDZTRPcaukd/ScsTM7L1tnQ2+wnjWfbYpggRTGoKk0="/>
</p:tagLst>
</file>

<file path=ppt/tags/tag201.xml><?xml version="1.0" encoding="utf-8"?>
<p:tagLst xmlns:p="http://schemas.openxmlformats.org/presentationml/2006/main">
  <p:tag name="KSO_WM_BEAUTIFY_FLAG" val=""/>
  <p:tag name="KSO_WM_SCREEN_THEME_FLAG" val="Dlrq25wU2PGuGg5bbmjbDHonVwYkukrvEiQ3a3zQLIyRXrdIVWBXk5rwpMP5crKiXlDZTRPcaukd/ScsTM7L1tnQ2+wnjWfbYpggRTGoKk0="/>
</p:tagLst>
</file>

<file path=ppt/tags/tag202.xml><?xml version="1.0" encoding="utf-8"?>
<p:tagLst xmlns:p="http://schemas.openxmlformats.org/presentationml/2006/main">
  <p:tag name="KSO_WM_BEAUTIFY_FLAG" val=""/>
  <p:tag name="KSO_WM_SCREEN_THEME_FLAG" val="Dlrq25wU2PGuGg5bbmjbDHonVwYkukrvEiQ3a3zQLIyRXrdIVWBXk5rwpMP5crKiXlDZTRPcaukd/ScsTM7L1tnQ2+wnjWfbYpggRTGoKk0="/>
</p:tagLst>
</file>

<file path=ppt/tags/tag203.xml><?xml version="1.0" encoding="utf-8"?>
<p:tagLst xmlns:p="http://schemas.openxmlformats.org/presentationml/2006/main">
  <p:tag name="KSO_WM_BEAUTIFY_FLAG" val=""/>
  <p:tag name="KSO_WM_SCREEN_THEME_FLAG" val="Dlrq25wU2PGuGg5bbmjbDHonVwYkukrvEiQ3a3zQLIyRXrdIVWBXk5rwpMP5crKiXlDZTRPcaukd/ScsTM7L1tnQ2+wnjWfbYpggRTGoKk0="/>
</p:tagLst>
</file>

<file path=ppt/tags/tag204.xml><?xml version="1.0" encoding="utf-8"?>
<p:tagLst xmlns:p="http://schemas.openxmlformats.org/presentationml/2006/main">
  <p:tag name="KSO_WM_BEAUTIFY_FLAG" val="#wm#"/>
  <p:tag name="KSO_WM_TEMPLATE_CATEGORY" val="custom"/>
  <p:tag name="KSO_WM_TEMPLATE_INDEX" val="20202805"/>
  <p:tag name="KSO_WM_SCREEN_THEME_FLAG" val="Dlrq25wU2PGuGg5bbmjbDHonVwYkukrvEiQ3a3zQLIyRXrdIVWBXk5rwpMP5crKiXlDZTRPcaukd/ScsTM7L1tnQ2+wnjWfbYpggRTGoKk0="/>
</p:tagLst>
</file>

<file path=ppt/tags/tag205.xml><?xml version="1.0" encoding="utf-8"?>
<p:tagLst xmlns:p="http://schemas.openxmlformats.org/presentationml/2006/main">
  <p:tag name="KSO_WM_BEAUTIFY_FLAG" val=""/>
  <p:tag name="KSO_WM_SCREEN_THEME_FLAG" val="Dlrq25wU2PGuGg5bbmjbDHonVwYkukrvEiQ3a3zQLIyRXrdIVWBXk5rwpMP5crKiXlDZTRPcaukd/ScsTM7L1tnQ2+wnjWfbYpggRTGoKk0="/>
</p:tagLst>
</file>

<file path=ppt/tags/tag206.xml><?xml version="1.0" encoding="utf-8"?>
<p:tagLst xmlns:p="http://schemas.openxmlformats.org/presentationml/2006/main">
  <p:tag name="KSO_WM_BEAUTIFY_FLAG" val=""/>
  <p:tag name="KSO_WM_SCREEN_THEME_FLAG" val="Dlrq25wU2PGuGg5bbmjbDHonVwYkukrvEiQ3a3zQLIyRXrdIVWBXk5rwpMP5crKiXlDZTRPcaukd/ScsTM7L1tnQ2+wnjWfbYpggRTGoKk0="/>
</p:tagLst>
</file>

<file path=ppt/tags/tag207.xml><?xml version="1.0" encoding="utf-8"?>
<p:tagLst xmlns:p="http://schemas.openxmlformats.org/presentationml/2006/main">
  <p:tag name="KSO_WM_SLIDE_ID" val="custom20202805_10"/>
  <p:tag name="KSO_WM_TEMPLATE_SUBCATEGORY" val="0"/>
  <p:tag name="KSO_WM_SLIDE_TYPE" val="text"/>
  <p:tag name="KSO_WM_SLIDE_SUBTYPE" val="picTxt"/>
  <p:tag name="KSO_WM_SLIDE_ITEM_CNT" val="0"/>
  <p:tag name="KSO_WM_SLIDE_INDEX" val="10"/>
  <p:tag name="KSO_WM_SLIDE_SIZE" val="845*400"/>
  <p:tag name="KSO_WM_SLIDE_POSITION" val="45*60"/>
  <p:tag name="KSO_WM_TAG_VERSION" val="1.0"/>
  <p:tag name="KSO_WM_BEAUTIFY_FLAG" val="#wm#"/>
  <p:tag name="KSO_WM_TEMPLATE_CATEGORY" val="custom"/>
  <p:tag name="KSO_WM_TEMPLATE_INDEX" val="20202805"/>
  <p:tag name="KSO_WM_SLIDE_LAYOUT" val="a_d_f"/>
  <p:tag name="KSO_WM_SLIDE_LAYOUT_CNT" val="1_1_1"/>
  <p:tag name="KSO_WM_TEMPLATE_MASTER_TYPE" val="1"/>
  <p:tag name="KSO_WM_TEMPLATE_COLOR_TYPE" val="1"/>
  <p:tag name="KSO_WM_SCREEN_THEME_FLAG" val="Dlrq25wU2PGuGg5bbmjbDHonVwYkukrvEiQ3a3zQLIyRXrdIVWBXk5rwpMP5crKiXlDZTRPcaukd/ScsTM7L1tnQ2+wnjWfbYpggRTGoKk0="/>
</p:tagLst>
</file>

<file path=ppt/tags/tag208.xml><?xml version="1.0" encoding="utf-8"?>
<p:tagLst xmlns:p="http://schemas.openxmlformats.org/presentationml/2006/main">
  <p:tag name="KSO_WM_BEAUTIFY_FLAG" val=""/>
  <p:tag name="KSO_WM_SCREEN_THEME_FLAG" val="Dlrq25wU2PGuGg5bbmjbDHonVwYkukrvEiQ3a3zQLIyRXrdIVWBXk5rwpMP5crKiXlDZTRPcaukd/ScsTM7L1tnQ2+wnjWfbYpggRTGoKk0="/>
</p:tagLst>
</file>

<file path=ppt/tags/tag209.xml><?xml version="1.0" encoding="utf-8"?>
<p:tagLst xmlns:p="http://schemas.openxmlformats.org/presentationml/2006/main">
  <p:tag name="KSO_WM_BEAUTIFY_FLAG" val="#wm#"/>
  <p:tag name="KSO_WM_TEMPLATE_CATEGORY" val="custom"/>
  <p:tag name="KSO_WM_TEMPLATE_INDEX" val="20202805"/>
  <p:tag name="KSO_WM_SCREEN_THEME_FLAG" val="Dlrq25wU2PGuGg5bbmjbDHonVwYkukrvEiQ3a3zQLIyRXrdIVWBXk5rwpMP5crKiXlDZTRPcaukd/ScsTM7L1tnQ2+wnjWfbYpggRTGoKk0=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LIDE_BK_DARK_LIGHT" val="2"/>
</p:tagLst>
</file>

<file path=ppt/tags/tag210.xml><?xml version="1.0" encoding="utf-8"?>
<p:tagLst xmlns:p="http://schemas.openxmlformats.org/presentationml/2006/main">
  <p:tag name="KSO_WM_UNIT_PRESET_TEXT" val="第一章"/>
  <p:tag name="KSO_WM_UNIT_NOCLEAR" val="0"/>
  <p:tag name="KSO_WM_UNIT_VALUE" val="4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02805_7*e*1"/>
  <p:tag name="KSO_WM_TEMPLATE_CATEGORY" val="custom"/>
  <p:tag name="KSO_WM_TEMPLATE_INDEX" val="20202805"/>
  <p:tag name="KSO_WM_UNIT_LAYERLEVEL" val="1"/>
  <p:tag name="KSO_WM_TAG_VERSION" val="1.0"/>
  <p:tag name="KSO_WM_BEAUTIFY_FLAG" val="#wm#"/>
  <p:tag name="KSO_WM_SCREEN_THEME_FLAG" val="Dlrq25wU2PGuGg5bbmjbDHonVwYkukrvEiQ3a3zQLIyRXrdIVWBXk5rwpMP5crKiXlDZTRPcaukd/ScsTM7L1tnQ2+wnjWfbYpggRTGoKk0="/>
</p:tagLst>
</file>

<file path=ppt/tags/tag211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805_7*a*1"/>
  <p:tag name="KSO_WM_TEMPLATE_CATEGORY" val="custom"/>
  <p:tag name="KSO_WM_TEMPLATE_INDEX" val="20202805"/>
  <p:tag name="KSO_WM_UNIT_LAYERLEVEL" val="1"/>
  <p:tag name="KSO_WM_TAG_VERSION" val="1.0"/>
  <p:tag name="KSO_WM_BEAUTIFY_FLAG" val="#wm#"/>
  <p:tag name="KSO_WM_SCREEN_THEME_FLAG" val="Dlrq25wU2PGuGg5bbmjbDHonVwYkukrvEiQ3a3zQLIyRXrdIVWBXk5rwpMP5crKiXlDZTRPcaukd/ScsTM7L1tnQ2+wnjWfbYpggRTGoKk0="/>
</p:tagLst>
</file>

<file path=ppt/tags/tag212.xml><?xml version="1.0" encoding="utf-8"?>
<p:tagLst xmlns:p="http://schemas.openxmlformats.org/presentationml/2006/main">
  <p:tag name="KSO_WM_BEAUTIFY_FLAG" val=""/>
  <p:tag name="KSO_WM_SCREEN_THEME_FLAG" val="Dlrq25wU2PGuGg5bbmjbDHonVwYkukrvEiQ3a3zQLIyRXrdIVWBXk5rwpMP5crKiXlDZTRPcaukd/ScsTM7L1tnQ2+wnjWfbYpggRTGoKk0="/>
</p:tagLst>
</file>

<file path=ppt/tags/tag213.xml><?xml version="1.0" encoding="utf-8"?>
<p:tagLst xmlns:p="http://schemas.openxmlformats.org/presentationml/2006/main">
  <p:tag name="KSO_WM_UNIT_ISCONTENTSTITLE" val="0"/>
  <p:tag name="KSO_WM_UNIT_PRESET_TEXT" val="单击此处添加副标题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2805_1*b*1"/>
  <p:tag name="KSO_WM_TEMPLATE_CATEGORY" val="custom"/>
  <p:tag name="KSO_WM_TEMPLATE_INDEX" val="20202805"/>
  <p:tag name="KSO_WM_UNIT_LAYERLEVEL" val="1"/>
  <p:tag name="KSO_WM_TAG_VERSION" val="1.0"/>
  <p:tag name="KSO_WM_BEAUTIFY_FLAG" val=""/>
  <p:tag name="KSO_WM_UNIT_TEXT_FILL_FORE_SCHEMECOLOR_INDEX_BRIGHTNESS" val="0.15"/>
  <p:tag name="KSO_WM_UNIT_TEXT_FILL_FORE_SCHEMECOLOR_INDEX" val="13"/>
  <p:tag name="KSO_WM_UNIT_TEXT_FILL_TYPE" val="1"/>
  <p:tag name="KSO_WM_SCREEN_THEME_FLAG" val="Dlrq25wU2PGuGg5bbmjbDHonVwYkukrvEiQ3a3zQLIyRXrdIVWBXk5rwpMP5crKiXlDZTRPcaukd/ScsTM7L1tnQ2+wnjWfbYpggRTGoKk0="/>
</p:tagLst>
</file>

<file path=ppt/tags/tag214.xml><?xml version="1.0" encoding="utf-8"?>
<p:tagLst xmlns:p="http://schemas.openxmlformats.org/presentationml/2006/main">
  <p:tag name="KSO_WM_BEAUTIFY_FLAG" val=""/>
  <p:tag name="KSO_WM_SCREEN_THEME_FLAG" val="Dlrq25wU2PGuGg5bbmjbDHonVwYkukrvEiQ3a3zQLIyRXrdIVWBXk5rwpMP5crKiXlDZTRPcaukd/ScsTM7L1tnQ2+wnjWfbYpggRTGoKk0="/>
</p:tagLst>
</file>

<file path=ppt/tags/tag215.xml><?xml version="1.0" encoding="utf-8"?>
<p:tagLst xmlns:p="http://schemas.openxmlformats.org/presentationml/2006/main">
  <p:tag name="KSO_WM_SLIDE_ID" val="custom20202805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805"/>
  <p:tag name="KSO_WM_SLIDE_LAYOUT" val="a_b_e"/>
  <p:tag name="KSO_WM_SLIDE_LAYOUT_CNT" val="1_1_1"/>
  <p:tag name="KSO_WM_SCREEN_THEME_FLAG" val="Dlrq25wU2PGuGg5bbmjbDHonVwYkukrvEiQ3a3zQLIyRXrdIVWBXk5rwpMP5crKiXlDZTRPcaukd/ScsTM7L1tnQ2+wnjWfbYpggRTGoKk0="/>
</p:tagLst>
</file>

<file path=ppt/tags/tag216.xml><?xml version="1.0" encoding="utf-8"?>
<p:tagLst xmlns:p="http://schemas.openxmlformats.org/presentationml/2006/main">
  <p:tag name="KSO_WM_BEAUTIFY_FLAG" val=""/>
  <p:tag name="KSO_WM_SCREEN_THEME_FLAG" val="Dlrq25wU2PGuGg5bbmjbDHonVwYkukrvEiQ3a3zQLIyRXrdIVWBXk5rwpMP5crKiXlDZTRPcaukd/ScsTM7L1tnQ2+wnjWfbYpggRTGoKk0="/>
</p:tagLst>
</file>

<file path=ppt/tags/tag217.xml><?xml version="1.0" encoding="utf-8"?>
<p:tagLst xmlns:p="http://schemas.openxmlformats.org/presentationml/2006/main">
  <p:tag name="KSO_WM_BEAUTIFY_FLAG" val="#wm#"/>
  <p:tag name="KSO_WM_TEMPLATE_CATEGORY" val="custom"/>
  <p:tag name="KSO_WM_TEMPLATE_INDEX" val="20202805"/>
  <p:tag name="KSO_WM_SCREEN_THEME_FLAG" val="Dlrq25wU2PGuGg5bbmjbDHonVwYkukrvEiQ3a3zQLIyRXrdIVWBXk5rwpMP5crKiXlDZTRPcaukd/ScsTM7L1tnQ2+wnjWfbYpggRTGoKk0="/>
</p:tagLst>
</file>

<file path=ppt/tags/tag218.xml><?xml version="1.0" encoding="utf-8"?>
<p:tagLst xmlns:p="http://schemas.openxmlformats.org/presentationml/2006/main">
  <p:tag name="KSO_WM_BEAUTIFY_FLAG" val=""/>
  <p:tag name="KSO_WM_SCREEN_THEME_FLAG" val="Dlrq25wU2PGuGg5bbmjbDHonVwYkukrvEiQ3a3zQLIyRXrdIVWBXk5rwpMP5crKiXlDZTRPcaukd/ScsTM7L1tnQ2+wnjWfbYpggRTGoKk0="/>
</p:tagLst>
</file>

<file path=ppt/tags/tag219.xml><?xml version="1.0" encoding="utf-8"?>
<p:tagLst xmlns:p="http://schemas.openxmlformats.org/presentationml/2006/main">
  <p:tag name="KSO_WM_UNIT_PLACING_PICTURE_USER_VIEWPORT" val="{&quot;height&quot;:2910,&quot;width&quot;:5590}"/>
  <p:tag name="KSO_WM_BEAUTIFY_FLAG" val=""/>
  <p:tag name="KSO_WM_SCREEN_THEME_FLAG" val="Dlrq25wU2PGuGg5bbmjbDHonVwYkukrvEiQ3a3zQLIyRXrdIVWBXk5rwpMP5crKiXlDZTRPcaukd/ScsTM7L1tnQ2+wnjWfbYpggRTGoKk0=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LIDE_BK_DARK_LIGHT" val="2"/>
</p:tagLst>
</file>

<file path=ppt/tags/tag220.xml><?xml version="1.0" encoding="utf-8"?>
<p:tagLst xmlns:p="http://schemas.openxmlformats.org/presentationml/2006/main">
  <p:tag name="KSO_WM_BEAUTIFY_FLAG" val="#wm#"/>
  <p:tag name="KSO_WM_TEMPLATE_CATEGORY" val="custom"/>
  <p:tag name="KSO_WM_TEMPLATE_INDEX" val="20202805"/>
  <p:tag name="KSO_WM_SCREEN_THEME_FLAG" val="Dlrq25wU2PGuGg5bbmjbDHonVwYkukrvEiQ3a3zQLIyRXrdIVWBXk5rwpMP5crKiXlDZTRPcaukd/ScsTM7L1tnQ2+wnjWfbYpggRTGoKk0="/>
</p:tagLst>
</file>

<file path=ppt/tags/tag221.xml><?xml version="1.0" encoding="utf-8"?>
<p:tagLst xmlns:p="http://schemas.openxmlformats.org/presentationml/2006/main">
  <p:tag name="KSO_WM_UNIT_PRESET_TEXT" val="点击此处添加正文，文字是您思想的提炼，为了演示发布的良好效果，请言简意赅的阐述您的观点。"/>
  <p:tag name="KSO_WM_UNIT_NOCLEAR" val="0"/>
  <p:tag name="KSO_WM_UNIT_VALUE" val="141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02805_8*f*1"/>
  <p:tag name="KSO_WM_TEMPLATE_CATEGORY" val="custom"/>
  <p:tag name="KSO_WM_TEMPLATE_INDEX" val="20202805"/>
  <p:tag name="KSO_WM_UNIT_LAYERLEVEL" val="1"/>
  <p:tag name="KSO_WM_TAG_VERSION" val="1.0"/>
  <p:tag name="KSO_WM_BEAUTIFY_FLAG" val="#wm#"/>
  <p:tag name="KSO_WM_SCREEN_THEME_FLAG" val="Dlrq25wU2PGuGg5bbmjbDHonVwYkukrvEiQ3a3zQLIyRXrdIVWBXk5rwpMP5crKiXlDZTRPcaukd/ScsTM7L1tnQ2+wnjWfbYpggRTGoKk0="/>
</p:tagLst>
</file>

<file path=ppt/tags/tag222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805_8*a*1"/>
  <p:tag name="KSO_WM_TEMPLATE_CATEGORY" val="custom"/>
  <p:tag name="KSO_WM_TEMPLATE_INDEX" val="20202805"/>
  <p:tag name="KSO_WM_UNIT_LAYERLEVEL" val="1"/>
  <p:tag name="KSO_WM_TAG_VERSION" val="1.0"/>
  <p:tag name="KSO_WM_BEAUTIFY_FLAG" val="#wm#"/>
  <p:tag name="KSO_WM_SCREEN_THEME_FLAG" val="Dlrq25wU2PGuGg5bbmjbDHonVwYkukrvEiQ3a3zQLIyRXrdIVWBXk5rwpMP5crKiXlDZTRPcaukd/ScsTM7L1tnQ2+wnjWfbYpggRTGoKk0="/>
</p:tagLst>
</file>

<file path=ppt/tags/tag223.xml><?xml version="1.0" encoding="utf-8"?>
<p:tagLst xmlns:p="http://schemas.openxmlformats.org/presentationml/2006/main">
  <p:tag name="KSO_WM_UNIT_VALUE" val="1025*296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02805_8*d*1"/>
  <p:tag name="KSO_WM_TEMPLATE_CATEGORY" val="custom"/>
  <p:tag name="KSO_WM_TEMPLATE_INDEX" val="20202805"/>
  <p:tag name="KSO_WM_UNIT_SUPPORT_UNIT_TYPE" val="[&quot;all&quot;]"/>
  <p:tag name="KSO_WM_UNIT_LAYERLEVEL" val="1"/>
  <p:tag name="KSO_WM_TAG_VERSION" val="1.0"/>
  <p:tag name="KSO_WM_BEAUTIFY_FLAG" val="#wm#"/>
  <p:tag name="KSO_WM_SCREEN_THEME_FLAG" val="Dlrq25wU2PGuGg5bbmjbDHonVwYkukrvEiQ3a3zQLIyRXrdIVWBXk5rwpMP5crKiXlDZTRPcaukd/ScsTM7L1tnQ2+wnjWfbYpggRTGoKk0="/>
</p:tagLst>
</file>

<file path=ppt/tags/tag224.xml><?xml version="1.0" encoding="utf-8"?>
<p:tagLst xmlns:p="http://schemas.openxmlformats.org/presentationml/2006/main">
  <p:tag name="KSO_WM_SLIDE_ID" val="custom20202805_8"/>
  <p:tag name="KSO_WM_TEMPLATE_SUBCATEGORY" val="0"/>
  <p:tag name="KSO_WM_TEMPLATE_MASTER_TYPE" val="1"/>
  <p:tag name="KSO_WM_TEMPLATE_COLOR_TYPE" val="1"/>
  <p:tag name="KSO_WM_SLIDE_TYPE" val="text"/>
  <p:tag name="KSO_WM_SLIDE_SUBTYPE" val="picTxt"/>
  <p:tag name="KSO_WM_SLIDE_ITEM_CNT" val="0"/>
  <p:tag name="KSO_WM_SLIDE_INDEX" val="8"/>
  <p:tag name="KSO_WM_SLIDE_SIZE" val="864*458"/>
  <p:tag name="KSO_WM_SLIDE_POSITION" val="47*33"/>
  <p:tag name="KSO_WM_TAG_VERSION" val="1.0"/>
  <p:tag name="KSO_WM_BEAUTIFY_FLAG" val="#wm#"/>
  <p:tag name="KSO_WM_TEMPLATE_CATEGORY" val="custom"/>
  <p:tag name="KSO_WM_TEMPLATE_INDEX" val="20202805"/>
  <p:tag name="KSO_WM_SLIDE_LAYOUT" val="a_d_f"/>
  <p:tag name="KSO_WM_SLIDE_LAYOUT_CNT" val="1_1_1"/>
  <p:tag name="KSO_WM_SCREEN_THEME_FLAG" val="Dlrq25wU2PGuGg5bbmjbDHonVwYkukrvEiQ3a3zQLIyRXrdIVWBXk5rwpMP5crKiXlDZTRPcaukd/ScsTM7L1tnQ2+wnjWfbYpggRTGoKk0="/>
</p:tagLst>
</file>

<file path=ppt/tags/tag225.xml><?xml version="1.0" encoding="utf-8"?>
<p:tagLst xmlns:p="http://schemas.openxmlformats.org/presentationml/2006/main">
  <p:tag name="KSO_WM_UNIT_ISCONTENTSTITLE" val="0"/>
  <p:tag name="KSO_WM_UNIT_NOCLEAR" val="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805_15*a*1"/>
  <p:tag name="KSO_WM_TEMPLATE_CATEGORY" val="custom"/>
  <p:tag name="KSO_WM_TEMPLATE_INDEX" val="20202805"/>
  <p:tag name="KSO_WM_UNIT_LAYERLEVEL" val="1"/>
  <p:tag name="KSO_WM_TAG_VERSION" val="1.0"/>
  <p:tag name="KSO_WM_BEAUTIFY_FLAG" val="#wm#"/>
  <p:tag name="KSO_WM_UNIT_PRESET_TEXT" val="感谢聆听"/>
  <p:tag name="KSO_WM_SCREEN_THEME_FLAG" val="Dlrq25wU2PGuGg5bbmjbDHonVwYkukrvEiQ3a3zQLIyRXrdIVWBXk5rwpMP5crKiXlDZTRPcaukd/ScsTM7L1tnQ2+wnjWfbYpggRTGoKk0="/>
</p:tagLst>
</file>

<file path=ppt/tags/tag226.xml><?xml version="1.0" encoding="utf-8"?>
<p:tagLst xmlns:p="http://schemas.openxmlformats.org/presentationml/2006/main">
  <p:tag name="KSO_WM_UNIT_ISCONTENTSTITLE" val="0"/>
  <p:tag name="KSO_WM_UNIT_PRESET_TEXT" val="单击此处添加副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2805_15*b*1"/>
  <p:tag name="KSO_WM_TEMPLATE_CATEGORY" val="custom"/>
  <p:tag name="KSO_WM_TEMPLATE_INDEX" val="20202805"/>
  <p:tag name="KSO_WM_UNIT_LAYERLEVEL" val="1"/>
  <p:tag name="KSO_WM_TAG_VERSION" val="1.0"/>
  <p:tag name="KSO_WM_BEAUTIFY_FLAG" val="#wm#"/>
  <p:tag name="KSO_WM_SCREEN_THEME_FLAG" val="Dlrq25wU2PGuGg5bbmjbDHonVwYkukrvEiQ3a3zQLIyRXrdIVWBXk5rwpMP5crKiXlDZTRPcaukd/ScsTM7L1tnQ2+wnjWfbYpggRTGoKk0="/>
</p:tagLst>
</file>

<file path=ppt/tags/tag227.xml><?xml version="1.0" encoding="utf-8"?>
<p:tagLst xmlns:p="http://schemas.openxmlformats.org/presentationml/2006/main">
  <p:tag name="KSO_WM_BEAUTIFY_FLAG" val=""/>
  <p:tag name="KSO_WM_SCREEN_THEME_FLAG" val="Dlrq25wU2PGuGg5bbmjbDHonVwYkukrvEiQ3a3zQLIyRXrdIVWBXk5rwpMP5crKiXlDZTRPcaukd/ScsTM7L1tnQ2+wnjWfbYpggRTGoKk0="/>
</p:tagLst>
</file>

<file path=ppt/tags/tag228.xml><?xml version="1.0" encoding="utf-8"?>
<p:tagLst xmlns:p="http://schemas.openxmlformats.org/presentationml/2006/main">
  <p:tag name="KSO_WM_UNIT_ISCONTENTSTITLE" val="0"/>
  <p:tag name="KSO_WM_UNIT_PRESET_TEXT" val="单击此处添加副标题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2805_1*b*1"/>
  <p:tag name="KSO_WM_TEMPLATE_CATEGORY" val="custom"/>
  <p:tag name="KSO_WM_TEMPLATE_INDEX" val="20202805"/>
  <p:tag name="KSO_WM_UNIT_LAYERLEVEL" val="1"/>
  <p:tag name="KSO_WM_TAG_VERSION" val="1.0"/>
  <p:tag name="KSO_WM_BEAUTIFY_FLAG" val=""/>
  <p:tag name="KSO_WM_UNIT_TEXT_FILL_FORE_SCHEMECOLOR_INDEX_BRIGHTNESS" val="0.15"/>
  <p:tag name="KSO_WM_UNIT_TEXT_FILL_FORE_SCHEMECOLOR_INDEX" val="13"/>
  <p:tag name="KSO_WM_UNIT_TEXT_FILL_TYPE" val="1"/>
  <p:tag name="KSO_WM_SCREEN_THEME_FLAG" val="Dlrq25wU2PGuGg5bbmjbDHonVwYkukrvEiQ3a3zQLIyRXrdIVWBXk5rwpMP5crKiXlDZTRPcaukd/ScsTM7L1tnQ2+wnjWfbYpggRTGoKk0="/>
</p:tagLst>
</file>

<file path=ppt/tags/tag229.xml><?xml version="1.0" encoding="utf-8"?>
<p:tagLst xmlns:p="http://schemas.openxmlformats.org/presentationml/2006/main">
  <p:tag name="KSO_WM_SLIDE_ID" val="custom20202805_15"/>
  <p:tag name="KSO_WM_TEMPLATE_SUBCATEGORY" val="0"/>
  <p:tag name="KSO_WM_TEMPLATE_MASTER_TYPE" val="1"/>
  <p:tag name="KSO_WM_TEMPLATE_COLOR_TYPE" val="1"/>
  <p:tag name="KSO_WM_SLIDE_TYPE" val="endPage"/>
  <p:tag name="KSO_WM_SLIDE_SUBTYPE" val="pureTxt"/>
  <p:tag name="KSO_WM_SLIDE_ITEM_CNT" val="0"/>
  <p:tag name="KSO_WM_SLIDE_INDEX" val="15"/>
  <p:tag name="KSO_WM_TAG_VERSION" val="1.0"/>
  <p:tag name="KSO_WM_BEAUTIFY_FLAG" val="#wm#"/>
  <p:tag name="KSO_WM_TEMPLATE_CATEGORY" val="custom"/>
  <p:tag name="KSO_WM_TEMPLATE_INDEX" val="20202805"/>
  <p:tag name="KSO_WM_SLIDE_LAYOUT" val="a_b"/>
  <p:tag name="KSO_WM_SLIDE_LAYOUT_CNT" val="1_1"/>
  <p:tag name="KSO_WM_SCREEN_THEME_FLAG" val="Dlrq25wU2PGuGg5bbmjbDHonVwYkukrvEiQ3a3zQLIyRXrdIVWBXk5rwpMP5crKiXlDZTRPcaukd/ScsTM7L1tnQ2+wnjWfbYpggRTGoKk0=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LIDE_BK_DARK_LIGHT" val="2"/>
</p:tagLst>
</file>

<file path=ppt/tags/tag230.xml><?xml version="1.0" encoding="utf-8"?>
<p:tagLst xmlns:p="http://schemas.openxmlformats.org/presentationml/2006/main">
  <p:tag name="COMMONDATA" val="eyJoZGlkIjoiNWFlYWY2NWNmMDI2Y2E3MjBhODg0ZmU0ZDcxOThlNmQifQ=="/>
  <p:tag name="KSO_WPP_MARK_KEY" val="1d97ba7f-55c1-4756-ae1a-7b3851ea8013"/>
  <p:tag name="commondata" val="eyJoZGlkIjoiMDEwNzQ1ZDdhNmQ4N2RjMGMzZWM2YzZjMjRjZTc2N2QifQ=="/>
  <p:tag name="KSO_WM_SCREEN_THEME_FLAG" val="Dlrq25wU2PGuGg5bbmjbDHonVwYkukrvEiQ3a3zQLIyRXrdIVWBXk5rwpMP5crKiXlDZTRPcaukd/ScsTM7L1tnQ2+wnjWfbYpggRTGoKk0=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LIDE_BK_DARK_LIGHT" val="2"/>
</p:tagLst>
</file>

<file path=ppt/tags/tag25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K_DARK_LIGHT" val="2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K_DARK_LIGHT" val="2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K_DARK_LIGHT" val="2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K_DARK_LIGHT" val="2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K_DARK_LIGHT" val="2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K_DARK_LIGHT" val="2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K_DARK_LIGHT" val="2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K_DARK_LIGHT" val="2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LIDE_BK_DARK_LIGHT" val="2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LIDE_BK_DARK_LIGHT" val="2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LIDE_BK_DARK_LIGHT" val="2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LIDE_BK_DARK_LIGHT" val="2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LIDE_BK_DARK_LIGHT" val="2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LIDE_BK_DARK_LIGHT" val="2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K_DARK_LIGHT" val="2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K_DARK_LIGHT" val="2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K_DARK_LIGHT" val="2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K_DARK_LIGHT" val="2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LIDE_BK_DARK_LIGHT" val="2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LIDE_BK_DARK_LIGHT" val="2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9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">
      <a:dk1>
        <a:srgbClr val="000000"/>
      </a:dk1>
      <a:lt1>
        <a:srgbClr val="FFFFFF"/>
      </a:lt1>
      <a:dk2>
        <a:srgbClr val="E5EBEA"/>
      </a:dk2>
      <a:lt2>
        <a:srgbClr val="FFFFFF"/>
      </a:lt2>
      <a:accent1>
        <a:srgbClr val="93ABAA"/>
      </a:accent1>
      <a:accent2>
        <a:srgbClr val="92AAA6"/>
      </a:accent2>
      <a:accent3>
        <a:srgbClr val="93ABA0"/>
      </a:accent3>
      <a:accent4>
        <a:srgbClr val="94A99B"/>
      </a:accent4>
      <a:accent5>
        <a:srgbClr val="9CAD9A"/>
      </a:accent5>
      <a:accent6>
        <a:srgbClr val="A0AB93"/>
      </a:accent6>
      <a:hlink>
        <a:srgbClr val="658BD5"/>
      </a:hlink>
      <a:folHlink>
        <a:srgbClr val="9F67A3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3938</Words>
  <PresentationFormat>宽屏</PresentationFormat>
  <Paragraphs>255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4" baseType="lpstr">
      <vt:lpstr>Arial</vt:lpstr>
      <vt:lpstr>宋体</vt:lpstr>
      <vt:lpstr>Wingdings</vt:lpstr>
      <vt:lpstr>隶书</vt:lpstr>
      <vt:lpstr>汉仪尚巍手书W</vt:lpstr>
      <vt:lpstr>华文新魏</vt:lpstr>
      <vt:lpstr>微软雅黑</vt:lpstr>
      <vt:lpstr>黑体</vt:lpstr>
      <vt:lpstr>方正全福体</vt:lpstr>
      <vt:lpstr>楷体</vt:lpstr>
      <vt:lpstr>华文中宋</vt:lpstr>
      <vt:lpstr>Segoe UI</vt:lpstr>
      <vt:lpstr>汉仪颜楷简</vt:lpstr>
      <vt:lpstr>Arial Unicode MS</vt:lpstr>
      <vt:lpstr>Calibri</vt:lpstr>
      <vt:lpstr>WPS</vt:lpstr>
      <vt:lpstr>1_Office 主题​​</vt:lpstr>
      <vt:lpstr>培根铸魂，以题育人</vt:lpstr>
      <vt:lpstr>PowerPoint 演示文稿</vt:lpstr>
      <vt:lpstr>命题缘起</vt:lpstr>
      <vt:lpstr>PowerPoint 演示文稿</vt:lpstr>
      <vt:lpstr>PowerPoint 演示文稿</vt:lpstr>
      <vt:lpstr>命题展示</vt:lpstr>
      <vt:lpstr>（一）如何寻找切入点</vt:lpstr>
      <vt:lpstr>（二）如何建构试题-1.寻找素材</vt:lpstr>
      <vt:lpstr>（二）如何建构试题-2.编制试题</vt:lpstr>
      <vt:lpstr>（二）如何建构试题-2.编制试题</vt:lpstr>
      <vt:lpstr>PowerPoint 演示文稿</vt:lpstr>
      <vt:lpstr>PowerPoint 演示文稿</vt:lpstr>
      <vt:lpstr>命题思考</vt:lpstr>
      <vt:lpstr>PowerPoint 演示文稿</vt:lpstr>
      <vt:lpstr>PowerPoint 演示文稿</vt:lpstr>
      <vt:lpstr>PowerPoint 演示文稿</vt:lpstr>
      <vt:lpstr>感谢大家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2023-10-11T02:15:00Z</dcterms:created>
  <dcterms:modified xsi:type="dcterms:W3CDTF">2023-11-23T04:17:23Z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ICV" pid="2">
    <vt:lpwstr>A32ABD3617C34C05857971153FBAE355_12</vt:lpwstr>
  </property>
  <property fmtid="{D5CDD505-2E9C-101B-9397-08002B2CF9AE}" name="KSOProductBuildVer" pid="3">
    <vt:lpwstr>2052-12.1.0.15712</vt:lpwstr>
  </property>
  <property fmtid="{D5CDD505-2E9C-101B-9397-08002B2CF9AE}" name="NXPowerLiteLastOptimized" pid="4">
    <vt:lpwstr>62156131</vt:lpwstr>
  </property>
  <property fmtid="{D5CDD505-2E9C-101B-9397-08002B2CF9AE}" name="NXPowerLiteSettings" pid="5">
    <vt:lpwstr>C700052003A000</vt:lpwstr>
  </property>
  <property fmtid="{D5CDD505-2E9C-101B-9397-08002B2CF9AE}" name="NXPowerLiteVersion" pid="6">
    <vt:lpwstr>D8.0.2</vt:lpwstr>
  </property>
</Properties>
</file>