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3" r:id="rId3"/>
    <p:sldId id="317" r:id="rId4"/>
    <p:sldId id="322" r:id="rId5"/>
    <p:sldId id="318" r:id="rId6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1" name="阮 幸云" initials="阮" lastIdx="1" clrIdx="0"/>
  <p:cmAuthor id="3" name="Administrator" initials="A" lastIdx="1" clrIdx="2"/>
  <p:cmAuthor id="0" name="pc" initials="" lastIdx="1" clrIdx="0"/>
  <p:cmAuthor id="7" name="1206988966@qq.com" initials="1" lastIdx="1" clrIdx="2"/>
  <p:cmAuthor id="8" name="姜伟光" initials="姜" lastIdx="1" clrIdx="0"/>
  <p:cmAuthor id="5" name="宋洁然" initials="宋" lastIdx="2" clrIdx="1"/>
  <p:cmAuthor id="6" name="ming qiu" initials="m" lastIdx="17" clrIdx="1"/>
  <p:cmAuthor id="10" name="Lenovo" initials="L" lastIdx="6" clrIdx="9"/>
  <p:cmAuthor id="12" name="12279" initials="1" lastIdx="1" clrIdx="11"/>
  <p:cmAuthor id="11" name="86136" initials="8" lastIdx="1" clrIdx="9"/>
  <p:cmAuthor id="13" name="Mia Vida Villanueva" initials="M" lastIdx="1" clrIdx="0"/>
  <p:cmAuthor id="4" name="iwenping" initials="i" lastIdx="0" clrIdx="0"/>
  <p:cmAuthor id="14" name="文璇璇" initials="文" lastIdx="0" clrIdx="13"/>
  <p:cmAuthor id="15" name="付" initials="付" lastIdx="0" clrIdx="14"/>
  <p:cmAuthor id="16" name="Nicole Li  李倩" initials="N" lastIdx="0" clrIdx="0"/>
  <p:cmAuthor id="17" name="HUAWEI" initials="H" lastIdx="0" clrIdx="16"/>
  <p:cmAuthor id="18" name="DELL" initials="D" lastIdx="0" clrIdx="17"/>
  <p:cmAuthor id="21" name="王子涵" initials="" lastIdx="0" clrIdx="0"/>
  <p:cmAuthor id="22" name="User" initials="" lastIdx="0" clrIdx="0"/>
  <p:cmAuthor id="9" name="lenovo" initials="l" lastIdx="0" clrIdx="0"/>
  <p:cmAuthor id="20" name="xtzj" initials="x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7" d="100"/>
          <a:sy n="87" d="100"/>
        </p:scale>
        <p:origin x="48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22885" y="436245"/>
            <a:ext cx="116992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九年级历史目录深度讲解</a:t>
            </a:r>
            <a:endParaRPr lang="zh-CN" altLang="en-US" sz="4000"/>
          </a:p>
        </p:txBody>
      </p:sp>
      <p:sp>
        <p:nvSpPr>
          <p:cNvPr id="5" name="文本框 4"/>
          <p:cNvSpPr txBox="1"/>
          <p:nvPr/>
        </p:nvSpPr>
        <p:spPr>
          <a:xfrm>
            <a:off x="139065" y="2090420"/>
            <a:ext cx="1197864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</a:t>
            </a:r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</a:t>
            </a:r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九上前四单元的标题</a:t>
            </a:r>
            <a:r>
              <a:rPr lang="zh-CN" alt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包含了哪些内容？也就是考试给你单元标题，能不能把标题里包含了哪些内容一一写出来？较难一个题：比如阿拉伯帝国的特征有哪些？和罗马帝国的版图相比，如何区分？</a:t>
            </a:r>
            <a:endParaRPr lang="zh-CN" altLang="en-US"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7630" y="82550"/>
            <a:ext cx="12024360" cy="67754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、九上第五到第七单元，能不能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一句话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把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所有内容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串联起来？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、如何理解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走向近代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？那么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走向近代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时期，欧洲是什么样的社会性质？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、第六单元为什么是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初步确立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？怎么理解这个词？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、工业革命仅仅是技术革新吗？带来的政治方面的影响有哪些？为什么说工业革命是具有划时代影响的？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从九上制度的初步确立到九下制度的扩展的角度回答。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630" y="528320"/>
            <a:ext cx="10603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答案：资本主义发展的三个阶段：准备、幼年、成熟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7645" y="1364615"/>
            <a:ext cx="11179175" cy="4800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答案：由封建社会到资本主义社会的过渡阶段。欧洲是封建社会。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7630" y="2229485"/>
            <a:ext cx="11904980" cy="1199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答案：刚建立政权，尚未站稳脚跟。比如英国资产阶级革命之后，颁布的《权利法案》，君主立宪制逐步形成，说明没有形成，另外形成是需要时间的。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说明工业革命使发展资本主义成为世界发展的潮流。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7630" y="4952365"/>
            <a:ext cx="1182941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答案：说明工业革命不光使资产阶级实力大增，还推动了人类社会不断发展。工业革命告诉世界，资本主义制度是先进的，是比君主专制更先进的。因此使资产阶级的统治彻底稳定下来了。不但在国内站稳了脚跟，还在不断向外扩展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0"/>
            <a:ext cx="12126595" cy="6858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工业革命之后，世界发展的潮流是什么？举例说明跟随和不跟随这种潮流的例子，以及最终的结果是什么？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7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为什么国际工人运动发生在工业革命之后？为什么不是在其他时期？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是必然还是偶然？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en-US" altLang="zh-CN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8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、为什么十月革命会选择在一战期间？为什么是在俄国而不是其他的资本主义国家？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en-US" altLang="zh-CN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9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、九下一共有几次殖民地人民的反抗？他们反抗的背景分别是什么？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535" y="854710"/>
            <a:ext cx="119468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工业革命之后，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世界发展的潮流是在本国确立资本主义制度。跟随的例子是俄国农奴制改革和日本明治维新；不跟随的是中国鸦片战争，中国被迫卷入资本主义世界市场，成为半殖民地半封建国家。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50" y="3112135"/>
            <a:ext cx="1212024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因为工业革命之后，资本主义发展成熟了。在资本主义成熟之后，对工人的剥削也更加严厉，因此也就有了工人阶级的反抗。</a:t>
            </a:r>
            <a:endParaRPr lang="zh-CN" altLang="en-US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9535" y="5062220"/>
            <a:ext cx="118484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因为俄国是资本主义发展薄弱的一环，加入一战激化了俄国的矛盾。</a:t>
            </a:r>
            <a:endParaRPr lang="zh-CN" alt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0" y="6095365"/>
            <a:ext cx="118427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三次，分别是第一次工业革命、一战、二战。</a:t>
            </a:r>
            <a:endParaRPr lang="zh-CN" altLang="en-US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64135"/>
            <a:ext cx="1213104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</a:t>
            </a:r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、资产阶级自从九上第六单元初步确立了统治地位，一共调整了几次（</a:t>
            </a:r>
            <a:r>
              <a:rPr lang="zh-CN" altLang="en-US" sz="3600"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从经济、政治等方面回答）</a:t>
            </a:r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，才能一直处于不倒翁的位置？（这个不倒翁是和苏联解体相比）</a:t>
            </a:r>
            <a:endParaRPr lang="zh-CN" altLang="en-US" sz="36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回答这个问题要从</a:t>
            </a:r>
            <a:r>
              <a:rPr lang="zh-CN" altLang="en-US" sz="3600">
                <a:highlight>
                  <a:srgbClr val="00FF00"/>
                </a:highlight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宏观上</a:t>
            </a:r>
            <a:r>
              <a:rPr lang="zh-CN" altLang="en-US" sz="36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把握九上、九下两本书。</a:t>
            </a:r>
            <a:endParaRPr lang="zh-CN" altLang="en-US" sz="36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690" y="2675255"/>
            <a:ext cx="121323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solidFill>
                  <a:schemeClr val="tx1"/>
                </a:solidFill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</a:rPr>
              <a:t>经济：工业革命、第二次工业革命、第三次科技革命（技术革新是保持旺盛生命力的根本）</a:t>
            </a:r>
            <a:endParaRPr lang="zh-CN" altLang="en-US" sz="3600">
              <a:solidFill>
                <a:schemeClr val="tx1"/>
              </a:solidFill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</a:endParaRPr>
          </a:p>
          <a:p>
            <a:r>
              <a:rPr lang="zh-CN" altLang="en-US" sz="3600">
                <a:solidFill>
                  <a:schemeClr val="tx1"/>
                </a:solidFill>
                <a:highlight>
                  <a:srgbClr val="FF00FF"/>
                </a:highlight>
                <a:latin typeface="仿宋" panose="02010609060101010101" charset="-122"/>
                <a:ea typeface="仿宋" panose="02010609060101010101" charset="-122"/>
              </a:rPr>
              <a:t>政治：罗斯福新政（开创了）、社会保障制度、二战后欧洲的联合</a:t>
            </a:r>
            <a:endParaRPr lang="zh-CN" altLang="en-US" sz="3600">
              <a:solidFill>
                <a:schemeClr val="tx1"/>
              </a:solidFill>
              <a:highlight>
                <a:srgbClr val="FF00FF"/>
              </a:highlight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p="http://schemas.openxmlformats.org/presentationml/2006/main">
  <p:tag name="COMMONDATA" val="eyJoZGlkIjoiMmZmYTIzNTAyZjI4OGFiYjcwMTRiNWNmODJlNDMwMmEifQ=="/>
  <p:tag name="KSO_WM_SCREEN_THEME_FLAG" val="Dlrq25wU2PGuGg5bbmjbDLVniL5GQOPk1liabnVSRwzPG4FKjnUOReHvQ5Y/bZxZwbdnabEYbnHvuWnqe4e3J7CXs7GbRh9CxdyLDu50UJU="/>
  <p:tag name="commondata" val="eyJoZGlkIjoiYTI3OWNmODhhNTg2Y2ZjMmJhMzNmMzJmMzg1OTA1YWQ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1012</Words>
  <PresentationFormat>宽屏</PresentationFormat>
  <Paragraphs>50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仿宋</vt:lpstr>
      <vt:lpstr>Calibri</vt:lpstr>
      <vt:lpstr>微软雅黑</vt:lpstr>
      <vt:lpstr>隶书</vt:lpstr>
      <vt:lpstr>汉仪尚巍手书W</vt:lpstr>
      <vt:lpstr>华文新魏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2024-01-16T00:56:00Z</dcterms:created>
  <dcterms:modified xsi:type="dcterms:W3CDTF">2024-01-16T12:10:26Z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2052-12.1.0.16120</vt:lpwstr>
  </property>
</Properties>
</file>