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  <p:sldMasterId id="2147483679" r:id="rId4"/>
    <p:sldMasterId id="2147483698" r:id="rId5"/>
  </p:sldMasterIdLst>
  <p:notesMasterIdLst>
    <p:notesMasterId r:id="rId35"/>
  </p:notesMasterIdLst>
  <p:handoutMasterIdLst>
    <p:handoutMasterId r:id="rId39"/>
  </p:handoutMasterIdLst>
  <p:sldIdLst>
    <p:sldId id="306" r:id="rId6"/>
    <p:sldId id="384" r:id="rId7"/>
    <p:sldId id="386" r:id="rId8"/>
    <p:sldId id="269" r:id="rId9"/>
    <p:sldId id="261" r:id="rId10"/>
    <p:sldId id="257" r:id="rId11"/>
    <p:sldId id="332" r:id="rId12"/>
    <p:sldId id="258" r:id="rId13"/>
    <p:sldId id="259" r:id="rId14"/>
    <p:sldId id="278" r:id="rId15"/>
    <p:sldId id="305" r:id="rId16"/>
    <p:sldId id="260" r:id="rId17"/>
    <p:sldId id="267" r:id="rId18"/>
    <p:sldId id="271" r:id="rId19"/>
    <p:sldId id="272" r:id="rId20"/>
    <p:sldId id="282" r:id="rId21"/>
    <p:sldId id="286" r:id="rId22"/>
    <p:sldId id="283" r:id="rId23"/>
    <p:sldId id="290" r:id="rId24"/>
    <p:sldId id="296" r:id="rId25"/>
    <p:sldId id="289" r:id="rId26"/>
    <p:sldId id="291" r:id="rId27"/>
    <p:sldId id="294" r:id="rId28"/>
    <p:sldId id="300" r:id="rId29"/>
    <p:sldId id="301" r:id="rId30"/>
    <p:sldId id="387" r:id="rId31"/>
    <p:sldId id="382" r:id="rId32"/>
    <p:sldId id="355" r:id="rId33"/>
    <p:sldId id="356" r:id="rId34"/>
    <p:sldId id="388" r:id="rId36"/>
    <p:sldId id="330" r:id="rId37"/>
    <p:sldId id="303" r:id="rId38"/>
  </p:sldIdLst>
  <p:sldSz cx="12192000" cy="6858000"/>
  <p:notesSz cx="6858000" cy="9144000"/>
  <p:embeddedFontLst>
    <p:embeddedFont>
      <p:font typeface="隶书" panose="02010509060101010101" pitchFamily="49" charset="-122"/>
      <p:regular r:id="rId44"/>
    </p:embeddedFont>
    <p:embeddedFont>
      <p:font typeface="微软雅黑" panose="020B0503020204020204" charset="-122"/>
      <p:regular r:id="rId45"/>
    </p:embeddedFont>
    <p:embeddedFont>
      <p:font typeface="黑体" panose="02010609060101010101" charset="-122"/>
      <p:regular r:id="rId46"/>
    </p:embeddedFont>
    <p:embeddedFont>
      <p:font typeface="华文楷体" panose="02010600040101010101" charset="-122"/>
      <p:regular r:id="rId47"/>
    </p:embeddedFont>
    <p:embeddedFont>
      <p:font typeface="楷体" panose="02010609060101010101" charset="-122"/>
      <p:regular r:id="rId48"/>
    </p:embeddedFont>
    <p:embeddedFont>
      <p:font typeface="汉仪颜楷简" panose="00020600040101010101" charset="-122"/>
      <p:regular r:id="rId49"/>
    </p:embeddedFont>
    <p:embeddedFont>
      <p:font typeface="华文隶书" panose="02010800040101010101" charset="-122"/>
      <p:regular r:id="rId50"/>
    </p:embeddedFont>
    <p:embeddedFont>
      <p:font typeface="Calibri" panose="020F0502020204030204" charset="0"/>
      <p:regular r:id="rId51"/>
      <p:bold r:id="rId52"/>
      <p:italic r:id="rId53"/>
      <p:boldItalic r:id="rId54"/>
    </p:embeddedFont>
    <p:embeddedFont>
      <p:font typeface="方正舒体" panose="02010601030101010101" pitchFamily="2" charset="-122"/>
      <p:regular r:id="rId55"/>
    </p:embeddedFont>
  </p:embeddedFontLst>
  <p:custDataLst>
    <p:tags r:id="rId5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幸全" initials="幸全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6" Type="http://schemas.openxmlformats.org/officeDocument/2006/relationships/tags" Target="tags/tag416.xml"/><Relationship Id="rId55" Type="http://schemas.openxmlformats.org/officeDocument/2006/relationships/font" Target="fonts/font12.fntdata"/><Relationship Id="rId54" Type="http://schemas.openxmlformats.org/officeDocument/2006/relationships/font" Target="fonts/font11.fntdata"/><Relationship Id="rId53" Type="http://schemas.openxmlformats.org/officeDocument/2006/relationships/font" Target="fonts/font10.fntdata"/><Relationship Id="rId52" Type="http://schemas.openxmlformats.org/officeDocument/2006/relationships/font" Target="fonts/font9.fntdata"/><Relationship Id="rId51" Type="http://schemas.openxmlformats.org/officeDocument/2006/relationships/font" Target="fonts/font8.fntdata"/><Relationship Id="rId50" Type="http://schemas.openxmlformats.org/officeDocument/2006/relationships/font" Target="fonts/font7.fntdata"/><Relationship Id="rId5" Type="http://schemas.openxmlformats.org/officeDocument/2006/relationships/slideMaster" Target="slideMasters/slideMaster4.xml"/><Relationship Id="rId49" Type="http://schemas.openxmlformats.org/officeDocument/2006/relationships/font" Target="fonts/font6.fntdata"/><Relationship Id="rId48" Type="http://schemas.openxmlformats.org/officeDocument/2006/relationships/font" Target="fonts/font5.fntdata"/><Relationship Id="rId47" Type="http://schemas.openxmlformats.org/officeDocument/2006/relationships/font" Target="fonts/font4.fntdata"/><Relationship Id="rId46" Type="http://schemas.openxmlformats.org/officeDocument/2006/relationships/font" Target="fonts/font3.fntdata"/><Relationship Id="rId45" Type="http://schemas.openxmlformats.org/officeDocument/2006/relationships/font" Target="fonts/font2.fntdata"/><Relationship Id="rId44" Type="http://schemas.openxmlformats.org/officeDocument/2006/relationships/font" Target="fonts/font1.fntdata"/><Relationship Id="rId43" Type="http://schemas.openxmlformats.org/officeDocument/2006/relationships/commentAuthors" Target="commentAuthors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39" Type="http://schemas.openxmlformats.org/officeDocument/2006/relationships/handoutMaster" Target="handoutMasters/handoutMaster1.xml"/><Relationship Id="rId38" Type="http://schemas.openxmlformats.org/officeDocument/2006/relationships/slide" Target="slides/slide32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5" Type="http://schemas.openxmlformats.org/officeDocument/2006/relationships/notesMaster" Target="notesMasters/notesMaster1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8BE9C-5C4F-484E-9D47-0FB1AD3529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1.png"/><Relationship Id="rId5" Type="http://schemas.openxmlformats.org/officeDocument/2006/relationships/tags" Target="../tags/tag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7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1.png"/><Relationship Id="rId5" Type="http://schemas.openxmlformats.org/officeDocument/2006/relationships/tags" Target="../tags/tag2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9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1.png"/><Relationship Id="rId5" Type="http://schemas.openxmlformats.org/officeDocument/2006/relationships/tags" Target="../tags/tag2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7.xml"/><Relationship Id="rId15" Type="http://schemas.openxmlformats.org/officeDocument/2006/relationships/tags" Target="../tags/tag36.xml"/><Relationship Id="rId14" Type="http://schemas.openxmlformats.org/officeDocument/2006/relationships/tags" Target="../tags/tag35.xml"/><Relationship Id="rId13" Type="http://schemas.openxmlformats.org/officeDocument/2006/relationships/tags" Target="../tags/tag34.xml"/><Relationship Id="rId12" Type="http://schemas.openxmlformats.org/officeDocument/2006/relationships/tags" Target="../tags/tag33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image" Target="file:///C:\Users\1V994W2\Documents\Tencent%20Files\574576071\FileRecv\&#25340;&#35013;&#32032;&#26448;\&#20013;&#22269;&#39118;-64\\04\subject_holdright_159,183,97_0_lively_full_0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49.xml"/><Relationship Id="rId8" Type="http://schemas.openxmlformats.org/officeDocument/2006/relationships/tags" Target="../tags/tag4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1.png"/><Relationship Id="rId5" Type="http://schemas.openxmlformats.org/officeDocument/2006/relationships/tags" Target="../tags/tag4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6.xml"/><Relationship Id="rId13" Type="http://schemas.openxmlformats.org/officeDocument/2006/relationships/tags" Target="../tags/tag53.xml"/><Relationship Id="rId12" Type="http://schemas.openxmlformats.org/officeDocument/2006/relationships/tags" Target="../tags/tag52.xml"/><Relationship Id="rId11" Type="http://schemas.openxmlformats.org/officeDocument/2006/relationships/tags" Target="../tags/tag51.xml"/><Relationship Id="rId10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1.png"/><Relationship Id="rId5" Type="http://schemas.openxmlformats.org/officeDocument/2006/relationships/tags" Target="../tags/tag55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4.xml"/><Relationship Id="rId12" Type="http://schemas.openxmlformats.org/officeDocument/2006/relationships/tags" Target="../tags/tag60.xml"/><Relationship Id="rId11" Type="http://schemas.openxmlformats.org/officeDocument/2006/relationships/tags" Target="../tags/tag59.xml"/><Relationship Id="rId10" Type="http://schemas.openxmlformats.org/officeDocument/2006/relationships/tags" Target="../tags/tag58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1.png"/><Relationship Id="rId5" Type="http://schemas.openxmlformats.org/officeDocument/2006/relationships/tags" Target="../tags/tag6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1.xml"/><Relationship Id="rId11" Type="http://schemas.openxmlformats.org/officeDocument/2006/relationships/tags" Target="../tags/tag66.xml"/><Relationship Id="rId10" Type="http://schemas.openxmlformats.org/officeDocument/2006/relationships/tags" Target="../tags/tag6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1.png"/><Relationship Id="rId5" Type="http://schemas.openxmlformats.org/officeDocument/2006/relationships/tags" Target="../tags/tag68.xml"/><Relationship Id="rId4" Type="http://schemas.openxmlformats.org/officeDocument/2006/relationships/image" Target="file:///C:\Users\1V994W2\Documents\Tencent%20Files\574576071\FileRecv\&#25340;&#35013;&#32032;&#26448;\&#20013;&#22269;&#39118;-64\\04\subject_holdright_159,183,97_0_lively_full_0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1.png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74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1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3" Type="http://schemas.openxmlformats.org/officeDocument/2006/relationships/tags" Target="../tags/tag87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1.png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4" Type="http://schemas.openxmlformats.org/officeDocument/2006/relationships/tags" Target="../tags/tag104.xml"/><Relationship Id="rId13" Type="http://schemas.openxmlformats.org/officeDocument/2006/relationships/tags" Target="../tags/tag103.xml"/><Relationship Id="rId12" Type="http://schemas.openxmlformats.org/officeDocument/2006/relationships/tags" Target="../tags/tag102.xml"/><Relationship Id="rId11" Type="http://schemas.openxmlformats.org/officeDocument/2006/relationships/tags" Target="../tags/tag101.xml"/><Relationship Id="rId10" Type="http://schemas.openxmlformats.org/officeDocument/2006/relationships/tags" Target="../tags/tag100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1.png"/><Relationship Id="rId6" Type="http://schemas.openxmlformats.org/officeDocument/2006/relationships/tags" Target="../tags/tag10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4" Type="http://schemas.openxmlformats.org/officeDocument/2006/relationships/tags" Target="../tags/tag113.xml"/><Relationship Id="rId13" Type="http://schemas.openxmlformats.org/officeDocument/2006/relationships/tags" Target="../tags/tag112.xml"/><Relationship Id="rId12" Type="http://schemas.openxmlformats.org/officeDocument/2006/relationships/tags" Target="../tags/tag11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1.png"/><Relationship Id="rId6" Type="http://schemas.openxmlformats.org/officeDocument/2006/relationships/tags" Target="../tags/tag116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6" Type="http://schemas.openxmlformats.org/officeDocument/2006/relationships/tags" Target="../tags/tag12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6.png"/><Relationship Id="rId6" Type="http://schemas.openxmlformats.org/officeDocument/2006/relationships/tags" Target="../tags/tag127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3" Type="http://schemas.openxmlformats.org/officeDocument/2006/relationships/tags" Target="../tags/tag132.xml"/><Relationship Id="rId12" Type="http://schemas.openxmlformats.org/officeDocument/2006/relationships/tags" Target="../tags/tag131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7" Type="http://schemas.openxmlformats.org/officeDocument/2006/relationships/tags" Target="../tags/tag142.xml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4" Type="http://schemas.openxmlformats.org/officeDocument/2006/relationships/image" Target="file:///C:\Users\1V994W2\Documents\Tencent%20Files\574576071\FileRecv\&#25340;&#35013;&#32032;&#26448;\&#20013;&#22269;&#39118;-64\\39\subject_holdleft_199,96,104_0_staid_full_0.png" TargetMode="External"/><Relationship Id="rId3" Type="http://schemas.openxmlformats.org/officeDocument/2006/relationships/image" Target="../media/image7.png"/><Relationship Id="rId2" Type="http://schemas.openxmlformats.org/officeDocument/2006/relationships/tags" Target="../tags/tag139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147.xml"/><Relationship Id="rId8" Type="http://schemas.openxmlformats.org/officeDocument/2006/relationships/tags" Target="../tags/tag146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9.png"/><Relationship Id="rId5" Type="http://schemas.openxmlformats.org/officeDocument/2006/relationships/tags" Target="../tags/tag145.xml"/><Relationship Id="rId4" Type="http://schemas.openxmlformats.org/officeDocument/2006/relationships/image" Target="file:///C:\Users\1V994W2\PycharmProjects\PPT_Background_Generation/pic_temp/0_pic_quater_right_up.png" TargetMode="External"/><Relationship Id="rId3" Type="http://schemas.openxmlformats.org/officeDocument/2006/relationships/image" Target="../media/image8.png"/><Relationship Id="rId2" Type="http://schemas.openxmlformats.org/officeDocument/2006/relationships/tags" Target="../tags/tag144.xml"/><Relationship Id="rId12" Type="http://schemas.openxmlformats.org/officeDocument/2006/relationships/tags" Target="../tags/tag150.xml"/><Relationship Id="rId11" Type="http://schemas.openxmlformats.org/officeDocument/2006/relationships/tags" Target="../tags/tag149.xml"/><Relationship Id="rId10" Type="http://schemas.openxmlformats.org/officeDocument/2006/relationships/tags" Target="../tags/tag148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156.xml"/><Relationship Id="rId8" Type="http://schemas.openxmlformats.org/officeDocument/2006/relationships/tags" Target="../tags/tag155.xml"/><Relationship Id="rId7" Type="http://schemas.openxmlformats.org/officeDocument/2006/relationships/tags" Target="../tags/tag154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10.png"/><Relationship Id="rId2" Type="http://schemas.openxmlformats.org/officeDocument/2006/relationships/tags" Target="../tags/tag151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tags" Target="../tags/tag15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9.png"/><Relationship Id="rId5" Type="http://schemas.openxmlformats.org/officeDocument/2006/relationships/tags" Target="../tags/tag158.xml"/><Relationship Id="rId4" Type="http://schemas.openxmlformats.org/officeDocument/2006/relationships/image" Target="file:///C:\Users\1V994W2\PycharmProjects\PPT_Background_Generation/pic_temp/0_pic_quater_right_up.png" TargetMode="External"/><Relationship Id="rId3" Type="http://schemas.openxmlformats.org/officeDocument/2006/relationships/image" Target="../media/image8.png"/><Relationship Id="rId2" Type="http://schemas.openxmlformats.org/officeDocument/2006/relationships/tags" Target="../tags/tag157.xml"/><Relationship Id="rId13" Type="http://schemas.openxmlformats.org/officeDocument/2006/relationships/tags" Target="../tags/tag164.xml"/><Relationship Id="rId12" Type="http://schemas.openxmlformats.org/officeDocument/2006/relationships/tags" Target="../tags/tag163.xml"/><Relationship Id="rId11" Type="http://schemas.openxmlformats.org/officeDocument/2006/relationships/tags" Target="../tags/tag162.xml"/><Relationship Id="rId10" Type="http://schemas.openxmlformats.org/officeDocument/2006/relationships/tags" Target="../tags/tag161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168.xml"/><Relationship Id="rId8" Type="http://schemas.openxmlformats.org/officeDocument/2006/relationships/tags" Target="../tags/tag167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9.png"/><Relationship Id="rId5" Type="http://schemas.openxmlformats.org/officeDocument/2006/relationships/tags" Target="../tags/tag166.xml"/><Relationship Id="rId4" Type="http://schemas.openxmlformats.org/officeDocument/2006/relationships/image" Target="file:///C:\Users\1V994W2\PycharmProjects\PPT_Background_Generation/pic_temp/0_pic_quater_right_up.png" TargetMode="External"/><Relationship Id="rId3" Type="http://schemas.openxmlformats.org/officeDocument/2006/relationships/image" Target="../media/image8.png"/><Relationship Id="rId2" Type="http://schemas.openxmlformats.org/officeDocument/2006/relationships/tags" Target="../tags/tag165.xml"/><Relationship Id="rId15" Type="http://schemas.openxmlformats.org/officeDocument/2006/relationships/tags" Target="../tags/tag174.xml"/><Relationship Id="rId14" Type="http://schemas.openxmlformats.org/officeDocument/2006/relationships/tags" Target="../tags/tag173.xml"/><Relationship Id="rId13" Type="http://schemas.openxmlformats.org/officeDocument/2006/relationships/tags" Target="../tags/tag172.xml"/><Relationship Id="rId12" Type="http://schemas.openxmlformats.org/officeDocument/2006/relationships/tags" Target="../tags/tag171.xml"/><Relationship Id="rId11" Type="http://schemas.openxmlformats.org/officeDocument/2006/relationships/tags" Target="../tags/tag170.xml"/><Relationship Id="rId10" Type="http://schemas.openxmlformats.org/officeDocument/2006/relationships/tags" Target="../tags/tag169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178.xml"/><Relationship Id="rId8" Type="http://schemas.openxmlformats.org/officeDocument/2006/relationships/image" Target="file:///C:\Users\1V994W2\PycharmProjects\PPT_Background_Generation/pic_temp/0_pic_quater_right_up.png" TargetMode="External"/><Relationship Id="rId7" Type="http://schemas.openxmlformats.org/officeDocument/2006/relationships/image" Target="../media/image8.png"/><Relationship Id="rId6" Type="http://schemas.openxmlformats.org/officeDocument/2006/relationships/tags" Target="../tags/tag177.xml"/><Relationship Id="rId5" Type="http://schemas.openxmlformats.org/officeDocument/2006/relationships/tags" Target="../tags/tag176.xml"/><Relationship Id="rId4" Type="http://schemas.openxmlformats.org/officeDocument/2006/relationships/image" Target="file:///C:\Users\1V994W2\Documents\Tencent%20Files\574576071\FileRecv\&#25340;&#35013;&#32032;&#26448;\&#20013;&#22269;&#39118;-64\\39\subject_holdleft_199,96,104_0_staid_full_0.png" TargetMode="External"/><Relationship Id="rId3" Type="http://schemas.openxmlformats.org/officeDocument/2006/relationships/image" Target="../media/image11.png"/><Relationship Id="rId2" Type="http://schemas.openxmlformats.org/officeDocument/2006/relationships/tags" Target="../tags/tag175.xml"/><Relationship Id="rId12" Type="http://schemas.openxmlformats.org/officeDocument/2006/relationships/tags" Target="../tags/tag181.xml"/><Relationship Id="rId11" Type="http://schemas.openxmlformats.org/officeDocument/2006/relationships/tags" Target="../tags/tag180.xml"/><Relationship Id="rId10" Type="http://schemas.openxmlformats.org/officeDocument/2006/relationships/tags" Target="../tags/tag179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4" Type="http://schemas.openxmlformats.org/officeDocument/2006/relationships/tags" Target="../tags/tag184.xml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188.xml"/><Relationship Id="rId8" Type="http://schemas.openxmlformats.org/officeDocument/2006/relationships/tags" Target="../tags/tag187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9.png"/><Relationship Id="rId5" Type="http://schemas.openxmlformats.org/officeDocument/2006/relationships/tags" Target="../tags/tag186.xml"/><Relationship Id="rId4" Type="http://schemas.openxmlformats.org/officeDocument/2006/relationships/image" Target="file:///C:\Users\1V994W2\PycharmProjects\PPT_Background_Generation/pic_temp/0_pic_quater_right_up.png" TargetMode="External"/><Relationship Id="rId3" Type="http://schemas.openxmlformats.org/officeDocument/2006/relationships/image" Target="../media/image8.png"/><Relationship Id="rId2" Type="http://schemas.openxmlformats.org/officeDocument/2006/relationships/tags" Target="../tags/tag185.xml"/><Relationship Id="rId13" Type="http://schemas.openxmlformats.org/officeDocument/2006/relationships/tags" Target="../tags/tag192.xml"/><Relationship Id="rId12" Type="http://schemas.openxmlformats.org/officeDocument/2006/relationships/tags" Target="../tags/tag191.xml"/><Relationship Id="rId11" Type="http://schemas.openxmlformats.org/officeDocument/2006/relationships/tags" Target="../tags/tag190.xml"/><Relationship Id="rId10" Type="http://schemas.openxmlformats.org/officeDocument/2006/relationships/tags" Target="../tags/tag189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196.xml"/><Relationship Id="rId8" Type="http://schemas.openxmlformats.org/officeDocument/2006/relationships/tags" Target="../tags/tag19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9.png"/><Relationship Id="rId5" Type="http://schemas.openxmlformats.org/officeDocument/2006/relationships/tags" Target="../tags/tag194.xml"/><Relationship Id="rId4" Type="http://schemas.openxmlformats.org/officeDocument/2006/relationships/image" Target="file:///C:\Users\1V994W2\PycharmProjects\PPT_Background_Generation/pic_temp/0_pic_quater_right_up.png" TargetMode="External"/><Relationship Id="rId3" Type="http://schemas.openxmlformats.org/officeDocument/2006/relationships/image" Target="../media/image8.png"/><Relationship Id="rId2" Type="http://schemas.openxmlformats.org/officeDocument/2006/relationships/tags" Target="../tags/tag193.xml"/><Relationship Id="rId12" Type="http://schemas.openxmlformats.org/officeDocument/2006/relationships/tags" Target="../tags/tag199.xml"/><Relationship Id="rId11" Type="http://schemas.openxmlformats.org/officeDocument/2006/relationships/tags" Target="../tags/tag198.xml"/><Relationship Id="rId10" Type="http://schemas.openxmlformats.org/officeDocument/2006/relationships/tags" Target="../tags/tag197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203.xml"/><Relationship Id="rId8" Type="http://schemas.openxmlformats.org/officeDocument/2006/relationships/tags" Target="../tags/tag20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9.png"/><Relationship Id="rId5" Type="http://schemas.openxmlformats.org/officeDocument/2006/relationships/tags" Target="../tags/tag201.xml"/><Relationship Id="rId4" Type="http://schemas.openxmlformats.org/officeDocument/2006/relationships/image" Target="file:///C:\Users\1V994W2\PycharmProjects\PPT_Background_Generation/pic_temp/0_pic_quater_right_up.png" TargetMode="External"/><Relationship Id="rId3" Type="http://schemas.openxmlformats.org/officeDocument/2006/relationships/image" Target="../media/image8.png"/><Relationship Id="rId2" Type="http://schemas.openxmlformats.org/officeDocument/2006/relationships/tags" Target="../tags/tag200.xml"/><Relationship Id="rId11" Type="http://schemas.openxmlformats.org/officeDocument/2006/relationships/tags" Target="../tags/tag205.xml"/><Relationship Id="rId10" Type="http://schemas.openxmlformats.org/officeDocument/2006/relationships/tags" Target="../tags/tag204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209.xml"/><Relationship Id="rId8" Type="http://schemas.openxmlformats.org/officeDocument/2006/relationships/tags" Target="../tags/tag208.xml"/><Relationship Id="rId7" Type="http://schemas.openxmlformats.org/officeDocument/2006/relationships/image" Target="file:///C:\Users\1V994W2\PycharmProjects\PPT_Background_Generation/pic_temp/0_pic_quater_right_up.png" TargetMode="External"/><Relationship Id="rId6" Type="http://schemas.openxmlformats.org/officeDocument/2006/relationships/image" Target="../media/image8.png"/><Relationship Id="rId5" Type="http://schemas.openxmlformats.org/officeDocument/2006/relationships/tags" Target="../tags/tag207.xml"/><Relationship Id="rId4" Type="http://schemas.openxmlformats.org/officeDocument/2006/relationships/image" Target="file:///C:\Users\1V994W2\Documents\Tencent%20Files\574576071\FileRecv\&#25340;&#35013;&#32032;&#26448;\&#20013;&#22269;&#39118;-64\\39\subject_holdleft_199,96,104_0_staid_full_0.png" TargetMode="External"/><Relationship Id="rId3" Type="http://schemas.openxmlformats.org/officeDocument/2006/relationships/image" Target="../media/image7.png"/><Relationship Id="rId2" Type="http://schemas.openxmlformats.org/officeDocument/2006/relationships/tags" Target="../tags/tag206.xml"/><Relationship Id="rId12" Type="http://schemas.openxmlformats.org/officeDocument/2006/relationships/tags" Target="../tags/tag212.xml"/><Relationship Id="rId11" Type="http://schemas.openxmlformats.org/officeDocument/2006/relationships/tags" Target="../tags/tag211.xml"/><Relationship Id="rId10" Type="http://schemas.openxmlformats.org/officeDocument/2006/relationships/tags" Target="../tags/tag210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216.xml"/><Relationship Id="rId8" Type="http://schemas.openxmlformats.org/officeDocument/2006/relationships/tags" Target="../tags/tag21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9.png"/><Relationship Id="rId5" Type="http://schemas.openxmlformats.org/officeDocument/2006/relationships/tags" Target="../tags/tag214.xml"/><Relationship Id="rId4" Type="http://schemas.openxmlformats.org/officeDocument/2006/relationships/image" Target="file:///C:\Users\1V994W2\PycharmProjects\PPT_Background_Generation/pic_temp/0_pic_quater_right_up.png" TargetMode="External"/><Relationship Id="rId3" Type="http://schemas.openxmlformats.org/officeDocument/2006/relationships/image" Target="../media/image8.png"/><Relationship Id="rId2" Type="http://schemas.openxmlformats.org/officeDocument/2006/relationships/tags" Target="../tags/tag213.xml"/><Relationship Id="rId11" Type="http://schemas.openxmlformats.org/officeDocument/2006/relationships/tags" Target="../tags/tag218.xml"/><Relationship Id="rId10" Type="http://schemas.openxmlformats.org/officeDocument/2006/relationships/tags" Target="../tags/tag217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22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9.png"/><Relationship Id="rId6" Type="http://schemas.openxmlformats.org/officeDocument/2006/relationships/tags" Target="../tags/tag221.xml"/><Relationship Id="rId5" Type="http://schemas.openxmlformats.org/officeDocument/2006/relationships/image" Target="file:///C:\Users\1V994W2\PycharmProjects\PPT_Background_Generation/pic_temp/0_pic_quater_right_up.png" TargetMode="External"/><Relationship Id="rId4" Type="http://schemas.openxmlformats.org/officeDocument/2006/relationships/image" Target="../media/image8.png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3" Type="http://schemas.openxmlformats.org/officeDocument/2006/relationships/tags" Target="../tags/tag226.xml"/><Relationship Id="rId12" Type="http://schemas.openxmlformats.org/officeDocument/2006/relationships/tags" Target="../tags/tag225.xml"/><Relationship Id="rId11" Type="http://schemas.openxmlformats.org/officeDocument/2006/relationships/tags" Target="../tags/tag224.xml"/><Relationship Id="rId10" Type="http://schemas.openxmlformats.org/officeDocument/2006/relationships/tags" Target="../tags/tag223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232.xml"/><Relationship Id="rId8" Type="http://schemas.openxmlformats.org/officeDocument/2006/relationships/tags" Target="../tags/tag231.xml"/><Relationship Id="rId7" Type="http://schemas.openxmlformats.org/officeDocument/2006/relationships/tags" Target="../tags/tag230.xml"/><Relationship Id="rId6" Type="http://schemas.openxmlformats.org/officeDocument/2006/relationships/tags" Target="../tags/tag229.xml"/><Relationship Id="rId5" Type="http://schemas.openxmlformats.org/officeDocument/2006/relationships/image" Target="file:///C:\Users\1V994W2\PycharmProjects\PPT_Background_Generation/pic_temp/0_pic_quater_right_up.png" TargetMode="External"/><Relationship Id="rId4" Type="http://schemas.openxmlformats.org/officeDocument/2006/relationships/image" Target="../media/image8.png"/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1" Type="http://schemas.openxmlformats.org/officeDocument/2006/relationships/tags" Target="../tags/tag234.xml"/><Relationship Id="rId10" Type="http://schemas.openxmlformats.org/officeDocument/2006/relationships/tags" Target="../tags/tag233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238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9.png"/><Relationship Id="rId6" Type="http://schemas.openxmlformats.org/officeDocument/2006/relationships/tags" Target="../tags/tag237.xml"/><Relationship Id="rId5" Type="http://schemas.openxmlformats.org/officeDocument/2006/relationships/image" Target="file:///C:\Users\1V994W2\PycharmProjects\PPT_Background_Generation/pic_temp/0_pic_quater_right_up.png" TargetMode="External"/><Relationship Id="rId4" Type="http://schemas.openxmlformats.org/officeDocument/2006/relationships/image" Target="../media/image8.png"/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4" Type="http://schemas.openxmlformats.org/officeDocument/2006/relationships/tags" Target="../tags/tag243.xml"/><Relationship Id="rId13" Type="http://schemas.openxmlformats.org/officeDocument/2006/relationships/tags" Target="../tags/tag242.xml"/><Relationship Id="rId12" Type="http://schemas.openxmlformats.org/officeDocument/2006/relationships/tags" Target="../tags/tag241.xml"/><Relationship Id="rId11" Type="http://schemas.openxmlformats.org/officeDocument/2006/relationships/tags" Target="../tags/tag240.xml"/><Relationship Id="rId10" Type="http://schemas.openxmlformats.org/officeDocument/2006/relationships/tags" Target="../tags/tag239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247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9.png"/><Relationship Id="rId6" Type="http://schemas.openxmlformats.org/officeDocument/2006/relationships/tags" Target="../tags/tag246.xml"/><Relationship Id="rId5" Type="http://schemas.openxmlformats.org/officeDocument/2006/relationships/image" Target="file:///C:\Users\1V994W2\PycharmProjects\PPT_Background_Generation/pic_temp/0_pic_quater_right_up.png" TargetMode="External"/><Relationship Id="rId4" Type="http://schemas.openxmlformats.org/officeDocument/2006/relationships/image" Target="../media/image8.png"/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4" Type="http://schemas.openxmlformats.org/officeDocument/2006/relationships/tags" Target="../tags/tag252.xml"/><Relationship Id="rId13" Type="http://schemas.openxmlformats.org/officeDocument/2006/relationships/tags" Target="../tags/tag251.xml"/><Relationship Id="rId12" Type="http://schemas.openxmlformats.org/officeDocument/2006/relationships/tags" Target="../tags/tag250.xml"/><Relationship Id="rId11" Type="http://schemas.openxmlformats.org/officeDocument/2006/relationships/tags" Target="../tags/tag249.xml"/><Relationship Id="rId10" Type="http://schemas.openxmlformats.org/officeDocument/2006/relationships/tags" Target="../tags/tag248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256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9.png"/><Relationship Id="rId6" Type="http://schemas.openxmlformats.org/officeDocument/2006/relationships/tags" Target="../tags/tag255.xml"/><Relationship Id="rId5" Type="http://schemas.openxmlformats.org/officeDocument/2006/relationships/image" Target="file:///C:\Users\1V994W2\PycharmProjects\PPT_Background_Generation/pic_temp/0_pic_quater_right_up.png" TargetMode="External"/><Relationship Id="rId4" Type="http://schemas.openxmlformats.org/officeDocument/2006/relationships/image" Target="../media/image8.png"/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6" Type="http://schemas.openxmlformats.org/officeDocument/2006/relationships/tags" Target="../tags/tag263.xml"/><Relationship Id="rId15" Type="http://schemas.openxmlformats.org/officeDocument/2006/relationships/tags" Target="../tags/tag262.xml"/><Relationship Id="rId14" Type="http://schemas.openxmlformats.org/officeDocument/2006/relationships/tags" Target="../tags/tag261.xml"/><Relationship Id="rId13" Type="http://schemas.openxmlformats.org/officeDocument/2006/relationships/tags" Target="../tags/tag260.xml"/><Relationship Id="rId12" Type="http://schemas.openxmlformats.org/officeDocument/2006/relationships/tags" Target="../tags/tag259.xml"/><Relationship Id="rId11" Type="http://schemas.openxmlformats.org/officeDocument/2006/relationships/tags" Target="../tags/tag258.xml"/><Relationship Id="rId10" Type="http://schemas.openxmlformats.org/officeDocument/2006/relationships/tags" Target="../tags/tag257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267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12.png"/><Relationship Id="rId6" Type="http://schemas.openxmlformats.org/officeDocument/2006/relationships/tags" Target="../tags/tag266.xml"/><Relationship Id="rId5" Type="http://schemas.openxmlformats.org/officeDocument/2006/relationships/image" Target="file:///C:\Users\1V994W2\PycharmProjects\PPT_Background_Generation/pic_temp/0_pic_quater_right_up.png" TargetMode="External"/><Relationship Id="rId4" Type="http://schemas.openxmlformats.org/officeDocument/2006/relationships/image" Target="../media/image8.png"/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3" Type="http://schemas.openxmlformats.org/officeDocument/2006/relationships/tags" Target="../tags/tag271.xml"/><Relationship Id="rId12" Type="http://schemas.openxmlformats.org/officeDocument/2006/relationships/tags" Target="../tags/tag270.xml"/><Relationship Id="rId11" Type="http://schemas.openxmlformats.org/officeDocument/2006/relationships/tags" Target="../tags/tag269.xml"/><Relationship Id="rId10" Type="http://schemas.openxmlformats.org/officeDocument/2006/relationships/tags" Target="../tags/tag268.xml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6" Type="http://schemas.openxmlformats.org/officeDocument/2006/relationships/tags" Target="../tags/tag280.xml"/><Relationship Id="rId5" Type="http://schemas.openxmlformats.org/officeDocument/2006/relationships/tags" Target="../tags/tag279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278.xml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281.xml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282.xml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9" Type="http://schemas.openxmlformats.org/officeDocument/2006/relationships/tags" Target="../tags/tag290.xml"/><Relationship Id="rId8" Type="http://schemas.openxmlformats.org/officeDocument/2006/relationships/tags" Target="../tags/tag289.xml"/><Relationship Id="rId7" Type="http://schemas.openxmlformats.org/officeDocument/2006/relationships/tags" Target="../tags/tag288.xml"/><Relationship Id="rId6" Type="http://schemas.openxmlformats.org/officeDocument/2006/relationships/tags" Target="../tags/tag287.xml"/><Relationship Id="rId5" Type="http://schemas.openxmlformats.org/officeDocument/2006/relationships/image" Target="../media/image14.png"/><Relationship Id="rId4" Type="http://schemas.openxmlformats.org/officeDocument/2006/relationships/tags" Target="../tags/tag286.xml"/><Relationship Id="rId3" Type="http://schemas.openxmlformats.org/officeDocument/2006/relationships/image" Target="../media/image15.png"/><Relationship Id="rId2" Type="http://schemas.openxmlformats.org/officeDocument/2006/relationships/tags" Target="../tags/tag285.xml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9" Type="http://schemas.openxmlformats.org/officeDocument/2006/relationships/tags" Target="../tags/tag296.xml"/><Relationship Id="rId8" Type="http://schemas.openxmlformats.org/officeDocument/2006/relationships/tags" Target="../tags/tag295.xml"/><Relationship Id="rId7" Type="http://schemas.openxmlformats.org/officeDocument/2006/relationships/tags" Target="../tags/tag294.xml"/><Relationship Id="rId6" Type="http://schemas.openxmlformats.org/officeDocument/2006/relationships/image" Target="../media/image14.png"/><Relationship Id="rId5" Type="http://schemas.openxmlformats.org/officeDocument/2006/relationships/tags" Target="../tags/tag293.xml"/><Relationship Id="rId4" Type="http://schemas.openxmlformats.org/officeDocument/2006/relationships/image" Target="../media/image15.png"/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1" Type="http://schemas.openxmlformats.org/officeDocument/2006/relationships/tags" Target="../tags/tag298.xml"/><Relationship Id="rId10" Type="http://schemas.openxmlformats.org/officeDocument/2006/relationships/tags" Target="../tags/tag297.xml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9" Type="http://schemas.openxmlformats.org/officeDocument/2006/relationships/tags" Target="../tags/tag305.xml"/><Relationship Id="rId8" Type="http://schemas.openxmlformats.org/officeDocument/2006/relationships/tags" Target="../tags/tag304.xml"/><Relationship Id="rId7" Type="http://schemas.openxmlformats.org/officeDocument/2006/relationships/tags" Target="../tags/tag303.xml"/><Relationship Id="rId6" Type="http://schemas.openxmlformats.org/officeDocument/2006/relationships/tags" Target="../tags/tag302.xml"/><Relationship Id="rId5" Type="http://schemas.openxmlformats.org/officeDocument/2006/relationships/tags" Target="../tags/tag301.xml"/><Relationship Id="rId4" Type="http://schemas.openxmlformats.org/officeDocument/2006/relationships/image" Target="../media/image15.png"/><Relationship Id="rId3" Type="http://schemas.openxmlformats.org/officeDocument/2006/relationships/tags" Target="../tags/tag300.xml"/><Relationship Id="rId2" Type="http://schemas.openxmlformats.org/officeDocument/2006/relationships/tags" Target="../tags/tag299.xml"/><Relationship Id="rId10" Type="http://schemas.openxmlformats.org/officeDocument/2006/relationships/tags" Target="../tags/tag306.xml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9" Type="http://schemas.openxmlformats.org/officeDocument/2006/relationships/tags" Target="../tags/tag312.xml"/><Relationship Id="rId8" Type="http://schemas.openxmlformats.org/officeDocument/2006/relationships/tags" Target="../tags/tag311.xml"/><Relationship Id="rId7" Type="http://schemas.openxmlformats.org/officeDocument/2006/relationships/tags" Target="../tags/tag310.xml"/><Relationship Id="rId6" Type="http://schemas.openxmlformats.org/officeDocument/2006/relationships/image" Target="../media/image14.png"/><Relationship Id="rId5" Type="http://schemas.openxmlformats.org/officeDocument/2006/relationships/tags" Target="../tags/tag309.xml"/><Relationship Id="rId4" Type="http://schemas.openxmlformats.org/officeDocument/2006/relationships/image" Target="../media/image15.png"/><Relationship Id="rId3" Type="http://schemas.openxmlformats.org/officeDocument/2006/relationships/tags" Target="../tags/tag308.xml"/><Relationship Id="rId2" Type="http://schemas.openxmlformats.org/officeDocument/2006/relationships/tags" Target="../tags/tag307.xml"/><Relationship Id="rId12" Type="http://schemas.openxmlformats.org/officeDocument/2006/relationships/tags" Target="../tags/tag315.xml"/><Relationship Id="rId11" Type="http://schemas.openxmlformats.org/officeDocument/2006/relationships/tags" Target="../tags/tag314.xml"/><Relationship Id="rId10" Type="http://schemas.openxmlformats.org/officeDocument/2006/relationships/tags" Target="../tags/tag313.xml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9" Type="http://schemas.openxmlformats.org/officeDocument/2006/relationships/tags" Target="../tags/tag321.xml"/><Relationship Id="rId8" Type="http://schemas.openxmlformats.org/officeDocument/2006/relationships/tags" Target="../tags/tag320.xml"/><Relationship Id="rId7" Type="http://schemas.openxmlformats.org/officeDocument/2006/relationships/tags" Target="../tags/tag319.xml"/><Relationship Id="rId6" Type="http://schemas.openxmlformats.org/officeDocument/2006/relationships/image" Target="../media/image14.png"/><Relationship Id="rId5" Type="http://schemas.openxmlformats.org/officeDocument/2006/relationships/tags" Target="../tags/tag318.xml"/><Relationship Id="rId4" Type="http://schemas.openxmlformats.org/officeDocument/2006/relationships/image" Target="../media/image15.png"/><Relationship Id="rId3" Type="http://schemas.openxmlformats.org/officeDocument/2006/relationships/tags" Target="../tags/tag317.xml"/><Relationship Id="rId2" Type="http://schemas.openxmlformats.org/officeDocument/2006/relationships/tags" Target="../tags/tag316.xml"/><Relationship Id="rId12" Type="http://schemas.openxmlformats.org/officeDocument/2006/relationships/tags" Target="../tags/tag324.xml"/><Relationship Id="rId11" Type="http://schemas.openxmlformats.org/officeDocument/2006/relationships/tags" Target="../tags/tag323.xml"/><Relationship Id="rId10" Type="http://schemas.openxmlformats.org/officeDocument/2006/relationships/tags" Target="../tags/tag322.xml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9" Type="http://schemas.openxmlformats.org/officeDocument/2006/relationships/tags" Target="../tags/tag330.xml"/><Relationship Id="rId8" Type="http://schemas.openxmlformats.org/officeDocument/2006/relationships/tags" Target="../tags/tag329.xml"/><Relationship Id="rId7" Type="http://schemas.openxmlformats.org/officeDocument/2006/relationships/tags" Target="../tags/tag328.xml"/><Relationship Id="rId6" Type="http://schemas.openxmlformats.org/officeDocument/2006/relationships/image" Target="../media/image14.png"/><Relationship Id="rId5" Type="http://schemas.openxmlformats.org/officeDocument/2006/relationships/tags" Target="../tags/tag327.xml"/><Relationship Id="rId4" Type="http://schemas.openxmlformats.org/officeDocument/2006/relationships/image" Target="../media/image18.png"/><Relationship Id="rId3" Type="http://schemas.openxmlformats.org/officeDocument/2006/relationships/tags" Target="../tags/tag326.xml"/><Relationship Id="rId2" Type="http://schemas.openxmlformats.org/officeDocument/2006/relationships/tags" Target="../tags/tag325.xml"/><Relationship Id="rId14" Type="http://schemas.openxmlformats.org/officeDocument/2006/relationships/tags" Target="../tags/tag335.xml"/><Relationship Id="rId13" Type="http://schemas.openxmlformats.org/officeDocument/2006/relationships/tags" Target="../tags/tag334.xml"/><Relationship Id="rId12" Type="http://schemas.openxmlformats.org/officeDocument/2006/relationships/tags" Target="../tags/tag333.xml"/><Relationship Id="rId11" Type="http://schemas.openxmlformats.org/officeDocument/2006/relationships/tags" Target="../tags/tag332.xml"/><Relationship Id="rId10" Type="http://schemas.openxmlformats.org/officeDocument/2006/relationships/tags" Target="../tags/tag331.xml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9" Type="http://schemas.openxmlformats.org/officeDocument/2006/relationships/tags" Target="../tags/tag341.xml"/><Relationship Id="rId8" Type="http://schemas.openxmlformats.org/officeDocument/2006/relationships/tags" Target="../tags/tag340.xml"/><Relationship Id="rId7" Type="http://schemas.openxmlformats.org/officeDocument/2006/relationships/tags" Target="../tags/tag339.xml"/><Relationship Id="rId6" Type="http://schemas.openxmlformats.org/officeDocument/2006/relationships/image" Target="../media/image20.png"/><Relationship Id="rId5" Type="http://schemas.openxmlformats.org/officeDocument/2006/relationships/tags" Target="../tags/tag338.xml"/><Relationship Id="rId4" Type="http://schemas.openxmlformats.org/officeDocument/2006/relationships/image" Target="../media/image19.png"/><Relationship Id="rId3" Type="http://schemas.openxmlformats.org/officeDocument/2006/relationships/tags" Target="../tags/tag337.xml"/><Relationship Id="rId2" Type="http://schemas.openxmlformats.org/officeDocument/2006/relationships/tags" Target="../tags/tag336.xml"/><Relationship Id="rId11" Type="http://schemas.openxmlformats.org/officeDocument/2006/relationships/tags" Target="../tags/tag343.xml"/><Relationship Id="rId10" Type="http://schemas.openxmlformats.org/officeDocument/2006/relationships/tags" Target="../tags/tag342.xml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720090" cy="624784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1"/>
          <p:cNvSpPr>
            <a:spLocks noGrp="1"/>
          </p:cNvSpPr>
          <p:nvPr>
            <p:ph type="subTitle" sz="quarter" idx="14" hasCustomPrompt="1"/>
            <p:custDataLst>
              <p:tags r:id="rId8"/>
            </p:custDataLst>
          </p:nvPr>
        </p:nvSpPr>
        <p:spPr>
          <a:xfrm>
            <a:off x="785612" y="3634702"/>
            <a:ext cx="5316179" cy="49022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vert="horz" lIns="0" tIns="0" rIns="0" bIns="0" rtlCol="0" anchor="ctr" anchorCtr="0">
            <a:normAutofit/>
          </a:bodyPr>
          <a:lstStyle>
            <a:lvl1pPr marL="0" indent="0" algn="l">
              <a:buNone/>
              <a:defRPr kumimoji="0" lang="zh-CN" altLang="en-US" sz="2000" b="0" i="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marL="228600" marR="0" lvl="0" indent="-228600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ctrTitle" idx="15" hasCustomPrompt="1"/>
            <p:custDataLst>
              <p:tags r:id="rId9"/>
            </p:custDataLst>
          </p:nvPr>
        </p:nvSpPr>
        <p:spPr>
          <a:xfrm>
            <a:off x="785613" y="2427111"/>
            <a:ext cx="5316180" cy="1143607"/>
          </a:xfrm>
        </p:spPr>
        <p:txBody>
          <a:bodyPr vert="horz" lIns="0" tIns="0" rIns="0" bIns="0" rtlCol="0" anchor="b" anchorCtr="0">
            <a:normAutofit/>
          </a:bodyPr>
          <a:lstStyle>
            <a:lvl1pPr algn="l">
              <a:defRPr lang="zh-CN" altLang="en-US" sz="5400" b="0" spc="6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pPr marL="0" lvl="0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720090" cy="623840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62478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4064000" y="4821704"/>
            <a:ext cx="4064000" cy="2036296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 orient="vert" hasCustomPrompt="1"/>
            <p:custDataLst>
              <p:tags r:id="rId8"/>
            </p:custDataLst>
          </p:nvPr>
        </p:nvSpPr>
        <p:spPr>
          <a:xfrm>
            <a:off x="5450952" y="526741"/>
            <a:ext cx="1290097" cy="4383720"/>
          </a:xfrm>
        </p:spPr>
        <p:txBody>
          <a:bodyPr vert="eaVert">
            <a:normAutofit/>
          </a:bodyPr>
          <a:lstStyle>
            <a:lvl1pPr>
              <a:defRPr sz="7200" baseline="0"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720090" cy="62384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62478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720090" cy="62384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62478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7502715" y="1234440"/>
            <a:ext cx="4384485" cy="4389120"/>
          </a:xfrm>
          <a:prstGeom prst="rect">
            <a:avLst/>
          </a:prstGeom>
        </p:spPr>
      </p:pic>
      <p:sp>
        <p:nvSpPr>
          <p:cNvPr id="6" name="任意多边形 6"/>
          <p:cNvSpPr/>
          <p:nvPr userDrawn="1">
            <p:custDataLst>
              <p:tags r:id="rId5"/>
            </p:custDataLst>
          </p:nvPr>
        </p:nvSpPr>
        <p:spPr>
          <a:xfrm flipH="1">
            <a:off x="0" y="0"/>
            <a:ext cx="7313295" cy="6858000"/>
          </a:xfrm>
          <a:custGeom>
            <a:avLst/>
            <a:gdLst>
              <a:gd name="connsiteX0" fmla="*/ 1714500 w 7314000"/>
              <a:gd name="connsiteY0" fmla="*/ 0 h 6858000"/>
              <a:gd name="connsiteX1" fmla="*/ 7314000 w 7314000"/>
              <a:gd name="connsiteY1" fmla="*/ 0 h 6858000"/>
              <a:gd name="connsiteX2" fmla="*/ 7314000 w 7314000"/>
              <a:gd name="connsiteY2" fmla="*/ 6858000 h 6858000"/>
              <a:gd name="connsiteX3" fmla="*/ 0 w 7314000"/>
              <a:gd name="connsiteY3" fmla="*/ 6858000 h 6858000"/>
              <a:gd name="connsiteX4" fmla="*/ 1714500 w 731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4000" h="6858000">
                <a:moveTo>
                  <a:pt x="1714500" y="0"/>
                </a:moveTo>
                <a:lnTo>
                  <a:pt x="7314000" y="0"/>
                </a:lnTo>
                <a:lnTo>
                  <a:pt x="7314000" y="6858000"/>
                </a:lnTo>
                <a:lnTo>
                  <a:pt x="0" y="6858000"/>
                </a:lnTo>
                <a:lnTo>
                  <a:pt x="1714500" y="0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720090" cy="62384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62478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720090" cy="623840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624784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720090" cy="62384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624784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609600" y="685800"/>
            <a:ext cx="5480607" cy="5486400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62478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6256145" y="2328360"/>
            <a:ext cx="5293597" cy="1149627"/>
          </a:xfrm>
        </p:spPr>
        <p:txBody>
          <a:bodyPr vert="horz" lIns="101600" tIns="38100" rIns="25400" bIns="381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700" normalizeH="0" baseline="0" noProof="1" dirty="0">
                <a:solidFill>
                  <a:schemeClr val="tx1"/>
                </a:solidFill>
                <a:uFillTx/>
                <a:latin typeface="汉仪尚巍手书W" panose="00020600040101010101" pitchFamily="18" charset="-122"/>
                <a:ea typeface="汉仪尚巍手书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6255430" y="3575050"/>
            <a:ext cx="5294312" cy="66176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720090" cy="62357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624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0" y="0"/>
            <a:ext cx="720090" cy="62357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11471910" y="0"/>
            <a:ext cx="720090" cy="624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11471910" y="0"/>
            <a:ext cx="720090" cy="623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0" y="0"/>
            <a:ext cx="720090" cy="62357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11471910" y="0"/>
            <a:ext cx="720090" cy="624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0" y="0"/>
            <a:ext cx="720090" cy="62357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11471910" y="0"/>
            <a:ext cx="720090" cy="624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11471910" y="6234430"/>
            <a:ext cx="720090" cy="62357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0" y="6233160"/>
            <a:ext cx="720090" cy="624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10571480" y="5454650"/>
            <a:ext cx="1619885" cy="140335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0" y="5452110"/>
            <a:ext cx="1619885" cy="14058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609600" y="735096"/>
            <a:ext cx="5486400" cy="5387807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5918886" y="2475230"/>
            <a:ext cx="6151238" cy="221234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ctr">
              <a:defRPr lang="zh-CN" altLang="en-US" sz="5400" b="0" spc="6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pPr marL="0" lvl="0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79167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3579742" y="4547864"/>
            <a:ext cx="4064000" cy="19933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7485648" y="1469786"/>
            <a:ext cx="1069417" cy="2952645"/>
          </a:xfrm>
        </p:spPr>
        <p:txBody>
          <a:bodyPr vert="eaVert" lIns="91440" tIns="45720" rIns="91440" bIns="45720" anchor="b" anchorCtr="0">
            <a:normAutofit/>
          </a:bodyPr>
          <a:lstStyle>
            <a:lvl1pPr>
              <a:defRPr sz="4800" u="none" strike="noStrike" kern="1200" cap="none" spc="3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3146730" y="1480930"/>
            <a:ext cx="4289490" cy="2952645"/>
          </a:xfrm>
        </p:spPr>
        <p:txBody>
          <a:bodyPr vert="eaVert" lIns="91440" tIns="45720" rIns="91440" bIns="45720" anchor="t" anchorCtr="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79167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79167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7498080" y="1273877"/>
            <a:ext cx="4389120" cy="4310246"/>
          </a:xfrm>
          <a:prstGeom prst="rect">
            <a:avLst/>
          </a:prstGeom>
        </p:spPr>
      </p:pic>
      <p:sp>
        <p:nvSpPr>
          <p:cNvPr id="7" name="任意多边形 6"/>
          <p:cNvSpPr/>
          <p:nvPr userDrawn="1">
            <p:custDataLst>
              <p:tags r:id="rId5"/>
            </p:custDataLst>
          </p:nvPr>
        </p:nvSpPr>
        <p:spPr>
          <a:xfrm flipH="1">
            <a:off x="0" y="0"/>
            <a:ext cx="7313295" cy="6858000"/>
          </a:xfrm>
          <a:custGeom>
            <a:avLst/>
            <a:gdLst>
              <a:gd name="connsiteX0" fmla="*/ 1714500 w 7314000"/>
              <a:gd name="connsiteY0" fmla="*/ 0 h 6858000"/>
              <a:gd name="connsiteX1" fmla="*/ 7314000 w 7314000"/>
              <a:gd name="connsiteY1" fmla="*/ 0 h 6858000"/>
              <a:gd name="connsiteX2" fmla="*/ 7314000 w 7314000"/>
              <a:gd name="connsiteY2" fmla="*/ 6858000 h 6858000"/>
              <a:gd name="connsiteX3" fmla="*/ 0 w 7314000"/>
              <a:gd name="connsiteY3" fmla="*/ 6858000 h 6858000"/>
              <a:gd name="connsiteX4" fmla="*/ 1714500 w 731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4000" h="6858000">
                <a:moveTo>
                  <a:pt x="1714500" y="0"/>
                </a:moveTo>
                <a:lnTo>
                  <a:pt x="7314000" y="0"/>
                </a:lnTo>
                <a:lnTo>
                  <a:pt x="7314000" y="6858000"/>
                </a:lnTo>
                <a:lnTo>
                  <a:pt x="0" y="6858000"/>
                </a:lnTo>
                <a:lnTo>
                  <a:pt x="1714500" y="0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6" name="图片 5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79167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791678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791678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1102995" y="611906"/>
            <a:ext cx="5486400" cy="5387807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1"/>
            </p:custDataLst>
          </p:nvPr>
        </p:nvSpPr>
        <p:spPr>
          <a:xfrm>
            <a:off x="8162925" y="1343659"/>
            <a:ext cx="1403985" cy="4518025"/>
          </a:xfrm>
          <a:noFill/>
        </p:spPr>
        <p:txBody>
          <a:bodyPr vert="eaVert" wrap="square" lIns="91440" tIns="45720" rIns="91440" bIns="45720" rtlCol="0" anchor="t" anchorCtr="0">
            <a:normAutofit/>
          </a:bodyPr>
          <a:lstStyle>
            <a:lvl1pPr>
              <a:defRPr lang="zh-CN" altLang="en-US" sz="6600" b="0" spc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尚巍手书W" panose="00020600040101010101" pitchFamily="18" charset="-122"/>
                <a:cs typeface="+mn-cs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4" hasCustomPrompt="1"/>
            <p:custDataLst>
              <p:tags r:id="rId12"/>
            </p:custDataLst>
          </p:nvPr>
        </p:nvSpPr>
        <p:spPr>
          <a:xfrm>
            <a:off x="9676255" y="2329970"/>
            <a:ext cx="568689" cy="3045252"/>
          </a:xfrm>
        </p:spPr>
        <p:txBody>
          <a:bodyPr vert="eaVert" lIns="91440" tIns="45720" rIns="91440" bIns="45720" rtlCol="0" anchor="t" anchorCtr="0">
            <a:normAutofit/>
          </a:bodyPr>
          <a:lstStyle>
            <a:lvl1pPr marL="0" indent="0" algn="r">
              <a:buNone/>
              <a:defRPr lang="zh-CN" altLang="en-US" sz="1800" spc="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marL="228600" lvl="0" indent="-228600" algn="r" fontAlgn="t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79167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79167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79167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79167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6066322"/>
            <a:ext cx="720090" cy="79167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0571797" y="5237797"/>
            <a:ext cx="1620202" cy="1620202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5076725"/>
            <a:ext cx="1620202" cy="17812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b04773cc18391c5dbc4d7a1419afff8a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09600" y="685800"/>
            <a:ext cx="5470525" cy="5486400"/>
          </a:xfrm>
          <a:prstGeom prst="rect">
            <a:avLst/>
          </a:prstGeom>
        </p:spPr>
      </p:pic>
      <p:pic>
        <p:nvPicPr>
          <p:cNvPr id="6" name="图片 5" descr="1_pic_quater_right_dow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1275" y="0"/>
            <a:ext cx="720090" cy="6223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2"/>
          <p:cNvSpPr/>
          <p:nvPr>
            <p:ph type="ctrTitle" idx="2" hasCustomPrompt="1"/>
            <p:custDataLst>
              <p:tags r:id="rId5"/>
            </p:custDataLst>
          </p:nvPr>
        </p:nvSpPr>
        <p:spPr>
          <a:xfrm>
            <a:off x="6604072" y="2095771"/>
            <a:ext cx="4825365" cy="1846659"/>
          </a:xfrm>
        </p:spPr>
        <p:txBody>
          <a:bodyPr vert="horz" wrap="square" lIns="0" tIns="0" rIns="0" bIns="0" rtlCol="0" anchor="b" anchorCtr="0">
            <a:normAutofit lnSpcReduction="1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尚巍手书W" panose="00020600040101010101" pitchFamily="18" charset="-122"/>
                <a:cs typeface="+mj-cs"/>
                <a:sym typeface="Arial" panose="020B0604020202020204" pitchFamily="34" charset="0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3" name="副标题 3"/>
          <p:cNvSpPr/>
          <p:nvPr>
            <p:ph type="subTitle" idx="3" hasCustomPrompt="1"/>
            <p:custDataLst>
              <p:tags r:id="rId6"/>
            </p:custDataLst>
          </p:nvPr>
        </p:nvSpPr>
        <p:spPr>
          <a:xfrm>
            <a:off x="6604072" y="4115863"/>
            <a:ext cx="4826000" cy="370205"/>
          </a:xfrm>
        </p:spPr>
        <p:txBody>
          <a:bodyPr vert="horz" wrap="square" lIns="0" tIns="0" rIns="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2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Arial" panose="020B0604020202020204" pitchFamily="34" charset="0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0_pic_quater_left_u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0090" cy="626745"/>
          </a:xfrm>
          <a:prstGeom prst="rect">
            <a:avLst/>
          </a:prstGeom>
        </p:spPr>
      </p:pic>
      <p:pic>
        <p:nvPicPr>
          <p:cNvPr id="7" name="图片 6" descr="1_pic_quater_right_u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1275" y="6235065"/>
            <a:ext cx="720090" cy="6223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ic_half_righ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795" y="1397000"/>
            <a:ext cx="4052570" cy="4064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/>
          <p:nvPr>
            <p:ph type="ctrTitle" idx="2" hasCustomPrompt="1"/>
            <p:custDataLst>
              <p:tags r:id="rId3"/>
            </p:custDataLst>
          </p:nvPr>
        </p:nvSpPr>
        <p:spPr>
          <a:xfrm>
            <a:off x="1118790" y="2090328"/>
            <a:ext cx="8043848" cy="2727188"/>
          </a:xfrm>
          <a:ln>
            <a:noFill/>
          </a:ln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4000" b="1" i="0" u="none" strike="noStrike" kern="1200" cap="none" spc="600" normalizeH="0" baseline="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尚巍手书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0_pic_quater_left_u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0090" cy="626745"/>
          </a:xfrm>
          <a:prstGeom prst="rect">
            <a:avLst/>
          </a:prstGeom>
        </p:spPr>
      </p:pic>
      <p:pic>
        <p:nvPicPr>
          <p:cNvPr id="8" name="图片 7" descr="1_pic_quater_right_u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1275" y="6235065"/>
            <a:ext cx="720090" cy="6223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0_pic_quater_left_u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0090" cy="626745"/>
          </a:xfrm>
          <a:prstGeom prst="rect">
            <a:avLst/>
          </a:prstGeom>
        </p:spPr>
      </p:pic>
      <p:pic>
        <p:nvPicPr>
          <p:cNvPr id="10" name="图片 9" descr="1_pic_quater_right_u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1275" y="6235065"/>
            <a:ext cx="720090" cy="6223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b04773cc18391c5dbc4d7a1419afff8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34440"/>
            <a:ext cx="4376420" cy="4388485"/>
          </a:xfrm>
          <a:prstGeom prst="rect">
            <a:avLst/>
          </a:prstGeom>
        </p:spPr>
      </p:pic>
      <p:pic>
        <p:nvPicPr>
          <p:cNvPr id="6" name="图片 5" descr="1_pic_quater_right_u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1275" y="6235065"/>
            <a:ext cx="720090" cy="6223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0_pic_quater_left_u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0090" cy="626745"/>
          </a:xfrm>
          <a:prstGeom prst="rect">
            <a:avLst/>
          </a:prstGeom>
        </p:spPr>
      </p:pic>
      <p:pic>
        <p:nvPicPr>
          <p:cNvPr id="8" name="图片 7" descr="1_pic_quater_right_u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1275" y="6235065"/>
            <a:ext cx="720090" cy="6223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0_pic_quater_left_u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0090" cy="626745"/>
          </a:xfrm>
          <a:prstGeom prst="rect">
            <a:avLst/>
          </a:prstGeom>
        </p:spPr>
      </p:pic>
      <p:pic>
        <p:nvPicPr>
          <p:cNvPr id="7" name="图片 6" descr="1_pic_quater_right_u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1275" y="6235065"/>
            <a:ext cx="720090" cy="62230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_pic_quater_left_u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0090" cy="626745"/>
          </a:xfrm>
          <a:prstGeom prst="rect">
            <a:avLst/>
          </a:prstGeom>
        </p:spPr>
      </p:pic>
      <p:pic>
        <p:nvPicPr>
          <p:cNvPr id="6" name="图片 5" descr="1_pic_quater_right_u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1275" y="6235065"/>
            <a:ext cx="720090" cy="6223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b04773cc18391c5dbc4d7a1419afff8a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09600" y="685800"/>
            <a:ext cx="5470525" cy="5486400"/>
          </a:xfrm>
          <a:prstGeom prst="rect">
            <a:avLst/>
          </a:prstGeom>
        </p:spPr>
      </p:pic>
      <p:pic>
        <p:nvPicPr>
          <p:cNvPr id="6" name="图片 5" descr="1_pic_quater_right_dow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1275" y="0"/>
            <a:ext cx="720090" cy="6223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2"/>
          <p:cNvSpPr/>
          <p:nvPr>
            <p:ph type="body" idx="1" hasCustomPrompt="1"/>
            <p:custDataLst>
              <p:tags r:id="rId5"/>
            </p:custDataLst>
          </p:nvPr>
        </p:nvSpPr>
        <p:spPr>
          <a:xfrm>
            <a:off x="6604053" y="3436286"/>
            <a:ext cx="4826038" cy="1326554"/>
          </a:xfrm>
        </p:spPr>
        <p:txBody>
          <a:bodyPr vert="horz" wrap="square" lIns="0" tIns="0" rIns="0" bIns="0" rtlCol="0" anchor="t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微软雅黑" panose="020B0503020204020204" charset="-122"/>
                <a:sym typeface="+mn-ea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8" name="标题 4"/>
          <p:cNvSpPr/>
          <p:nvPr>
            <p:ph type="title" hasCustomPrompt="1"/>
            <p:custDataLst>
              <p:tags r:id="rId6"/>
            </p:custDataLst>
          </p:nvPr>
        </p:nvSpPr>
        <p:spPr>
          <a:xfrm>
            <a:off x="6604053" y="2095166"/>
            <a:ext cx="4825403" cy="1204595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7030" b="1" i="0" u="none" strike="noStrike" kern="1200" cap="none" spc="700" normalizeH="0" baseline="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尚巍手书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_pic_quater_left_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626745"/>
          </a:xfrm>
          <a:prstGeom prst="rect">
            <a:avLst/>
          </a:prstGeom>
        </p:spPr>
      </p:pic>
      <p:pic>
        <p:nvPicPr>
          <p:cNvPr id="6" name="图片 5" descr="1_pic_quater_right_u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6235065"/>
            <a:ext cx="720090" cy="6223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291465" y="303530"/>
            <a:ext cx="11608435" cy="625030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0_pic_quater_left_u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720090" cy="626745"/>
          </a:xfrm>
          <a:prstGeom prst="rect">
            <a:avLst/>
          </a:prstGeom>
        </p:spPr>
      </p:pic>
      <p:pic>
        <p:nvPicPr>
          <p:cNvPr id="6" name="图片 5" descr="1_pic_quater_right_u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275" y="6235065"/>
            <a:ext cx="720090" cy="6223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4824095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0_pic_quater_right_dow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275" y="0"/>
            <a:ext cx="720090" cy="6267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0_pic_quater_left_u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720090" cy="626745"/>
          </a:xfrm>
          <a:prstGeom prst="rect">
            <a:avLst/>
          </a:prstGeom>
        </p:spPr>
      </p:pic>
      <p:pic>
        <p:nvPicPr>
          <p:cNvPr id="6" name="图片 5" descr="1_pic_quater_right_down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275" y="0"/>
            <a:ext cx="720090" cy="6223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5028565"/>
            <a:ext cx="12192000" cy="182943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0_pic_quater_left_u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720090" cy="626745"/>
          </a:xfrm>
          <a:prstGeom prst="rect">
            <a:avLst/>
          </a:prstGeom>
        </p:spPr>
      </p:pic>
      <p:pic>
        <p:nvPicPr>
          <p:cNvPr id="6" name="图片 5" descr="1_pic_quater_right_u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275" y="6235065"/>
            <a:ext cx="720090" cy="6223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0_pic_quater_right_dow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141075" y="0"/>
            <a:ext cx="1050290" cy="914400"/>
          </a:xfrm>
          <a:prstGeom prst="rect">
            <a:avLst/>
          </a:prstGeom>
        </p:spPr>
      </p:pic>
      <p:pic>
        <p:nvPicPr>
          <p:cNvPr id="6" name="图片 5" descr="1_pic_quater_left_down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6235065"/>
            <a:ext cx="720090" cy="6223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953135"/>
            <a:ext cx="12192000" cy="495109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0_pic_quater_right_dow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571480" y="0"/>
            <a:ext cx="1619885" cy="1410335"/>
          </a:xfrm>
          <a:prstGeom prst="rect">
            <a:avLst/>
          </a:prstGeom>
        </p:spPr>
      </p:pic>
      <p:pic>
        <p:nvPicPr>
          <p:cNvPr id="6" name="图片 5" descr="1_pic_quater_left_down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5456555"/>
            <a:ext cx="1619885" cy="14008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38.xml"/><Relationship Id="rId23" Type="http://schemas.openxmlformats.org/officeDocument/2006/relationships/tags" Target="../tags/tag137.xml"/><Relationship Id="rId22" Type="http://schemas.openxmlformats.org/officeDocument/2006/relationships/tags" Target="../tags/tag136.xml"/><Relationship Id="rId21" Type="http://schemas.openxmlformats.org/officeDocument/2006/relationships/tags" Target="../tags/tag135.xml"/><Relationship Id="rId20" Type="http://schemas.openxmlformats.org/officeDocument/2006/relationships/tags" Target="../tags/tag134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33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5" Type="http://schemas.openxmlformats.org/officeDocument/2006/relationships/theme" Target="../theme/theme3.xml"/><Relationship Id="rId24" Type="http://schemas.openxmlformats.org/officeDocument/2006/relationships/tags" Target="../tags/tag277.xml"/><Relationship Id="rId23" Type="http://schemas.openxmlformats.org/officeDocument/2006/relationships/tags" Target="../tags/tag276.xml"/><Relationship Id="rId22" Type="http://schemas.openxmlformats.org/officeDocument/2006/relationships/tags" Target="../tags/tag275.xml"/><Relationship Id="rId21" Type="http://schemas.openxmlformats.org/officeDocument/2006/relationships/tags" Target="../tags/tag274.xml"/><Relationship Id="rId20" Type="http://schemas.openxmlformats.org/officeDocument/2006/relationships/tags" Target="../tags/tag273.xml"/><Relationship Id="rId2" Type="http://schemas.openxmlformats.org/officeDocument/2006/relationships/slideLayout" Target="../slideLayouts/slideLayout31.xml"/><Relationship Id="rId19" Type="http://schemas.openxmlformats.org/officeDocument/2006/relationships/tags" Target="../tags/tag272.xml"/><Relationship Id="rId18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2" Type="http://schemas.openxmlformats.org/officeDocument/2006/relationships/theme" Target="../theme/theme4.xml"/><Relationship Id="rId21" Type="http://schemas.openxmlformats.org/officeDocument/2006/relationships/tags" Target="../tags/tag346.xml"/><Relationship Id="rId20" Type="http://schemas.openxmlformats.org/officeDocument/2006/relationships/tags" Target="../tags/tag345.xml"/><Relationship Id="rId2" Type="http://schemas.openxmlformats.org/officeDocument/2006/relationships/slideLayout" Target="../slideLayouts/slideLayout49.xml"/><Relationship Id="rId19" Type="http://schemas.openxmlformats.org/officeDocument/2006/relationships/tags" Target="../tags/tag344.xml"/><Relationship Id="rId18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0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  <a:cs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348.xml"/><Relationship Id="rId1" Type="http://schemas.openxmlformats.org/officeDocument/2006/relationships/tags" Target="../tags/tag34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359.xml"/><Relationship Id="rId8" Type="http://schemas.openxmlformats.org/officeDocument/2006/relationships/image" Target="../media/image36.jpeg"/><Relationship Id="rId7" Type="http://schemas.openxmlformats.org/officeDocument/2006/relationships/tags" Target="../tags/tag358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1.png"/><Relationship Id="rId4" Type="http://schemas.openxmlformats.org/officeDocument/2006/relationships/tags" Target="../tags/tag357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362.xml"/><Relationship Id="rId11" Type="http://schemas.openxmlformats.org/officeDocument/2006/relationships/tags" Target="../tags/tag361.xml"/><Relationship Id="rId10" Type="http://schemas.openxmlformats.org/officeDocument/2006/relationships/tags" Target="../tags/tag360.xml"/><Relationship Id="rId1" Type="http://schemas.openxmlformats.org/officeDocument/2006/relationships/tags" Target="../tags/tag35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363.xml"/><Relationship Id="rId1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64.xml"/><Relationship Id="rId1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65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369.xml"/><Relationship Id="rId8" Type="http://schemas.openxmlformats.org/officeDocument/2006/relationships/image" Target="../media/image39.jpeg"/><Relationship Id="rId7" Type="http://schemas.openxmlformats.org/officeDocument/2006/relationships/tags" Target="../tags/tag368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1.png"/><Relationship Id="rId4" Type="http://schemas.openxmlformats.org/officeDocument/2006/relationships/tags" Target="../tags/tag367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371.xml"/><Relationship Id="rId10" Type="http://schemas.openxmlformats.org/officeDocument/2006/relationships/tags" Target="../tags/tag370.xml"/><Relationship Id="rId1" Type="http://schemas.openxmlformats.org/officeDocument/2006/relationships/tags" Target="../tags/tag366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375.xml"/><Relationship Id="rId8" Type="http://schemas.openxmlformats.org/officeDocument/2006/relationships/image" Target="../media/image40.jpeg"/><Relationship Id="rId7" Type="http://schemas.openxmlformats.org/officeDocument/2006/relationships/tags" Target="../tags/tag374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1.png"/><Relationship Id="rId4" Type="http://schemas.openxmlformats.org/officeDocument/2006/relationships/tags" Target="../tags/tag373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377.xml"/><Relationship Id="rId10" Type="http://schemas.openxmlformats.org/officeDocument/2006/relationships/tags" Target="../tags/tag376.xml"/><Relationship Id="rId1" Type="http://schemas.openxmlformats.org/officeDocument/2006/relationships/tags" Target="../tags/tag37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7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microsoft.com/office/2007/relationships/hdphoto" Target="../media/image28.wdp"/><Relationship Id="rId7" Type="http://schemas.openxmlformats.org/officeDocument/2006/relationships/image" Target="../media/image27.png"/><Relationship Id="rId6" Type="http://schemas.microsoft.com/office/2007/relationships/hdphoto" Target="../media/image26.wdp"/><Relationship Id="rId5" Type="http://schemas.openxmlformats.org/officeDocument/2006/relationships/image" Target="../media/image25.png"/><Relationship Id="rId4" Type="http://schemas.microsoft.com/office/2007/relationships/hdphoto" Target="../media/image24.wdp"/><Relationship Id="rId3" Type="http://schemas.openxmlformats.org/officeDocument/2006/relationships/image" Target="../media/image23.png"/><Relationship Id="rId2" Type="http://schemas.microsoft.com/office/2007/relationships/hdphoto" Target="../media/image22.wdp"/><Relationship Id="rId11" Type="http://schemas.openxmlformats.org/officeDocument/2006/relationships/slideLayout" Target="../slideLayouts/slideLayout31.xml"/><Relationship Id="rId10" Type="http://schemas.microsoft.com/office/2007/relationships/hdphoto" Target="../media/image30.wdp"/><Relationship Id="rId1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379.xml"/><Relationship Id="rId2" Type="http://schemas.openxmlformats.org/officeDocument/2006/relationships/image" Target="../media/image42.png"/><Relationship Id="rId1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8" Type="http://schemas.openxmlformats.org/officeDocument/2006/relationships/image" Target="../media/image43.jpeg"/><Relationship Id="rId7" Type="http://schemas.openxmlformats.org/officeDocument/2006/relationships/tags" Target="../tags/tag382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1.png"/><Relationship Id="rId4" Type="http://schemas.openxmlformats.org/officeDocument/2006/relationships/tags" Target="../tags/tag381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386.xml"/><Relationship Id="rId12" Type="http://schemas.openxmlformats.org/officeDocument/2006/relationships/tags" Target="../tags/tag385.xml"/><Relationship Id="rId11" Type="http://schemas.openxmlformats.org/officeDocument/2006/relationships/tags" Target="../tags/tag384.xml"/><Relationship Id="rId10" Type="http://schemas.openxmlformats.org/officeDocument/2006/relationships/tags" Target="../tags/tag383.xml"/><Relationship Id="rId1" Type="http://schemas.openxmlformats.org/officeDocument/2006/relationships/tags" Target="../tags/tag380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387.xml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tags" Target="../tags/tag389.xml"/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tags" Target="../tags/tag38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390.xml"/><Relationship Id="rId1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391.xml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392.xml"/><Relationship Id="rId2" Type="http://schemas.openxmlformats.org/officeDocument/2006/relationships/image" Target="../media/image53.png"/><Relationship Id="rId1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398.xml"/><Relationship Id="rId8" Type="http://schemas.openxmlformats.org/officeDocument/2006/relationships/tags" Target="../tags/tag397.xml"/><Relationship Id="rId7" Type="http://schemas.openxmlformats.org/officeDocument/2006/relationships/image" Target="../media/image54.jpeg"/><Relationship Id="rId6" Type="http://schemas.openxmlformats.org/officeDocument/2006/relationships/tags" Target="../tags/tag396.xml"/><Relationship Id="rId5" Type="http://schemas.openxmlformats.org/officeDocument/2006/relationships/tags" Target="../tags/tag395.xml"/><Relationship Id="rId4" Type="http://schemas.openxmlformats.org/officeDocument/2006/relationships/image" Target="../media/image14.png"/><Relationship Id="rId3" Type="http://schemas.openxmlformats.org/officeDocument/2006/relationships/tags" Target="../tags/tag394.xml"/><Relationship Id="rId2" Type="http://schemas.openxmlformats.org/officeDocument/2006/relationships/image" Target="../media/image15.png"/><Relationship Id="rId11" Type="http://schemas.openxmlformats.org/officeDocument/2006/relationships/slideLayout" Target="../slideLayouts/slideLayout54.xml"/><Relationship Id="rId10" Type="http://schemas.openxmlformats.org/officeDocument/2006/relationships/tags" Target="../tags/tag399.xml"/><Relationship Id="rId1" Type="http://schemas.openxmlformats.org/officeDocument/2006/relationships/tags" Target="../tags/tag39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56.png"/><Relationship Id="rId2" Type="http://schemas.openxmlformats.org/officeDocument/2006/relationships/image" Target="../media/image31.png"/><Relationship Id="rId1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image" Target="../media/image3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tags" Target="../tags/tag404.xml"/><Relationship Id="rId8" Type="http://schemas.openxmlformats.org/officeDocument/2006/relationships/tags" Target="../tags/tag403.xml"/><Relationship Id="rId7" Type="http://schemas.openxmlformats.org/officeDocument/2006/relationships/tags" Target="../tags/tag402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1.png"/><Relationship Id="rId4" Type="http://schemas.openxmlformats.org/officeDocument/2006/relationships/tags" Target="../tags/tag401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405.xml"/><Relationship Id="rId1" Type="http://schemas.openxmlformats.org/officeDocument/2006/relationships/tags" Target="../tags/tag400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tags" Target="../tags/tag410.xml"/><Relationship Id="rId8" Type="http://schemas.openxmlformats.org/officeDocument/2006/relationships/tags" Target="../tags/tag409.xml"/><Relationship Id="rId7" Type="http://schemas.openxmlformats.org/officeDocument/2006/relationships/tags" Target="../tags/tag408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1.png"/><Relationship Id="rId4" Type="http://schemas.openxmlformats.org/officeDocument/2006/relationships/tags" Target="../tags/tag407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18.xml"/><Relationship Id="rId15" Type="http://schemas.openxmlformats.org/officeDocument/2006/relationships/tags" Target="../tags/tag415.xml"/><Relationship Id="rId14" Type="http://schemas.openxmlformats.org/officeDocument/2006/relationships/tags" Target="../tags/tag414.xml"/><Relationship Id="rId13" Type="http://schemas.openxmlformats.org/officeDocument/2006/relationships/tags" Target="../tags/tag413.xml"/><Relationship Id="rId12" Type="http://schemas.openxmlformats.org/officeDocument/2006/relationships/tags" Target="../tags/tag412.xml"/><Relationship Id="rId11" Type="http://schemas.openxmlformats.org/officeDocument/2006/relationships/tags" Target="../tags/tag411.xml"/><Relationship Id="rId10" Type="http://schemas.openxmlformats.org/officeDocument/2006/relationships/image" Target="../media/image57.png"/><Relationship Id="rId1" Type="http://schemas.openxmlformats.org/officeDocument/2006/relationships/tags" Target="../tags/tag40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54.xml"/><Relationship Id="rId8" Type="http://schemas.openxmlformats.org/officeDocument/2006/relationships/image" Target="../media/image32.jpeg"/><Relationship Id="rId7" Type="http://schemas.openxmlformats.org/officeDocument/2006/relationships/tags" Target="../tags/tag353.xml"/><Relationship Id="rId6" Type="http://schemas.openxmlformats.org/officeDocument/2006/relationships/tags" Target="../tags/tag352.xml"/><Relationship Id="rId5" Type="http://schemas.openxmlformats.org/officeDocument/2006/relationships/tags" Target="../tags/tag35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50.xml"/><Relationship Id="rId10" Type="http://schemas.openxmlformats.org/officeDocument/2006/relationships/slideLayout" Target="../slideLayouts/slideLayout18.xml"/><Relationship Id="rId1" Type="http://schemas.openxmlformats.org/officeDocument/2006/relationships/tags" Target="../tags/tag3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3.jpeg"/><Relationship Id="rId1" Type="http://schemas.openxmlformats.org/officeDocument/2006/relationships/tags" Target="../tags/tag35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 descr="7b0a20202020227461726765744d6f64756c65223a202270726f636573734f6e6c696e65466f6e7473220a7d0a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5745480" y="1133475"/>
            <a:ext cx="6151245" cy="39433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0000"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lang="zh-CN" altLang="en-US" sz="5400" b="0" u="none" strike="noStrike" kern="1200" cap="none" spc="600" normalizeH="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尚巍手书W" panose="00020600040101010101" pitchFamily="18" charset="-122"/>
                <a:cs typeface="+mj-cs"/>
              </a:defRPr>
            </a:lvl1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8000">
                <a:latin typeface="华文新魏" panose="02010800040101010101" charset="-122"/>
                <a:ea typeface="华文新魏" panose="02010800040101010101" charset="-122"/>
                <a:sym typeface="华文新魏" panose="02010800040101010101" charset="-122"/>
              </a:rPr>
              <a:t>最好的教科书</a:t>
            </a:r>
            <a:endParaRPr lang="zh-CN" altLang="en-US" sz="8000">
              <a:latin typeface="华文新魏" panose="02010800040101010101" charset="-122"/>
              <a:ea typeface="华文新魏" panose="02010800040101010101" charset="-122"/>
              <a:sym typeface="华文新魏" panose="02010800040101010101" charset="-122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0000">
                <a:latin typeface="华文新魏" panose="02010800040101010101" charset="-122"/>
                <a:ea typeface="华文新魏" panose="02010800040101010101" charset="-122"/>
                <a:sym typeface="华文新魏" panose="02010800040101010101" charset="-122"/>
              </a:rPr>
              <a:t>历史</a:t>
            </a:r>
            <a:endParaRPr lang="zh-CN" altLang="en-US" sz="20000">
              <a:latin typeface="华文新魏" panose="02010800040101010101" charset="-122"/>
              <a:ea typeface="华文新魏" panose="02010800040101010101" charset="-122"/>
              <a:sym typeface="华文新魏" panose="02010800040101010101" charset="-122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5700">
                <a:latin typeface="汉仪尚巍手书W" panose="00020600040101010101" pitchFamily="18" charset="-122"/>
                <a:cs typeface="华文新魏" panose="02010800040101010101" charset="-122"/>
                <a:sym typeface="华文新魏" panose="02010800040101010101" charset="-122"/>
              </a:rPr>
              <a:t>勤</a:t>
            </a:r>
            <a:r>
              <a:rPr lang="zh-CN" altLang="en-US" sz="57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学</a:t>
            </a:r>
            <a:r>
              <a:rPr sz="57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·深思·笃行</a:t>
            </a:r>
            <a:endParaRPr sz="57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华文新魏" panose="0201080004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华文隶书" panose="02010800040101010101" charset="-122"/>
                <a:ea typeface="华文隶书" panose="02010800040101010101" charset="-122"/>
                <a:sym typeface="+mn-ea"/>
              </a:rPr>
              <a:t>楚怀王不得不说的那些事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810240" cy="4351655"/>
          </a:xfrm>
        </p:spPr>
        <p:txBody>
          <a:bodyPr>
            <a:normAutofit fontScale="90000"/>
          </a:bodyPr>
          <a:p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《战国歧途》</a:t>
            </a:r>
            <a:endParaRPr lang="zh-CN" altLang="en-US" sz="36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华文新魏" panose="02010800040101010101" charset="-122"/>
            </a:endParaRPr>
          </a:p>
          <a:p>
            <a:pPr marL="0" indent="0">
              <a:buNone/>
            </a:pP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这时秦昭襄王写信给楚王，信的措辞很客气，回顾了两国的友好历史</a:t>
            </a:r>
            <a:r>
              <a:rPr lang="en-US" altLang="zh-CN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....</a:t>
            </a:r>
            <a:endParaRPr lang="zh-CN" altLang="en-US" sz="36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论</a:t>
            </a:r>
            <a:r>
              <a:rPr lang="zh-CN" altLang="en-US" sz="36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实力</a:t>
            </a: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，秦强楚弱；讲</a:t>
            </a:r>
            <a:r>
              <a:rPr lang="zh-CN" altLang="en-US" sz="36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道理</a:t>
            </a: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，道理这次还真站在秦国那一边。</a:t>
            </a:r>
            <a:endParaRPr lang="zh-CN" altLang="en-US" sz="36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秦国已经拿出了最大的诚意，但如果出国蛮横地拒绝，那就只有打的份了，你屈原自己带长剑披犀甲上啊？</a:t>
            </a:r>
            <a:endParaRPr lang="zh-CN" altLang="en-US" sz="36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华文新魏" panose="02010800040101010101" charset="-122"/>
            </a:endParaRPr>
          </a:p>
          <a:p>
            <a:pPr marL="0" indent="0">
              <a:buNone/>
            </a:pP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怀王非常硬气地拒绝割让土地，后来竟然还硬逃出来了，后来归来路线选择也十分合理。</a:t>
            </a:r>
            <a:endParaRPr lang="zh-CN" altLang="en-US" sz="36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华文新魏" panose="02010800040101010101" charset="-122"/>
            </a:endParaRPr>
          </a:p>
          <a:p>
            <a:pPr marL="0" indent="0">
              <a:buNone/>
            </a:pP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9507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椭圆 4"/>
          <p:cNvSpPr/>
          <p:nvPr/>
        </p:nvSpPr>
        <p:spPr>
          <a:xfrm>
            <a:off x="2969895" y="455930"/>
            <a:ext cx="5944870" cy="56883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498850" y="1647825"/>
            <a:ext cx="4886960" cy="449643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815715" y="2750185"/>
            <a:ext cx="4042410" cy="33940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784725" y="939165"/>
            <a:ext cx="2279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/>
              <a:t>真实发生的事情</a:t>
            </a:r>
            <a:endParaRPr lang="zh-CN" altLang="en-US" b="1"/>
          </a:p>
        </p:txBody>
      </p:sp>
      <p:sp>
        <p:nvSpPr>
          <p:cNvPr id="9" name="文本框 8"/>
          <p:cNvSpPr txBox="1"/>
          <p:nvPr/>
        </p:nvSpPr>
        <p:spPr>
          <a:xfrm>
            <a:off x="4659630" y="2136775"/>
            <a:ext cx="2279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/>
              <a:t>记录的史料</a:t>
            </a:r>
            <a:endParaRPr lang="zh-CN" altLang="en-US" b="1"/>
          </a:p>
        </p:txBody>
      </p:sp>
      <p:sp>
        <p:nvSpPr>
          <p:cNvPr id="10" name="文本框 9"/>
          <p:cNvSpPr txBox="1"/>
          <p:nvPr/>
        </p:nvSpPr>
        <p:spPr>
          <a:xfrm>
            <a:off x="4697095" y="3244850"/>
            <a:ext cx="2279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/>
              <a:t>流传下来的史料</a:t>
            </a:r>
            <a:endParaRPr lang="zh-CN" altLang="en-US" b="1"/>
          </a:p>
        </p:txBody>
      </p:sp>
      <p:sp>
        <p:nvSpPr>
          <p:cNvPr id="11" name="椭圆 10"/>
          <p:cNvSpPr/>
          <p:nvPr/>
        </p:nvSpPr>
        <p:spPr>
          <a:xfrm>
            <a:off x="4871085" y="4093210"/>
            <a:ext cx="2106295" cy="206629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784090" y="4790440"/>
            <a:ext cx="2279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/>
              <a:t>所接触到的内容</a:t>
            </a:r>
            <a:endParaRPr lang="zh-CN" altLang="en-US" b="1"/>
          </a:p>
        </p:txBody>
      </p:sp>
      <p:sp>
        <p:nvSpPr>
          <p:cNvPr id="2" name="文本框 1"/>
          <p:cNvSpPr txBox="1"/>
          <p:nvPr/>
        </p:nvSpPr>
        <p:spPr>
          <a:xfrm>
            <a:off x="860425" y="896620"/>
            <a:ext cx="921385" cy="38842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4800">
                <a:latin typeface="华文隶书" panose="02010800040101010101" charset="-122"/>
                <a:ea typeface="华文隶书" panose="02010800040101010101" charset="-122"/>
              </a:rPr>
              <a:t>求真并非易事</a:t>
            </a:r>
            <a:endParaRPr lang="zh-CN" altLang="en-US" sz="4800">
              <a:latin typeface="华文隶书" panose="02010800040101010101" charset="-122"/>
              <a:ea typeface="华文隶书" panose="02010800040101010101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screen"/>
          <a:stretch>
            <a:fillRect/>
          </a:stretch>
        </p:blipFill>
        <p:spPr>
          <a:xfrm>
            <a:off x="0" y="0"/>
            <a:ext cx="720090" cy="62357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screen"/>
          <a:stretch>
            <a:fillRect/>
          </a:stretch>
        </p:blipFill>
        <p:spPr>
          <a:xfrm>
            <a:off x="11471910" y="0"/>
            <a:ext cx="720090" cy="624840"/>
          </a:xfrm>
          <a:prstGeom prst="rect">
            <a:avLst/>
          </a:prstGeom>
        </p:spPr>
      </p:pic>
      <p:pic>
        <p:nvPicPr>
          <p:cNvPr id="3" name="图片 2" descr="13233794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t="10294" b="10294"/>
          <a:stretch>
            <a:fillRect/>
          </a:stretch>
        </p:blipFill>
        <p:spPr>
          <a:xfrm>
            <a:off x="3565455" y="-11458"/>
            <a:ext cx="8636063" cy="68580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600" h="10800">
                <a:moveTo>
                  <a:pt x="0" y="0"/>
                </a:moveTo>
                <a:lnTo>
                  <a:pt x="13600" y="0"/>
                </a:lnTo>
                <a:lnTo>
                  <a:pt x="13600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-12065" y="0"/>
            <a:ext cx="7620061" cy="6858000"/>
          </a:xfrm>
          <a:prstGeom prst="rect">
            <a:avLst/>
          </a:prstGeom>
          <a:gradFill>
            <a:gsLst>
              <a:gs pos="70000">
                <a:srgbClr val="FEFEFD"/>
              </a:gs>
              <a:gs pos="100000">
                <a:srgbClr val="FEFEF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FF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" name="矩形 11"/>
          <p:cNvSpPr/>
          <p:nvPr>
            <p:custDataLst>
              <p:tags r:id="rId10"/>
            </p:custDataLst>
          </p:nvPr>
        </p:nvSpPr>
        <p:spPr>
          <a:xfrm>
            <a:off x="762006" y="508004"/>
            <a:ext cx="762006" cy="152401"/>
          </a:xfrm>
          <a:prstGeom prst="rect">
            <a:avLst/>
          </a:prstGeom>
          <a:solidFill>
            <a:srgbClr val="9FB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FF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1"/>
            </p:custDataLst>
          </p:nvPr>
        </p:nvSpPr>
        <p:spPr>
          <a:xfrm>
            <a:off x="762006" y="2438420"/>
            <a:ext cx="4419638" cy="152401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400" b="1" spc="300">
                <a:solidFill>
                  <a:srgbClr val="7A904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二、史论</a:t>
            </a:r>
            <a:endParaRPr lang="zh-CN" altLang="en-US" sz="4400" b="1" spc="300">
              <a:solidFill>
                <a:srgbClr val="7A904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4038600" y="1266190"/>
            <a:ext cx="7762875" cy="4393565"/>
          </a:xfrm>
        </p:spPr>
        <p:txBody>
          <a:bodyPr>
            <a:noAutofit/>
          </a:bodyPr>
          <a:p>
            <a:pPr marL="0" indent="0" algn="l">
              <a:lnSpc>
                <a:spcPct val="10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2400" spc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《孟子》中记载了孟子与其学生关于法律问题的讨论。</a:t>
            </a:r>
            <a:br>
              <a:rPr lang="zh-CN" altLang="en-US" sz="2400" spc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</a:br>
            <a:r>
              <a:rPr lang="zh-CN" altLang="en-US" sz="2400" spc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学生问：“舜做天子后，假如其父杀人，舜的法官该怎么办呢？”</a:t>
            </a:r>
            <a:br>
              <a:rPr lang="zh-CN" altLang="en-US" sz="2400" spc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</a:br>
            <a:r>
              <a:rPr lang="zh-CN" altLang="en-US" sz="2400" spc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孟子回答：“抓起来就行了。”</a:t>
            </a:r>
            <a:br>
              <a:rPr lang="zh-CN" altLang="en-US" sz="2400" spc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</a:br>
            <a:r>
              <a:rPr lang="zh-CN" altLang="en-US" sz="2400" spc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学生又问：“难道舜不阻止法官吗？”</a:t>
            </a:r>
            <a:br>
              <a:rPr lang="zh-CN" altLang="en-US" sz="2400" spc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</a:br>
            <a:r>
              <a:rPr lang="zh-CN" altLang="en-US" sz="2400" spc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孟子说：“舜怎么能阻止呢？法官是按职责办事。”</a:t>
            </a:r>
            <a:br>
              <a:rPr lang="zh-CN" altLang="en-US" sz="2400" spc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</a:br>
            <a:r>
              <a:rPr lang="zh-CN" altLang="en-US" sz="2400" spc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学生问：“那舜又该怎么办呢？”</a:t>
            </a:r>
            <a:br>
              <a:rPr lang="zh-CN" altLang="en-US" sz="2400" spc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</a:br>
            <a:r>
              <a:rPr lang="zh-CN" altLang="en-US" sz="2400" spc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孟子说：“</a:t>
            </a:r>
            <a:r>
              <a:rPr lang="zh-CN" altLang="en-US" sz="2400" spc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舜应当放弃天子之位，毫不顾惜。然后偷偷也背上父亲逃到海边住下，一辈子都很快乐，把曾经做过天子的事情忘掉。</a:t>
            </a:r>
            <a:r>
              <a:rPr lang="zh-CN" altLang="en-US" sz="2400" spc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”</a:t>
            </a:r>
            <a:endParaRPr lang="zh-CN" altLang="en-US" sz="2400" spc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华文新魏" panose="02010800040101010101" charset="-122"/>
            </a:endParaRPr>
          </a:p>
        </p:txBody>
      </p:sp>
      <p:pic>
        <p:nvPicPr>
          <p:cNvPr id="4" name="图片 3" descr="timg"/>
          <p:cNvPicPr>
            <a:picLocks noChangeAspect="1"/>
          </p:cNvPicPr>
          <p:nvPr/>
        </p:nvPicPr>
        <p:blipFill>
          <a:blip r:embed="rId1"/>
          <a:srcRect l="6083" t="6624" r="6083" b="6541"/>
          <a:stretch>
            <a:fillRect/>
          </a:stretch>
        </p:blipFill>
        <p:spPr>
          <a:xfrm>
            <a:off x="440055" y="1266190"/>
            <a:ext cx="3447415" cy="3408680"/>
          </a:xfrm>
          <a:prstGeom prst="roundRect">
            <a:avLst/>
          </a:prstGeom>
          <a:effectLst>
            <a:softEdge rad="31750"/>
          </a:effectLst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630" y="938530"/>
            <a:ext cx="7049770" cy="5097780"/>
          </a:xfrm>
        </p:spPr>
        <p:txBody>
          <a:bodyPr>
            <a:noAutofit/>
          </a:bodyPr>
          <a:p>
            <a:r>
              <a:rPr lang="zh-CN" altLang="en-US" sz="2400" spc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公元前399年，苏格拉底被雅典陪审法庭以亵渎神明与蛊惑青年的罪名判处死刑。他与他的弟子们都认为判决不公。</a:t>
            </a:r>
            <a:br>
              <a:rPr lang="zh-CN" altLang="en-US" sz="2400" spc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</a:br>
            <a:r>
              <a:rPr lang="zh-CN" altLang="en-US" sz="2400" spc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当弟子们安排苏格拉底逃走时，他却认为，虽然逃走是一种正义，</a:t>
            </a:r>
            <a:r>
              <a:rPr lang="zh-CN" altLang="en-US" sz="2400" spc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但审判过程符合雅典法律程序，遵守合法的判决也是正义的要求，而且是更大的正义，因为如果拒服从判决，就等于践踏法律，</a:t>
            </a:r>
            <a:r>
              <a:rPr lang="zh-CN" altLang="en-US" sz="2400" spc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倘若人人都以自己认为的正义为借口而任意践踏法律，社会秩序将混乱不堪，城邦将无法存在。</a:t>
            </a:r>
            <a:r>
              <a:rPr lang="zh-CN" altLang="en-US" sz="2400" spc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最终他选择在弟子面前饮下毒药，从容赴死。</a:t>
            </a:r>
            <a:endParaRPr lang="zh-CN" altLang="en-US" sz="2400" spc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4" name="图片 3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60565" y="1293495"/>
            <a:ext cx="5131435" cy="35102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右箭头 3"/>
          <p:cNvSpPr/>
          <p:nvPr/>
        </p:nvSpPr>
        <p:spPr>
          <a:xfrm>
            <a:off x="3399155" y="2356485"/>
            <a:ext cx="4741545" cy="790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右箭头 4"/>
          <p:cNvSpPr/>
          <p:nvPr/>
        </p:nvSpPr>
        <p:spPr>
          <a:xfrm>
            <a:off x="3399155" y="3937635"/>
            <a:ext cx="4741545" cy="789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470025" y="1322705"/>
            <a:ext cx="109855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>
                <a:latin typeface="华文隶书" panose="02010800040101010101" charset="-122"/>
                <a:ea typeface="华文隶书" panose="02010800040101010101" charset="-122"/>
              </a:rPr>
              <a:t>史实</a:t>
            </a:r>
            <a:endParaRPr lang="zh-CN" altLang="en-US" sz="3600" b="1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13900" y="1434465"/>
            <a:ext cx="109855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>
                <a:latin typeface="华文隶书" panose="02010800040101010101" charset="-122"/>
                <a:ea typeface="华文隶书" panose="02010800040101010101" charset="-122"/>
              </a:rPr>
              <a:t>史论</a:t>
            </a:r>
            <a:endParaRPr lang="zh-CN" altLang="en-US" sz="3600" b="1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13460" y="2428875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sym typeface="华文新魏" panose="02010800040101010101" charset="-122"/>
              </a:rPr>
              <a:t>舜父杀人</a:t>
            </a:r>
            <a:endParaRPr lang="zh-CN" altLang="en-US" sz="3600">
              <a:latin typeface="华文新魏" panose="02010800040101010101" charset="-122"/>
              <a:ea typeface="华文新魏" panose="02010800040101010101" charset="-122"/>
              <a:sym typeface="华文新魏" panose="020108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07110" y="3996055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sym typeface="华文新魏" panose="02010800040101010101" charset="-122"/>
              </a:rPr>
              <a:t>苏格拉底</a:t>
            </a:r>
            <a:endParaRPr lang="zh-CN" altLang="en-US" sz="3600">
              <a:latin typeface="华文新魏" panose="02010800040101010101" charset="-122"/>
              <a:ea typeface="华文新魏" panose="02010800040101010101" charset="-122"/>
              <a:sym typeface="华文新魏" panose="020108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34985" y="2428875"/>
            <a:ext cx="40570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sym typeface="华文新魏" panose="02010800040101010101" charset="-122"/>
              </a:rPr>
              <a:t>重法理更重情理</a:t>
            </a:r>
            <a:endParaRPr lang="zh-CN" altLang="en-US" sz="3600">
              <a:latin typeface="华文新魏" panose="02010800040101010101" charset="-122"/>
              <a:ea typeface="华文新魏" panose="02010800040101010101" charset="-122"/>
              <a:sym typeface="华文新魏" panose="020108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235315" y="4082415"/>
            <a:ext cx="40570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sym typeface="华文新魏" panose="02010800040101010101" charset="-122"/>
              </a:rPr>
              <a:t>程序正当即正义</a:t>
            </a:r>
            <a:endParaRPr lang="zh-CN" altLang="en-US" sz="3600">
              <a:latin typeface="华文新魏" panose="02010800040101010101" charset="-122"/>
              <a:ea typeface="华文新魏" panose="02010800040101010101" charset="-122"/>
              <a:sym typeface="华文新魏" panose="02010800040101010101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84785" y="2079625"/>
            <a:ext cx="3214370" cy="3589655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800" b="1">
                <a:solidFill>
                  <a:srgbClr val="FF0000"/>
                </a:solidFill>
              </a:rPr>
              <a:t>事物的表象</a:t>
            </a:r>
            <a:endParaRPr lang="zh-CN" altLang="en-US" sz="6000" b="1">
              <a:solidFill>
                <a:srgbClr val="FF0000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555990" y="2079625"/>
            <a:ext cx="3214370" cy="3589655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800" b="1">
                <a:solidFill>
                  <a:srgbClr val="FF0000"/>
                </a:solidFill>
              </a:rPr>
              <a:t>事物的本质</a:t>
            </a:r>
            <a:endParaRPr lang="zh-CN" altLang="en-US" sz="6000" b="1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1967865"/>
            <a:ext cx="12188825" cy="2853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6600" b="1" i="1" u="sng">
                <a:solidFill>
                  <a:schemeClr val="tx1"/>
                </a:solidFill>
                <a:latin typeface="华文隶书" panose="02010800040101010101" charset="-122"/>
                <a:ea typeface="华文隶书" panose="02010800040101010101" charset="-122"/>
              </a:rPr>
              <a:t>认识历史就是透过表象看本质</a:t>
            </a:r>
            <a:endParaRPr lang="zh-CN" altLang="en-US" sz="6600" b="1" i="1" u="sng">
              <a:solidFill>
                <a:schemeClr val="tx1"/>
              </a:solidFill>
              <a:latin typeface="华文隶书" panose="02010800040101010101" charset="-122"/>
              <a:ea typeface="华文隶书" panose="0201080004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" name="图片 9"/>
          <p:cNvPicPr/>
          <p:nvPr userDrawn="1">
            <p:custDataLst>
              <p:tags r:id="rId1"/>
            </p:custDataLst>
          </p:nvPr>
        </p:nvPicPr>
        <p:blipFill>
          <a:blip r:embed="rId2" r:link="rId3" cstate="screen"/>
          <a:stretch>
            <a:fillRect/>
          </a:stretch>
        </p:blipFill>
        <p:spPr>
          <a:xfrm>
            <a:off x="0" y="0"/>
            <a:ext cx="720090" cy="623570"/>
          </a:xfrm>
          <a:prstGeom prst="rect">
            <a:avLst/>
          </a:prstGeom>
        </p:spPr>
      </p:pic>
      <p:pic>
        <p:nvPicPr>
          <p:cNvPr id="9" name="图片 8"/>
          <p:cNvPicPr/>
          <p:nvPr userDrawn="1">
            <p:custDataLst>
              <p:tags r:id="rId4"/>
            </p:custDataLst>
          </p:nvPr>
        </p:nvPicPr>
        <p:blipFill>
          <a:blip r:embed="rId5" r:link="rId6" cstate="screen"/>
          <a:stretch>
            <a:fillRect/>
          </a:stretch>
        </p:blipFill>
        <p:spPr>
          <a:xfrm>
            <a:off x="11471910" y="0"/>
            <a:ext cx="720090" cy="6248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/>
          <a:srcRect/>
          <a:stretch>
            <a:fillRect/>
          </a:stretch>
        </p:blipFill>
        <p:spPr>
          <a:xfrm>
            <a:off x="43" y="0"/>
            <a:ext cx="12192000" cy="6858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10800">
                <a:moveTo>
                  <a:pt x="0" y="0"/>
                </a:moveTo>
                <a:lnTo>
                  <a:pt x="19200" y="0"/>
                </a:lnTo>
                <a:lnTo>
                  <a:pt x="19200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装饰 1"/>
          <p:cNvSpPr/>
          <p:nvPr>
            <p:custDataLst>
              <p:tags r:id="rId9"/>
            </p:custDataLst>
          </p:nvPr>
        </p:nvSpPr>
        <p:spPr>
          <a:xfrm flipH="1">
            <a:off x="4721225" y="0"/>
            <a:ext cx="7470775" cy="6858635"/>
          </a:xfrm>
          <a:custGeom>
            <a:avLst/>
            <a:gdLst>
              <a:gd name="connsiteX0" fmla="*/ 0 w 5831863"/>
              <a:gd name="connsiteY0" fmla="*/ 0 h 5073906"/>
              <a:gd name="connsiteX1" fmla="*/ 3773052 w 5831863"/>
              <a:gd name="connsiteY1" fmla="*/ 0 h 5073906"/>
              <a:gd name="connsiteX2" fmla="*/ 5831863 w 5831863"/>
              <a:gd name="connsiteY2" fmla="*/ 5073906 h 5073906"/>
              <a:gd name="connsiteX3" fmla="*/ 0 w 5831863"/>
              <a:gd name="connsiteY3" fmla="*/ 5073906 h 507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1863" h="5073906">
                <a:moveTo>
                  <a:pt x="0" y="0"/>
                </a:moveTo>
                <a:lnTo>
                  <a:pt x="3773052" y="0"/>
                </a:lnTo>
                <a:lnTo>
                  <a:pt x="5831863" y="5073906"/>
                </a:lnTo>
                <a:lnTo>
                  <a:pt x="0" y="5073906"/>
                </a:lnTo>
                <a:close/>
              </a:path>
            </a:pathLst>
          </a:custGeom>
          <a:solidFill>
            <a:srgbClr val="FFFFFF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20000" rtlCol="0" anchor="ctr">
            <a:normAutofit/>
          </a:bodyPr>
          <a:p>
            <a:pPr lvl="0"/>
            <a:endParaRPr lang="en-US" altLang="zh-CN" sz="3735" b="1" dirty="0">
              <a:solidFill>
                <a:srgbClr val="000000"/>
              </a:solidFill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itle 6"/>
          <p:cNvSpPr txBox="1"/>
          <p:nvPr>
            <p:custDataLst>
              <p:tags r:id="rId10"/>
            </p:custDataLst>
          </p:nvPr>
        </p:nvSpPr>
        <p:spPr>
          <a:xfrm>
            <a:off x="6179185" y="3319780"/>
            <a:ext cx="5889625" cy="116014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2800" spc="200">
                <a:ln w="3175">
                  <a:noFill/>
                  <a:prstDash val="dash"/>
                </a:ln>
                <a:solidFill>
                  <a:srgbClr val="404040"/>
                </a:solidFill>
                <a:latin typeface="隶书" panose="02010509060101010101" pitchFamily="49" charset="-122"/>
                <a:ea typeface="隶书" panose="02010509060101010101" pitchFamily="49" charset="-122"/>
                <a:cs typeface="微软雅黑" panose="020B0503020204020204" charset="-122"/>
              </a:rPr>
              <a:t>花半秒钟就看透事物本质的人，和花一辈子都看不清事物本质的人，注定是截然不同的命运。</a:t>
            </a:r>
            <a:endParaRPr lang="zh-CN" altLang="en-US" sz="2800" spc="200">
              <a:ln w="3175">
                <a:noFill/>
                <a:prstDash val="dash"/>
              </a:ln>
              <a:solidFill>
                <a:srgbClr val="404040"/>
              </a:solidFill>
              <a:latin typeface="隶书" panose="02010509060101010101" pitchFamily="49" charset="-122"/>
              <a:ea typeface="隶书" panose="02010509060101010101" pitchFamily="49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2800" spc="200">
                <a:ln w="3175">
                  <a:noFill/>
                  <a:prstDash val="dash"/>
                </a:ln>
                <a:solidFill>
                  <a:srgbClr val="404040"/>
                </a:solidFill>
                <a:latin typeface="隶书" panose="02010509060101010101" pitchFamily="49" charset="-122"/>
                <a:ea typeface="隶书" panose="02010509060101010101" pitchFamily="49" charset="-122"/>
                <a:cs typeface="微软雅黑" panose="020B0503020204020204" charset="-122"/>
              </a:rPr>
              <a:t>                  </a:t>
            </a:r>
            <a:r>
              <a:rPr altLang="zh-CN" sz="2800" spc="200">
                <a:ln w="3175">
                  <a:noFill/>
                  <a:prstDash val="dash"/>
                </a:ln>
                <a:solidFill>
                  <a:srgbClr val="404040"/>
                </a:solidFill>
                <a:latin typeface="隶书" panose="02010509060101010101" pitchFamily="49" charset="-122"/>
                <a:ea typeface="隶书" panose="02010509060101010101" pitchFamily="49" charset="-122"/>
                <a:cs typeface="微软雅黑" panose="020B0503020204020204" charset="-122"/>
              </a:rPr>
              <a:t>——</a:t>
            </a:r>
            <a:r>
              <a:rPr lang="zh-CN" altLang="en-US" sz="2800" spc="200">
                <a:ln w="3175">
                  <a:noFill/>
                  <a:prstDash val="dash"/>
                </a:ln>
                <a:solidFill>
                  <a:srgbClr val="404040"/>
                </a:solidFill>
                <a:latin typeface="隶书" panose="02010509060101010101" pitchFamily="49" charset="-122"/>
                <a:ea typeface="隶书" panose="02010509060101010101" pitchFamily="49" charset="-122"/>
                <a:cs typeface="微软雅黑" panose="020B0503020204020204" charset="-122"/>
              </a:rPr>
              <a:t>《教父》</a:t>
            </a:r>
            <a:endParaRPr lang="zh-CN" altLang="en-US" sz="2800" spc="200">
              <a:ln w="3175">
                <a:noFill/>
                <a:prstDash val="dash"/>
              </a:ln>
              <a:solidFill>
                <a:srgbClr val="404040"/>
              </a:solidFill>
              <a:latin typeface="隶书" panose="02010509060101010101" pitchFamily="49" charset="-122"/>
              <a:ea typeface="隶书" panose="02010509060101010101" pitchFamily="49" charset="-122"/>
              <a:cs typeface="微软雅黑" panose="020B0503020204020204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1" name="图片 10"/>
          <p:cNvPicPr/>
          <p:nvPr userDrawn="1">
            <p:custDataLst>
              <p:tags r:id="rId1"/>
            </p:custDataLst>
          </p:nvPr>
        </p:nvPicPr>
        <p:blipFill>
          <a:blip r:embed="rId2" r:link="rId3" cstate="screen"/>
          <a:stretch>
            <a:fillRect/>
          </a:stretch>
        </p:blipFill>
        <p:spPr>
          <a:xfrm>
            <a:off x="0" y="0"/>
            <a:ext cx="720090" cy="62357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4"/>
            </p:custDataLst>
          </p:nvPr>
        </p:nvPicPr>
        <p:blipFill>
          <a:blip r:embed="rId5" r:link="rId6" cstate="screen"/>
          <a:stretch>
            <a:fillRect/>
          </a:stretch>
        </p:blipFill>
        <p:spPr>
          <a:xfrm>
            <a:off x="11471910" y="0"/>
            <a:ext cx="720090" cy="624840"/>
          </a:xfrm>
          <a:prstGeom prst="rect">
            <a:avLst/>
          </a:prstGeom>
        </p:spPr>
      </p:pic>
      <p:pic>
        <p:nvPicPr>
          <p:cNvPr id="4" name="图片 3" descr="shutterstock_21446219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t="-329" b="-329"/>
          <a:stretch>
            <a:fillRect/>
          </a:stretch>
        </p:blipFill>
        <p:spPr>
          <a:xfrm>
            <a:off x="2" y="-30"/>
            <a:ext cx="12192000" cy="6858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10800">
                <a:moveTo>
                  <a:pt x="0" y="0"/>
                </a:moveTo>
                <a:lnTo>
                  <a:pt x="19200" y="0"/>
                </a:lnTo>
                <a:lnTo>
                  <a:pt x="19200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" name="背景"/>
          <p:cNvSpPr/>
          <p:nvPr>
            <p:custDataLst>
              <p:tags r:id="rId9"/>
            </p:custDataLst>
          </p:nvPr>
        </p:nvSpPr>
        <p:spPr>
          <a:xfrm>
            <a:off x="762000" y="1981200"/>
            <a:ext cx="4114800" cy="259143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FF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0"/>
            </p:custDataLst>
          </p:nvPr>
        </p:nvSpPr>
        <p:spPr>
          <a:xfrm>
            <a:off x="1066786" y="2895596"/>
            <a:ext cx="3505225" cy="762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 spc="300">
                <a:solidFill>
                  <a:srgbClr val="7A904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三、史观</a:t>
            </a:r>
            <a:endParaRPr lang="zh-CN" altLang="en-US" sz="4000" b="1" spc="300">
              <a:solidFill>
                <a:srgbClr val="7A904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9512300" y="1861185"/>
            <a:ext cx="186182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6600" b="1">
                <a:latin typeface="华文隶书" panose="02010800040101010101" charset="-122"/>
                <a:ea typeface="华文隶书" panose="02010800040101010101" charset="-122"/>
              </a:rPr>
              <a:t>史论</a:t>
            </a:r>
            <a:endParaRPr lang="zh-CN" altLang="en-US" sz="6600" b="1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3568700" y="1837690"/>
            <a:ext cx="5384800" cy="1130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b="1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</a:rPr>
              <a:t>史观</a:t>
            </a:r>
            <a:endParaRPr lang="zh-CN" altLang="en-US" sz="4000" b="1">
              <a:solidFill>
                <a:srgbClr val="FF0000"/>
              </a:solidFill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800" y="1861185"/>
            <a:ext cx="186182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6600" b="1">
                <a:latin typeface="华文隶书" panose="02010800040101010101" charset="-122"/>
                <a:ea typeface="华文隶书" panose="02010800040101010101" charset="-122"/>
                <a:sym typeface="+mn-ea"/>
              </a:rPr>
              <a:t>史实</a:t>
            </a:r>
            <a:endParaRPr lang="zh-CN" altLang="en-US" sz="6600" b="1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72235" y="3714115"/>
            <a:ext cx="91567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全球史观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文明史观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近代史观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社会史观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革命史观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唯物史观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生态史观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英雄史观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/>
        </p:nvSpPr>
        <p:spPr>
          <a:xfrm>
            <a:off x="833120" y="412750"/>
            <a:ext cx="3552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222322"/>
                </a:solidFill>
              </a:rPr>
              <a:t>何为历史？</a:t>
            </a:r>
            <a:endParaRPr lang="zh-CN" altLang="en-US" sz="2800" b="1" dirty="0">
              <a:solidFill>
                <a:srgbClr val="222322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099845" y="2608580"/>
            <a:ext cx="7185125" cy="3516203"/>
            <a:chOff x="3408" y="4358"/>
            <a:chExt cx="10052" cy="5290"/>
          </a:xfrm>
        </p:grpSpPr>
        <p:sp>
          <p:nvSpPr>
            <p:cNvPr id="5" name="文本框 4"/>
            <p:cNvSpPr txBox="1"/>
            <p:nvPr/>
          </p:nvSpPr>
          <p:spPr>
            <a:xfrm>
              <a:off x="3408" y="6850"/>
              <a:ext cx="5449" cy="2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kern="100" dirty="0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 </a:t>
              </a:r>
              <a:r>
                <a:rPr lang="zh-CN" altLang="zh-CN" sz="3200" b="1" dirty="0">
                  <a:solidFill>
                    <a:prstClr val="black"/>
                  </a:solidFill>
                  <a:latin typeface="华文楷体" panose="02010600040101010101" charset="-122"/>
                  <a:ea typeface="华文楷体" panose="02010600040101010101" charset="-122"/>
                </a:rPr>
                <a:t>历，过也</a:t>
              </a:r>
              <a:r>
                <a:rPr lang="zh-CN" altLang="en-US" sz="3200" b="1" dirty="0">
                  <a:solidFill>
                    <a:prstClr val="black"/>
                  </a:solidFill>
                  <a:latin typeface="华文楷体" panose="02010600040101010101" charset="-122"/>
                  <a:ea typeface="华文楷体" panose="02010600040101010101" charset="-122"/>
                </a:rPr>
                <a:t>，传也。</a:t>
              </a:r>
              <a:r>
                <a:rPr lang="zh-CN" altLang="en-US" sz="3200" b="1" dirty="0">
                  <a:solidFill>
                    <a:prstClr val="black"/>
                  </a:solidFill>
                  <a:latin typeface="华文楷体" panose="02010600040101010101" charset="-122"/>
                  <a:ea typeface="华文楷体" panose="02010600040101010101" charset="-122"/>
                  <a:sym typeface="+mn-ea"/>
                </a:rPr>
                <a:t>从止，厤声。郎击切。</a:t>
              </a:r>
              <a:r>
                <a:rPr lang="zh-CN" altLang="en-US" sz="2400" dirty="0" smtClean="0">
                  <a:solidFill>
                    <a:srgbClr val="FF0000"/>
                  </a:solidFill>
                  <a:sym typeface="+mn-ea"/>
                </a:rPr>
                <a:t>（人类的经历、足迹）</a:t>
              </a:r>
              <a:endParaRPr lang="en-US" altLang="zh-CN" sz="2400" b="1" dirty="0">
                <a:solidFill>
                  <a:prstClr val="black"/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100000" l="0" r="97479">
                          <a14:foregroundMark x1="40336" y1="48684" x2="40336" y2="48684"/>
                          <a14:foregroundMark x1="69748" y1="82456" x2="69748" y2="82456"/>
                          <a14:backgroundMark x1="25210" y1="21930" x2="25210" y2="21930"/>
                          <a14:backgroundMark x1="51261" y1="9649" x2="51261" y2="9649"/>
                          <a14:backgroundMark x1="57143" y1="47807" x2="57143" y2="47807"/>
                          <a14:backgroundMark x1="63866" y1="26316" x2="63866" y2="26316"/>
                          <a14:backgroundMark x1="65546" y1="21930" x2="65546" y2="21930"/>
                          <a14:backgroundMark x1="63025" y1="12719" x2="63025" y2="12719"/>
                          <a14:backgroundMark x1="63025" y1="4825" x2="63025" y2="4825"/>
                          <a14:backgroundMark x1="11765" y1="5702" x2="11765" y2="570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83" y="4651"/>
              <a:ext cx="1298" cy="1936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6981" y="4444"/>
              <a:ext cx="1967" cy="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dirty="0"/>
                <a:t>秝（</a:t>
              </a:r>
              <a:r>
                <a:rPr lang="en-US" altLang="zh-CN" sz="2400" dirty="0" err="1"/>
                <a:t>lì</a:t>
              </a:r>
              <a:r>
                <a:rPr lang="zh-CN" altLang="en-US" sz="2400" dirty="0"/>
                <a:t>）</a:t>
              </a:r>
              <a:endParaRPr lang="zh-CN" altLang="en-US" sz="2400" dirty="0"/>
            </a:p>
          </p:txBody>
        </p:sp>
        <p:cxnSp>
          <p:nvCxnSpPr>
            <p:cNvPr id="9" name="直接连接符 8"/>
            <p:cNvCxnSpPr/>
            <p:nvPr/>
          </p:nvCxnSpPr>
          <p:spPr>
            <a:xfrm flipV="1">
              <a:off x="6781" y="4859"/>
              <a:ext cx="315" cy="20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6606" y="6309"/>
              <a:ext cx="48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6898" y="5894"/>
              <a:ext cx="776" cy="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dirty="0"/>
                <a:t>止</a:t>
              </a:r>
              <a:endParaRPr lang="zh-CN" altLang="en-US" sz="2400" dirty="0"/>
            </a:p>
          </p:txBody>
        </p:sp>
        <p:sp>
          <p:nvSpPr>
            <p:cNvPr id="28" name="矩形 27"/>
            <p:cNvSpPr/>
            <p:nvPr/>
          </p:nvSpPr>
          <p:spPr>
            <a:xfrm>
              <a:off x="9146" y="6803"/>
              <a:ext cx="4314" cy="236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r>
                <a:rPr lang="zh-CN" altLang="zh-CN" sz="3200" b="1" dirty="0">
                  <a:solidFill>
                    <a:prstClr val="black"/>
                  </a:solidFill>
                  <a:latin typeface="华文楷体" panose="02010600040101010101" charset="-122"/>
                  <a:ea typeface="华文楷体" panose="02010600040101010101" charset="-122"/>
                  <a:sym typeface="+mn-ea"/>
                </a:rPr>
                <a:t>史者，记事者也。</a:t>
              </a:r>
              <a:endParaRPr lang="zh-CN" altLang="zh-CN" sz="2800" b="1" dirty="0">
                <a:solidFill>
                  <a:prstClr val="black"/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  <a:p>
              <a:r>
                <a:rPr lang="zh-CN" altLang="zh-CN" sz="3200" b="1" dirty="0">
                  <a:solidFill>
                    <a:prstClr val="black"/>
                  </a:solidFill>
                  <a:latin typeface="华文楷体" panose="02010600040101010101" charset="-122"/>
                  <a:ea typeface="华文楷体" panose="02010600040101010101" charset="-122"/>
                </a:rPr>
                <a:t>从又持中，中，正也。</a:t>
              </a:r>
              <a:r>
                <a:rPr lang="zh-CN" altLang="zh-CN" sz="24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（握笔纪事）</a:t>
              </a:r>
              <a:endParaRPr lang="zh-CN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446" b="98165" l="9664" r="8991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410" y="4358"/>
              <a:ext cx="1888" cy="2353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10" b="93038" l="9845" r="89637">
                          <a14:foregroundMark x1="73057" y1="86709" x2="73057" y2="86709"/>
                          <a14:foregroundMark x1="55440" y1="74051" x2="55440" y2="74051"/>
                          <a14:foregroundMark x1="56477" y1="71519" x2="56477" y2="71519"/>
                          <a14:foregroundMark x1="54404" y1="68987" x2="54404" y2="68987"/>
                          <a14:foregroundMark x1="68394" y1="76582" x2="68394" y2="76582"/>
                          <a14:foregroundMark x1="76166" y1="93038" x2="76166" y2="93038"/>
                          <a14:foregroundMark x1="80829" y1="89557" x2="80829" y2="89557"/>
                          <a14:foregroundMark x1="78756" y1="84177" x2="78756" y2="84177"/>
                          <a14:foregroundMark x1="61140" y1="66139" x2="61140" y2="66139"/>
                          <a14:foregroundMark x1="45596" y1="76582" x2="45596" y2="76582"/>
                          <a14:foregroundMark x1="45078" y1="72468" x2="45078" y2="72468"/>
                          <a14:foregroundMark x1="44560" y1="65823" x2="44560" y2="65823"/>
                          <a14:foregroundMark x1="44041" y1="61709" x2="44041" y2="61709"/>
                          <a14:foregroundMark x1="82902" y1="90823" x2="82902" y2="90823"/>
                          <a14:foregroundMark x1="83420" y1="91139" x2="83420" y2="91139"/>
                          <a14:foregroundMark x1="82902" y1="90823" x2="82902" y2="9082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832" y="4388"/>
              <a:ext cx="1510" cy="2472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>
              <a:off x="5700" y="8863"/>
              <a:ext cx="7642" cy="785"/>
            </a:xfrm>
            <a:prstGeom prst="rect">
              <a:avLst/>
            </a:prstGeom>
            <a:effectLst>
              <a:glow rad="63500">
                <a:schemeClr val="bg1">
                  <a:alpha val="40000"/>
                </a:schemeClr>
              </a:glow>
            </a:effectLst>
          </p:spPr>
          <p:txBody>
            <a:bodyPr wrap="square">
              <a:spAutoFit/>
            </a:bodyPr>
            <a:p>
              <a:r>
                <a:rPr lang="en-US" altLang="zh-CN" sz="2800" kern="100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——</a:t>
              </a:r>
              <a:r>
                <a:rPr lang="zh-CN" altLang="en-US" sz="2800" kern="100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（汉）许慎</a:t>
              </a:r>
              <a:r>
                <a:rPr lang="en-US" altLang="zh-CN" sz="2800" kern="100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《</a:t>
              </a:r>
              <a:r>
                <a:rPr lang="zh-CN" altLang="en-US" sz="2800" kern="100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说文解字</a:t>
              </a:r>
              <a:r>
                <a:rPr lang="en-US" altLang="zh-CN" sz="2800" kern="100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》</a:t>
              </a:r>
              <a:endParaRPr lang="zh-CN" altLang="en-US" sz="2800" kern="1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6715" y="876300"/>
            <a:ext cx="1717675" cy="1847850"/>
          </a:xfrm>
          <a:prstGeom prst="rect">
            <a:avLst/>
          </a:prstGeom>
        </p:spPr>
      </p:pic>
      <p:pic>
        <p:nvPicPr>
          <p:cNvPr id="34" name="Picture 2" descr="http://files.xici.net/d188130956.0/388%B2%C2%B2%C2%BD%F1%CC%EC%B5%C4%BC%D7%B9%C7%CE%C4%A3%AC%BF%C9%D2%D4%C1%AA%CF%EB%D2%BB%CF%C2%B7%B1%CC%E5%D7%D6%A3%AC%D2%B2%D0%ED%BB%E1%D3%D0%C6%F4%B7%A2%A3%AC.jpg?tb=dm&amp;h=90B33F3CAC988CF9463DE86AD88DE2F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5578" y1="68812" x2="45578" y2="68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972185"/>
            <a:ext cx="1451610" cy="165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椭圆形标注 9"/>
          <p:cNvSpPr/>
          <p:nvPr/>
        </p:nvSpPr>
        <p:spPr>
          <a:xfrm>
            <a:off x="9154795" y="2607945"/>
            <a:ext cx="2659380" cy="1664335"/>
          </a:xfrm>
          <a:prstGeom prst="wedgeEllipseCallout">
            <a:avLst>
              <a:gd name="adj1" fmla="val -43593"/>
              <a:gd name="adj2" fmla="val 6251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对过去的事情所做的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客观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的记录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1225" y="354965"/>
            <a:ext cx="3906520" cy="332105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文本框 3"/>
          <p:cNvSpPr txBox="1"/>
          <p:nvPr/>
        </p:nvSpPr>
        <p:spPr>
          <a:xfrm>
            <a:off x="5479415" y="927735"/>
            <a:ext cx="6242685" cy="29229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latin typeface="华文隶书" panose="02010800040101010101" charset="-122"/>
                <a:ea typeface="华文隶书" panose="02010800040101010101" charset="-122"/>
              </a:rPr>
              <a:t>弃医从政，图谋救国</a:t>
            </a:r>
            <a:endParaRPr lang="zh-CN" altLang="en-US" sz="4000" b="1">
              <a:latin typeface="华文隶书" panose="02010800040101010101" charset="-122"/>
              <a:ea typeface="华文隶书" panose="02010800040101010101" charset="-122"/>
            </a:endParaRPr>
          </a:p>
          <a:p>
            <a:r>
              <a:rPr lang="zh-CN" altLang="en-US" sz="4000" b="1">
                <a:latin typeface="华文隶书" panose="02010800040101010101" charset="-122"/>
                <a:ea typeface="华文隶书" panose="02010800040101010101" charset="-122"/>
              </a:rPr>
              <a:t>发动革命，建立共和</a:t>
            </a:r>
            <a:endParaRPr lang="zh-CN" altLang="en-US" sz="4000" b="1">
              <a:latin typeface="华文隶书" panose="02010800040101010101" charset="-122"/>
              <a:ea typeface="华文隶书" panose="02010800040101010101" charset="-122"/>
            </a:endParaRPr>
          </a:p>
          <a:p>
            <a:r>
              <a:rPr lang="zh-CN" altLang="en-US" sz="4000" b="1">
                <a:latin typeface="华文隶书" panose="02010800040101010101" charset="-122"/>
                <a:ea typeface="华文隶书" panose="02010800040101010101" charset="-122"/>
              </a:rPr>
              <a:t>反对独裁，捍卫共和</a:t>
            </a:r>
            <a:endParaRPr lang="zh-CN" altLang="en-US" sz="4000" b="1">
              <a:latin typeface="华文隶书" panose="02010800040101010101" charset="-122"/>
              <a:ea typeface="华文隶书" panose="02010800040101010101" charset="-122"/>
            </a:endParaRPr>
          </a:p>
          <a:p>
            <a:r>
              <a:rPr lang="zh-CN" altLang="en-US" sz="4000" b="1">
                <a:latin typeface="华文隶书" panose="02010800040101010101" charset="-122"/>
                <a:ea typeface="华文隶书" panose="02010800040101010101" charset="-122"/>
              </a:rPr>
              <a:t>与时俱进，联俄联共</a:t>
            </a:r>
            <a:endParaRPr lang="zh-CN" altLang="en-US" sz="2400"/>
          </a:p>
          <a:p>
            <a:endParaRPr lang="zh-CN" altLang="en-US" sz="2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985" y="3850640"/>
            <a:ext cx="9892030" cy="27901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" name="图片 8"/>
          <p:cNvPicPr/>
          <p:nvPr userDrawn="1">
            <p:custDataLst>
              <p:tags r:id="rId1"/>
            </p:custDataLst>
          </p:nvPr>
        </p:nvPicPr>
        <p:blipFill>
          <a:blip r:embed="rId2" r:link="rId3" cstate="screen"/>
          <a:stretch>
            <a:fillRect/>
          </a:stretch>
        </p:blipFill>
        <p:spPr>
          <a:xfrm>
            <a:off x="0" y="0"/>
            <a:ext cx="720090" cy="62357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4"/>
            </p:custDataLst>
          </p:nvPr>
        </p:nvPicPr>
        <p:blipFill>
          <a:blip r:embed="rId5" r:link="rId6" cstate="screen"/>
          <a:stretch>
            <a:fillRect/>
          </a:stretch>
        </p:blipFill>
        <p:spPr>
          <a:xfrm>
            <a:off x="11471910" y="0"/>
            <a:ext cx="720090" cy="624840"/>
          </a:xfrm>
          <a:prstGeom prst="rect">
            <a:avLst/>
          </a:prstGeom>
        </p:spPr>
      </p:pic>
      <p:pic>
        <p:nvPicPr>
          <p:cNvPr id="6" name="图片 5" descr="132337946"/>
          <p:cNvPicPr preferRelativeResize="0"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t="-17061" b="-17061"/>
          <a:stretch>
            <a:fillRect/>
          </a:stretch>
        </p:blipFill>
        <p:spPr>
          <a:xfrm>
            <a:off x="3565456" y="-11458"/>
            <a:ext cx="8636063" cy="685805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600" h="10800">
                <a:moveTo>
                  <a:pt x="0" y="0"/>
                </a:moveTo>
                <a:lnTo>
                  <a:pt x="13600" y="0"/>
                </a:lnTo>
                <a:lnTo>
                  <a:pt x="13600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/>
            <a:stretch>
              <a:fillRect/>
            </a:stretch>
          </a:blipFill>
        </p:spPr>
      </p:pic>
      <p:sp>
        <p:nvSpPr>
          <p:cNvPr id="3" name="矩形 2"/>
          <p:cNvSpPr/>
          <p:nvPr>
            <p:custDataLst>
              <p:tags r:id="rId10"/>
            </p:custDataLst>
          </p:nvPr>
        </p:nvSpPr>
        <p:spPr>
          <a:xfrm>
            <a:off x="-12065" y="0"/>
            <a:ext cx="7620061" cy="6858000"/>
          </a:xfrm>
          <a:prstGeom prst="rect">
            <a:avLst/>
          </a:prstGeom>
          <a:gradFill>
            <a:gsLst>
              <a:gs pos="70000">
                <a:srgbClr val="FEFEFD"/>
              </a:gs>
              <a:gs pos="100000">
                <a:srgbClr val="FEFEF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FF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5" name="矩形 4"/>
          <p:cNvSpPr/>
          <p:nvPr>
            <p:custDataLst>
              <p:tags r:id="rId11"/>
            </p:custDataLst>
          </p:nvPr>
        </p:nvSpPr>
        <p:spPr>
          <a:xfrm>
            <a:off x="762006" y="508004"/>
            <a:ext cx="762006" cy="152401"/>
          </a:xfrm>
          <a:prstGeom prst="rect">
            <a:avLst/>
          </a:prstGeom>
          <a:solidFill>
            <a:srgbClr val="9FB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FF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2"/>
            </p:custDataLst>
          </p:nvPr>
        </p:nvSpPr>
        <p:spPr>
          <a:xfrm>
            <a:off x="762006" y="2438420"/>
            <a:ext cx="4419638" cy="152401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400" b="1" spc="300">
                <a:solidFill>
                  <a:srgbClr val="7A904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四、为什么要</a:t>
            </a:r>
            <a:endParaRPr lang="zh-CN" altLang="en-US" sz="4400" b="1" spc="300">
              <a:solidFill>
                <a:srgbClr val="7A904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400" b="1" spc="300">
                <a:solidFill>
                  <a:srgbClr val="7A904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学习历史</a:t>
            </a:r>
            <a:endParaRPr lang="zh-CN" altLang="en-US" sz="4400" b="1" spc="300">
              <a:solidFill>
                <a:srgbClr val="7A904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161665" y="1432560"/>
            <a:ext cx="69113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究天人之际，通古今之变。</a:t>
            </a:r>
            <a:endParaRPr lang="zh-CN" altLang="en-US" sz="32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华文新魏" panose="02010800040101010101" charset="-122"/>
            </a:endParaRPr>
          </a:p>
          <a:p>
            <a:pPr algn="r"/>
            <a:r>
              <a:rPr lang="en-US" altLang="zh-CN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——</a:t>
            </a:r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司马迁《史记》</a:t>
            </a:r>
            <a:endParaRPr lang="zh-CN" altLang="en-US" sz="32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华文新魏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75965" y="3602355"/>
            <a:ext cx="66833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鉴于往事，有资于治道。</a:t>
            </a:r>
            <a:endParaRPr lang="zh-CN" altLang="en-US" sz="32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华文新魏" panose="02010800040101010101" charset="-122"/>
            </a:endParaRPr>
          </a:p>
          <a:p>
            <a:pPr algn="r"/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——司马光《资治通鉴》</a:t>
            </a:r>
            <a:endParaRPr lang="zh-CN" altLang="en-US" sz="32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华文新魏" panose="02010800040101010101" charset="-122"/>
            </a:endParaRPr>
          </a:p>
        </p:txBody>
      </p:sp>
      <p:pic>
        <p:nvPicPr>
          <p:cNvPr id="4" name="图片 3" descr="timg"/>
          <p:cNvPicPr>
            <a:picLocks noChangeAspect="1"/>
          </p:cNvPicPr>
          <p:nvPr/>
        </p:nvPicPr>
        <p:blipFill>
          <a:blip r:embed="rId1"/>
          <a:srcRect r="16920"/>
          <a:stretch>
            <a:fillRect/>
          </a:stretch>
        </p:blipFill>
        <p:spPr>
          <a:xfrm>
            <a:off x="943610" y="1050290"/>
            <a:ext cx="1638300" cy="1840865"/>
          </a:xfrm>
          <a:prstGeom prst="ellipse">
            <a:avLst/>
          </a:prstGeom>
        </p:spPr>
      </p:pic>
      <p:pic>
        <p:nvPicPr>
          <p:cNvPr id="5" name="图片 4" descr="tim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3220085"/>
            <a:ext cx="1638935" cy="1840865"/>
          </a:xfrm>
          <a:prstGeom prst="ellipse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0" y="0"/>
            <a:ext cx="1074356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历史不会重复，但总是押韵的。</a:t>
            </a:r>
            <a:endParaRPr lang="zh-CN" altLang="en-US" sz="40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华文新魏" panose="02010800040101010101" charset="-122"/>
            </a:endParaRPr>
          </a:p>
          <a:p>
            <a:pPr algn="r"/>
            <a:r>
              <a:rPr lang="zh-CN" altLang="en-US" sz="40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——马克</a:t>
            </a:r>
            <a:r>
              <a:rPr lang="en-US" altLang="zh-CN" sz="40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·</a:t>
            </a:r>
            <a:r>
              <a:rPr lang="zh-CN" altLang="en-US" sz="40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吐温</a:t>
            </a:r>
            <a:endParaRPr lang="zh-CN" altLang="en-US" sz="40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华文新魏" panose="02010800040101010101" charset="-122"/>
            </a:endParaRPr>
          </a:p>
        </p:txBody>
      </p:sp>
      <p:pic>
        <p:nvPicPr>
          <p:cNvPr id="3" name="图片 2" descr="tim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20288" r="34226"/>
          <a:stretch>
            <a:fillRect/>
          </a:stretch>
        </p:blipFill>
        <p:spPr>
          <a:xfrm>
            <a:off x="5771515" y="1471295"/>
            <a:ext cx="6420485" cy="5386705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3"/>
          <a:srcRect r="9526"/>
          <a:stretch>
            <a:fillRect/>
          </a:stretch>
        </p:blipFill>
        <p:spPr>
          <a:xfrm>
            <a:off x="0" y="1450340"/>
            <a:ext cx="5771515" cy="540766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419215" y="1582420"/>
            <a:ext cx="57727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历史对一个国家、一个民族，就像记忆对于个人一样，一个人丧失了记忆就会成为白痴，一个民族如果忘记了历史，就会成为一个愚昧的民族。</a:t>
            </a:r>
            <a:endParaRPr lang="zh-CN" altLang="en-US" sz="32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华文新魏" panose="02010800040101010101" charset="-122"/>
            </a:endParaRPr>
          </a:p>
          <a:p>
            <a:pPr algn="r"/>
            <a:r>
              <a:rPr lang="en-US" altLang="zh-CN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——</a:t>
            </a:r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周恩来</a:t>
            </a:r>
            <a:endParaRPr lang="zh-CN" altLang="en-US" sz="32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华文新魏" panose="02010800040101010101" charset="-122"/>
            </a:endParaRPr>
          </a:p>
        </p:txBody>
      </p:sp>
      <p:pic>
        <p:nvPicPr>
          <p:cNvPr id="3" name="图片 2" descr="timg"/>
          <p:cNvPicPr>
            <a:picLocks noChangeAspect="1"/>
          </p:cNvPicPr>
          <p:nvPr/>
        </p:nvPicPr>
        <p:blipFill>
          <a:blip r:embed="rId1"/>
          <a:srcRect l="8157" r="29000"/>
          <a:stretch>
            <a:fillRect/>
          </a:stretch>
        </p:blipFill>
        <p:spPr>
          <a:xfrm>
            <a:off x="-160655" y="0"/>
            <a:ext cx="65017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72f082025aafa40f86dbeefda464034f78f019f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28410" y="704850"/>
            <a:ext cx="5863590" cy="45262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558405" y="5306695"/>
            <a:ext cx="4259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/>
              <a:t>印度雅利安人和达罗毗荼人</a:t>
            </a:r>
            <a:endParaRPr lang="zh-CN" altLang="en-US" b="1"/>
          </a:p>
        </p:txBody>
      </p:sp>
      <p:sp>
        <p:nvSpPr>
          <p:cNvPr id="7" name="文本框 6"/>
          <p:cNvSpPr txBox="1"/>
          <p:nvPr/>
        </p:nvSpPr>
        <p:spPr>
          <a:xfrm>
            <a:off x="2540635" y="5306695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b="1"/>
              <a:t>电影《八佰》</a:t>
            </a:r>
            <a:endParaRPr lang="zh-CN" altLang="en-US" b="1"/>
          </a:p>
        </p:txBody>
      </p:sp>
      <p:pic>
        <p:nvPicPr>
          <p:cNvPr id="101" name="图片 100"/>
          <p:cNvPicPr/>
          <p:nvPr/>
        </p:nvPicPr>
        <p:blipFill>
          <a:blip r:embed="rId2"/>
          <a:srcRect b="6806"/>
          <a:stretch>
            <a:fillRect/>
          </a:stretch>
        </p:blipFill>
        <p:spPr>
          <a:xfrm>
            <a:off x="0" y="704850"/>
            <a:ext cx="6421120" cy="45262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矩形 14"/>
          <p:cNvSpPr/>
          <p:nvPr/>
        </p:nvSpPr>
        <p:spPr>
          <a:xfrm>
            <a:off x="369570" y="1654810"/>
            <a:ext cx="5895975" cy="2853690"/>
          </a:xfrm>
          <a:prstGeom prst="rect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隶书" panose="02010800040101010101" charset="-122"/>
                <a:ea typeface="华文隶书" panose="02010800040101010101" charset="-122"/>
              </a:rPr>
              <a:t>当</a:t>
            </a:r>
            <a:r>
              <a:rPr lang="zh-CN" altLang="en-US" sz="2800" b="1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</a:rPr>
              <a:t>端午</a:t>
            </a:r>
            <a:r>
              <a:rPr lang="zh-CN" altLang="en-US" sz="2800" b="1">
                <a:solidFill>
                  <a:schemeClr val="tx1"/>
                </a:solidFill>
                <a:latin typeface="华文隶书" panose="02010800040101010101" charset="-122"/>
                <a:ea typeface="华文隶书" panose="02010800040101010101" charset="-122"/>
              </a:rPr>
              <a:t>把捡到修好的皮影还给</a:t>
            </a:r>
            <a:r>
              <a:rPr lang="zh-CN" altLang="en-US" sz="2800" b="1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</a:rPr>
              <a:t>山东兵</a:t>
            </a:r>
            <a:r>
              <a:rPr lang="zh-CN" altLang="en-US" sz="2800" b="1">
                <a:solidFill>
                  <a:schemeClr val="tx1"/>
                </a:solidFill>
                <a:latin typeface="华文隶书" panose="02010800040101010101" charset="-122"/>
                <a:ea typeface="华文隶书" panose="02010800040101010101" charset="-122"/>
              </a:rPr>
              <a:t>时，两人专门聊起赵子龙。</a:t>
            </a:r>
            <a:endParaRPr lang="zh-CN" altLang="en-US" sz="2800" b="1">
              <a:solidFill>
                <a:schemeClr val="tx1"/>
              </a:solidFill>
              <a:latin typeface="华文隶书" panose="02010800040101010101" charset="-122"/>
              <a:ea typeface="华文隶书" panose="02010800040101010101" charset="-122"/>
            </a:endParaRPr>
          </a:p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隶书" panose="02010800040101010101" charset="-122"/>
                <a:ea typeface="华文隶书" panose="02010800040101010101" charset="-122"/>
              </a:rPr>
              <a:t>问：我们供的都是关二爷，为啥你这是赵子龙？</a:t>
            </a:r>
            <a:endParaRPr lang="zh-CN" altLang="en-US" sz="2800" b="1">
              <a:solidFill>
                <a:schemeClr val="tx1"/>
              </a:solidFill>
              <a:latin typeface="华文隶书" panose="02010800040101010101" charset="-122"/>
              <a:ea typeface="华文隶书" panose="02010800040101010101" charset="-122"/>
            </a:endParaRPr>
          </a:p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隶书" panose="02010800040101010101" charset="-122"/>
                <a:ea typeface="华文隶书" panose="02010800040101010101" charset="-122"/>
              </a:rPr>
              <a:t>答：</a:t>
            </a:r>
            <a:r>
              <a:rPr lang="zh-CN" altLang="en-US" sz="2800" b="1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</a:rPr>
              <a:t>关二爷那是兄弟义气，赵子龙是保家卫国！</a:t>
            </a:r>
            <a:endParaRPr lang="zh-CN" altLang="en-US" sz="2800" b="1">
              <a:solidFill>
                <a:srgbClr val="FF0000"/>
              </a:solidFill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2002155"/>
            <a:ext cx="12188825" cy="2853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6600" b="1" i="1" u="sng">
                <a:solidFill>
                  <a:schemeClr val="tx1"/>
                </a:solidFill>
                <a:latin typeface="华文隶书" panose="02010800040101010101" charset="-122"/>
                <a:ea typeface="华文隶书" panose="02010800040101010101" charset="-122"/>
              </a:rPr>
              <a:t>学史明理、学史增信</a:t>
            </a:r>
            <a:endParaRPr lang="zh-CN" altLang="en-US" sz="6600" b="1" i="1" u="sng">
              <a:solidFill>
                <a:schemeClr val="tx1"/>
              </a:solidFill>
              <a:latin typeface="华文隶书" panose="02010800040101010101" charset="-122"/>
              <a:ea typeface="华文隶书" panose="02010800040101010101" charset="-122"/>
            </a:endParaRPr>
          </a:p>
          <a:p>
            <a:pPr algn="ctr"/>
            <a:r>
              <a:rPr lang="zh-CN" altLang="en-US" sz="6600" b="1" i="1" u="sng">
                <a:solidFill>
                  <a:schemeClr val="tx1"/>
                </a:solidFill>
                <a:latin typeface="华文隶书" panose="02010800040101010101" charset="-122"/>
                <a:ea typeface="华文隶书" panose="02010800040101010101" charset="-122"/>
              </a:rPr>
              <a:t>学史崇德、学史力行</a:t>
            </a:r>
            <a:endParaRPr lang="zh-CN" altLang="en-US" sz="6600" b="1" i="1" u="sng">
              <a:solidFill>
                <a:schemeClr val="tx1"/>
              </a:solidFill>
              <a:latin typeface="华文隶书" panose="02010800040101010101" charset="-122"/>
              <a:ea typeface="华文隶书" panose="0201080004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  <p:bldP spid="2" grpId="0" bldLvl="0" animBg="1"/>
      <p:bldP spid="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" name="图片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85228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2"/>
          <a:srcRect b="10662"/>
          <a:stretch>
            <a:fillRect/>
          </a:stretch>
        </p:blipFill>
        <p:spPr>
          <a:xfrm>
            <a:off x="5807075" y="-32385"/>
            <a:ext cx="6673215" cy="68903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0" y="2002155"/>
            <a:ext cx="12188825" cy="2853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6600" b="1" i="1" u="sng">
                <a:solidFill>
                  <a:schemeClr val="tx1"/>
                </a:solidFill>
                <a:latin typeface="华文隶书" panose="02010800040101010101" charset="-122"/>
                <a:ea typeface="华文隶书" panose="02010800040101010101" charset="-122"/>
              </a:rPr>
              <a:t>历史在不断前进</a:t>
            </a:r>
            <a:endParaRPr lang="zh-CN" altLang="en-US" sz="6600" b="1" i="1" u="sng">
              <a:solidFill>
                <a:schemeClr val="tx1"/>
              </a:solidFill>
              <a:latin typeface="华文隶书" panose="02010800040101010101" charset="-122"/>
              <a:ea typeface="华文隶书" panose="02010800040101010101" charset="-122"/>
            </a:endParaRPr>
          </a:p>
          <a:p>
            <a:pPr algn="ctr"/>
            <a:r>
              <a:rPr lang="zh-CN" altLang="en-US" sz="6600" b="1" i="1" u="sng">
                <a:solidFill>
                  <a:schemeClr val="tx1"/>
                </a:solidFill>
                <a:latin typeface="华文隶书" panose="02010800040101010101" charset="-122"/>
                <a:ea typeface="华文隶书" panose="02010800040101010101" charset="-122"/>
              </a:rPr>
              <a:t>资本主义的弊端显露</a:t>
            </a:r>
            <a:endParaRPr lang="zh-CN" altLang="en-US" sz="6600" b="1" i="1" u="sng">
              <a:solidFill>
                <a:schemeClr val="tx1"/>
              </a:solidFill>
              <a:latin typeface="华文隶书" panose="02010800040101010101" charset="-122"/>
              <a:ea typeface="华文隶书" panose="0201080004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0_pic_quater_left_u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20090" cy="626745"/>
          </a:xfrm>
          <a:prstGeom prst="rect">
            <a:avLst/>
          </a:prstGeom>
        </p:spPr>
      </p:pic>
      <p:pic>
        <p:nvPicPr>
          <p:cNvPr id="6" name="图片 5" descr="1_pic_quater_right_u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275" y="6235065"/>
            <a:ext cx="720090" cy="62230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914400" y="2133617"/>
            <a:ext cx="4572000" cy="2438413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5200" b="1" spc="360">
                <a:solidFill>
                  <a:schemeClr val="accent1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五、高中历史如何学习</a:t>
            </a:r>
            <a:endParaRPr lang="zh-CN" altLang="en-US" sz="5200" b="1" spc="360">
              <a:solidFill>
                <a:schemeClr val="accent1">
                  <a:lumMod val="7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 t="14283" b="14283"/>
          <a:stretch>
            <a:fillRect/>
          </a:stretch>
        </p:blipFill>
        <p:spPr>
          <a:xfrm>
            <a:off x="5397071" y="0"/>
            <a:ext cx="6794919" cy="6858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701" h="10800">
                <a:moveTo>
                  <a:pt x="3501" y="0"/>
                </a:moveTo>
                <a:lnTo>
                  <a:pt x="10701" y="0"/>
                </a:lnTo>
                <a:lnTo>
                  <a:pt x="10701" y="10800"/>
                </a:lnTo>
                <a:lnTo>
                  <a:pt x="0" y="10800"/>
                </a:lnTo>
                <a:lnTo>
                  <a:pt x="3501" y="0"/>
                </a:lnTo>
                <a:close/>
              </a:path>
            </a:pathLst>
          </a:custGeom>
        </p:spPr>
      </p:pic>
      <p:sp>
        <p:nvSpPr>
          <p:cNvPr id="10" name="矩形 9"/>
          <p:cNvSpPr/>
          <p:nvPr>
            <p:custDataLst>
              <p:tags r:id="rId8"/>
            </p:custDataLst>
          </p:nvPr>
        </p:nvSpPr>
        <p:spPr>
          <a:xfrm>
            <a:off x="0" y="762006"/>
            <a:ext cx="762006" cy="1524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隶书" panose="02010509060101010101" pitchFamily="49" charset="-122"/>
              <a:ea typeface="微软雅黑" panose="020B0503020204020204" charset="-122"/>
              <a:cs typeface="隶书" panose="02010509060101010101" pitchFamily="49" charset="-122"/>
            </a:endParaRPr>
          </a:p>
        </p:txBody>
      </p:sp>
      <p:sp>
        <p:nvSpPr>
          <p:cNvPr id="11" name="任意多边形 10"/>
          <p:cNvSpPr/>
          <p:nvPr>
            <p:custDataLst>
              <p:tags r:id="rId9"/>
            </p:custDataLst>
          </p:nvPr>
        </p:nvSpPr>
        <p:spPr>
          <a:xfrm>
            <a:off x="5397071" y="0"/>
            <a:ext cx="2645839" cy="6858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167" h="10800">
                <a:moveTo>
                  <a:pt x="3501" y="0"/>
                </a:moveTo>
                <a:lnTo>
                  <a:pt x="4167" y="0"/>
                </a:lnTo>
                <a:lnTo>
                  <a:pt x="4167" y="4"/>
                </a:lnTo>
                <a:lnTo>
                  <a:pt x="565" y="10800"/>
                </a:lnTo>
                <a:lnTo>
                  <a:pt x="0" y="10800"/>
                </a:lnTo>
                <a:lnTo>
                  <a:pt x="3501" y="0"/>
                </a:lnTo>
                <a:close/>
              </a:path>
            </a:pathLst>
          </a:custGeom>
          <a:solidFill>
            <a:schemeClr val="l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lt1"/>
              </a:solidFill>
              <a:latin typeface="隶书" panose="02010509060101010101" pitchFamily="49" charset="-122"/>
              <a:ea typeface="微软雅黑" panose="020B0503020204020204" charset="-122"/>
              <a:cs typeface="隶书" panose="02010509060101010101" pitchFamily="49" charset="-122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3810" y="815975"/>
            <a:ext cx="9933940" cy="164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ctr">
              <a:lnSpc>
                <a:spcPct val="120000"/>
              </a:lnSpc>
            </a:pPr>
            <a:r>
              <a:rPr lang="zh-CN" altLang="en-US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</a:t>
            </a:r>
            <a:r>
              <a:rPr lang="en-US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2019</a:t>
            </a:r>
            <a:r>
              <a:rPr lang="zh-CN" altLang="en-US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，云南初一期末）</a:t>
            </a:r>
            <a:r>
              <a:rPr lang="en-US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周幽王烽火戏诸侯</a:t>
            </a:r>
            <a:r>
              <a:rPr lang="en-US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</a:t>
            </a:r>
            <a:r>
              <a:rPr lang="en-US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孔子周游列国</a:t>
            </a:r>
            <a:r>
              <a:rPr lang="en-US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，与</a:t>
            </a:r>
            <a:r>
              <a:rPr lang="en-US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诸侯</a:t>
            </a:r>
            <a:r>
              <a:rPr lang="en-US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”“</a:t>
            </a:r>
            <a:r>
              <a:rPr lang="zh-CN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列国</a:t>
            </a:r>
            <a:r>
              <a:rPr lang="en-US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的产生相关的制度是（</a:t>
            </a:r>
            <a:r>
              <a:rPr lang="en-US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</a:t>
            </a:r>
            <a:endParaRPr lang="zh-CN" altLang="zh-CN" sz="2800" kern="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fontAlgn="ctr">
              <a:lnSpc>
                <a:spcPct val="120000"/>
              </a:lnSpc>
            </a:pPr>
            <a:r>
              <a:rPr lang="en-US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A</a:t>
            </a:r>
            <a:r>
              <a:rPr lang="zh-CN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．禅让制</a:t>
            </a:r>
            <a:r>
              <a:rPr lang="en-US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	B</a:t>
            </a:r>
            <a:r>
              <a:rPr lang="zh-CN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．世袭制</a:t>
            </a:r>
            <a:r>
              <a:rPr lang="en-US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	C</a:t>
            </a:r>
            <a:r>
              <a:rPr lang="zh-CN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．分封制</a:t>
            </a:r>
            <a:r>
              <a:rPr lang="en-US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	D</a:t>
            </a:r>
            <a:r>
              <a:rPr lang="zh-CN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．</a:t>
            </a:r>
            <a:r>
              <a:rPr lang="zh-CN" altLang="en-US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宗法制</a:t>
            </a:r>
            <a:endParaRPr lang="zh-CN" altLang="en-US" sz="2800" kern="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73810" y="2950210"/>
            <a:ext cx="9458960" cy="3192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ctr">
              <a:lnSpc>
                <a:spcPct val="120000"/>
              </a:lnSpc>
            </a:pPr>
            <a:r>
              <a:rPr lang="zh-CN" altLang="en-US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</a:t>
            </a:r>
            <a:r>
              <a:rPr lang="en-US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2020</a:t>
            </a:r>
            <a:r>
              <a:rPr lang="zh-CN" altLang="en-US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，全国卷</a:t>
            </a:r>
            <a:r>
              <a:rPr lang="en-US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Ⅰ</a:t>
            </a:r>
            <a:r>
              <a:rPr lang="zh-CN" altLang="en-US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</a:t>
            </a:r>
            <a:r>
              <a:rPr lang="zh-CN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据《史记》记载，春秋时期，楚国国君熊通要求提升爵位等级，遭到周桓王拒绝。熊通怒称现在周边地区都归附了楚国，</a:t>
            </a:r>
            <a:r>
              <a:rPr lang="en-US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而王不加位，我自尊耳</a:t>
            </a:r>
            <a:r>
              <a:rPr lang="en-US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en-US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lang="en-US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乃自立，为（楚）武王</a:t>
            </a:r>
            <a:r>
              <a:rPr lang="en-US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。这表明当时周朝</a:t>
            </a:r>
            <a:r>
              <a:rPr lang="zh-CN" altLang="en-US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 ）</a:t>
            </a:r>
            <a:endParaRPr lang="zh-CN" altLang="zh-CN" sz="2800" kern="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ctr">
              <a:lnSpc>
                <a:spcPct val="120000"/>
              </a:lnSpc>
              <a:tabLst>
                <a:tab pos="2637155" algn="l"/>
              </a:tabLst>
            </a:pPr>
            <a:r>
              <a:rPr lang="en-US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A</a:t>
            </a:r>
            <a:r>
              <a:rPr lang="zh-CN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．礼乐制度不复存在</a:t>
            </a:r>
            <a:r>
              <a:rPr lang="en-US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	    B</a:t>
            </a:r>
            <a:r>
              <a:rPr lang="zh-CN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．王位世袭制度消亡</a:t>
            </a:r>
            <a:endParaRPr lang="zh-CN" altLang="zh-CN" sz="2800" kern="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ctr">
              <a:lnSpc>
                <a:spcPct val="120000"/>
              </a:lnSpc>
              <a:tabLst>
                <a:tab pos="2637155" algn="l"/>
              </a:tabLst>
            </a:pPr>
            <a:r>
              <a:rPr lang="en-US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C</a:t>
            </a:r>
            <a:r>
              <a:rPr lang="zh-CN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．宗法制度开始解体</a:t>
            </a:r>
            <a:r>
              <a:rPr lang="en-US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	    D</a:t>
            </a:r>
            <a:r>
              <a:rPr lang="zh-CN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．分封制度受到挑战</a:t>
            </a:r>
            <a:endParaRPr lang="zh-CN" altLang="zh-CN" sz="2800" kern="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7685" y="452755"/>
            <a:ext cx="12236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初中</a:t>
            </a:r>
            <a:endParaRPr lang="zh-CN" altLang="en-US" sz="3200">
              <a:solidFill>
                <a:srgbClr val="C00000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7685" y="2818765"/>
            <a:ext cx="12236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高中</a:t>
            </a:r>
            <a:endParaRPr lang="zh-CN" altLang="en-US" sz="3200">
              <a:solidFill>
                <a:srgbClr val="C00000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 flipH="1">
            <a:off x="9285512" y="2968114"/>
            <a:ext cx="2906487" cy="420012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9413154" y="639006"/>
            <a:ext cx="2276313" cy="117047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33120" y="377190"/>
            <a:ext cx="49326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200" b="1" spc="200" noProof="0">
                <a:ln>
                  <a:noFill/>
                </a:ln>
                <a:solidFill>
                  <a:srgbClr val="262626"/>
                </a:solidFill>
                <a:effectLst/>
                <a:latin typeface="隶书" panose="02010509060101010101" pitchFamily="49" charset="-122"/>
                <a:ea typeface="隶书" panose="02010509060101010101" pitchFamily="49" charset="-122"/>
              </a:rPr>
              <a:t>高中历史学什么</a:t>
            </a:r>
            <a:r>
              <a:rPr lang="zh-CN" altLang="en-US" sz="2800" b="1" dirty="0">
                <a:solidFill>
                  <a:srgbClr val="222322"/>
                </a:solidFill>
              </a:rPr>
              <a:t>？</a:t>
            </a:r>
            <a:endParaRPr lang="zh-CN" altLang="en-US" sz="2800" b="1" dirty="0">
              <a:solidFill>
                <a:srgbClr val="222322"/>
              </a:solidFill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494476">
            <a:off x="8519860" y="3680700"/>
            <a:ext cx="2684027" cy="2008164"/>
          </a:xfrm>
          <a:prstGeom prst="rect">
            <a:avLst/>
          </a:prstGeom>
        </p:spPr>
      </p:pic>
      <p:sp>
        <p:nvSpPr>
          <p:cNvPr id="4097" name="Text Box 3"/>
          <p:cNvSpPr txBox="1"/>
          <p:nvPr/>
        </p:nvSpPr>
        <p:spPr>
          <a:xfrm>
            <a:off x="1069975" y="960755"/>
            <a:ext cx="9323070" cy="54159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3200" b="1" spc="200" noProof="0">
                <a:ln>
                  <a:noFill/>
                </a:ln>
                <a:solidFill>
                  <a:srgbClr val="262626"/>
                </a:solidFill>
                <a:effectLst/>
                <a:latin typeface="隶书" panose="02010509060101010101" pitchFamily="49" charset="-122"/>
                <a:ea typeface="隶书" panose="02010509060101010101" pitchFamily="49" charset="-122"/>
              </a:rPr>
              <a:t>   普通高中历史课程，是在义务教育历史课程的基础上，进一步运用</a:t>
            </a:r>
            <a:r>
              <a:rPr lang="zh-CN" altLang="en-US" sz="3200" b="1" spc="200" noProof="0">
                <a:ln>
                  <a:noFill/>
                </a:ln>
                <a:solidFill>
                  <a:srgbClr val="FF0000"/>
                </a:solidFill>
                <a:effectLst/>
                <a:latin typeface="隶书" panose="02010509060101010101" pitchFamily="49" charset="-122"/>
                <a:ea typeface="隶书" panose="02010509060101010101" pitchFamily="49" charset="-122"/>
              </a:rPr>
              <a:t>历史唯物主义</a:t>
            </a:r>
            <a:r>
              <a:rPr lang="zh-CN" altLang="en-US" sz="3200" b="1" spc="200" noProof="0">
                <a:ln>
                  <a:noFill/>
                </a:ln>
                <a:solidFill>
                  <a:srgbClr val="262626"/>
                </a:solidFill>
                <a:effectLst/>
                <a:latin typeface="隶书" panose="02010509060101010101" pitchFamily="49" charset="-122"/>
                <a:ea typeface="隶书" panose="02010509060101010101" pitchFamily="49" charset="-122"/>
              </a:rPr>
              <a:t>观点，</a:t>
            </a:r>
            <a:r>
              <a:rPr lang="zh-CN" altLang="en-US" sz="3200" b="1" spc="200" noProof="0">
                <a:ln>
                  <a:noFill/>
                </a:ln>
                <a:solidFill>
                  <a:srgbClr val="FF0000"/>
                </a:solidFill>
                <a:effectLst/>
                <a:latin typeface="隶书" panose="02010509060101010101" pitchFamily="49" charset="-122"/>
                <a:ea typeface="隶书" panose="02010509060101010101" pitchFamily="49" charset="-122"/>
              </a:rPr>
              <a:t>以社会形态从低级到高级发展为主线</a:t>
            </a:r>
            <a:r>
              <a:rPr lang="zh-CN" altLang="en-US" sz="3200" b="1" spc="200" noProof="0">
                <a:ln>
                  <a:noFill/>
                </a:ln>
                <a:solidFill>
                  <a:srgbClr val="262626"/>
                </a:solidFill>
                <a:effectLst/>
                <a:latin typeface="隶书" panose="02010509060101010101" pitchFamily="49" charset="-122"/>
                <a:ea typeface="隶书" panose="02010509060101010101" pitchFamily="49" charset="-122"/>
              </a:rPr>
              <a:t>，展现历史演进的基本过程以及人类在历史上创造的文明成果，揭示人类历史发展的</a:t>
            </a:r>
            <a:r>
              <a:rPr lang="zh-CN" altLang="en-US" sz="3200" b="1" spc="200" noProof="0">
                <a:ln>
                  <a:noFill/>
                </a:ln>
                <a:solidFill>
                  <a:srgbClr val="FF0000"/>
                </a:solidFill>
                <a:effectLst/>
                <a:latin typeface="隶书" panose="02010509060101010101" pitchFamily="49" charset="-122"/>
                <a:ea typeface="隶书" panose="02010509060101010101" pitchFamily="49" charset="-122"/>
              </a:rPr>
              <a:t>基本规律和大趋势</a:t>
            </a:r>
            <a:r>
              <a:rPr lang="zh-CN" altLang="en-US" sz="3200" b="1" spc="200" noProof="0">
                <a:ln>
                  <a:noFill/>
                </a:ln>
                <a:solidFill>
                  <a:srgbClr val="262626"/>
                </a:solidFill>
                <a:effectLst/>
                <a:latin typeface="隶书" panose="02010509060101010101" pitchFamily="49" charset="-122"/>
                <a:ea typeface="隶书" panose="02010509060101010101" pitchFamily="49" charset="-122"/>
              </a:rPr>
              <a:t>，促进学生全面发展的一门基础课程。</a:t>
            </a:r>
            <a:endParaRPr lang="zh-CN" altLang="en-US" sz="3200" b="1" spc="200" noProof="0">
              <a:ln>
                <a:noFill/>
              </a:ln>
              <a:solidFill>
                <a:srgbClr val="262626"/>
              </a:solidFill>
              <a:effectLst/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spc="200" noProof="0">
                <a:ln>
                  <a:noFill/>
                </a:ln>
                <a:solidFill>
                  <a:srgbClr val="262626"/>
                </a:solidFill>
                <a:effectLst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《普通高中历史课程标准（2017年版）》中要求培养学生的五大学科核心素养：</a:t>
            </a:r>
            <a:r>
              <a:rPr lang="zh-CN" altLang="en-US" sz="3200" b="1" spc="200" noProof="0">
                <a:ln>
                  <a:noFill/>
                </a:ln>
                <a:solidFill>
                  <a:srgbClr val="FF0000"/>
                </a:solidFill>
                <a:effectLst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唯物史观、时空观念、史料实证、历史解释、家国情怀。</a:t>
            </a:r>
            <a:endParaRPr lang="zh-CN" altLang="en-US" sz="3200" b="1" spc="200" noProof="0">
              <a:ln>
                <a:noFill/>
              </a:ln>
              <a:solidFill>
                <a:srgbClr val="262626"/>
              </a:solidFill>
              <a:effectLst/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09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9413154" y="639006"/>
            <a:ext cx="2276313" cy="117047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33120" y="162560"/>
            <a:ext cx="41344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什么是历史？</a:t>
            </a:r>
            <a:endParaRPr lang="zh-CN" altLang="en-US" sz="3600">
              <a:latin typeface="汉仪颜楷简" panose="00020600040101010101" charset="-122"/>
              <a:ea typeface="汉仪颜楷简" panose="00020600040101010101" charset="-122"/>
              <a:cs typeface="汉仪颜楷简" panose="00020600040101010101" charset="-122"/>
            </a:endParaRPr>
          </a:p>
        </p:txBody>
      </p:sp>
      <p:sp>
        <p:nvSpPr>
          <p:cNvPr id="4097" name="Text Box 3"/>
          <p:cNvSpPr txBox="1"/>
          <p:nvPr/>
        </p:nvSpPr>
        <p:spPr>
          <a:xfrm>
            <a:off x="730885" y="1112520"/>
            <a:ext cx="1074293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3600">
                <a:solidFill>
                  <a:srgbClr val="FF0000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第一层面</a:t>
            </a:r>
            <a:r>
              <a:rPr lang="zh-CN" altLang="en-US" sz="3600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是指过去真实发生过的事情，是不以人的意志为转移的，具有客观性，包括自然和人类社会发展的历史。</a:t>
            </a:r>
            <a:endParaRPr lang="zh-CN" altLang="en-US" sz="3600">
              <a:latin typeface="汉仪颜楷简" panose="00020600040101010101" charset="-122"/>
              <a:ea typeface="汉仪颜楷简" panose="00020600040101010101" charset="-122"/>
              <a:cs typeface="汉仪颜楷简" panose="00020600040101010101" charset="-122"/>
            </a:endParaRPr>
          </a:p>
        </p:txBody>
      </p:sp>
      <p:sp>
        <p:nvSpPr>
          <p:cNvPr id="101380" name="Text Box 4"/>
          <p:cNvSpPr txBox="1"/>
          <p:nvPr/>
        </p:nvSpPr>
        <p:spPr>
          <a:xfrm>
            <a:off x="730250" y="2967990"/>
            <a:ext cx="1074293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3600">
                <a:solidFill>
                  <a:srgbClr val="FF0000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第二层面</a:t>
            </a:r>
            <a:r>
              <a:rPr lang="zh-CN" altLang="en-US" sz="3600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是用文字或其他方式记录的历史，是人们依据史料对过去发生过的事情的记载或撰述，带有一定的主观性。</a:t>
            </a:r>
            <a:endParaRPr lang="zh-CN" altLang="en-US" sz="3600">
              <a:latin typeface="汉仪颜楷简" panose="00020600040101010101" charset="-122"/>
              <a:ea typeface="汉仪颜楷简" panose="00020600040101010101" charset="-122"/>
              <a:cs typeface="汉仪颜楷简" panose="00020600040101010101" charset="-122"/>
            </a:endParaRPr>
          </a:p>
        </p:txBody>
      </p:sp>
      <p:sp>
        <p:nvSpPr>
          <p:cNvPr id="101381" name="Text Box 5"/>
          <p:cNvSpPr txBox="1"/>
          <p:nvPr/>
        </p:nvSpPr>
        <p:spPr>
          <a:xfrm>
            <a:off x="832485" y="4919345"/>
            <a:ext cx="1064196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楷体_GB2312" panose="02010609030101010101" charset="-122"/>
                <a:ea typeface="楷体_GB2312" panose="02010609030101010101" charset="-122"/>
              </a:rPr>
              <a:t>    </a:t>
            </a:r>
            <a:r>
              <a:rPr lang="zh-CN" altLang="en-US" sz="3600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历史不仅是指过去的事实本身，更是指人们对过去事实的有意识、有选择的记录。</a:t>
            </a:r>
            <a:endParaRPr lang="zh-CN" altLang="en-US" sz="3600">
              <a:latin typeface="汉仪颜楷简" panose="00020600040101010101" charset="-122"/>
              <a:ea typeface="汉仪颜楷简" panose="00020600040101010101" charset="-122"/>
              <a:cs typeface="汉仪颜楷简" panose="0002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/>
      <p:bldP spid="101381" grpId="0"/>
      <p:bldP spid="4097" grpId="0"/>
      <p:bldP spid="4097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3"/>
          <p:cNvSpPr/>
          <p:nvPr/>
        </p:nvSpPr>
        <p:spPr>
          <a:xfrm>
            <a:off x="1233488" y="1840558"/>
            <a:ext cx="5002428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541655" lvl="0" indent="-541655" eaLnBrk="0" fontAlgn="auto" hangingPunct="0">
              <a:spcBef>
                <a:spcPct val="20000"/>
              </a:spcBef>
            </a:pPr>
            <a:r>
              <a:rPr kumimoji="1" lang="zh-CN" altLang="en-US" sz="2800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kumimoji="1" lang="en-US" altLang="zh-CN" sz="2800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kumimoji="1" lang="zh-CN" altLang="en-US" sz="2800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）课堂听课，做好笔记。</a:t>
            </a:r>
            <a:endParaRPr kumimoji="1" lang="zh-CN" altLang="en-US" sz="2800" b="1" noProof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2687482" y="2383780"/>
            <a:ext cx="2320290" cy="521970"/>
          </a:xfrm>
          <a:prstGeom prst="rect">
            <a:avLst/>
          </a:prstGeom>
          <a:noFill/>
          <a:ln w="76200">
            <a:noFill/>
          </a:ln>
        </p:spPr>
        <p:txBody>
          <a:bodyPr wrap="none" anchor="ctr">
            <a:spAutoFit/>
          </a:bodyPr>
          <a:p>
            <a:pPr lvl="0" eaLnBrk="1" fontAlgn="auto" hangingPunct="1"/>
            <a:r>
              <a:rPr lang="zh-CN" altLang="en-US" sz="2800" b="1" strike="noStrike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一要“耳到”</a:t>
            </a:r>
            <a:endParaRPr lang="zh-CN" altLang="en-US" sz="2800" b="1" strike="noStrike" noProof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2687320" y="2928303"/>
            <a:ext cx="5518150" cy="521970"/>
          </a:xfrm>
          <a:prstGeom prst="rect">
            <a:avLst/>
          </a:prstGeom>
          <a:noFill/>
          <a:ln w="76200">
            <a:noFill/>
          </a:ln>
        </p:spPr>
        <p:txBody>
          <a:bodyPr wrap="square" anchor="ctr">
            <a:spAutoFit/>
          </a:bodyPr>
          <a:p>
            <a:pPr marL="990600" lvl="0" indent="-990600" eaLnBrk="1" fontAlgn="auto" hangingPunct="1"/>
            <a:r>
              <a:rPr lang="zh-CN" altLang="en-US" sz="2800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三要“手到”，记要点、标序号</a:t>
            </a:r>
            <a:endParaRPr lang="zh-CN" altLang="en-US" sz="2800" b="1" noProof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4944665" y="2366100"/>
            <a:ext cx="2302669" cy="521970"/>
          </a:xfrm>
          <a:prstGeom prst="rect">
            <a:avLst/>
          </a:prstGeom>
          <a:noFill/>
          <a:ln w="76200">
            <a:noFill/>
          </a:ln>
        </p:spPr>
        <p:txBody>
          <a:bodyPr anchor="ctr">
            <a:spAutoFit/>
          </a:bodyPr>
          <a:p>
            <a:pPr lvl="0" eaLnBrk="1" fontAlgn="auto" hangingPunct="1"/>
            <a:r>
              <a:rPr lang="zh-CN" altLang="en-US" sz="2800" b="1" strike="noStrike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二要“眼到”</a:t>
            </a:r>
            <a:endParaRPr lang="zh-CN" altLang="en-US" sz="2800" b="1" strike="noStrike" noProof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2690185" y="3511493"/>
            <a:ext cx="2384425" cy="521970"/>
          </a:xfrm>
          <a:prstGeom prst="rect">
            <a:avLst/>
          </a:prstGeom>
          <a:noFill/>
          <a:ln w="76200">
            <a:noFill/>
          </a:ln>
        </p:spPr>
        <p:txBody>
          <a:bodyPr wrap="none" anchor="ctr">
            <a:spAutoFit/>
          </a:bodyPr>
          <a:p>
            <a:pPr lvl="0" eaLnBrk="1" fontAlgn="auto" hangingPunct="1"/>
            <a:r>
              <a:rPr lang="zh-CN" altLang="en-US" sz="2800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四要“口到”</a:t>
            </a:r>
            <a:r>
              <a:rPr lang="zh-CN" altLang="en-US" sz="2000" b="1" strike="noStrike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zh-CN" altLang="en-US" sz="2000" b="1" strike="noStrike" noProof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5039915" y="3493803"/>
            <a:ext cx="2409825" cy="521970"/>
          </a:xfrm>
          <a:prstGeom prst="rect">
            <a:avLst/>
          </a:prstGeom>
          <a:noFill/>
          <a:ln w="76200">
            <a:noFill/>
          </a:ln>
        </p:spPr>
        <p:txBody>
          <a:bodyPr wrap="none" anchor="ctr">
            <a:spAutoFit/>
          </a:bodyPr>
          <a:p>
            <a:pPr lvl="0" eaLnBrk="1" fontAlgn="auto" hangingPunct="1"/>
            <a:r>
              <a:rPr lang="zh-CN" altLang="en-US" sz="2800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五要“心到” </a:t>
            </a:r>
            <a:endParaRPr lang="zh-CN" altLang="en-US" sz="2800" b="1" noProof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矩形 9"/>
          <p:cNvSpPr/>
          <p:nvPr/>
        </p:nvSpPr>
        <p:spPr>
          <a:xfrm>
            <a:off x="1233488" y="1176993"/>
            <a:ext cx="4693914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L="541655" lvl="0" indent="-541655" eaLnBrk="0" fontAlgn="auto" hangingPunct="0">
              <a:spcBef>
                <a:spcPct val="20000"/>
              </a:spcBef>
            </a:pPr>
            <a:r>
              <a:rPr kumimoji="1" lang="zh-CN" altLang="en-US" sz="2800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kumimoji="1" lang="en-US" altLang="zh-CN" sz="2800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kumimoji="1" lang="zh-CN" altLang="en-US" sz="2800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）课前预习，有的放矢。</a:t>
            </a:r>
            <a:endParaRPr kumimoji="1" lang="zh-CN" altLang="en-US" sz="2800" b="1" noProof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64769" y="4059871"/>
            <a:ext cx="5397104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541655" lvl="0" indent="-541655" eaLnBrk="0" fontAlgn="auto" hangingPunct="0">
              <a:spcBef>
                <a:spcPct val="20000"/>
              </a:spcBef>
            </a:pPr>
            <a:r>
              <a:rPr kumimoji="1" lang="zh-CN" altLang="en-US" sz="2800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kumimoji="1" lang="en-US" altLang="zh-CN" sz="2800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kumimoji="1" lang="zh-CN" altLang="en-US" sz="2800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）课后巩固，形成网络。</a:t>
            </a:r>
            <a:endParaRPr kumimoji="1" lang="zh-CN" altLang="en-US" sz="2800" b="1" noProof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232853" y="5371461"/>
            <a:ext cx="4693914" cy="523220"/>
          </a:xfrm>
          <a:prstGeom prst="rect">
            <a:avLst/>
          </a:prstGeom>
        </p:spPr>
        <p:txBody>
          <a:bodyPr wrap="none">
            <a:spAutoFit/>
          </a:bodyPr>
          <a:p>
            <a:pPr marL="541655" lvl="0" indent="-541655" eaLnBrk="0" fontAlgn="auto" hangingPunct="0">
              <a:spcBef>
                <a:spcPct val="20000"/>
              </a:spcBef>
            </a:pPr>
            <a:r>
              <a:rPr kumimoji="1" lang="zh-CN" altLang="en-US" sz="2800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kumimoji="1" lang="en-US" altLang="zh-CN" sz="2800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kumimoji="1" lang="zh-CN" altLang="en-US" sz="2800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）规范训练，强化提升。</a:t>
            </a:r>
            <a:endParaRPr kumimoji="1" lang="zh-CN" altLang="en-US" sz="2800" b="1" noProof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6" name="矩形 3"/>
          <p:cNvSpPr/>
          <p:nvPr/>
        </p:nvSpPr>
        <p:spPr>
          <a:xfrm>
            <a:off x="1233488" y="6092308"/>
            <a:ext cx="626862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541655" lvl="0" indent="-541655" eaLnBrk="0" fontAlgn="auto" hangingPunct="0">
              <a:spcBef>
                <a:spcPct val="20000"/>
              </a:spcBef>
            </a:pPr>
            <a:r>
              <a:rPr kumimoji="1" lang="zh-CN" altLang="en-US" sz="2800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kumimoji="1" lang="en-US" altLang="zh-CN" sz="2800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kumimoji="1" lang="zh-CN" altLang="en-US" sz="2800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）合理利用图书、网络资源。</a:t>
            </a:r>
            <a:endParaRPr kumimoji="1" lang="zh-CN" altLang="en-US" sz="2800" b="1" noProof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8" name="矩形 27">
            <a:hlinkClick r:id=""/>
          </p:cNvPr>
          <p:cNvSpPr/>
          <p:nvPr/>
        </p:nvSpPr>
        <p:spPr>
          <a:xfrm>
            <a:off x="774700" y="4714240"/>
            <a:ext cx="10334625" cy="46037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buFontTx/>
              <a:buNone/>
            </a:pPr>
            <a:r>
              <a:rPr lang="zh-CN" altLang="en-US" sz="2400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通过画时空坐标图和思维导图，理清单元、课时、子目之间的逻辑关系。</a:t>
            </a:r>
            <a:endParaRPr lang="zh-CN" altLang="en-US" sz="2400" b="1" noProof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33120" y="377190"/>
            <a:ext cx="49326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200" b="1" spc="200" noProof="0">
                <a:ln>
                  <a:noFill/>
                </a:ln>
                <a:solidFill>
                  <a:srgbClr val="262626"/>
                </a:solidFill>
                <a:effectLst/>
                <a:latin typeface="隶书" panose="02010509060101010101" pitchFamily="49" charset="-122"/>
                <a:ea typeface="隶书" panose="02010509060101010101" pitchFamily="49" charset="-122"/>
              </a:rPr>
              <a:t>如何学好高中历史</a:t>
            </a:r>
            <a:r>
              <a:rPr lang="zh-CN" altLang="en-US" sz="2800" b="1" dirty="0">
                <a:solidFill>
                  <a:srgbClr val="222322"/>
                </a:solidFill>
              </a:rPr>
              <a:t>？</a:t>
            </a:r>
            <a:endParaRPr lang="zh-CN" altLang="en-US" sz="2800" b="1" dirty="0">
              <a:solidFill>
                <a:srgbClr val="22232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  <p:bldP spid="25" grpId="0"/>
      <p:bldP spid="26" grpId="0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/>
          <p:cNvPicPr/>
          <p:nvPr userDrawn="1">
            <p:custDataLst>
              <p:tags r:id="rId1"/>
            </p:custDataLst>
          </p:nvPr>
        </p:nvPicPr>
        <p:blipFill>
          <a:blip r:embed="rId2" r:link="rId3" cstate="screen"/>
          <a:stretch>
            <a:fillRect/>
          </a:stretch>
        </p:blipFill>
        <p:spPr>
          <a:xfrm>
            <a:off x="0" y="0"/>
            <a:ext cx="720090" cy="623570"/>
          </a:xfrm>
          <a:prstGeom prst="rect">
            <a:avLst/>
          </a:prstGeom>
        </p:spPr>
      </p:pic>
      <p:pic>
        <p:nvPicPr>
          <p:cNvPr id="2" name="图片 1"/>
          <p:cNvPicPr/>
          <p:nvPr userDrawn="1">
            <p:custDataLst>
              <p:tags r:id="rId4"/>
            </p:custDataLst>
          </p:nvPr>
        </p:nvPicPr>
        <p:blipFill>
          <a:blip r:embed="rId5" r:link="rId6" cstate="screen"/>
          <a:stretch>
            <a:fillRect/>
          </a:stretch>
        </p:blipFill>
        <p:spPr>
          <a:xfrm>
            <a:off x="11471910" y="0"/>
            <a:ext cx="720090" cy="624840"/>
          </a:xfrm>
          <a:prstGeom prst="rect">
            <a:avLst/>
          </a:prstGeom>
        </p:spPr>
      </p:pic>
      <p:sp>
        <p:nvSpPr>
          <p:cNvPr id="4" name="任意多边形 31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293955" y="1323220"/>
            <a:ext cx="815283" cy="639829"/>
          </a:xfrm>
          <a:custGeom>
            <a:avLst/>
            <a:gdLst/>
            <a:ahLst/>
            <a:cxnLst/>
            <a:rect l="l" t="t" r="r" b="b"/>
            <a:pathLst>
              <a:path w="346472" h="271909">
                <a:moveTo>
                  <a:pt x="321916" y="0"/>
                </a:moveTo>
                <a:lnTo>
                  <a:pt x="346472" y="52238"/>
                </a:lnTo>
                <a:cubicBezTo>
                  <a:pt x="321171" y="60573"/>
                  <a:pt x="303163" y="72181"/>
                  <a:pt x="292448" y="87064"/>
                </a:cubicBezTo>
                <a:cubicBezTo>
                  <a:pt x="281732" y="101947"/>
                  <a:pt x="276077" y="121741"/>
                  <a:pt x="275481" y="146447"/>
                </a:cubicBezTo>
                <a:lnTo>
                  <a:pt x="336203" y="146447"/>
                </a:lnTo>
                <a:lnTo>
                  <a:pt x="336203" y="271909"/>
                </a:lnTo>
                <a:lnTo>
                  <a:pt x="210741" y="271909"/>
                </a:lnTo>
                <a:lnTo>
                  <a:pt x="210741" y="181719"/>
                </a:lnTo>
                <a:cubicBezTo>
                  <a:pt x="210741" y="145405"/>
                  <a:pt x="213866" y="116830"/>
                  <a:pt x="220117" y="95994"/>
                </a:cubicBezTo>
                <a:cubicBezTo>
                  <a:pt x="226368" y="75158"/>
                  <a:pt x="238200" y="56331"/>
                  <a:pt x="255613" y="39514"/>
                </a:cubicBezTo>
                <a:cubicBezTo>
                  <a:pt x="273026" y="22696"/>
                  <a:pt x="295126" y="9525"/>
                  <a:pt x="321916" y="0"/>
                </a:cubicBezTo>
                <a:close/>
                <a:moveTo>
                  <a:pt x="111175" y="0"/>
                </a:moveTo>
                <a:lnTo>
                  <a:pt x="135732" y="52238"/>
                </a:lnTo>
                <a:cubicBezTo>
                  <a:pt x="110728" y="60573"/>
                  <a:pt x="92795" y="72181"/>
                  <a:pt x="81930" y="87064"/>
                </a:cubicBezTo>
                <a:cubicBezTo>
                  <a:pt x="71066" y="101947"/>
                  <a:pt x="65485" y="121741"/>
                  <a:pt x="65187" y="146447"/>
                </a:cubicBezTo>
                <a:lnTo>
                  <a:pt x="125462" y="146447"/>
                </a:lnTo>
                <a:lnTo>
                  <a:pt x="125462" y="271909"/>
                </a:lnTo>
                <a:lnTo>
                  <a:pt x="0" y="271909"/>
                </a:lnTo>
                <a:lnTo>
                  <a:pt x="0" y="181719"/>
                </a:lnTo>
                <a:cubicBezTo>
                  <a:pt x="0" y="145405"/>
                  <a:pt x="3200" y="116830"/>
                  <a:pt x="9600" y="95994"/>
                </a:cubicBezTo>
                <a:cubicBezTo>
                  <a:pt x="15999" y="75158"/>
                  <a:pt x="27906" y="56331"/>
                  <a:pt x="45319" y="39514"/>
                </a:cubicBezTo>
                <a:cubicBezTo>
                  <a:pt x="62731" y="22696"/>
                  <a:pt x="84684" y="9525"/>
                  <a:pt x="111175" y="0"/>
                </a:cubicBezTo>
                <a:close/>
              </a:path>
            </a:pathLst>
          </a:custGeom>
          <a:solidFill>
            <a:srgbClr val="9FB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" name="任意多边形 31"/>
          <p:cNvSpPr>
            <a:spLocks noChangeAspect="1"/>
          </p:cNvSpPr>
          <p:nvPr>
            <p:custDataLst>
              <p:tags r:id="rId8"/>
            </p:custDataLst>
          </p:nvPr>
        </p:nvSpPr>
        <p:spPr>
          <a:xfrm rot="10800000">
            <a:off x="10038961" y="4860578"/>
            <a:ext cx="859084" cy="674203"/>
          </a:xfrm>
          <a:custGeom>
            <a:avLst/>
            <a:gdLst/>
            <a:ahLst/>
            <a:cxnLst/>
            <a:rect l="l" t="t" r="r" b="b"/>
            <a:pathLst>
              <a:path w="346472" h="271909">
                <a:moveTo>
                  <a:pt x="321916" y="0"/>
                </a:moveTo>
                <a:lnTo>
                  <a:pt x="346472" y="52238"/>
                </a:lnTo>
                <a:cubicBezTo>
                  <a:pt x="321171" y="60573"/>
                  <a:pt x="303163" y="72181"/>
                  <a:pt x="292448" y="87064"/>
                </a:cubicBezTo>
                <a:cubicBezTo>
                  <a:pt x="281732" y="101947"/>
                  <a:pt x="276077" y="121741"/>
                  <a:pt x="275481" y="146447"/>
                </a:cubicBezTo>
                <a:lnTo>
                  <a:pt x="336203" y="146447"/>
                </a:lnTo>
                <a:lnTo>
                  <a:pt x="336203" y="271909"/>
                </a:lnTo>
                <a:lnTo>
                  <a:pt x="210741" y="271909"/>
                </a:lnTo>
                <a:lnTo>
                  <a:pt x="210741" y="181719"/>
                </a:lnTo>
                <a:cubicBezTo>
                  <a:pt x="210741" y="145405"/>
                  <a:pt x="213866" y="116830"/>
                  <a:pt x="220117" y="95994"/>
                </a:cubicBezTo>
                <a:cubicBezTo>
                  <a:pt x="226368" y="75158"/>
                  <a:pt x="238200" y="56331"/>
                  <a:pt x="255613" y="39514"/>
                </a:cubicBezTo>
                <a:cubicBezTo>
                  <a:pt x="273026" y="22696"/>
                  <a:pt x="295126" y="9525"/>
                  <a:pt x="321916" y="0"/>
                </a:cubicBezTo>
                <a:close/>
                <a:moveTo>
                  <a:pt x="111175" y="0"/>
                </a:moveTo>
                <a:lnTo>
                  <a:pt x="135732" y="52238"/>
                </a:lnTo>
                <a:cubicBezTo>
                  <a:pt x="110728" y="60573"/>
                  <a:pt x="92795" y="72181"/>
                  <a:pt x="81930" y="87064"/>
                </a:cubicBezTo>
                <a:cubicBezTo>
                  <a:pt x="71066" y="101947"/>
                  <a:pt x="65485" y="121741"/>
                  <a:pt x="65187" y="146447"/>
                </a:cubicBezTo>
                <a:lnTo>
                  <a:pt x="125462" y="146447"/>
                </a:lnTo>
                <a:lnTo>
                  <a:pt x="125462" y="271909"/>
                </a:lnTo>
                <a:lnTo>
                  <a:pt x="0" y="271909"/>
                </a:lnTo>
                <a:lnTo>
                  <a:pt x="0" y="181719"/>
                </a:lnTo>
                <a:cubicBezTo>
                  <a:pt x="0" y="145405"/>
                  <a:pt x="3200" y="116830"/>
                  <a:pt x="9600" y="95994"/>
                </a:cubicBezTo>
                <a:cubicBezTo>
                  <a:pt x="15999" y="75158"/>
                  <a:pt x="27906" y="56331"/>
                  <a:pt x="45319" y="39514"/>
                </a:cubicBezTo>
                <a:cubicBezTo>
                  <a:pt x="62731" y="22696"/>
                  <a:pt x="84684" y="9525"/>
                  <a:pt x="111175" y="0"/>
                </a:cubicBezTo>
                <a:close/>
              </a:path>
            </a:pathLst>
          </a:custGeom>
          <a:solidFill>
            <a:srgbClr val="9FB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FF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7" name="矩形 6"/>
          <p:cNvSpPr/>
          <p:nvPr>
            <p:custDataLst>
              <p:tags r:id="rId9"/>
            </p:custDataLst>
          </p:nvPr>
        </p:nvSpPr>
        <p:spPr>
          <a:xfrm>
            <a:off x="1649047" y="2451393"/>
            <a:ext cx="8893907" cy="1955215"/>
          </a:xfrm>
          <a:prstGeom prst="rect">
            <a:avLst/>
          </a:prstGeom>
        </p:spPr>
        <p:txBody>
          <a:bodyPr wrap="square" anchor="ctr" anchorCtr="0">
            <a:noAutofit/>
          </a:bodyPr>
          <a:p>
            <a:pPr marL="0" marR="0" lvl="0" indent="-285750" algn="ctr" defTabSz="914400" rtl="0" eaLnBrk="1" fontAlgn="ctr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r>
              <a:rPr kumimoji="0" lang="zh-CN" altLang="en-US" sz="6600" b="1" i="0" kern="1200" cap="none" spc="200" normalizeH="0" noProof="0">
                <a:ln>
                  <a:noFill/>
                </a:ln>
                <a:solidFill>
                  <a:srgbClr val="262626"/>
                </a:solidFill>
                <a:effectLst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严肃对待历史</a:t>
            </a:r>
            <a:endParaRPr kumimoji="0" lang="zh-CN" altLang="en-US" sz="6600" b="1" i="0" kern="1200" cap="none" spc="200" normalizeH="0" noProof="0">
              <a:ln>
                <a:noFill/>
              </a:ln>
              <a:solidFill>
                <a:srgbClr val="262626"/>
              </a:solidFill>
              <a:effectLst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0" marR="0" lvl="0" indent="-285750" algn="ctr" defTabSz="914400" rtl="0" eaLnBrk="1" fontAlgn="ctr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r>
              <a:rPr kumimoji="0" lang="zh-CN" altLang="en-US" sz="6600" b="1" i="0" kern="1200" cap="none" spc="200" normalizeH="0" noProof="0">
                <a:ln>
                  <a:noFill/>
                </a:ln>
                <a:solidFill>
                  <a:srgbClr val="262626"/>
                </a:solidFill>
                <a:effectLst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认真思考历史</a:t>
            </a:r>
            <a:endParaRPr kumimoji="0" lang="zh-CN" altLang="en-US" sz="6600" b="1" i="0" kern="1200" cap="none" spc="200" normalizeH="0" noProof="0">
              <a:ln>
                <a:noFill/>
              </a:ln>
              <a:solidFill>
                <a:srgbClr val="262626"/>
              </a:solidFill>
              <a:effectLst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0" marR="0" lvl="0" indent="-285750" algn="ctr" defTabSz="914400" rtl="0" eaLnBrk="1" fontAlgn="ctr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r>
              <a:rPr kumimoji="0" lang="zh-CN" altLang="en-US" sz="6600" b="1" i="0" kern="1200" cap="none" spc="200" normalizeH="0" noProof="0">
                <a:ln>
                  <a:noFill/>
                </a:ln>
                <a:solidFill>
                  <a:srgbClr val="262626"/>
                </a:solidFill>
                <a:effectLst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努力学习历史</a:t>
            </a:r>
            <a:endParaRPr kumimoji="0" lang="zh-CN" altLang="en-US" sz="6600" b="1" i="0" kern="1200" cap="none" spc="200" normalizeH="0" noProof="0">
              <a:ln>
                <a:noFill/>
              </a:ln>
              <a:solidFill>
                <a:srgbClr val="262626"/>
              </a:solidFill>
              <a:effectLst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8" name="图片 7"/>
          <p:cNvPicPr/>
          <p:nvPr userDrawn="1">
            <p:custDataLst>
              <p:tags r:id="rId1"/>
            </p:custDataLst>
          </p:nvPr>
        </p:nvPicPr>
        <p:blipFill>
          <a:blip r:embed="rId2" r:link="rId3" cstate="screen"/>
          <a:stretch>
            <a:fillRect/>
          </a:stretch>
        </p:blipFill>
        <p:spPr>
          <a:xfrm>
            <a:off x="0" y="0"/>
            <a:ext cx="720090" cy="623570"/>
          </a:xfrm>
          <a:prstGeom prst="rect">
            <a:avLst/>
          </a:prstGeom>
        </p:spPr>
      </p:pic>
      <p:pic>
        <p:nvPicPr>
          <p:cNvPr id="5" name="图片 4"/>
          <p:cNvPicPr/>
          <p:nvPr userDrawn="1">
            <p:custDataLst>
              <p:tags r:id="rId4"/>
            </p:custDataLst>
          </p:nvPr>
        </p:nvPicPr>
        <p:blipFill>
          <a:blip r:embed="rId5" r:link="rId6" cstate="screen"/>
          <a:stretch>
            <a:fillRect/>
          </a:stretch>
        </p:blipFill>
        <p:spPr>
          <a:xfrm>
            <a:off x="11471910" y="0"/>
            <a:ext cx="720090" cy="62484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1751965" y="2546350"/>
            <a:ext cx="8688705" cy="15227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p>
            <a:pPr algn="ctr"/>
            <a:r>
              <a:rPr lang="zh-CN" altLang="en-US" sz="7200" b="1" spc="600" dirty="0">
                <a:solidFill>
                  <a:srgbClr val="7A904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感谢聆听</a:t>
            </a:r>
            <a:r>
              <a:rPr lang="en-US" altLang="zh-CN" sz="7200" b="1" spc="600" dirty="0">
                <a:solidFill>
                  <a:srgbClr val="7A904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~</a:t>
            </a:r>
            <a:endParaRPr lang="en-US" altLang="zh-CN" sz="7200" b="1" spc="600" dirty="0">
              <a:solidFill>
                <a:srgbClr val="7A904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8"/>
            </p:custDataLst>
          </p:nvPr>
        </p:nvGrpSpPr>
        <p:grpSpPr>
          <a:xfrm>
            <a:off x="1445509" y="2789019"/>
            <a:ext cx="9300982" cy="852783"/>
            <a:chOff x="1445509" y="2789019"/>
            <a:chExt cx="9300982" cy="852783"/>
          </a:xfrm>
        </p:grpSpPr>
        <p:pic>
          <p:nvPicPr>
            <p:cNvPr id="6" name="图形 3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10800000">
              <a:off x="9753003" y="2789020"/>
              <a:ext cx="993488" cy="852782"/>
            </a:xfrm>
            <a:prstGeom prst="rect">
              <a:avLst/>
            </a:prstGeom>
          </p:spPr>
        </p:pic>
        <p:pic>
          <p:nvPicPr>
            <p:cNvPr id="7" name="图形 3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445509" y="2789019"/>
              <a:ext cx="993490" cy="852782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>
            <p:custDataLst>
              <p:tags r:id="rId12"/>
            </p:custDataLst>
          </p:nvPr>
        </p:nvGrpSpPr>
        <p:grpSpPr>
          <a:xfrm>
            <a:off x="2330718" y="1301817"/>
            <a:ext cx="7530565" cy="4254366"/>
            <a:chOff x="1422935" y="1301817"/>
            <a:chExt cx="9346130" cy="4254366"/>
          </a:xfrm>
        </p:grpSpPr>
        <p:cxnSp>
          <p:nvCxnSpPr>
            <p:cNvPr id="13" name="直接连接符 12"/>
            <p:cNvCxnSpPr/>
            <p:nvPr>
              <p:custDataLst>
                <p:tags r:id="rId13"/>
              </p:custDataLst>
            </p:nvPr>
          </p:nvCxnSpPr>
          <p:spPr>
            <a:xfrm>
              <a:off x="1422935" y="5556183"/>
              <a:ext cx="9346130" cy="0"/>
            </a:xfrm>
            <a:prstGeom prst="line">
              <a:avLst/>
            </a:prstGeom>
            <a:ln w="6350">
              <a:solidFill>
                <a:srgbClr val="7F7F7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>
              <p:custDataLst>
                <p:tags r:id="rId14"/>
              </p:custDataLst>
            </p:nvPr>
          </p:nvCxnSpPr>
          <p:spPr>
            <a:xfrm>
              <a:off x="1422935" y="1301817"/>
              <a:ext cx="9346130" cy="0"/>
            </a:xfrm>
            <a:prstGeom prst="line">
              <a:avLst/>
            </a:prstGeom>
            <a:ln w="6350">
              <a:solidFill>
                <a:srgbClr val="7F7F7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" name="矩形 10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F5FCE1"/>
          </a:solidFill>
          <a:ln w="12700" cap="flat" cmpd="sng" algn="ctr">
            <a:solidFill>
              <a:srgbClr val="9FB760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FF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11471910" y="0"/>
            <a:ext cx="720090" cy="62384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762006" y="1981216"/>
            <a:ext cx="3048025" cy="2286013"/>
          </a:xfrm>
          <a:prstGeom prst="rect">
            <a:avLst/>
          </a:prstGeom>
        </p:spPr>
        <p:txBody>
          <a:bodyPr wrap="square" rtlCol="0" anchor="ctr">
            <a:no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400" b="1" spc="300">
                <a:solidFill>
                  <a:srgbClr val="7A904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一、史实</a:t>
            </a:r>
            <a:endParaRPr lang="zh-CN" altLang="en-US" sz="4400" b="1" spc="300">
              <a:solidFill>
                <a:srgbClr val="7A904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" name="矩形 11"/>
          <p:cNvSpPr/>
          <p:nvPr>
            <p:custDataLst>
              <p:tags r:id="rId6"/>
            </p:custDataLst>
          </p:nvPr>
        </p:nvSpPr>
        <p:spPr>
          <a:xfrm>
            <a:off x="762006" y="508004"/>
            <a:ext cx="762006" cy="152401"/>
          </a:xfrm>
          <a:prstGeom prst="rect">
            <a:avLst/>
          </a:prstGeom>
          <a:solidFill>
            <a:srgbClr val="9FB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FF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" name="图片 1" descr="tim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l="9127" r="17868" b="12062"/>
          <a:stretch>
            <a:fillRect/>
          </a:stretch>
        </p:blipFill>
        <p:spPr>
          <a:xfrm>
            <a:off x="4100830" y="0"/>
            <a:ext cx="8091170" cy="6858000"/>
          </a:xfrm>
          <a:prstGeom prst="rect">
            <a:avLst/>
          </a:prstGeom>
          <a:effectLst/>
        </p:spPr>
      </p:pic>
    </p:spTree>
    <p:custDataLst>
      <p:tags r:id="rId9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67690"/>
            <a:ext cx="10515600" cy="1325563"/>
          </a:xfrm>
        </p:spPr>
        <p:txBody>
          <a:bodyPr/>
          <a:p>
            <a:pPr algn="l">
              <a:buClrTx/>
              <a:buSzTx/>
              <a:buFontTx/>
            </a:pPr>
            <a:r>
              <a:rPr lang="zh-CN" altLang="en-US">
                <a:latin typeface="汉仪颜楷简" panose="00020600040101010101" charset="-122"/>
                <a:ea typeface="汉仪颜楷简" panose="00020600040101010101" charset="-122"/>
              </a:rPr>
              <a:t>一句话的代价</a:t>
            </a:r>
            <a:endParaRPr lang="zh-CN" altLang="en-US">
              <a:latin typeface="汉仪颜楷简" panose="00020600040101010101" charset="-122"/>
              <a:ea typeface="汉仪颜楷简" panose="0002060004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02640" y="1893570"/>
            <a:ext cx="5181600" cy="4351338"/>
          </a:xfrm>
        </p:spPr>
        <p:txBody>
          <a:bodyPr/>
          <a:p>
            <a:r>
              <a:rPr lang="zh-CN" altLang="en-US" sz="4400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“大史书曰：“崔杼弑其君。”崔子杀之。其弟嗣书而死者二人。其弟又书，乃舍之。</a:t>
            </a:r>
            <a:endParaRPr lang="zh-CN" altLang="en-US" sz="4400">
              <a:latin typeface="汉仪颜楷简" panose="00020600040101010101" charset="-122"/>
              <a:ea typeface="汉仪颜楷简" panose="00020600040101010101" charset="-122"/>
              <a:cs typeface="汉仪颜楷简" panose="00020600040101010101" charset="-122"/>
            </a:endParaRPr>
          </a:p>
        </p:txBody>
      </p:sp>
      <p:pic>
        <p:nvPicPr>
          <p:cNvPr id="5" name="内容占位符 4" descr="u=3546940689,1404613526&amp;fm=26&amp;gp=0"/>
          <p:cNvPicPr>
            <a:picLocks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595745" y="1025525"/>
            <a:ext cx="435165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华文隶书" panose="02010800040101010101" charset="-122"/>
                <a:ea typeface="华文隶书" panose="02010800040101010101" charset="-122"/>
              </a:rPr>
              <a:t>楚怀王入秦而不返</a:t>
            </a:r>
            <a:endParaRPr lang="zh-CN" altLang="en-US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14475"/>
            <a:ext cx="5492115" cy="4662805"/>
          </a:xfrm>
        </p:spPr>
        <p:txBody>
          <a:bodyPr>
            <a:normAutofit fontScale="90000"/>
          </a:bodyPr>
          <a:p>
            <a:pPr marL="0" indent="0">
              <a:buNone/>
            </a:pPr>
            <a:r>
              <a:rPr lang="zh-CN" altLang="en-US" sz="3600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《史记卷四十•楚世家第十》</a:t>
            </a:r>
            <a:endParaRPr lang="zh-CN" altLang="en-US" sz="3600">
              <a:latin typeface="汉仪颜楷简" panose="00020600040101010101" charset="-122"/>
              <a:ea typeface="汉仪颜楷简" panose="00020600040101010101" charset="-122"/>
              <a:cs typeface="汉仪颜楷简" panose="00020600040101010101" charset="-122"/>
            </a:endParaRPr>
          </a:p>
          <a:p>
            <a:pPr marL="0" indent="0">
              <a:buNone/>
            </a:pPr>
            <a:r>
              <a:rPr lang="zh-CN" altLang="en-US" sz="3600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张仪南见楚王，谓楚王曰：“王为仪闭关而绝齐，今使使者从仪西取故秦所分楚商於之地方</a:t>
            </a:r>
            <a:r>
              <a:rPr lang="zh-CN" altLang="en-US" sz="3600">
                <a:solidFill>
                  <a:srgbClr val="FF0000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六百里</a:t>
            </a:r>
            <a:r>
              <a:rPr lang="zh-CN" altLang="en-US" sz="3600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，如是则齐弱矣”怀王大悦。</a:t>
            </a:r>
            <a:endParaRPr lang="zh-CN" altLang="en-US" sz="3600">
              <a:latin typeface="汉仪颜楷简" panose="00020600040101010101" charset="-122"/>
              <a:ea typeface="汉仪颜楷简" panose="00020600040101010101" charset="-122"/>
              <a:cs typeface="汉仪颜楷简" panose="00020600040101010101" charset="-122"/>
            </a:endParaRPr>
          </a:p>
          <a:p>
            <a:pPr marL="0" indent="0">
              <a:buNone/>
            </a:pPr>
            <a:r>
              <a:rPr lang="zh-CN" altLang="en-US" sz="3600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秦齐交合，张仪乃起朝，谓楚将军曰：“子何不受地？从某至某，广袤</a:t>
            </a:r>
            <a:r>
              <a:rPr lang="zh-CN" altLang="en-US" sz="3600">
                <a:solidFill>
                  <a:srgbClr val="FF0000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六里</a:t>
            </a:r>
            <a:r>
              <a:rPr lang="zh-CN" altLang="en-US" sz="3600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”。</a:t>
            </a:r>
            <a:endParaRPr lang="zh-CN" altLang="en-US" sz="3600">
              <a:latin typeface="汉仪颜楷简" panose="00020600040101010101" charset="-122"/>
              <a:ea typeface="汉仪颜楷简" panose="00020600040101010101" charset="-122"/>
              <a:cs typeface="汉仪颜楷简" panose="00020600040101010101" charset="-122"/>
            </a:endParaRPr>
          </a:p>
        </p:txBody>
      </p:sp>
      <p:pic>
        <p:nvPicPr>
          <p:cNvPr id="4" name="图片 3" descr="7e3e6709c93d70cfdf684cb7f0dcd100bba12bf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30315" y="1514475"/>
            <a:ext cx="5618480" cy="46628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9507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08610"/>
            <a:ext cx="10515600" cy="1325563"/>
          </a:xfrm>
        </p:spPr>
        <p:txBody>
          <a:bodyPr/>
          <a:p>
            <a:r>
              <a:rPr lang="zh-CN" altLang="en-US">
                <a:latin typeface="华文隶书" panose="02010800040101010101" charset="-122"/>
                <a:ea typeface="华文隶书" panose="02010800040101010101" charset="-122"/>
                <a:sym typeface="+mn-ea"/>
              </a:rPr>
              <a:t>楚怀王不得不说的那些事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20000"/>
          </a:bodyPr>
          <a:p>
            <a:pPr marL="0" indent="0" algn="l">
              <a:buClrTx/>
              <a:buSzTx/>
              <a:buNone/>
            </a:pP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《史记</a:t>
            </a:r>
            <a:r>
              <a:rPr lang="en-US" altLang="zh-CN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·</a:t>
            </a: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屈原贾生列传》</a:t>
            </a:r>
            <a:endParaRPr lang="zh-CN" altLang="en-US" sz="36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华文新魏" panose="02010800040101010101" charset="-122"/>
            </a:endParaRPr>
          </a:p>
          <a:p>
            <a:pPr marL="0" indent="0" algn="l">
              <a:buClrTx/>
              <a:buSzTx/>
              <a:buNone/>
            </a:pP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屈平疾</a:t>
            </a:r>
            <a:r>
              <a:rPr lang="zh-CN" altLang="en-US" sz="36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王听之不聪</a:t>
            </a: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也，</a:t>
            </a:r>
            <a:r>
              <a:rPr lang="zh-CN" altLang="en-US" sz="36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馋谄之蔽明</a:t>
            </a: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也，</a:t>
            </a:r>
            <a:r>
              <a:rPr lang="zh-CN" altLang="en-US" sz="36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邪曲之害公</a:t>
            </a: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也，</a:t>
            </a:r>
            <a:r>
              <a:rPr lang="zh-CN" altLang="en-US" sz="36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方正之不容</a:t>
            </a: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也。</a:t>
            </a:r>
            <a:endParaRPr lang="zh-CN" altLang="en-US" sz="36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华文新魏" panose="02010800040101010101" charset="-122"/>
            </a:endParaRPr>
          </a:p>
          <a:p>
            <a:pPr marL="0" indent="0" algn="l">
              <a:buClrTx/>
              <a:buSzTx/>
              <a:buNone/>
            </a:pP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时秦昭王与楚婚，欲与怀王会。怀王欲行，屈平曰：“秦虎狼之国，不可信，不如毋行。”</a:t>
            </a:r>
            <a:r>
              <a:rPr lang="en-US" altLang="zh-CN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....</a:t>
            </a: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入武关，秦伏兵绝其后，因留怀王，以求割地。怀王怒，不听</a:t>
            </a:r>
            <a:r>
              <a:rPr lang="en-US" altLang="zh-CN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............</a:t>
            </a: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竟死于秦而归葬。</a:t>
            </a:r>
            <a:endParaRPr lang="zh-CN" altLang="en-US" sz="36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华文新魏" panose="02010800040101010101" charset="-122"/>
            </a:endParaRPr>
          </a:p>
          <a:p>
            <a:pPr marL="0" indent="0" algn="l">
              <a:buClrTx/>
              <a:buSzTx/>
              <a:buNone/>
            </a:pP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怀王以不知忠臣之分，故内惑于郑袖，外欺于张仪，疏屈平而信上官大夫、令尹子兰，兵挫地削，亡其六郡，身客死于秦，</a:t>
            </a:r>
            <a:r>
              <a:rPr lang="zh-CN" altLang="en-US" sz="36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为天下笑</a:t>
            </a: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，此不知人之祸也。</a:t>
            </a:r>
            <a:endParaRPr lang="zh-CN" altLang="en-US" sz="36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华文新魏" panose="02010800040101010101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华文隶书" panose="02010800040101010101" charset="-122"/>
                <a:ea typeface="华文隶书" panose="02010800040101010101" charset="-122"/>
              </a:rPr>
              <a:t>楚怀王不得不说的那些事</a:t>
            </a:r>
            <a:endParaRPr lang="zh-CN" altLang="en-US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zh-CN" altLang="en-US" sz="36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《资治通鉴•周纪四•周赧王十九年》</a:t>
            </a:r>
            <a:endParaRPr lang="zh-CN" altLang="en-US" sz="36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华文新魏" panose="02010800040101010101" charset="-122"/>
            </a:endParaRPr>
          </a:p>
          <a:p>
            <a:pPr marL="0" algn="l">
              <a:buClrTx/>
              <a:buSzTx/>
              <a:buNone/>
            </a:pP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楚怀王发病，薨于秦，秦人归其丧。</a:t>
            </a:r>
            <a:r>
              <a:rPr lang="zh-CN" altLang="en-US" sz="36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楚人皆怜之，如悲亲戚。诸侯由是不直秦。</a:t>
            </a:r>
            <a:endParaRPr lang="zh-CN" altLang="en-US" sz="360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华文新魏" panose="02010800040101010101" charset="-122"/>
            </a:endParaRPr>
          </a:p>
          <a:p>
            <a:pPr marL="0" algn="l">
              <a:buClrTx/>
              <a:buSzTx/>
              <a:buNone/>
            </a:pPr>
            <a:r>
              <a:rPr lang="zh-CN" altLang="en-US" sz="36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•《战国歧途》</a:t>
            </a:r>
            <a:endParaRPr lang="zh-CN" altLang="en-US" sz="36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marL="0" algn="l">
              <a:buClrTx/>
              <a:buSzTx/>
              <a:buNone/>
            </a:pPr>
            <a:r>
              <a:rPr lang="zh-CN" altLang="en-US" sz="36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但是太子为了一点私事，和秦国的一个大夫斗争起来，把这个官员</a:t>
            </a:r>
            <a:r>
              <a:rPr lang="zh-CN" altLang="en-US" sz="36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杀死</a:t>
            </a:r>
            <a:r>
              <a:rPr lang="zh-CN" altLang="en-US" sz="36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了</a:t>
            </a:r>
            <a:r>
              <a:rPr lang="en-US" altLang="zh-CN" sz="36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.....</a:t>
            </a:r>
            <a:endParaRPr lang="en-US" altLang="zh-CN" sz="360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华文新魏" panose="02010800040101010101" charset="-122"/>
            </a:endParaRPr>
          </a:p>
          <a:p>
            <a:pPr marL="0" algn="l">
              <a:buClrTx/>
              <a:buSzTx/>
              <a:buNone/>
            </a:pPr>
            <a:r>
              <a:rPr lang="zh-CN" altLang="en-US" sz="36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怀王的对策是，一面派太子到齐国做人质，一遍组织军队抗秦。</a:t>
            </a:r>
            <a:endParaRPr lang="zh-CN" altLang="en-US" sz="360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华文新魏" panose="02010800040101010101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131"/>
  <p:tag name="KSO_WM_SCREEN_THEME_FLAG" val="Dlrq25wU2PGuGg5bbmjbDFVmODiXb/t2bg7pqxPBxvoZM+lNZO+kDDEeSJBKL3WnfnEMJV9dCkUhEdQCrz2G7yGCqigdDau0BvuENAynsrU=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131"/>
  <p:tag name="KSO_WM_SCREEN_THEME_FLAG" val="Dlrq25wU2PGuGg5bbmjbDFVmODiXb/t2bg7pqxPBxvoZM+lNZO+kDDEeSJBKL3WnfnEMJV9dCkUhEdQCrz2G7yGCqigdDau0BvuENAynsrU=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FVmODiXb/t2bg7pqxPBxvoZM+lNZO+kDDEeSJBKL3WnfnEMJV9dCkUhEdQCrz2G7yGCqigdDau0BvuENAynsrU=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FVmODiXb/t2bg7pqxPBxvoZM+lNZO+kDDEeSJBKL3WnfnEMJV9dCkUhEdQCrz2G7yGCqigdDau0BvuENAynsrU=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FVmODiXb/t2bg7pqxPBxvoZM+lNZO+kDDEeSJBKL3WnfnEMJV9dCkUhEdQCrz2G7yGCqigdDau0BvuENAynsrU="/>
</p:tagLst>
</file>

<file path=ppt/tags/tag138.xml><?xml version="1.0" encoding="utf-8"?>
<p:tagLst xmlns:p="http://schemas.openxmlformats.org/presentationml/2006/main">
  <p:tag name="KSO_WM_TEMPLATE_THUMBS_INDEX" val="1、4、7、9、12、15、16、19、20、22、25、29、32"/>
  <p:tag name="KSO_WM_TEMPLATE_SUBCATEGORY" val="0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131"/>
  <p:tag name="KSO_WM_TEMPLATE_MASTER_TYPE" val="1"/>
  <p:tag name="KSO_WM_SCREEN_THEME_FLAG" val="Dlrq25wU2PGuGg5bbmjbDFVmODiXb/t2bg7pqxPBxvoZM+lNZO+kDDEeSJBKL3WnfnEMJV9dCkUhEdQCrz2G7yGCqigdDau0BvuENAynsrU=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frame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leftRight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topBottom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bottomTop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navigation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belt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193"/>
  <p:tag name="KSO_WM_SCREEN_THEME_FLAG" val="Dlrq25wU2PGuGg5bbmjbDFVmODiXb/t2bg7pqxPBxvoZM+lNZO+kDDEeSJBKL3WnfnEMJV9dCkUhEdQCrz2G7yGCqigdDau0BvuENAynsrU=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193"/>
  <p:tag name="KSO_WM_SCREEN_THEME_FLAG" val="Dlrq25wU2PGuGg5bbmjbDFVmODiXb/t2bg7pqxPBxvoZM+lNZO+kDDEeSJBKL3WnfnEMJV9dCkUhEdQCrz2G7yGCqigdDau0BvuENAynsrU=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FVmODiXb/t2bg7pqxPBxvoZM+lNZO+kDDEeSJBKL3WnfnEMJV9dCkUhEdQCrz2G7yGCqigdDau0BvuENAynsrU=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FVmODiXb/t2bg7pqxPBxvoZM+lNZO+kDDEeSJBKL3WnfnEMJV9dCkUhEdQCrz2G7yGCqigdDau0BvuENAynsrU=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FVmODiXb/t2bg7pqxPBxvoZM+lNZO+kDDEeSJBKL3WnfnEMJV9dCkUhEdQCrz2G7yGCqigdDau0BvuENAynsrU="/>
</p:tagLst>
</file>

<file path=ppt/tags/tag27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193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3、14、15、16、17"/>
  <p:tag name="KSO_WM_SCREEN_THEME_FLAG" val="Dlrq25wU2PGuGg5bbmjbDFVmODiXb/t2bg7pqxPBxvoZM+lNZO+kDDEeSJBKL3WnfnEMJV9dCkUhEdQCrz2G7yGCqigdDau0BvuENAynsrU="/>
</p:tagLst>
</file>

<file path=ppt/tags/tag278.xml><?xml version="1.0" encoding="utf-8"?>
<p:tagLst xmlns:p="http://schemas.openxmlformats.org/presentationml/2006/main">
  <p:tag name="KSO_WM_UNIT_TYPE" val="i"/>
  <p:tag name="KSO_WM_UNIT_SUBTYPE" val="q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1705_1*a*1"/>
  <p:tag name="KSO_WM_TEMPLATE_CATEGORY" val="custom"/>
  <p:tag name="KSO_WM_TEMPLATE_INDEX" val="20211705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4"/>
  <p:tag name="KSO_WM_UNIT_TYPE" val="a"/>
  <p:tag name="KSO_WM_UNIT_INDEX" val="1"/>
  <p:tag name="KSO_WM_UNIT_ISNUMDGMTITLE" val="0"/>
  <p:tag name="KSO_WM_UNIT_PRESET_TEXT" val="典雅中国风通用模板"/>
  <p:tag name="KSO_WM_UNIT_BLOCK" val="0"/>
  <p:tag name="KSO_WM_UNIT_DEC_AREA_ID" val="aab6a5cb35254046a0e8184175a9d355"/>
  <p:tag name="KSO_WM_UNIT_DEFAULT_FONT" val="24;60;4"/>
  <p:tag name="KSO_WM_CHIP_GROUPID" val="5f2a1e7645e1f15ec24fe43a"/>
  <p:tag name="KSO_WM_CHIP_XID" val="5f2a1e7645e1f15ec24fe43b"/>
  <p:tag name="KSO_WM_CHIP_FILLAREA_FILL_RULE" val="{&quot;fill_align&quot;:&quot;cm&quot;,&quot;fill_mode&quot;:&quot;adaptive&quot;,&quot;sacle_strategy&quot;:&quot;smart&quot;}"/>
  <p:tag name="KSO_WM_ASSEMBLE_CHIP_INDEX" val="b6b9cc40c09243c0b4ba7f9c76f0d84b"/>
  <p:tag name="KSO_WM_UNIT_TEXT_FILL_FORE_SCHEMECOLOR_INDEX_BRIGHTNESS" val="0.15"/>
  <p:tag name="KSO_WM_UNIT_TEXT_FILL_FORE_SCHEMECOLOR_INDEX" val="13"/>
  <p:tag name="KSO_WM_UNIT_TEXT_FILL_TYPE" val="1"/>
  <p:tag name="KSO_WM_TEMPLATE_ASSEMBLE_XID" val="5f703df70ff15d9a40eb8d04"/>
  <p:tag name="KSO_WM_TEMPLATE_ASSEMBLE_GROUPID" val="5f703df70ff15d9a40eb8d04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1705_1*b*1"/>
  <p:tag name="KSO_WM_TEMPLATE_CATEGORY" val="custom"/>
  <p:tag name="KSO_WM_TEMPLATE_INDEX" val="20211705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9"/>
  <p:tag name="KSO_WM_UNIT_TYPE" val="b"/>
  <p:tag name="KSO_WM_UNIT_INDEX" val="1"/>
  <p:tag name="KSO_WM_UNIT_ISNUMDGMTITLE" val="0"/>
  <p:tag name="KSO_WM_UNIT_PRESET_TEXT" val="此处添加副标题内容"/>
  <p:tag name="KSO_WM_UNIT_BLOCK" val="0"/>
  <p:tag name="KSO_WM_UNIT_DEC_AREA_ID" val="7f4c3abddff943e8928e528713088bbc"/>
  <p:tag name="KSO_WM_UNIT_DEFAULT_FONT" val="18;24;2"/>
  <p:tag name="KSO_WM_CHIP_GROUPID" val="5f2a1e7645e1f15ec24fe43a"/>
  <p:tag name="KSO_WM_CHIP_XID" val="5f2a1e7645e1f15ec24fe43b"/>
  <p:tag name="KSO_WM_CHIP_FILLAREA_FILL_RULE" val="{&quot;fill_align&quot;:&quot;cm&quot;,&quot;fill_mode&quot;:&quot;adaptive&quot;,&quot;sacle_strategy&quot;:&quot;smart&quot;}"/>
  <p:tag name="KSO_WM_ASSEMBLE_CHIP_INDEX" val="b6b9cc40c09243c0b4ba7f9c76f0d84b"/>
  <p:tag name="KSO_WM_UNIT_TEXT_FILL_FORE_SCHEMECOLOR_INDEX_BRIGHTNESS" val="0.35"/>
  <p:tag name="KSO_WM_UNIT_TEXT_FILL_FORE_SCHEMECOLOR_INDEX" val="13"/>
  <p:tag name="KSO_WM_UNIT_TEXT_FILL_TYPE" val="1"/>
  <p:tag name="KSO_WM_TEMPLATE_ASSEMBLE_XID" val="5f703df70ff15d9a40eb8d04"/>
  <p:tag name="KSO_WM_TEMPLATE_ASSEMBLE_GROUPID" val="5f703df70ff15d9a40eb8d04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1705_1*a*1"/>
  <p:tag name="KSO_WM_TEMPLATE_CATEGORY" val="custom"/>
  <p:tag name="KSO_WM_TEMPLATE_INDEX" val="20211705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68"/>
  <p:tag name="KSO_WM_UNIT_TYPE" val="a"/>
  <p:tag name="KSO_WM_UNIT_INDEX" val="1"/>
  <p:tag name="KSO_WM_UNIT_ISNUMDGMTITLE" val="0"/>
  <p:tag name="KSO_WM_UNIT_PRESET_TEXT" val="单击此处可以编辑与添加低于大约三十字的章节标题"/>
  <p:tag name="KSO_WM_UNIT_BLOCK" val="0"/>
  <p:tag name="KSO_WM_UNIT_DEC_AREA_ID" val="861ee1bc3d5c425ab33d3c426c3ea07e"/>
  <p:tag name="KSO_WM_CHIP_GROUPID" val="5f2a4d1d1f3c142e57c6bacd"/>
  <p:tag name="KSO_WM_CHIP_XID" val="5f2a4d1d1f3c142e57c6bace"/>
  <p:tag name="KSO_WM_CHIP_FILLAREA_FILL_RULE" val="{&quot;fill_align&quot;:&quot;cm&quot;,&quot;fill_mode&quot;:&quot;adaptive&quot;,&quot;sacle_strategy&quot;:&quot;smart&quot;}"/>
  <p:tag name="KSO_WM_ASSEMBLE_CHIP_INDEX" val="bdf626274af8477a922785ed5e3c264f"/>
  <p:tag name="KSO_WM_UNIT_TEXT_FILL_FORE_SCHEMECOLOR_INDEX_BRIGHTNESS" val="0.15"/>
  <p:tag name="KSO_WM_UNIT_TEXT_FILL_FORE_SCHEMECOLOR_INDEX" val="13"/>
  <p:tag name="KSO_WM_UNIT_TEXT_FILL_TYPE" val="1"/>
  <p:tag name="KSO_WM_TEMPLATE_ASSEMBLE_XID" val="5f703df70ff15d9a40eb8d02"/>
  <p:tag name="KSO_WM_TEMPLATE_ASSEMBLE_GROUPID" val="5f703df70ff15d9a40eb8d02"/>
</p:tagLst>
</file>

<file path=ppt/tags/tag282.xml><?xml version="1.0" encoding="utf-8"?>
<p:tagLst xmlns:p="http://schemas.openxmlformats.org/presentationml/2006/main">
  <p:tag name="KSO_WM_UNIT_TYPE" val="i"/>
  <p:tag name="KSO_WM_UNIT_SUBTYPE" val="q"/>
</p:tagLst>
</file>

<file path=ppt/tags/tag28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11705_1*b*1"/>
  <p:tag name="KSO_WM_TEMPLATE_CATEGORY" val="custom"/>
  <p:tag name="KSO_WM_TEMPLATE_INDEX" val="20211705"/>
  <p:tag name="KSO_WM_UNIT_LAYERLEVEL" val="1"/>
  <p:tag name="KSO_WM_TAG_VERSION" val="1.0"/>
  <p:tag name="KSO_WM_BEAUTIFY_FLAG" val="#wm#"/>
  <p:tag name="KSO_WM_UNIT_PRESET_TEXT" val="单击此处输入你的副标题，文字是您思想的提炼，为了最终演示发布的良好效果，请尽量言简意赅的阐述观点。"/>
  <p:tag name="KSO_WM_UNIT_DEFAULT_FONT" val="18;24;2"/>
  <p:tag name="KSO_WM_UNIT_BLOCK" val="0"/>
  <p:tag name="KSO_WM_UNIT_DEC_AREA_ID" val="faa4693002444d7f8a8df37c9638f572"/>
  <p:tag name="KSO_WM_CHIP_GROUPID" val="5ebe3be80ac41c4a0a525608"/>
  <p:tag name="KSO_WM_CHIP_XID" val="5ebe3be80ac41c4a0a525609"/>
  <p:tag name="KSO_WM_CHIP_FILLAREA_FILL_RULE" val="{&quot;fill_align&quot;:&quot;cm&quot;,&quot;fill_mode&quot;:&quot;adaptive&quot;,&quot;sacle_strategy&quot;:&quot;smart&quot;}"/>
  <p:tag name="KSO_WM_ASSEMBLE_CHIP_INDEX" val="5eed967f125245ed8754213be1cd8494"/>
  <p:tag name="KSO_WM_UNIT_TEXT_FILL_FORE_SCHEMECOLOR_INDEX_BRIGHTNESS" val="0.35"/>
  <p:tag name="KSO_WM_UNIT_TEXT_FILL_FORE_SCHEMECOLOR_INDEX" val="13"/>
  <p:tag name="KSO_WM_UNIT_TEXT_FILL_TYPE" val="1"/>
  <p:tag name="KSO_WM_TEMPLATE_ASSEMBLE_XID" val="5f703df70ff15d9a40eb8d1a"/>
  <p:tag name="KSO_WM_TEMPLATE_ASSEMBLE_GROUPID" val="5f703df70ff15d9a40eb8d1a"/>
</p:tagLst>
</file>

<file path=ppt/tags/tag284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1705_1*a*1"/>
  <p:tag name="KSO_WM_TEMPLATE_CATEGORY" val="custom"/>
  <p:tag name="KSO_WM_TEMPLATE_INDEX" val="20211705"/>
  <p:tag name="KSO_WM_UNIT_LAYERLEVEL" val="1"/>
  <p:tag name="KSO_WM_TAG_VERSION" val="1.0"/>
  <p:tag name="KSO_WM_BEAUTIFY_FLAG" val="#wm#"/>
  <p:tag name="KSO_WM_UNIT_PRESET_TEXT" val="谢谢观看"/>
  <p:tag name="KSO_WM_UNIT_DEFAULT_FONT" val="60;81;4"/>
  <p:tag name="KSO_WM_UNIT_BLOCK" val="0"/>
  <p:tag name="KSO_WM_UNIT_DEC_AREA_ID" val="bb0c18bdf6b544e7a4a9410b5c6f9267"/>
  <p:tag name="KSO_WM_CHIP_GROUPID" val="5ebe3be80ac41c4a0a525608"/>
  <p:tag name="KSO_WM_CHIP_XID" val="5ebe3be80ac41c4a0a525609"/>
  <p:tag name="KSO_WM_CHIP_FILLAREA_FILL_RULE" val="{&quot;fill_align&quot;:&quot;cm&quot;,&quot;fill_mode&quot;:&quot;adaptive&quot;,&quot;sacle_strategy&quot;:&quot;smart&quot;}"/>
  <p:tag name="KSO_WM_ASSEMBLE_CHIP_INDEX" val="5eed967f125245ed8754213be1cd8494"/>
  <p:tag name="KSO_WM_UNIT_TEXT_FILL_FORE_SCHEMECOLOR_INDEX_BRIGHTNESS" val="0.15"/>
  <p:tag name="KSO_WM_UNIT_TEXT_FILL_FORE_SCHEMECOLOR_INDEX" val="13"/>
  <p:tag name="KSO_WM_UNIT_TEXT_FILL_TYPE" val="1"/>
  <p:tag name="KSO_WM_TEMPLATE_ASSEMBLE_XID" val="5f703df70ff15d9a40eb8d1a"/>
  <p:tag name="KSO_WM_TEMPLATE_ASSEMBLE_GROUPID" val="5f703df70ff15d9a40eb8d1a"/>
</p:tagLst>
</file>

<file path=ppt/tags/tag285.xml><?xml version="1.0" encoding="utf-8"?>
<p:tagLst xmlns:p="http://schemas.openxmlformats.org/presentationml/2006/main">
  <p:tag name="KSO_WM_SLIDE_BACKGROUND_TYPE" val="general"/>
</p:tagLst>
</file>

<file path=ppt/tags/tag286.xml><?xml version="1.0" encoding="utf-8"?>
<p:tagLst xmlns:p="http://schemas.openxmlformats.org/presentationml/2006/main">
  <p:tag name="KSO_WM_SLIDE_BACKGROUND_TYPE" val="general"/>
</p:tagLst>
</file>

<file path=ppt/tags/tag287.xml><?xml version="1.0" encoding="utf-8"?>
<p:tagLst xmlns:p="http://schemas.openxmlformats.org/presentationml/2006/main">
  <p:tag name="KSO_WM_SLIDE_BACKGROUND_TYPE" val="general"/>
</p:tagLst>
</file>

<file path=ppt/tags/tag288.xml><?xml version="1.0" encoding="utf-8"?>
<p:tagLst xmlns:p="http://schemas.openxmlformats.org/presentationml/2006/main">
  <p:tag name="KSO_WM_SLIDE_BACKGROUND_TYPE" val="general"/>
</p:tagLst>
</file>

<file path=ppt/tags/tag289.xml><?xml version="1.0" encoding="utf-8"?>
<p:tagLst xmlns:p="http://schemas.openxmlformats.org/presentationml/2006/main">
  <p:tag name="KSO_WM_SLIDE_BACKGROUND_TYPE" val="general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SLIDE_BACKGROUND_TYPE" val="general"/>
</p:tagLst>
</file>

<file path=ppt/tags/tag291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frame"/>
</p:tagLst>
</file>

<file path=ppt/tags/tag292.xml><?xml version="1.0" encoding="utf-8"?>
<p:tagLst xmlns:p="http://schemas.openxmlformats.org/presentationml/2006/main">
  <p:tag name="KSO_WM_SLIDE_BACKGROUND_TYPE" val="frame"/>
</p:tagLst>
</file>

<file path=ppt/tags/tag293.xml><?xml version="1.0" encoding="utf-8"?>
<p:tagLst xmlns:p="http://schemas.openxmlformats.org/presentationml/2006/main">
  <p:tag name="KSO_WM_SLIDE_BACKGROUND_TYPE" val="frame"/>
</p:tagLst>
</file>

<file path=ppt/tags/tag294.xml><?xml version="1.0" encoding="utf-8"?>
<p:tagLst xmlns:p="http://schemas.openxmlformats.org/presentationml/2006/main">
  <p:tag name="KSO_WM_SLIDE_BACKGROUND_TYPE" val="frame"/>
</p:tagLst>
</file>

<file path=ppt/tags/tag295.xml><?xml version="1.0" encoding="utf-8"?>
<p:tagLst xmlns:p="http://schemas.openxmlformats.org/presentationml/2006/main">
  <p:tag name="KSO_WM_SLIDE_BACKGROUND_TYPE" val="frame"/>
</p:tagLst>
</file>

<file path=ppt/tags/tag296.xml><?xml version="1.0" encoding="utf-8"?>
<p:tagLst xmlns:p="http://schemas.openxmlformats.org/presentationml/2006/main">
  <p:tag name="KSO_WM_SLIDE_BACKGROUND_TYPE" val="frame"/>
</p:tagLst>
</file>

<file path=ppt/tags/tag297.xml><?xml version="1.0" encoding="utf-8"?>
<p:tagLst xmlns:p="http://schemas.openxmlformats.org/presentationml/2006/main">
  <p:tag name="KSO_WM_SLIDE_BACKGROUND_TYPE" val="frame"/>
</p:tagLst>
</file>

<file path=ppt/tags/tag298.xml><?xml version="1.0" encoding="utf-8"?>
<p:tagLst xmlns:p="http://schemas.openxmlformats.org/presentationml/2006/main">
  <p:tag name="KSO_WM_SLIDE_BACKGROUND_TYPE" val="frame"/>
</p:tagLst>
</file>

<file path=ppt/tags/tag299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leftRight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SLIDE_BACKGROUND_TYPE" val="leftRight"/>
</p:tagLst>
</file>

<file path=ppt/tags/tag301.xml><?xml version="1.0" encoding="utf-8"?>
<p:tagLst xmlns:p="http://schemas.openxmlformats.org/presentationml/2006/main">
  <p:tag name="KSO_WM_SLIDE_BACKGROUND_TYPE" val="leftRight"/>
</p:tagLst>
</file>

<file path=ppt/tags/tag302.xml><?xml version="1.0" encoding="utf-8"?>
<p:tagLst xmlns:p="http://schemas.openxmlformats.org/presentationml/2006/main">
  <p:tag name="KSO_WM_SLIDE_BACKGROUND_TYPE" val="leftRight"/>
</p:tagLst>
</file>

<file path=ppt/tags/tag303.xml><?xml version="1.0" encoding="utf-8"?>
<p:tagLst xmlns:p="http://schemas.openxmlformats.org/presentationml/2006/main">
  <p:tag name="KSO_WM_SLIDE_BACKGROUND_TYPE" val="leftRight"/>
</p:tagLst>
</file>

<file path=ppt/tags/tag304.xml><?xml version="1.0" encoding="utf-8"?>
<p:tagLst xmlns:p="http://schemas.openxmlformats.org/presentationml/2006/main">
  <p:tag name="KSO_WM_SLIDE_BACKGROUND_TYPE" val="leftRight"/>
</p:tagLst>
</file>

<file path=ppt/tags/tag305.xml><?xml version="1.0" encoding="utf-8"?>
<p:tagLst xmlns:p="http://schemas.openxmlformats.org/presentationml/2006/main">
  <p:tag name="KSO_WM_SLIDE_BACKGROUND_TYPE" val="leftRight"/>
</p:tagLst>
</file>

<file path=ppt/tags/tag306.xml><?xml version="1.0" encoding="utf-8"?>
<p:tagLst xmlns:p="http://schemas.openxmlformats.org/presentationml/2006/main">
  <p:tag name="KSO_WM_SLIDE_BACKGROUND_TYPE" val="leftRight"/>
</p:tagLst>
</file>

<file path=ppt/tags/tag307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topBottom"/>
</p:tagLst>
</file>

<file path=ppt/tags/tag308.xml><?xml version="1.0" encoding="utf-8"?>
<p:tagLst xmlns:p="http://schemas.openxmlformats.org/presentationml/2006/main">
  <p:tag name="KSO_WM_SLIDE_BACKGROUND_TYPE" val="topBottom"/>
</p:tagLst>
</file>

<file path=ppt/tags/tag309.xml><?xml version="1.0" encoding="utf-8"?>
<p:tagLst xmlns:p="http://schemas.openxmlformats.org/presentationml/2006/main">
  <p:tag name="KSO_WM_SLIDE_BACKGROUND_TYPE" val="topBottom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SLIDE_BACKGROUND_TYPE" val="topBottom"/>
</p:tagLst>
</file>

<file path=ppt/tags/tag311.xml><?xml version="1.0" encoding="utf-8"?>
<p:tagLst xmlns:p="http://schemas.openxmlformats.org/presentationml/2006/main">
  <p:tag name="KSO_WM_SLIDE_BACKGROUND_TYPE" val="topBottom"/>
</p:tagLst>
</file>

<file path=ppt/tags/tag312.xml><?xml version="1.0" encoding="utf-8"?>
<p:tagLst xmlns:p="http://schemas.openxmlformats.org/presentationml/2006/main">
  <p:tag name="KSO_WM_SLIDE_BACKGROUND_TYPE" val="topBottom"/>
</p:tagLst>
</file>

<file path=ppt/tags/tag313.xml><?xml version="1.0" encoding="utf-8"?>
<p:tagLst xmlns:p="http://schemas.openxmlformats.org/presentationml/2006/main">
  <p:tag name="KSO_WM_SLIDE_BACKGROUND_TYPE" val="topBottom"/>
</p:tagLst>
</file>

<file path=ppt/tags/tag314.xml><?xml version="1.0" encoding="utf-8"?>
<p:tagLst xmlns:p="http://schemas.openxmlformats.org/presentationml/2006/main">
  <p:tag name="KSO_WM_SLIDE_BACKGROUND_TYPE" val="topBottom"/>
</p:tagLst>
</file>

<file path=ppt/tags/tag315.xml><?xml version="1.0" encoding="utf-8"?>
<p:tagLst xmlns:p="http://schemas.openxmlformats.org/presentationml/2006/main">
  <p:tag name="KSO_WM_SLIDE_BACKGROUND_TYPE" val="topBottom"/>
</p:tagLst>
</file>

<file path=ppt/tags/tag316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bottomTop"/>
</p:tagLst>
</file>

<file path=ppt/tags/tag317.xml><?xml version="1.0" encoding="utf-8"?>
<p:tagLst xmlns:p="http://schemas.openxmlformats.org/presentationml/2006/main">
  <p:tag name="KSO_WM_SLIDE_BACKGROUND_TYPE" val="bottomTop"/>
</p:tagLst>
</file>

<file path=ppt/tags/tag318.xml><?xml version="1.0" encoding="utf-8"?>
<p:tagLst xmlns:p="http://schemas.openxmlformats.org/presentationml/2006/main">
  <p:tag name="KSO_WM_SLIDE_BACKGROUND_TYPE" val="bottomTop"/>
</p:tagLst>
</file>

<file path=ppt/tags/tag319.xml><?xml version="1.0" encoding="utf-8"?>
<p:tagLst xmlns:p="http://schemas.openxmlformats.org/presentationml/2006/main">
  <p:tag name="KSO_WM_SLIDE_BACKGROUND_TYPE" val="bottomTop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SLIDE_BACKGROUND_TYPE" val="bottomTop"/>
</p:tagLst>
</file>

<file path=ppt/tags/tag321.xml><?xml version="1.0" encoding="utf-8"?>
<p:tagLst xmlns:p="http://schemas.openxmlformats.org/presentationml/2006/main">
  <p:tag name="KSO_WM_SLIDE_BACKGROUND_TYPE" val="bottomTop"/>
</p:tagLst>
</file>

<file path=ppt/tags/tag322.xml><?xml version="1.0" encoding="utf-8"?>
<p:tagLst xmlns:p="http://schemas.openxmlformats.org/presentationml/2006/main">
  <p:tag name="KSO_WM_SLIDE_BACKGROUND_TYPE" val="bottomTop"/>
</p:tagLst>
</file>

<file path=ppt/tags/tag323.xml><?xml version="1.0" encoding="utf-8"?>
<p:tagLst xmlns:p="http://schemas.openxmlformats.org/presentationml/2006/main">
  <p:tag name="KSO_WM_SLIDE_BACKGROUND_TYPE" val="bottomTop"/>
</p:tagLst>
</file>

<file path=ppt/tags/tag324.xml><?xml version="1.0" encoding="utf-8"?>
<p:tagLst xmlns:p="http://schemas.openxmlformats.org/presentationml/2006/main">
  <p:tag name="KSO_WM_SLIDE_BACKGROUND_TYPE" val="bottomTop"/>
</p:tagLst>
</file>

<file path=ppt/tags/tag325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navigation"/>
</p:tagLst>
</file>

<file path=ppt/tags/tag326.xml><?xml version="1.0" encoding="utf-8"?>
<p:tagLst xmlns:p="http://schemas.openxmlformats.org/presentationml/2006/main">
  <p:tag name="KSO_WM_SLIDE_BACKGROUND_TYPE" val="navigation"/>
</p:tagLst>
</file>

<file path=ppt/tags/tag327.xml><?xml version="1.0" encoding="utf-8"?>
<p:tagLst xmlns:p="http://schemas.openxmlformats.org/presentationml/2006/main">
  <p:tag name="KSO_WM_SLIDE_BACKGROUND_TYPE" val="navigation"/>
</p:tagLst>
</file>

<file path=ppt/tags/tag328.xml><?xml version="1.0" encoding="utf-8"?>
<p:tagLst xmlns:p="http://schemas.openxmlformats.org/presentationml/2006/main">
  <p:tag name="KSO_WM_SLIDE_BACKGROUND_TYPE" val="navigation"/>
</p:tagLst>
</file>

<file path=ppt/tags/tag329.xml><?xml version="1.0" encoding="utf-8"?>
<p:tagLst xmlns:p="http://schemas.openxmlformats.org/presentationml/2006/main">
  <p:tag name="KSO_WM_SLIDE_BACKGROUND_TYPE" val="navigation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SLIDE_BACKGROUND_TYPE" val="navigation"/>
</p:tagLst>
</file>

<file path=ppt/tags/tag331.xml><?xml version="1.0" encoding="utf-8"?>
<p:tagLst xmlns:p="http://schemas.openxmlformats.org/presentationml/2006/main">
  <p:tag name="KSO_WM_SLIDE_BACKGROUND_TYPE" val="navigation"/>
</p:tagLst>
</file>

<file path=ppt/tags/tag332.xml><?xml version="1.0" encoding="utf-8"?>
<p:tagLst xmlns:p="http://schemas.openxmlformats.org/presentationml/2006/main">
  <p:tag name="KSO_WM_SLIDE_BACKGROUND_TYPE" val="navigation"/>
</p:tagLst>
</file>

<file path=ppt/tags/tag333.xml><?xml version="1.0" encoding="utf-8"?>
<p:tagLst xmlns:p="http://schemas.openxmlformats.org/presentationml/2006/main">
  <p:tag name="KSO_WM_SLIDE_BACKGROUND_TYPE" val="navigation"/>
</p:tagLst>
</file>

<file path=ppt/tags/tag334.xml><?xml version="1.0" encoding="utf-8"?>
<p:tagLst xmlns:p="http://schemas.openxmlformats.org/presentationml/2006/main">
  <p:tag name="KSO_WM_SLIDE_BACKGROUND_TYPE" val="navigation"/>
</p:tagLst>
</file>

<file path=ppt/tags/tag335.xml><?xml version="1.0" encoding="utf-8"?>
<p:tagLst xmlns:p="http://schemas.openxmlformats.org/presentationml/2006/main">
  <p:tag name="KSO_WM_SLIDE_BACKGROUND_TYPE" val="navigation"/>
</p:tagLst>
</file>

<file path=ppt/tags/tag336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belt"/>
</p:tagLst>
</file>

<file path=ppt/tags/tag337.xml><?xml version="1.0" encoding="utf-8"?>
<p:tagLst xmlns:p="http://schemas.openxmlformats.org/presentationml/2006/main">
  <p:tag name="KSO_WM_SLIDE_BACKGROUND_TYPE" val="belt"/>
</p:tagLst>
</file>

<file path=ppt/tags/tag338.xml><?xml version="1.0" encoding="utf-8"?>
<p:tagLst xmlns:p="http://schemas.openxmlformats.org/presentationml/2006/main">
  <p:tag name="KSO_WM_SLIDE_BACKGROUND_TYPE" val="belt"/>
</p:tagLst>
</file>

<file path=ppt/tags/tag339.xml><?xml version="1.0" encoding="utf-8"?>
<p:tagLst xmlns:p="http://schemas.openxmlformats.org/presentationml/2006/main">
  <p:tag name="KSO_WM_SLIDE_BACKGROUND_TYPE" val="belt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SLIDE_BACKGROUND_TYPE" val="belt"/>
</p:tagLst>
</file>

<file path=ppt/tags/tag341.xml><?xml version="1.0" encoding="utf-8"?>
<p:tagLst xmlns:p="http://schemas.openxmlformats.org/presentationml/2006/main">
  <p:tag name="KSO_WM_SLIDE_BACKGROUND_TYPE" val="belt"/>
</p:tagLst>
</file>

<file path=ppt/tags/tag342.xml><?xml version="1.0" encoding="utf-8"?>
<p:tagLst xmlns:p="http://schemas.openxmlformats.org/presentationml/2006/main">
  <p:tag name="KSO_WM_SLIDE_BACKGROUND_TYPE" val="belt"/>
</p:tagLst>
</file>

<file path=ppt/tags/tag343.xml><?xml version="1.0" encoding="utf-8"?>
<p:tagLst xmlns:p="http://schemas.openxmlformats.org/presentationml/2006/main">
  <p:tag name="KSO_WM_SLIDE_BACKGROUND_TYPE" val="belt"/>
</p:tagLst>
</file>

<file path=ppt/tags/tag344.xml><?xml version="1.0" encoding="utf-8"?>
<p:tagLst xmlns:p="http://schemas.openxmlformats.org/presentationml/2006/main">
  <p:tag name="KSO_WM_TEMPLATE_CATEGORY" val="custom"/>
  <p:tag name="KSO_WM_TEMPLATE_INDEX" val="20204131"/>
  <p:tag name="KSO_WM_SCREEN_THEME_FLAG" val="Dlrq25wU2PGuGg5bbmjbDFVmODiXb/t2bg7pqxPBxvoZM+lNZO+kDDEeSJBKL3WnfnEMJV9dCkUhEdQCrz2G7yGCqigdDau0BvuENAynsrU="/>
</p:tagLst>
</file>

<file path=ppt/tags/tag345.xml><?xml version="1.0" encoding="utf-8"?>
<p:tagLst xmlns:p="http://schemas.openxmlformats.org/presentationml/2006/main">
  <p:tag name="KSO_WM_TEMPLATE_CATEGORY" val="custom"/>
  <p:tag name="KSO_WM_TEMPLATE_INDEX" val="20204131"/>
  <p:tag name="KSO_WM_SCREEN_THEME_FLAG" val="Dlrq25wU2PGuGg5bbmjbDFVmODiXb/t2bg7pqxPBxvoZM+lNZO+kDDEeSJBKL3WnfnEMJV9dCkUhEdQCrz2G7yGCqigdDau0BvuENAynsrU="/>
</p:tagLst>
</file>

<file path=ppt/tags/tag34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4131"/>
  <p:tag name="KSO_WM_SCREEN_THEME_FLAG" val="Dlrq25wU2PGuGg5bbmjbDFVmODiXb/t2bg7pqxPBxvoZM+lNZO+kDDEeSJBKL3WnfnEMJV9dCkUhEdQCrz2G7yGCqigdDau0BvuENAynsrU=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0"/>
  <p:tag name="KSO_WM_UNIT_TYPE" val="a"/>
  <p:tag name="KSO_WM_UNIT_INDEX" val="1"/>
  <p:tag name="KSO_WM_UNIT_PRESET_TEXT" val="淡雅水墨中国风"/>
  <p:tag name="KSO_WM_TEMPLATE_CATEGORY" val="custom"/>
  <p:tag name="KSO_WM_TEMPLATE_INDEX" val="20204193"/>
  <p:tag name="KSO_WM_UNIT_ID" val="custom20204193_1*a*1"/>
  <p:tag name="KSO_WM_UNIT_ISNUMDGMTITLE" val="0"/>
  <p:tag name="KSO_WM_SCREEN_THEME_FLAG" val="Dlrq25wU2PGuGg5bbmjbDFVmODiXb/t2bg7pqxPBxvoZM+lNZO+kDDEeSJBKL3WnfnEMJV9dCkUhEdQCrz2G7yGCqigdDau0BvuENAynsrU="/>
</p:tagLst>
</file>

<file path=ppt/tags/tag348.xml><?xml version="1.0" encoding="utf-8"?>
<p:tagLst xmlns:p="http://schemas.openxmlformats.org/presentationml/2006/main">
  <p:tag name="KSO_WM_BEAUTIFY_FLAG" val="#wm#"/>
  <p:tag name="KSO_WM_TEMPLATE_CATEGORY" val="custom"/>
  <p:tag name="KSO_WM_TEMPLATE_INDEX" val="20204193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SLIDE_LAYOUT" val="a"/>
  <p:tag name="KSO_WM_SLIDE_LAYOUT_CNT" val="1"/>
  <p:tag name="KSO_WM_TEMPLATE_MASTER_TYPE" val="1"/>
  <p:tag name="KSO_WM_TEMPLATE_COLOR_TYPE" val="1"/>
  <p:tag name="KSO_WM_SLIDE_ID" val="custom20204193_1"/>
  <p:tag name="KSO_WM_TEMPLATE_MASTER_THUMB_INDEX" val="12"/>
  <p:tag name="KSO_WM_TEMPLATE_THUMBS_INDEX" val="1、4、7、9、13、14、15、16、17"/>
  <p:tag name="KSO_WM_SCREEN_THEME_FLAG" val="Dlrq25wU2PGuGg5bbmjbDFVmODiXb/t2bg7pqxPBxvoZM+lNZO+kDDEeSJBKL3WnfnEMJV9dCkUhEdQCrz2G7yGCqigdDau0BvuENAynsrU=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FILL_FORE_SCHEMECOLOR_INDEX_BRIGHTNESS" val="0"/>
  <p:tag name="KSO_WM_UNIT_FILL_FORE_SCHEMECOLOR_INDEX" val="1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SCREEN_THEME_FLAG" val="Dlrq25wU2PGuGg5bbmjbDFVmODiXb/t2bg7pqxPBxvoZM+lNZO+kDDEeSJBKL3WnfnEMJV9dCkUhEdQCrz2G7yGCqigdDau0BvuENAynsrU=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SCREEN_THEME_FLAG" val="Dlrq25wU2PGuGg5bbmjbDFVmODiXb/t2bg7pqxPBxvoZM+lNZO+kDDEeSJBKL3WnfnEMJV9dCkUhEdQCrz2G7yGCqigdDau0BvuENAynsrU="/>
</p:tagLst>
</file>

<file path=ppt/tags/tag35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6178_1*a*1"/>
  <p:tag name="KSO_WM_TEMPLATE_CATEGORY" val="diagram"/>
  <p:tag name="KSO_WM_TEMPLATE_INDEX" val="20206178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34bb90d9624e4f4b945baff48be77f70"/>
  <p:tag name="KSO_WM_ASSEMBLE_CHIP_INDEX" val="a76b72e9e1aa4cb8aeef85125b27a066"/>
  <p:tag name="KSO_WM_UNIT_TEXT_FILL_FORE_SCHEMECOLOR_INDEX_BRIGHTNESS" val="0"/>
  <p:tag name="KSO_WM_UNIT_TEXT_FILL_FORE_SCHEMECOLOR_INDEX" val="13"/>
  <p:tag name="KSO_WM_UNIT_TEXT_FILL_TYPE" val="1"/>
  <p:tag name="KSO_WM_TEMPLATE_ASSEMBLE_XID" val="5eeccd1aa758c1ec0b708d84"/>
  <p:tag name="KSO_WM_TEMPLATE_ASSEMBLE_GROUPID" val="5eeccd1aa758c1ec0b708d84"/>
  <p:tag name="KSO_WM_SCREEN_THEME_FLAG" val="Dlrq25wU2PGuGg5bbmjbDFVmODiXb/t2bg7pqxPBxvoZM+lNZO+kDDEeSJBKL3WnfnEMJV9dCkUhEdQCrz2G7yGCqigdDau0BvuENAynsrU=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6180_1*i*2"/>
  <p:tag name="KSO_WM_TEMPLATE_CATEGORY" val="diagram"/>
  <p:tag name="KSO_WM_TEMPLATE_INDEX" val="20206180"/>
  <p:tag name="KSO_WM_UNIT_LAYERLEVEL" val="1"/>
  <p:tag name="KSO_WM_TAG_VERSION" val="1.0"/>
  <p:tag name="KSO_WM_BEAUTIFY_FLAG" val="#wm#"/>
  <p:tag name="KSO_WM_UNIT_BLOCK" val="0"/>
  <p:tag name="KSO_WM_UNIT_SM_LIMIT_TYPE" val="1"/>
  <p:tag name="KSO_WM_UNIT_DECORATE_INFO" val="{&quot;DecorateInfoX&quot;:{&quot;IsLeft&quot;:false,&quot;IsRight&quot;:false,&quot;IsAbs&quot;:false},&quot;DecorateInfoY&quot;:{&quot;IsTop&quot;:false,&quot;IsBottom&quot;:false,&quot;IsAbs&quot;:false},&quot;DecorateInfoW&quot;:{&quot;IsAbs&quot;:true},&quot;DecorateInfoH&quot;:{&quot;IsAbs&quot;:true}}"/>
  <p:tag name="KSO_WM_CHIP_GROUPID" val="5e9d76f7dc741d3f2d9ea57a"/>
  <p:tag name="KSO_WM_CHIP_XID" val="5e9983aa6b953a2f5c83cff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3"/>
  <p:tag name="KSO_WM_TEMPLATE_ASSEMBLE_XID" val="5f2b799db1be7de24f9212cf"/>
  <p:tag name="KSO_WM_TEMPLATE_ASSEMBLE_GROUPID" val="5f2b799db1be7de24f9212cf"/>
  <p:tag name="KSO_WM_SCREEN_THEME_FLAG" val="Dlrq25wU2PGuGg5bbmjbDFVmODiXb/t2bg7pqxPBxvoZM+lNZO+kDDEeSJBKL3WnfnEMJV9dCkUhEdQCrz2G7yGCqigdDau0BvuENAynsrU="/>
</p:tagLst>
</file>

<file path=ppt/tags/tag353.xml><?xml version="1.0" encoding="utf-8"?>
<p:tagLst xmlns:p="http://schemas.openxmlformats.org/presentationml/2006/main">
  <p:tag name="KSO_WM_UNIT_PLACING_PICTURE_USER_VIEWPORT" val="{&quot;height&quot;:11480,&quot;width&quot;:15840}"/>
  <p:tag name="KSO_WM_SCREEN_THEME_FLAG" val="Dlrq25wU2PGuGg5bbmjbDFVmODiXb/t2bg7pqxPBxvoZM+lNZO+kDDEeSJBKL3WnfnEMJV9dCkUhEdQCrz2G7yGCqigdDau0BvuENAynsrU="/>
</p:tagLst>
</file>

<file path=ppt/tags/tag35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SLIDE_ID" val="diagram20206178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diagram"/>
  <p:tag name="KSO_WM_TEMPLATE_INDEX" val="20206178"/>
  <p:tag name="KSO_WM_SLIDE_LAYOUT" val="a_d"/>
  <p:tag name="KSO_WM_SLIDE_LAYOUT_CNT" val="1_1"/>
  <p:tag name="KSO_WM_SLIDE_BACKGROUND" val="[&quot;leftRight&quot;]"/>
  <p:tag name="KSO_WM_SLIDE_RATIO" val="1.777778"/>
  <p:tag name="KSO_WM_CHIP_INFOS" val="{&quot;layout_type&quot;:&quot;leftright&quot;,&quot;tags&quot;:{&quot;style&quot;:[&quot;商务&quot;,&quot;简约&quot;,&quot;文艺清新&quot;,&quot;卡通&quot;,&quot;欧美风&quot;,&quot;黑板风&quot;,&quot;渐变风&quot;,&quot;党政风&quot;]},&quot;slide_type&quot;:[&quot;text&quot;],&quot;aspect_ratio&quot;:&quot;16:9&quot;}"/>
  <p:tag name="KSO_WM_CHIP_FILLPROP" val="[[{&quot;fill_id&quot;:&quot;64c88a2f93074d78ad317745c10fcd9a&quot;,&quot;fill_align&quot;:&quot;cm&quot;,&quot;text_align&quot;:&quot;cm&quot;,&quot;text_direction&quot;:&quot;horizontal&quot;,&quot;chip_types&quot;:[&quot;diagram&quot;,&quot;picture&quot;,&quot;chart&quot;,&quot;table&quot;,&quot;video&quot;]},{&quot;fill_id&quot;:&quot;de16023a2a2f4285a53407bd63298359&quot;,&quot;fill_align&quot;:&quot;lm&quot;,&quot;text_align&quot;:&quot;lm&quot;,&quot;text_direction&quot;:&quot;horizontal&quot;,&quot;chip_types&quot;:[&quot;text&quot;,&quot;header&quot;]}],[{&quot;fill_id&quot;:&quot;64c88a2f93074d78ad317745c10fcd9a&quot;,&quot;fill_align&quot;:&quot;cm&quot;,&quot;text_align&quot;:&quot;lm&quot;,&quot;text_direction&quot;:&quot;horizontal&quot;,&quot;chip_types&quot;:[&quot;diagram&quot;,&quot;picture&quot;,&quot;chart&quot;,&quot;table&quot;,&quot;video&quot;]},{&quot;fill_id&quot;:&quot;de16023a2a2f4285a53407bd63298359&quot;,&quot;fill_align&quot;:&quot;lm&quot;,&quot;text_align&quot;:&quot;lm&quot;,&quot;text_direction&quot;:&quot;horizontal&quot;,&quot;chip_types&quot;:[&quot;text&quot;,&quot;header&quot;]}]]"/>
  <p:tag name="KSO_WM_SLIDE_SIZE" val="959*540"/>
  <p:tag name="KSO_WM_SLIDE_POSITION" val="0*0"/>
  <p:tag name="KSO_WM_CHIP_XID" val="5e9e5c7a73d2384101fd9cdf"/>
  <p:tag name="KSO_WM_CHIP_GROUPID" val="5e9e5c7a73d2384101fd9cde"/>
  <p:tag name="KSO_WM_SLIDE_BK_DARK_LIGHT" val="2"/>
  <p:tag name="KSO_WM_SLIDE_BACKGROUND_TYPE" val="leftRight"/>
  <p:tag name="KSO_WM_SLIDE_SUPPORT_FEATURE_TYPE" val="0"/>
  <p:tag name="KSO_WM_TEMPLATE_ASSEMBLE_XID" val="5eeccd1aa758c1ec0b708d84"/>
  <p:tag name="KSO_WM_TEMPLATE_ASSEMBLE_GROUPID" val="5eeccd1aa758c1ec0b708d84"/>
  <p:tag name="KSO_WM_SLIDE_CAN_ADD_NAVIGATION" val="1"/>
  <p:tag name="KSO_WM_SLIDE_LAYOUT_INFO" val="{&quot;direction&quot;:1,&quot;id&quot;:&quot;2020-06-19T22:35:11&quot;,&quot;maxSize&quot;:{&quot;size1&quot;:35},&quot;minSize&quot;:{&quot;size1&quot;:35},&quot;normalSize&quot;:{&quot;size1&quot;:35},&quot;subLayout&quot;:[{&quot;backgroundInfo&quot;:[{&quot;bottom&quot;:0,&quot;bottomAbs&quot;:false,&quot;left&quot;:0,&quot;leftAbs&quot;:false,&quot;right&quot;:-0.071428574600000003,&quot;rightAbs&quot;:false,&quot;top&quot;:0,&quot;topAbs&quot;:false,&quot;type&quot;:&quot;leftRight&quot;}],&quot;id&quot;:&quot;2020-06-19T22:35:11&quot;,&quot;margin&quot;:{&quot;bottom&quot;:2.752000093460083,&quot;left&quot;:2.1170001029968262,&quot;right&quot;:1.2699999809265137,&quot;top&quot;:2.6809999942779541},&quot;type&quot;:0},{&quot;id&quot;:&quot;2020-06-19T22:35:11&quot;,&quot;margin&quot;:{&quot;bottom&quot;:0,&quot;left&quot;:0.84700000286102295,&quot;right&quot;:0,&quot;top&quot;:0},&quot;type&quot;:0}],&quot;type&quot;:0}"/>
  <p:tag name="KSO_WM_SCREEN_THEME_FLAG" val="Dlrq25wU2PGuGg5bbmjbDFVmODiXb/t2bg7pqxPBxvoZM+lNZO+kDDEeSJBKL3WnfnEMJV9dCkUhEdQCrz2G7yGCqigdDau0BvuENAynsrU="/>
</p:tagLst>
</file>

<file path=ppt/tags/tag355.xml><?xml version="1.0" encoding="utf-8"?>
<p:tagLst xmlns:p="http://schemas.openxmlformats.org/presentationml/2006/main">
  <p:tag name="KSO_WM_UNIT_PLACING_PICTURE_USER_VIEWPORT" val="{&quot;height&quot;:6853,&quot;width&quot;:6853}"/>
  <p:tag name="KSO_WM_SCREEN_THEME_FLAG" val="Dlrq25wU2PGuGg5bbmjbDFVmODiXb/t2bg7pqxPBxvoZM+lNZO+kDDEeSJBKL3WnfnEMJV9dCkUhEdQCrz2G7yGCqigdDau0BvuENAynsrU=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SCREEN_THEME_FLAG" val="Dlrq25wU2PGuGg5bbmjbDFVmODiXb/t2bg7pqxPBxvoZM+lNZO+kDDEeSJBKL3WnfnEMJV9dCkUhEdQCrz2G7yGCqigdDau0BvuENAynsrU=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SCREEN_THEME_FLAG" val="Dlrq25wU2PGuGg5bbmjbDFVmODiXb/t2bg7pqxPBxvoZM+lNZO+kDDEeSJBKL3WnfnEMJV9dCkUhEdQCrz2G7yGCqigdDau0BvuENAynsrU="/>
</p:tagLst>
</file>

<file path=ppt/tags/tag358.xml><?xml version="1.0" encoding="utf-8"?>
<p:tagLst xmlns:p="http://schemas.openxmlformats.org/presentationml/2006/main">
  <p:tag name="KSO_WM_UNIT_VALUE" val="1904*2397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06180_1*d*1"/>
  <p:tag name="KSO_WM_TEMPLATE_CATEGORY" val="diagram"/>
  <p:tag name="KSO_WM_TEMPLATE_INDEX" val="20206180"/>
  <p:tag name="KSO_WM_UNIT_LAYERLEVEL" val="1"/>
  <p:tag name="KSO_WM_TAG_VERSION" val="1.0"/>
  <p:tag name="KSO_WM_BEAUTIFY_FLAG" val="#wm#"/>
  <p:tag name="KSO_WM_CHIP_GROUPID" val="5ea290a9660c33b3b8e680e4"/>
  <p:tag name="KSO_WM_CHIP_XID" val="5ea290a9660c33b3b8e680e5"/>
  <p:tag name="KSO_WM_UNIT_DEC_AREA_ID" val="272d86377caa44c486940975003a9722"/>
  <p:tag name="KSO_WM_ASSEMBLE_CHIP_INDEX" val="1fe4c9b22719410184b0c2224d49273d"/>
  <p:tag name="KSO_WM_UNIT_PLACING_PICTURE" val="1fe4c9b22719410184b0c2224d49273d"/>
  <p:tag name="KSO_WM_UNIT_MASK_COLOR_TYPE" val="white"/>
  <p:tag name="KSO_WM_TEMPLATE_ASSEMBLE_XID" val="5f2b799db1be7de24f9212cf"/>
  <p:tag name="KSO_WM_TEMPLATE_ASSEMBLE_GROUPID" val="5f2b799db1be7de24f9212cf"/>
  <p:tag name="KSO_WM_UNIT_PLACING_PICTURE_USER_VIEWPORT" val="{&quot;height&quot;:10800.07874015748,&quot;width&quot;:13600.099212598425}"/>
  <p:tag name="KSO_WM_SCREEN_THEME_FLAG" val="Dlrq25wU2PGuGg5bbmjbDFVmODiXb/t2bg7pqxPBxvoZM+lNZO+kDDEeSJBKL3WnfnEMJV9dCkUhEdQCrz2G7yGCqigdDau0BvuENAynsrU=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6180_1*i*1"/>
  <p:tag name="KSO_WM_TEMPLATE_CATEGORY" val="diagram"/>
  <p:tag name="KSO_WM_TEMPLATE_INDEX" val="20206180"/>
  <p:tag name="KSO_WM_UNIT_LAYERLEVEL" val="1"/>
  <p:tag name="KSO_WM_TAG_VERSION" val="1.0"/>
  <p:tag name="KSO_WM_BEAUTIFY_FLAG" val="#wm#"/>
  <p:tag name="KSO_WM_UNIT_BLOCK" val="0"/>
  <p:tag name="KSO_WM_UNIT_SM_LIMIT_TYPE" val="1"/>
  <p:tag name="KSO_WM_UNIT_DECORATE_INFO" val="{&quot;DecorateInfoX&quot;:{&quot;IsLeft&quot;:false,&quot;IsRight&quot;:false,&quot;IsAbs&quot;:false},&quot;DecorateInfoY&quot;:{&quot;IsTop&quot;:false,&quot;IsBottom&quot;:false,&quot;IsAbs&quot;:false},&quot;DecorateInfoW&quot;:{&quot;IsAbs&quot;:true},&quot;DecorateInfoH&quot;:{&quot;IsAbs&quot;:true}}"/>
  <p:tag name="KSO_WM_UNIT_MASK_COLOR_TYPE" val="white"/>
  <p:tag name="KSO_WM_CHIP_GROUPID" val="5e9d76f7dc741d3f2d9ea57a"/>
  <p:tag name="KSO_WM_CHIP_XID" val="5e9983aa6b953a2f5c83cff1"/>
  <p:tag name="KSO_WM_UNIT_FILL_FORE_SCHEMECOLOR_INDEX_1_BRIGHTNESS" val="0"/>
  <p:tag name="KSO_WM_UNIT_FILL_FORE_SCHEMECOLOR_INDEX_1" val="16"/>
  <p:tag name="KSO_WM_UNIT_FILL_FORE_SCHEMECOLOR_INDEX_1_POS" val="0.7"/>
  <p:tag name="KSO_WM_UNIT_FILL_FORE_SCHEMECOLOR_INDEX_1_TRANS" val="0"/>
  <p:tag name="KSO_WM_UNIT_FILL_FORE_SCHEMECOLOR_INDEX_2_BRIGHTNESS" val="0"/>
  <p:tag name="KSO_WM_UNIT_FILL_FORE_SCHEMECOLOR_INDEX_2" val="16"/>
  <p:tag name="KSO_WM_UNIT_FILL_FORE_SCHEMECOLOR_INDEX_2_POS" val="1"/>
  <p:tag name="KSO_WM_UNIT_FILL_FORE_SCHEMECOLOR_INDEX_2_TRANS" val="1"/>
  <p:tag name="KSO_WM_UNIT_FILL_GRADIENT_TYPE" val="0"/>
  <p:tag name="KSO_WM_UNIT_FILL_GRADIENT_ANGLE" val="0"/>
  <p:tag name="KSO_WM_UNIT_FILL_GRADIENT_Direction" val="3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VALUE" val="825"/>
  <p:tag name="KSO_WM_TEMPLATE_ASSEMBLE_XID" val="5f2b799db1be7de24f9212cf"/>
  <p:tag name="KSO_WM_TEMPLATE_ASSEMBLE_GROUPID" val="5f2b799db1be7de24f9212cf"/>
  <p:tag name="KSO_WM_SCREEN_THEME_FLAG" val="Dlrq25wU2PGuGg5bbmjbDFVmODiXb/t2bg7pqxPBxvoZM+lNZO+kDDEeSJBKL3WnfnEMJV9dCkUhEdQCrz2G7yGCqigdDau0BvuENAynsrU=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6180_1*i*2"/>
  <p:tag name="KSO_WM_TEMPLATE_CATEGORY" val="diagram"/>
  <p:tag name="KSO_WM_TEMPLATE_INDEX" val="20206180"/>
  <p:tag name="KSO_WM_UNIT_LAYERLEVEL" val="1"/>
  <p:tag name="KSO_WM_TAG_VERSION" val="1.0"/>
  <p:tag name="KSO_WM_BEAUTIFY_FLAG" val="#wm#"/>
  <p:tag name="KSO_WM_UNIT_BLOCK" val="0"/>
  <p:tag name="KSO_WM_UNIT_SM_LIMIT_TYPE" val="1"/>
  <p:tag name="KSO_WM_UNIT_DECORATE_INFO" val="{&quot;DecorateInfoX&quot;:{&quot;IsLeft&quot;:false,&quot;IsRight&quot;:false,&quot;IsAbs&quot;:false},&quot;DecorateInfoY&quot;:{&quot;IsTop&quot;:false,&quot;IsBottom&quot;:false,&quot;IsAbs&quot;:false},&quot;DecorateInfoW&quot;:{&quot;IsAbs&quot;:true},&quot;DecorateInfoH&quot;:{&quot;IsAbs&quot;:true}}"/>
  <p:tag name="KSO_WM_CHIP_GROUPID" val="5e9d76f7dc741d3f2d9ea57a"/>
  <p:tag name="KSO_WM_CHIP_XID" val="5e9983aa6b953a2f5c83cff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3"/>
  <p:tag name="KSO_WM_TEMPLATE_ASSEMBLE_XID" val="5f2b799db1be7de24f9212cf"/>
  <p:tag name="KSO_WM_TEMPLATE_ASSEMBLE_GROUPID" val="5f2b799db1be7de24f9212cf"/>
  <p:tag name="KSO_WM_SCREEN_THEME_FLAG" val="Dlrq25wU2PGuGg5bbmjbDFVmODiXb/t2bg7pqxPBxvoZM+lNZO+kDDEeSJBKL3WnfnEMJV9dCkUhEdQCrz2G7yGCqigdDau0BvuENAynsrU="/>
</p:tagLst>
</file>

<file path=ppt/tags/tag36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6180_1*a*1"/>
  <p:tag name="KSO_WM_TEMPLATE_CATEGORY" val="diagram"/>
  <p:tag name="KSO_WM_TEMPLATE_INDEX" val="20206180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c9dc21c3d95e477082d140c8387cdec4"/>
  <p:tag name="KSO_WM_ASSEMBLE_CHIP_INDEX" val="0421bdbf5079487b9b033bec4c25fe1f"/>
  <p:tag name="KSO_WM_UNIT_TEXT_FILL_FORE_SCHEMECOLOR_INDEX_BRIGHTNESS" val="0"/>
  <p:tag name="KSO_WM_UNIT_TEXT_FILL_FORE_SCHEMECOLOR_INDEX" val="13"/>
  <p:tag name="KSO_WM_UNIT_TEXT_FILL_TYPE" val="1"/>
  <p:tag name="KSO_WM_TEMPLATE_ASSEMBLE_XID" val="5f2b799db1be7de24f9212cf"/>
  <p:tag name="KSO_WM_TEMPLATE_ASSEMBLE_GROUPID" val="5f2b799db1be7de24f9212cf"/>
  <p:tag name="KSO_WM_SCREEN_THEME_FLAG" val="Dlrq25wU2PGuGg5bbmjbDFVmODiXb/t2bg7pqxPBxvoZM+lNZO+kDDEeSJBKL3WnfnEMJV9dCkUhEdQCrz2G7yGCqigdDau0BvuENAynsrU="/>
</p:tagLst>
</file>

<file path=ppt/tags/tag362.xml><?xml version="1.0" encoding="utf-8"?>
<p:tagLst xmlns:p="http://schemas.openxmlformats.org/presentationml/2006/main">
  <p:tag name="KSO_WM_SLIDE_ID" val="diagram20206180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6180"/>
  <p:tag name="KSO_WM_SLIDE_LAYOUT" val="a_d"/>
  <p:tag name="KSO_WM_SLIDE_LAYOUT_CNT" val="1_1"/>
  <p:tag name="KSO_WM_TEMPLATE_THUMBS_INDEX" val="1、4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0-08-06T11:31:41&quot;,&quot;maxSize&quot;:{&quot;size1&quot;:98.799999999999997},&quot;minSize&quot;:{&quot;size1&quot;:98.799999999999997},&quot;normalSize&quot;:{&quot;size1&quot;:98.799999999999997},&quot;subLayout&quot;:[{&quot;id&quot;:&quot;2020-08-06T11:31:41&quot;,&quot;margin&quot;:{&quot;bottom&quot;:4.2329998016357422,&quot;left&quot;:2.1170001029968262,&quot;right&quot;:19.049999237060547,&quot;top&quot;:4.2329998016357422},&quot;type&quot;:0},{&quot;id&quot;:&quot;2020-08-06T11:31:41&quot;,&quot;type&quot;:0}],&quot;type&quot;:0}"/>
  <p:tag name="KSO_WM_SLIDE_BACKGROUND" val="[&quot;general&quot;]"/>
  <p:tag name="KSO_WM_SLIDE_RATIO" val="1.777778"/>
  <p:tag name="KSO_WM_CHIP_INFOS" val="{&quot;layout_type&quot;:&quot;full&quot;,&quot;tags&quot;:{&quot;style&quot;:[&quot;商务&quot;,&quot;简约&quot;,&quot;文艺清新&quot;,&quot;卡通&quot;,&quot;欧美风&quot;,&quot;黑板风&quot;,&quot;渐变风&quot;]},&quot;slide_type&quot;:[&quot;text&quot;],&quot;aspect_ratio&quot;:&quot;16:9&quot;}"/>
  <p:tag name="KSO_WM_CHIP_XID" val="5e9983aa6b953a2f5c83cff1"/>
  <p:tag name="KSO_WM_CHIP_FILLPROP" val="[[{&quot;fill_id&quot;:&quot;1442f1ca52884017ae7cb76167f313bf&quot;,&quot;fill_align&quot;:&quot;cm&quot;,&quot;text_align&quot;:&quot;cm&quot;,&quot;text_direction&quot;:&quot;horizontal&quot;,&quot;chip_types&quot;:[&quot;picture&quot;]},{&quot;fill_id&quot;:&quot;fa4f39658b114f6896f7c35e693dea0d&quot;,&quot;fill_align&quot;:&quot;lm&quot;,&quot;text_align&quot;:&quot;lm&quot;,&quot;text_direction&quot;:&quot;horizontal&quot;,&quot;chip_types&quot;:[&quot;text&quot;,&quot;header&quot;]}]]"/>
  <p:tag name="KSO_WM_SLIDE_SIZE" val="960*540"/>
  <p:tag name="KSO_WM_SLIDE_POSITION" val="0*0"/>
  <p:tag name="KSO_WM_CHIP_GROUPID" val="5e9d76f7dc741d3f2d9ea57a"/>
  <p:tag name="KSO_WM_SLIDE_BK_DARK_LIGHT" val="2"/>
  <p:tag name="KSO_WM_SLIDE_BACKGROUND_TYPE" val="general"/>
  <p:tag name="KSO_WM_SLIDE_SUPPORT_FEATURE_TYPE" val="0"/>
  <p:tag name="KSO_WM_TEMPLATE_ASSEMBLE_XID" val="5f2b799db1be7de24f9212cf"/>
  <p:tag name="KSO_WM_TEMPLATE_ASSEMBLE_GROUPID" val="5f2b799db1be7de24f9212cf"/>
  <p:tag name="KSO_WM_SCREEN_THEME_FLAG" val="Dlrq25wU2PGuGg5bbmjbDFVmODiXb/t2bg7pqxPBxvoZM+lNZO+kDDEeSJBKL3WnfnEMJV9dCkUhEdQCrz2G7yGCqigdDau0BvuENAynsrU="/>
</p:tagLst>
</file>

<file path=ppt/tags/tag363.xml><?xml version="1.0" encoding="utf-8"?>
<p:tagLst xmlns:p="http://schemas.openxmlformats.org/presentationml/2006/main">
  <p:tag name="KSO_WM_BEAUTIFY_FLAG" val="#wm#"/>
  <p:tag name="KSO_WM_TEMPLATE_CATEGORY" val="diagram"/>
  <p:tag name="KSO_WM_TEMPLATE_INDEX" val="20206180"/>
  <p:tag name="KSO_WM_SCREEN_THEME_FLAG" val="Dlrq25wU2PGuGg5bbmjbDFVmODiXb/t2bg7pqxPBxvoZM+lNZO+kDDEeSJBKL3WnfnEMJV9dCkUhEdQCrz2G7yGCqigdDau0BvuENAynsrU="/>
</p:tagLst>
</file>

<file path=ppt/tags/tag364.xml><?xml version="1.0" encoding="utf-8"?>
<p:tagLst xmlns:p="http://schemas.openxmlformats.org/presentationml/2006/main">
  <p:tag name="KSO_WM_BEAUTIFY_FLAG" val="#wm#"/>
  <p:tag name="KSO_WM_TEMPLATE_CATEGORY" val="diagram"/>
  <p:tag name="KSO_WM_TEMPLATE_INDEX" val="20206180"/>
  <p:tag name="KSO_WM_SCREEN_THEME_FLAG" val="Dlrq25wU2PGuGg5bbmjbDFVmODiXb/t2bg7pqxPBxvoZM+lNZO+kDDEeSJBKL3WnfnEMJV9dCkUhEdQCrz2G7yGCqigdDau0BvuENAynsrU="/>
</p:tagLst>
</file>

<file path=ppt/tags/tag365.xml><?xml version="1.0" encoding="utf-8"?>
<p:tagLst xmlns:p="http://schemas.openxmlformats.org/presentationml/2006/main">
  <p:tag name="KSO_WM_BEAUTIFY_FLAG" val="#wm#"/>
  <p:tag name="KSO_WM_TEMPLATE_CATEGORY" val="diagram"/>
  <p:tag name="KSO_WM_TEMPLATE_INDEX" val="20206180"/>
  <p:tag name="KSO_WM_SCREEN_THEME_FLAG" val="Dlrq25wU2PGuGg5bbmjbDFVmODiXb/t2bg7pqxPBxvoZM+lNZO+kDDEeSJBKL3WnfnEMJV9dCkUhEdQCrz2G7yGCqigdDau0BvuENAynsrU=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SCREEN_THEME_FLAG" val="Dlrq25wU2PGuGg5bbmjbDFVmODiXb/t2bg7pqxPBxvoZM+lNZO+kDDEeSJBKL3WnfnEMJV9dCkUhEdQCrz2G7yGCqigdDau0BvuENAynsrU=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SCREEN_THEME_FLAG" val="Dlrq25wU2PGuGg5bbmjbDFVmODiXb/t2bg7pqxPBxvoZM+lNZO+kDDEeSJBKL3WnfnEMJV9dCkUhEdQCrz2G7yGCqigdDau0BvuENAynsrU="/>
</p:tagLst>
</file>

<file path=ppt/tags/tag368.xml><?xml version="1.0" encoding="utf-8"?>
<p:tagLst xmlns:p="http://schemas.openxmlformats.org/presentationml/2006/main">
  <p:tag name="KSO_WM_UNIT_VALUE" val="1904*3384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09337_1*d*1"/>
  <p:tag name="KSO_WM_TEMPLATE_CATEGORY" val="diagram"/>
  <p:tag name="KSO_WM_TEMPLATE_INDEX" val="2020933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50225cab66394eb891893762959e48cf"/>
  <p:tag name="KSO_WM_ASSEMBLE_CHIP_INDEX" val="883497bdba3a4c35932a1a13fa430950"/>
  <p:tag name="KSO_WM_UNIT_PLACING_PICTURE" val="883497bdba3a4c35932a1a13fa430950"/>
  <p:tag name="KSO_WM_UNIT_MASK_COLOR_TYPE" val="theme"/>
  <p:tag name="KSO_WM_TEMPLATE_ASSEMBLE_XID" val="5f3631c4f3f92eac73698697"/>
  <p:tag name="KSO_WM_TEMPLATE_ASSEMBLE_GROUPID" val="5f3631c4f3f92eac73698697"/>
  <p:tag name="KSO_WM_UNIT_PICTURE_CLIP_FLAG" val="0"/>
  <p:tag name="KSO_WM_SCREEN_THEME_FLAG" val="Dlrq25wU2PGuGg5bbmjbDFVmODiXb/t2bg7pqxPBxvoZM+lNZO+kDDEeSJBKL3WnfnEMJV9dCkUhEdQCrz2G7yGCqigdDau0BvuENAynsrU="/>
</p:tagLst>
</file>

<file path=ppt/tags/tag369.xml><?xml version="1.0" encoding="utf-8"?>
<p:tagLst xmlns:p="http://schemas.openxmlformats.org/presentationml/2006/main">
  <p:tag name="KSO_WM_TAG_VERSION" val="1.0"/>
  <p:tag name="KSO_WM_TEMPLATE_CATEGORY" val="diagram"/>
  <p:tag name="KSO_WM_TEMPLATE_INDEX" val="20209337"/>
  <p:tag name="KSO_WM_UNIT_TYPE" val="i"/>
  <p:tag name="KSO_WM_UNIT_INDEX" val="1"/>
  <p:tag name="KSO_WM_UNIT_ID" val="diagram20209337_1*i*1"/>
  <p:tag name="KSO_WM_UNIT_LAYERLEVEL" val="1"/>
  <p:tag name="KSO_WM_UNIT_ISCONTENTSTITLE" val="0"/>
  <p:tag name="KSO_WM_UNIT_HIGHLIGHT" val="0"/>
  <p:tag name="KSO_WM_UNIT_COMPATIBLE" val="0"/>
  <p:tag name="KSO_WM_BEAUTIFY_FLAG" val="#wm#"/>
  <p:tag name="KSO_WM_UNIT_NOCLEAR" val="0"/>
  <p:tag name="KSO_WM_UNIT_DIAGRAM_ISNUMVISUAL" val="0"/>
  <p:tag name="KSO_WM_UNIT_DIAGRAM_ISREFERUNIT" val="0"/>
  <p:tag name="KSO_WM_UNIT_ISNUMDGMTITLE" val="0"/>
  <p:tag name="KSO_WM_UNIT_BLOCK" val="0"/>
  <p:tag name="KSO_WM_UNIT_SM_LIMIT_TYPE" val="1"/>
  <p:tag name="KSO_WM_UNIT_DEC_AREA_ID" val="44ab529575ae43a78e11c13014548692"/>
  <p:tag name="KSO_WM_UNIT_DECORATE_INFO" val="{&quot;ReferentInfo&quot;:{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}"/>
  <p:tag name="KSO_WM_UNIT_MASK_COLOR_TYPE" val="theme"/>
  <p:tag name="KSO_WM_CHIP_GROUPID" val="5eedbe1ffa6683b8872baa9b"/>
  <p:tag name="KSO_WM_CHIP_XID" val="5eedbe1ffa6683b8872baa9c"/>
  <p:tag name="KSO_WM_UNIT_TEXT_FILL_FORE_SCHEMECOLOR_INDEX_BRIGHTNESS" val="-0.25"/>
  <p:tag name="KSO_WM_UNIT_TEXT_FILL_FORE_SCHEMECOLOR_INDEX" val="13"/>
  <p:tag name="KSO_WM_UNIT_TEXT_FILL_TYPE" val="1"/>
  <p:tag name="KSO_WM_UNIT_VALUE" val="180"/>
  <p:tag name="KSO_WM_TEMPLATE_ASSEMBLE_XID" val="5f3631c4f3f92eac73698697"/>
  <p:tag name="KSO_WM_TEMPLATE_ASSEMBLE_GROUPID" val="5f3631c4f3f92eac73698697"/>
  <p:tag name="KSO_WM_SCREEN_THEME_FLAG" val="Dlrq25wU2PGuGg5bbmjbDFVmODiXb/t2bg7pqxPBxvoZM+lNZO+kDDEeSJBKL3WnfnEMJV9dCkUhEdQCrz2G7yGCqigdDau0BvuENAynsrU=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9337_1*f*1"/>
  <p:tag name="KSO_WM_TEMPLATE_CATEGORY" val="diagram"/>
  <p:tag name="KSO_WM_TEMPLATE_INDEX" val="2020933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66"/>
  <p:tag name="KSO_WM_UNIT_SHOW_EDIT_AREA_INDICATION" val="1"/>
  <p:tag name="KSO_WM_CHIP_GROUPID" val="5e6b05596848fb12bee65ac8"/>
  <p:tag name="KSO_WM_CHIP_XID" val="5e6b05596848fb12bee65aca"/>
  <p:tag name="KSO_WM_UNIT_DEC_AREA_ID" val="b54afae771f9426da8641448aa7e65ab"/>
  <p:tag name="KSO_WM_ASSEMBLE_CHIP_INDEX" val="8dd6529b61d34beb84166662cef7ee3a"/>
  <p:tag name="KSO_WM_UNIT_TEXT_FILL_FORE_SCHEMECOLOR_INDEX_BRIGHTNESS" val="0.25"/>
  <p:tag name="KSO_WM_UNIT_TEXT_FILL_FORE_SCHEMECOLOR_INDEX" val="13"/>
  <p:tag name="KSO_WM_UNIT_TEXT_FILL_TYPE" val="1"/>
  <p:tag name="KSO_WM_TEMPLATE_ASSEMBLE_XID" val="5f3631c4f3f92eac73698697"/>
  <p:tag name="KSO_WM_TEMPLATE_ASSEMBLE_GROUPID" val="5f3631c4f3f92eac73698697"/>
  <p:tag name="KSO_WM_UNIT_SMARTLAYOUT_COMPRESS_INFO" val="{&#10;    &quot;id&quot;: &quot;2020-08-14T14:40:09&quot;,&#10;    &quot;max&quot;: 7.3499212598425174,&#10;    &quot;topChanged&quot;: 2.6246516666753585&#10;}&#10;"/>
  <p:tag name="KSO_WM_SCREEN_THEME_FLAG" val="Dlrq25wU2PGuGg5bbmjbDFVmODiXb/t2bg7pqxPBxvoZM+lNZO+kDDEeSJBKL3WnfnEMJV9dCkUhEdQCrz2G7yGCqigdDau0BvuENAynsrU="/>
</p:tagLst>
</file>

<file path=ppt/tags/tag371.xml><?xml version="1.0" encoding="utf-8"?>
<p:tagLst xmlns:p="http://schemas.openxmlformats.org/presentationml/2006/main">
  <p:tag name="KSO_WM_BEAUTIFY_FLAG" val="#wm#"/>
  <p:tag name="KSO_WM_TEMPLATE_CATEGORY" val="diagram"/>
  <p:tag name="KSO_WM_TEMPLATE_INDEX" val="20209337"/>
  <p:tag name="KSO_WM_SLIDE_BACKGROUND" val="[&quot;general&quot;]"/>
  <p:tag name="KSO_WM_SLIDE_RATIO" val="1.777778"/>
  <p:tag name="KSO_WM_CHIP_INFOS" val="{&quot;layout_type&quot;:&quot;full&quot;,&quot;layout_feature&quot;:2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FILLPROP" val="[[{&quot;fill_id&quot;:&quot;da651bf5e7c04b97bc33a25489ffccf9&quot;,&quot;fill_align&quot;:&quot;cm&quot;,&quot;text_align&quot;:&quot;lm&quot;,&quot;text_direction&quot;:&quot;horizontal&quot;,&quot;chip_types&quot;:[&quot;picture&quot;]},{&quot;fill_id&quot;:&quot;499344432d154640bf1635446ad4dd24&quot;,&quot;fill_align&quot;:&quot;lm&quot;,&quot;text_align&quot;:&quot;lm&quot;,&quot;text_direction&quot;:&quot;horizontal&quot;,&quot;chip_types&quot;:[&quot;text&quot;,&quot;header&quot;]}]]"/>
  <p:tag name="KSO_WM_SLIDE_ID" val="diagram20209337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540"/>
  <p:tag name="KSO_WM_SLIDE_POSITION" val="0*0"/>
  <p:tag name="KSO_WM_TAG_VERSION" val="1.0"/>
  <p:tag name="KSO_WM_SLIDE_LAYOUT" val="d_f"/>
  <p:tag name="KSO_WM_SLIDE_LAYOUT_CNT" val="1_1"/>
  <p:tag name="KSO_WM_CHIP_XID" val="5eedbe1ffa6683b8872baa9c"/>
  <p:tag name="KSO_WM_CHIP_GROUPID" val="5eedbe1ffa6683b8872baa9b"/>
  <p:tag name="KSO_WM_SLIDE_BK_DARK_LIGHT" val="2"/>
  <p:tag name="KSO_WM_SLIDE_BACKGROUND_TYPE" val="general"/>
  <p:tag name="KSO_WM_SLIDE_SUPPORT_FEATURE_TYPE" val="0"/>
  <p:tag name="KSO_WM_TEMPLATE_ASSEMBLE_XID" val="5f3631c4f3f92eac73698697"/>
  <p:tag name="KSO_WM_TEMPLATE_ASSEMBLE_GROUPID" val="5f3631c4f3f92eac73698697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0-08-14T14:40:09&quot;,&quot;maxSize&quot;:{&quot;size1&quot;:53.799999999999997},&quot;minSize&quot;:{&quot;size1&quot;:53.799999999999997},&quot;normalSize&quot;:{&quot;size1&quot;:53.799999999999997},&quot;subLayout&quot;:[{&quot;id&quot;:&quot;2020-08-14T14:40:09&quot;,&quot;margin&quot;:{&quot;bottom&quot;:2.1170001029968262,&quot;left&quot;:18.202999114990234,&quot;right&quot;:1.5520000457763672,&quot;top&quot;:8.0430002212524414},&quot;type&quot;:0},{&quot;id&quot;:&quot;2020-08-14T14:40:09&quot;,&quot;margin&quot;:{&quot;bottom&quot;:2.9630000591278076,&quot;left&quot;:0,&quot;right&quot;:1.2699999809265137,&quot;top&quot;:7.1970000267028809},&quot;type&quot;:0}],&quot;type&quot;:0}"/>
  <p:tag name="KSO_WM_SCREEN_THEME_FLAG" val="Dlrq25wU2PGuGg5bbmjbDFVmODiXb/t2bg7pqxPBxvoZM+lNZO+kDDEeSJBKL3WnfnEMJV9dCkUhEdQCrz2G7yGCqigdDau0BvuENAynsrU=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SCREEN_THEME_FLAG" val="Dlrq25wU2PGuGg5bbmjbDFVmODiXb/t2bg7pqxPBxvoZM+lNZO+kDDEeSJBKL3WnfnEMJV9dCkUhEdQCrz2G7yGCqigdDau0BvuENAynsrU=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SCREEN_THEME_FLAG" val="Dlrq25wU2PGuGg5bbmjbDFVmODiXb/t2bg7pqxPBxvoZM+lNZO+kDDEeSJBKL3WnfnEMJV9dCkUhEdQCrz2G7yGCqigdDau0BvuENAynsrU="/>
</p:tagLst>
</file>

<file path=ppt/tags/tag374.xml><?xml version="1.0" encoding="utf-8"?>
<p:tagLst xmlns:p="http://schemas.openxmlformats.org/presentationml/2006/main">
  <p:tag name="KSO_WM_UNIT_VALUE" val="1904*3384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06168_1*d*1"/>
  <p:tag name="KSO_WM_TEMPLATE_CATEGORY" val="diagram"/>
  <p:tag name="KSO_WM_TEMPLATE_INDEX" val="20206168"/>
  <p:tag name="KSO_WM_UNIT_LAYERLEVEL" val="1"/>
  <p:tag name="KSO_WM_TAG_VERSION" val="1.0"/>
  <p:tag name="KSO_WM_BEAUTIFY_FLAG" val="#wm#"/>
  <p:tag name="KSO_WM_CHIP_GROUPID" val="5ea29504660c33b3b8e68126"/>
  <p:tag name="KSO_WM_CHIP_XID" val="5ea29504660c33b3b8e68127"/>
  <p:tag name="KSO_WM_UNIT_DEC_AREA_ID" val="1a13c5d3e3fc4aa3af79909a3f9156c3"/>
  <p:tag name="KSO_WM_ASSEMBLE_CHIP_INDEX" val="110563bac53b444883a5874768c7b3dc"/>
  <p:tag name="KSO_WM_UNIT_PLACING_PICTURE" val="110563bac53b444883a5874768c7b3dc"/>
  <p:tag name="KSO_WM_TEMPLATE_ASSEMBLE_XID" val="5eeccd1aa758c1ec0b708d7b"/>
  <p:tag name="KSO_WM_TEMPLATE_ASSEMBLE_GROUPID" val="5eeccd1aa758c1ec0b708d7b"/>
  <p:tag name="KSO_WM_UNIT_PICTURE_CLIP_FLAG" val="0"/>
  <p:tag name="KSO_WM_SCREEN_THEME_FLAG" val="Dlrq25wU2PGuGg5bbmjbDFVmODiXb/t2bg7pqxPBxvoZM+lNZO+kDDEeSJBKL3WnfnEMJV9dCkUhEdQCrz2G7yGCqigdDau0BvuENAynsrU=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6168_1*i*1"/>
  <p:tag name="KSO_WM_TEMPLATE_CATEGORY" val="diagram"/>
  <p:tag name="KSO_WM_TEMPLATE_INDEX" val="20206168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CHIP_GROUPID" val="5e9e872f73d2384101fd9d91"/>
  <p:tag name="KSO_WM_CHIP_XID" val="5e9e872f73d2384101fd9d92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62"/>
  <p:tag name="KSO_WM_TEMPLATE_ASSEMBLE_XID" val="5eeccd1aa758c1ec0b708d7b"/>
  <p:tag name="KSO_WM_TEMPLATE_ASSEMBLE_GROUPID" val="5eeccd1aa758c1ec0b708d7b"/>
  <p:tag name="KSO_WM_SCREEN_THEME_FLAG" val="Dlrq25wU2PGuGg5bbmjbDFVmODiXb/t2bg7pqxPBxvoZM+lNZO+kDDEeSJBKL3WnfnEMJV9dCkUhEdQCrz2G7yGCqigdDau0BvuENAynsrU="/>
</p:tagLst>
</file>

<file path=ppt/tags/tag37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6168_1*a*1"/>
  <p:tag name="KSO_WM_TEMPLATE_CATEGORY" val="diagram"/>
  <p:tag name="KSO_WM_TEMPLATE_INDEX" val="20206168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de84898dd0d6459886f0fb57e45e578f"/>
  <p:tag name="KSO_WM_ASSEMBLE_CHIP_INDEX" val="9bd3748e70254c33b70063096be6cca8"/>
  <p:tag name="KSO_WM_UNIT_TEXT_FILL_FORE_SCHEMECOLOR_INDEX_BRIGHTNESS" val="0"/>
  <p:tag name="KSO_WM_UNIT_TEXT_FILL_FORE_SCHEMECOLOR_INDEX" val="13"/>
  <p:tag name="KSO_WM_UNIT_TEXT_FILL_TYPE" val="1"/>
  <p:tag name="KSO_WM_TEMPLATE_ASSEMBLE_XID" val="5eeccd1aa758c1ec0b708d7b"/>
  <p:tag name="KSO_WM_TEMPLATE_ASSEMBLE_GROUPID" val="5eeccd1aa758c1ec0b708d7b"/>
  <p:tag name="KSO_WM_SCREEN_THEME_FLAG" val="Dlrq25wU2PGuGg5bbmjbDFVmODiXb/t2bg7pqxPBxvoZM+lNZO+kDDEeSJBKL3WnfnEMJV9dCkUhEdQCrz2G7yGCqigdDau0BvuENAynsrU="/>
</p:tagLst>
</file>

<file path=ppt/tags/tag377.xml><?xml version="1.0" encoding="utf-8"?>
<p:tagLst xmlns:p="http://schemas.openxmlformats.org/presentationml/2006/main">
  <p:tag name="KSO_WM_BEAUTIFY_FLAG" val="#wm#"/>
  <p:tag name="KSO_WM_TEMPLATE_CATEGORY" val="diagram"/>
  <p:tag name="KSO_WM_TEMPLATE_INDEX" val="20206168"/>
  <p:tag name="KSO_WM_SLIDE_BACKGROUND" val="[&quot;general&quot;]"/>
  <p:tag name="KSO_WM_SLIDE_RATIO" val="1.777778"/>
  <p:tag name="KSO_WM_CHIP_INFOS" val="{&quot;layout_type&quot;:&quot;full&quot;,&quot;tags&quot;:{&quot;style&quot;:[&quot;商务&quot;,&quot;简约&quot;,&quot;文艺清新&quot;,&quot;卡通&quot;,&quot;欧美风&quot;,&quot;黑板风&quot;,&quot;渐变风&quot;]},&quot;slide_type&quot;:[&quot;text&quot;],&quot;aspect_ratio&quot;:&quot;16:9&quot;}"/>
  <p:tag name="KSO_WM_CHIP_XID" val="5e9e872f73d2384101fd9d92"/>
  <p:tag name="KSO_WM_CHIP_FILLPROP" val="[[{&quot;fill_id&quot;:&quot;b1c26bdf2d024b0a82c113a0c83eaf3d&quot;,&quot;fill_align&quot;:&quot;cm&quot;,&quot;text_align&quot;:&quot;cm&quot;,&quot;text_direction&quot;:&quot;horizontal&quot;,&quot;chip_types&quot;:[&quot;picture&quot;]},{&quot;fill_id&quot;:&quot;5cdb082e2abc4115819367f77922faa2&quot;,&quot;fill_align&quot;:&quot;lm&quot;,&quot;text_align&quot;:&quot;lm&quot;,&quot;text_direction&quot;:&quot;horizontal&quot;,&quot;chip_types&quot;:[&quot;text&quot;,&quot;header&quot;]}],[{&quot;fill_id&quot;:&quot;b1c26bdf2d024b0a82c113a0c83eaf3d&quot;,&quot;fill_align&quot;:&quot;cm&quot;,&quot;text_align&quot;:&quot;cm&quot;,&quot;text_direction&quot;:&quot;horizontal&quot;,&quot;chip_types&quot;:[&quot;picture&quot;]},{&quot;fill_id&quot;:&quot;5cdb082e2abc4115819367f77922faa2&quot;,&quot;fill_align&quot;:&quot;cm&quot;,&quot;text_align&quot;:&quot;cm&quot;,&quot;text_direction&quot;:&quot;horizontal&quot;,&quot;chip_types&quot;:[&quot;text&quot;,&quot;header&quot;]}]]"/>
  <p:tag name="KSO_WM_SLIDE_ID" val="diagram20206168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540"/>
  <p:tag name="KSO_WM_SLIDE_POSITION" val="0*0"/>
  <p:tag name="KSO_WM_TAG_VERSION" val="1.0"/>
  <p:tag name="KSO_WM_SLIDE_LAYOUT" val="a_d"/>
  <p:tag name="KSO_WM_SLIDE_LAYOUT_CNT" val="1_1"/>
  <p:tag name="KSO_WM_SLIDE_CAN_ADD_NAVIGATION" val="1"/>
  <p:tag name="KSO_WM_CHIP_GROUPID" val="5e9e872f73d2384101fd9d91"/>
  <p:tag name="KSO_WM_SLIDE_BK_DARK_LIGHT" val="2"/>
  <p:tag name="KSO_WM_SLIDE_BACKGROUND_TYPE" val="general"/>
  <p:tag name="KSO_WM_SLIDE_SUPPORT_FEATURE_TYPE" val="0"/>
  <p:tag name="KSO_WM_TEMPLATE_ASSEMBLE_XID" val="5eeccd1aa758c1ec0b708d7b"/>
  <p:tag name="KSO_WM_TEMPLATE_ASSEMBLE_GROUPID" val="5eeccd1aa758c1ec0b708d7b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0-06-19T22:35:07&quot;,&quot;maxSize&quot;:{&quot;size1&quot;:98.799999999999997},&quot;minSize&quot;:{&quot;size1&quot;:98.799999999999997},&quot;normalSize&quot;:{&quot;size1&quot;:98.799999999999997},&quot;subLayout&quot;:[{&quot;id&quot;:&quot;2020-06-19T22:35:07&quot;,&quot;margin&quot;:{&quot;bottom&quot;:5.0799999237060547,&quot;left&quot;:2.9630000591278076,&quot;right&quot;:20.743000030517578,&quot;top&quot;:5.0799999237060547},&quot;type&quot;:0},{&quot;id&quot;:&quot;2020-06-19T22:35:07&quot;,&quot;type&quot;:0}],&quot;type&quot;:0}"/>
  <p:tag name="KSO_WM_SCREEN_THEME_FLAG" val="Dlrq25wU2PGuGg5bbmjbDFVmODiXb/t2bg7pqxPBxvoZM+lNZO+kDDEeSJBKL3WnfnEMJV9dCkUhEdQCrz2G7yGCqigdDau0BvuENAynsrU="/>
</p:tagLst>
</file>

<file path=ppt/tags/tag378.xml><?xml version="1.0" encoding="utf-8"?>
<p:tagLst xmlns:p="http://schemas.openxmlformats.org/presentationml/2006/main">
  <p:tag name="KSO_WM_BEAUTIFY_FLAG" val="#wm#"/>
  <p:tag name="KSO_WM_TEMPLATE_CATEGORY" val="diagram"/>
  <p:tag name="KSO_WM_TEMPLATE_INDEX" val="20206168"/>
  <p:tag name="KSO_WM_SCREEN_THEME_FLAG" val="Dlrq25wU2PGuGg5bbmjbDFVmODiXb/t2bg7pqxPBxvoZM+lNZO+kDDEeSJBKL3WnfnEMJV9dCkUhEdQCrz2G7yGCqigdDau0BvuENAynsrU="/>
</p:tagLst>
</file>

<file path=ppt/tags/tag379.xml><?xml version="1.0" encoding="utf-8"?>
<p:tagLst xmlns:p="http://schemas.openxmlformats.org/presentationml/2006/main">
  <p:tag name="KSO_WM_BEAUTIFY_FLAG" val="#wm#"/>
  <p:tag name="KSO_WM_TEMPLATE_CATEGORY" val="diagram"/>
  <p:tag name="KSO_WM_TEMPLATE_INDEX" val="20206168"/>
  <p:tag name="KSO_WM_SCREEN_THEME_FLAG" val="Dlrq25wU2PGuGg5bbmjbDFVmODiXb/t2bg7pqxPBxvoZM+lNZO+kDDEeSJBKL3WnfnEMJV9dCkUhEdQCrz2G7yGCqigdDau0BvuENAynsrU=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SCREEN_THEME_FLAG" val="Dlrq25wU2PGuGg5bbmjbDFVmODiXb/t2bg7pqxPBxvoZM+lNZO+kDDEeSJBKL3WnfnEMJV9dCkUhEdQCrz2G7yGCqigdDau0BvuENAynsrU=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SCREEN_THEME_FLAG" val="Dlrq25wU2PGuGg5bbmjbDFVmODiXb/t2bg7pqxPBxvoZM+lNZO+kDDEeSJBKL3WnfnEMJV9dCkUhEdQCrz2G7yGCqigdDau0BvuENAynsrU="/>
</p:tagLst>
</file>

<file path=ppt/tags/tag382.xml><?xml version="1.0" encoding="utf-8"?>
<p:tagLst xmlns:p="http://schemas.openxmlformats.org/presentationml/2006/main">
  <p:tag name="KSO_WM_UNIT_VALUE" val="1904*2397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06180_1*d*1"/>
  <p:tag name="KSO_WM_TEMPLATE_CATEGORY" val="diagram"/>
  <p:tag name="KSO_WM_TEMPLATE_INDEX" val="20206180"/>
  <p:tag name="KSO_WM_UNIT_LAYERLEVEL" val="1"/>
  <p:tag name="KSO_WM_TAG_VERSION" val="1.0"/>
  <p:tag name="KSO_WM_BEAUTIFY_FLAG" val="#wm#"/>
  <p:tag name="KSO_WM_CHIP_GROUPID" val="5ea290a9660c33b3b8e680e4"/>
  <p:tag name="KSO_WM_CHIP_XID" val="5ea290a9660c33b3b8e680e5"/>
  <p:tag name="KSO_WM_UNIT_DEC_AREA_ID" val="272d86377caa44c486940975003a9722"/>
  <p:tag name="KSO_WM_ASSEMBLE_CHIP_INDEX" val="1fe4c9b22719410184b0c2224d49273d"/>
  <p:tag name="KSO_WM_UNIT_PLACING_PICTURE" val="1fe4c9b22719410184b0c2224d49273d"/>
  <p:tag name="KSO_WM_UNIT_MASK_COLOR_TYPE" val="white"/>
  <p:tag name="KSO_WM_TEMPLATE_ASSEMBLE_XID" val="5f2b799db1be7de24f9212cf"/>
  <p:tag name="KSO_WM_TEMPLATE_ASSEMBLE_GROUPID" val="5f2b799db1be7de24f9212cf"/>
  <p:tag name="KSO_WM_UNIT_PICTURE_CLIP_FLAG" val="0"/>
  <p:tag name="KSO_WM_SCREEN_THEME_FLAG" val="Dlrq25wU2PGuGg5bbmjbDFVmODiXb/t2bg7pqxPBxvoZM+lNZO+kDDEeSJBKL3WnfnEMJV9dCkUhEdQCrz2G7yGCqigdDau0BvuENAynsrU=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6180_1*i*1"/>
  <p:tag name="KSO_WM_TEMPLATE_CATEGORY" val="diagram"/>
  <p:tag name="KSO_WM_TEMPLATE_INDEX" val="20206180"/>
  <p:tag name="KSO_WM_UNIT_LAYERLEVEL" val="1"/>
  <p:tag name="KSO_WM_TAG_VERSION" val="1.0"/>
  <p:tag name="KSO_WM_BEAUTIFY_FLAG" val="#wm#"/>
  <p:tag name="KSO_WM_UNIT_BLOCK" val="0"/>
  <p:tag name="KSO_WM_UNIT_SM_LIMIT_TYPE" val="1"/>
  <p:tag name="KSO_WM_UNIT_DECORATE_INFO" val="{&quot;DecorateInfoX&quot;:{&quot;IsLeft&quot;:false,&quot;IsRight&quot;:false,&quot;IsAbs&quot;:false},&quot;DecorateInfoY&quot;:{&quot;IsTop&quot;:false,&quot;IsBottom&quot;:false,&quot;IsAbs&quot;:false},&quot;DecorateInfoW&quot;:{&quot;IsAbs&quot;:true},&quot;DecorateInfoH&quot;:{&quot;IsAbs&quot;:true}}"/>
  <p:tag name="KSO_WM_UNIT_MASK_COLOR_TYPE" val="white"/>
  <p:tag name="KSO_WM_CHIP_GROUPID" val="5e9d76f7dc741d3f2d9ea57a"/>
  <p:tag name="KSO_WM_CHIP_XID" val="5e9983aa6b953a2f5c83cff1"/>
  <p:tag name="KSO_WM_UNIT_FILL_FORE_SCHEMECOLOR_INDEX_1_BRIGHTNESS" val="0"/>
  <p:tag name="KSO_WM_UNIT_FILL_FORE_SCHEMECOLOR_INDEX_1" val="16"/>
  <p:tag name="KSO_WM_UNIT_FILL_FORE_SCHEMECOLOR_INDEX_1_POS" val="0.7"/>
  <p:tag name="KSO_WM_UNIT_FILL_FORE_SCHEMECOLOR_INDEX_1_TRANS" val="0"/>
  <p:tag name="KSO_WM_UNIT_FILL_FORE_SCHEMECOLOR_INDEX_2_BRIGHTNESS" val="0"/>
  <p:tag name="KSO_WM_UNIT_FILL_FORE_SCHEMECOLOR_INDEX_2" val="16"/>
  <p:tag name="KSO_WM_UNIT_FILL_FORE_SCHEMECOLOR_INDEX_2_POS" val="1"/>
  <p:tag name="KSO_WM_UNIT_FILL_FORE_SCHEMECOLOR_INDEX_2_TRANS" val="1"/>
  <p:tag name="KSO_WM_UNIT_FILL_GRADIENT_TYPE" val="0"/>
  <p:tag name="KSO_WM_UNIT_FILL_GRADIENT_ANGLE" val="0"/>
  <p:tag name="KSO_WM_UNIT_FILL_GRADIENT_Direction" val="3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VALUE" val="825"/>
  <p:tag name="KSO_WM_TEMPLATE_ASSEMBLE_XID" val="5f2b799db1be7de24f9212cf"/>
  <p:tag name="KSO_WM_TEMPLATE_ASSEMBLE_GROUPID" val="5f2b799db1be7de24f9212cf"/>
  <p:tag name="KSO_WM_SCREEN_THEME_FLAG" val="Dlrq25wU2PGuGg5bbmjbDFVmODiXb/t2bg7pqxPBxvoZM+lNZO+kDDEeSJBKL3WnfnEMJV9dCkUhEdQCrz2G7yGCqigdDau0BvuENAynsrU=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6180_1*i*2"/>
  <p:tag name="KSO_WM_TEMPLATE_CATEGORY" val="diagram"/>
  <p:tag name="KSO_WM_TEMPLATE_INDEX" val="20206180"/>
  <p:tag name="KSO_WM_UNIT_LAYERLEVEL" val="1"/>
  <p:tag name="KSO_WM_TAG_VERSION" val="1.0"/>
  <p:tag name="KSO_WM_BEAUTIFY_FLAG" val="#wm#"/>
  <p:tag name="KSO_WM_UNIT_BLOCK" val="0"/>
  <p:tag name="KSO_WM_UNIT_SM_LIMIT_TYPE" val="1"/>
  <p:tag name="KSO_WM_UNIT_DECORATE_INFO" val="{&quot;DecorateInfoX&quot;:{&quot;IsLeft&quot;:false,&quot;IsRight&quot;:false,&quot;IsAbs&quot;:false},&quot;DecorateInfoY&quot;:{&quot;IsTop&quot;:false,&quot;IsBottom&quot;:false,&quot;IsAbs&quot;:false},&quot;DecorateInfoW&quot;:{&quot;IsAbs&quot;:true},&quot;DecorateInfoH&quot;:{&quot;IsAbs&quot;:true}}"/>
  <p:tag name="KSO_WM_CHIP_GROUPID" val="5e9d76f7dc741d3f2d9ea57a"/>
  <p:tag name="KSO_WM_CHIP_XID" val="5e9983aa6b953a2f5c83cff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3"/>
  <p:tag name="KSO_WM_TEMPLATE_ASSEMBLE_XID" val="5f2b799db1be7de24f9212cf"/>
  <p:tag name="KSO_WM_TEMPLATE_ASSEMBLE_GROUPID" val="5f2b799db1be7de24f9212cf"/>
  <p:tag name="KSO_WM_SCREEN_THEME_FLAG" val="Dlrq25wU2PGuGg5bbmjbDFVmODiXb/t2bg7pqxPBxvoZM+lNZO+kDDEeSJBKL3WnfnEMJV9dCkUhEdQCrz2G7yGCqigdDau0BvuENAynsrU="/>
</p:tagLst>
</file>

<file path=ppt/tags/tag38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6180_1*a*1"/>
  <p:tag name="KSO_WM_TEMPLATE_CATEGORY" val="diagram"/>
  <p:tag name="KSO_WM_TEMPLATE_INDEX" val="20206180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c9dc21c3d95e477082d140c8387cdec4"/>
  <p:tag name="KSO_WM_ASSEMBLE_CHIP_INDEX" val="0421bdbf5079487b9b033bec4c25fe1f"/>
  <p:tag name="KSO_WM_UNIT_TEXT_FILL_FORE_SCHEMECOLOR_INDEX_BRIGHTNESS" val="0"/>
  <p:tag name="KSO_WM_UNIT_TEXT_FILL_FORE_SCHEMECOLOR_INDEX" val="13"/>
  <p:tag name="KSO_WM_UNIT_TEXT_FILL_TYPE" val="1"/>
  <p:tag name="KSO_WM_TEMPLATE_ASSEMBLE_XID" val="5f2b799db1be7de24f9212cf"/>
  <p:tag name="KSO_WM_TEMPLATE_ASSEMBLE_GROUPID" val="5f2b799db1be7de24f9212cf"/>
  <p:tag name="KSO_WM_SCREEN_THEME_FLAG" val="Dlrq25wU2PGuGg5bbmjbDFVmODiXb/t2bg7pqxPBxvoZM+lNZO+kDDEeSJBKL3WnfnEMJV9dCkUhEdQCrz2G7yGCqigdDau0BvuENAynsrU="/>
</p:tagLst>
</file>

<file path=ppt/tags/tag386.xml><?xml version="1.0" encoding="utf-8"?>
<p:tagLst xmlns:p="http://schemas.openxmlformats.org/presentationml/2006/main">
  <p:tag name="KSO_WM_BEAUTIFY_FLAG" val="#wm#"/>
  <p:tag name="KSO_WM_TEMPLATE_CATEGORY" val="diagram"/>
  <p:tag name="KSO_WM_TEMPLATE_INDEX" val="20206180"/>
  <p:tag name="KSO_WM_SLIDE_BACKGROUND" val="[&quot;general&quot;]"/>
  <p:tag name="KSO_WM_SLIDE_RATIO" val="1.777778"/>
  <p:tag name="KSO_WM_SLIDE_ID" val="diagram20206180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540"/>
  <p:tag name="KSO_WM_SLIDE_POSITION" val="0*0"/>
  <p:tag name="KSO_WM_TAG_VERSION" val="1.0"/>
  <p:tag name="KSO_WM_SLIDE_LAYOUT" val="a_d"/>
  <p:tag name="KSO_WM_SLIDE_LAYOUT_CNT" val="1_1"/>
  <p:tag name="KSO_WM_CHIP_INFOS" val="{&quot;layout_type&quot;:&quot;full&quot;,&quot;tags&quot;:{&quot;style&quot;:[&quot;商务&quot;,&quot;简约&quot;,&quot;文艺清新&quot;,&quot;卡通&quot;,&quot;欧美风&quot;,&quot;黑板风&quot;,&quot;渐变风&quot;]},&quot;slide_type&quot;:[&quot;text&quot;],&quot;aspect_ratio&quot;:&quot;16:9&quot;}"/>
  <p:tag name="KSO_WM_CHIP_FILLPROP" val="[[{&quot;fill_id&quot;:&quot;1442f1ca52884017ae7cb76167f313bf&quot;,&quot;fill_align&quot;:&quot;cm&quot;,&quot;text_align&quot;:&quot;cm&quot;,&quot;text_direction&quot;:&quot;horizontal&quot;,&quot;chip_types&quot;:[&quot;picture&quot;]},{&quot;fill_id&quot;:&quot;fa4f39658b114f6896f7c35e693dea0d&quot;,&quot;fill_align&quot;:&quot;lm&quot;,&quot;text_align&quot;:&quot;lm&quot;,&quot;text_direction&quot;:&quot;horizontal&quot;,&quot;chip_types&quot;:[&quot;text&quot;,&quot;header&quot;]}]]"/>
  <p:tag name="KSO_WM_CHIP_XID" val="5e9983aa6b953a2f5c83cff1"/>
  <p:tag name="KSO_WM_CHIP_GROUPID" val="5e9d76f7dc741d3f2d9ea57a"/>
  <p:tag name="KSO_WM_SLIDE_BK_DARK_LIGHT" val="2"/>
  <p:tag name="KSO_WM_SLIDE_BACKGROUND_TYPE" val="general"/>
  <p:tag name="KSO_WM_SLIDE_SUPPORT_FEATURE_TYPE" val="0"/>
  <p:tag name="KSO_WM_TEMPLATE_ASSEMBLE_XID" val="5f2b799db1be7de24f9212cf"/>
  <p:tag name="KSO_WM_TEMPLATE_ASSEMBLE_GROUPID" val="5f2b799db1be7de24f9212cf"/>
  <p:tag name="KSO_WM_TEMPLATE_THUMBS_INDEX" val="1、4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0-08-06T11:31:41&quot;,&quot;maxSize&quot;:{&quot;size1&quot;:98.799999999999997},&quot;minSize&quot;:{&quot;size1&quot;:98.799999999999997},&quot;normalSize&quot;:{&quot;size1&quot;:98.799999999999997},&quot;subLayout&quot;:[{&quot;id&quot;:&quot;2020-08-06T11:31:41&quot;,&quot;margin&quot;:{&quot;bottom&quot;:4.2329998016357422,&quot;left&quot;:2.1170001029968262,&quot;right&quot;:19.049999237060547,&quot;top&quot;:4.2329998016357422},&quot;type&quot;:0},{&quot;id&quot;:&quot;2020-08-06T11:31:41&quot;,&quot;type&quot;:0}],&quot;type&quot;:0}"/>
  <p:tag name="KSO_WM_SCREEN_THEME_FLAG" val="Dlrq25wU2PGuGg5bbmjbDFVmODiXb/t2bg7pqxPBxvoZM+lNZO+kDDEeSJBKL3WnfnEMJV9dCkUhEdQCrz2G7yGCqigdDau0BvuENAynsrU="/>
</p:tagLst>
</file>

<file path=ppt/tags/tag387.xml><?xml version="1.0" encoding="utf-8"?>
<p:tagLst xmlns:p="http://schemas.openxmlformats.org/presentationml/2006/main">
  <p:tag name="KSO_WM_BEAUTIFY_FLAG" val="#wm#"/>
  <p:tag name="KSO_WM_TEMPLATE_CATEGORY" val="diagram"/>
  <p:tag name="KSO_WM_TEMPLATE_INDEX" val="20206180"/>
  <p:tag name="KSO_WM_SCREEN_THEME_FLAG" val="Dlrq25wU2PGuGg5bbmjbDFVmODiXb/t2bg7pqxPBxvoZM+lNZO+kDDEeSJBKL3WnfnEMJV9dCkUhEdQCrz2G7yGCqigdDau0BvuENAynsrU="/>
</p:tagLst>
</file>

<file path=ppt/tags/tag388.xml><?xml version="1.0" encoding="utf-8"?>
<p:tagLst xmlns:p="http://schemas.openxmlformats.org/presentationml/2006/main">
  <p:tag name="KSO_WM_UNIT_PLACING_PICTURE_USER_VIEWPORT" val="{&quot;height&quot;:5213,&quot;width&quot;:7531}"/>
  <p:tag name="KSO_WM_SCREEN_THEME_FLAG" val="Dlrq25wU2PGuGg5bbmjbDFVmODiXb/t2bg7pqxPBxvoZM+lNZO+kDDEeSJBKL3WnfnEMJV9dCkUhEdQCrz2G7yGCqigdDau0BvuENAynsrU="/>
</p:tagLst>
</file>

<file path=ppt/tags/tag389.xml><?xml version="1.0" encoding="utf-8"?>
<p:tagLst xmlns:p="http://schemas.openxmlformats.org/presentationml/2006/main">
  <p:tag name="KSO_WM_BEAUTIFY_FLAG" val="#wm#"/>
  <p:tag name="KSO_WM_TEMPLATE_CATEGORY" val="diagram"/>
  <p:tag name="KSO_WM_TEMPLATE_INDEX" val="20206180"/>
  <p:tag name="KSO_WM_SCREEN_THEME_FLAG" val="Dlrq25wU2PGuGg5bbmjbDFVmODiXb/t2bg7pqxPBxvoZM+lNZO+kDDEeSJBKL3WnfnEMJV9dCkUhEdQCrz2G7yGCqigdDau0BvuENAynsrU=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BEAUTIFY_FLAG" val="#wm#"/>
  <p:tag name="KSO_WM_TEMPLATE_CATEGORY" val="diagram"/>
  <p:tag name="KSO_WM_TEMPLATE_INDEX" val="20206180"/>
  <p:tag name="KSO_WM_SCREEN_THEME_FLAG" val="Dlrq25wU2PGuGg5bbmjbDFVmODiXb/t2bg7pqxPBxvoZM+lNZO+kDDEeSJBKL3WnfnEMJV9dCkUhEdQCrz2G7yGCqigdDau0BvuENAynsrU="/>
</p:tagLst>
</file>

<file path=ppt/tags/tag391.xml><?xml version="1.0" encoding="utf-8"?>
<p:tagLst xmlns:p="http://schemas.openxmlformats.org/presentationml/2006/main">
  <p:tag name="KSO_WM_BEAUTIFY_FLAG" val="#wm#"/>
  <p:tag name="KSO_WM_TEMPLATE_CATEGORY" val="diagram"/>
  <p:tag name="KSO_WM_TEMPLATE_INDEX" val="20206180"/>
  <p:tag name="KSO_WM_SCREEN_THEME_FLAG" val="Dlrq25wU2PGuGg5bbmjbDFVmODiXb/t2bg7pqxPBxvoZM+lNZO+kDDEeSJBKL3WnfnEMJV9dCkUhEdQCrz2G7yGCqigdDau0BvuENAynsrU="/>
</p:tagLst>
</file>

<file path=ppt/tags/tag392.xml><?xml version="1.0" encoding="utf-8"?>
<p:tagLst xmlns:p="http://schemas.openxmlformats.org/presentationml/2006/main">
  <p:tag name="KSO_WM_BEAUTIFY_FLAG" val="#wm#"/>
  <p:tag name="KSO_WM_TEMPLATE_CATEGORY" val="diagram"/>
  <p:tag name="KSO_WM_TEMPLATE_INDEX" val="20206180"/>
  <p:tag name="KSO_WM_SCREEN_THEME_FLAG" val="Dlrq25wU2PGuGg5bbmjbDFVmODiXb/t2bg7pqxPBxvoZM+lNZO+kDDEeSJBKL3WnfnEMJV9dCkUhEdQCrz2G7yGCqigdDau0BvuENAynsrU="/>
</p:tagLst>
</file>

<file path=ppt/tags/tag393.xml><?xml version="1.0" encoding="utf-8"?>
<p:tagLst xmlns:p="http://schemas.openxmlformats.org/presentationml/2006/main">
  <p:tag name="KSO_WM_SLIDE_BACKGROUND_TYPE" val="general"/>
  <p:tag name="KSO_WM_UNIT_TYPE" val="i"/>
  <p:tag name="KSO_WM_SCREEN_THEME_FLAG" val="Dlrq25wU2PGuGg5bbmjbDFVmODiXb/t2bg7pqxPBxvoZM+lNZO+kDDEeSJBKL3WnfnEMJV9dCkUhEdQCrz2G7yGCqigdDau0BvuENAynsrU="/>
</p:tagLst>
</file>

<file path=ppt/tags/tag394.xml><?xml version="1.0" encoding="utf-8"?>
<p:tagLst xmlns:p="http://schemas.openxmlformats.org/presentationml/2006/main">
  <p:tag name="KSO_WM_SLIDE_BACKGROUND_TYPE" val="general"/>
  <p:tag name="KSO_WM_UNIT_TYPE" val="i"/>
  <p:tag name="KSO_WM_SCREEN_THEME_FLAG" val="Dlrq25wU2PGuGg5bbmjbDFVmODiXb/t2bg7pqxPBxvoZM+lNZO+kDDEeSJBKL3WnfnEMJV9dCkUhEdQCrz2G7yGCqigdDau0BvuENAynsrU="/>
</p:tagLst>
</file>

<file path=ppt/tags/tag39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2004_1*a*1"/>
  <p:tag name="KSO_WM_TEMPLATE_CATEGORY" val="diagram"/>
  <p:tag name="KSO_WM_TEMPLATE_INDEX" val="20212004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e0e0c11e589e49418cdf7b989e6cc22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e93a9e57d5044dc1b0886ffc343830d4"/>
  <p:tag name="KSO_WM_UNIT_TEXT_FILL_FORE_SCHEMECOLOR_INDEX_BRIGHTNESS" val="0"/>
  <p:tag name="KSO_WM_UNIT_TEXT_FILL_FORE_SCHEMECOLOR_INDEX" val="13"/>
  <p:tag name="KSO_WM_UNIT_TEXT_FILL_TYPE" val="1"/>
  <p:tag name="KSO_WM_TEMPLATE_ASSEMBLE_XID" val="60656f114054ed1e2fb802e8"/>
  <p:tag name="KSO_WM_TEMPLATE_ASSEMBLE_GROUPID" val="60656f114054ed1e2fb802e8"/>
  <p:tag name="KSO_WM_SCREEN_THEME_FLAG" val="Dlrq25wU2PGuGg5bbmjbDFVmODiXb/t2bg7pqxPBxvoZM+lNZO+kDDEeSJBKL3WnfnEMJV9dCkUhEdQCrz2G7yGCqigdDau0BvuENAynsrU="/>
</p:tagLst>
</file>

<file path=ppt/tags/tag396.xml><?xml version="1.0" encoding="utf-8"?>
<p:tagLst xmlns:p="http://schemas.openxmlformats.org/presentationml/2006/main">
  <p:tag name="KSO_WM_UNIT_VALUE" val="1904*1886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2004_1*d*1"/>
  <p:tag name="KSO_WM_TEMPLATE_CATEGORY" val="diagram"/>
  <p:tag name="KSO_WM_TEMPLATE_INDEX" val="20212004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4de207efcc534149af30e7f58bc3aca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ed0591558000410a82398f4ea605d8c2"/>
  <p:tag name="KSO_WM_TEMPLATE_ASSEMBLE_XID" val="60656f114054ed1e2fb802e8"/>
  <p:tag name="KSO_WM_TEMPLATE_ASSEMBLE_GROUPID" val="60656f114054ed1e2fb802e8"/>
  <p:tag name="KSO_WM_SCREEN_THEME_FLAG" val="Dlrq25wU2PGuGg5bbmjbDFVmODiXb/t2bg7pqxPBxvoZM+lNZO+kDDEeSJBKL3WnfnEMJV9dCkUhEdQCrz2G7yGCqigdDau0BvuENAynsrU=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2004_1*i*1"/>
  <p:tag name="KSO_WM_TEMPLATE_CATEGORY" val="diagram"/>
  <p:tag name="KSO_WM_TEMPLATE_INDEX" val="20212004"/>
  <p:tag name="KSO_WM_UNIT_LAYERLEVEL" val="1"/>
  <p:tag name="KSO_WM_TAG_VERSION" val="1.0"/>
  <p:tag name="KSO_WM_BEAUTIFY_FLAG" val="#wm#"/>
  <p:tag name="KSO_WM_UNIT_BLOCK" val="0"/>
  <p:tag name="KSO_WM_UNIT_SM_LIMIT_TYPE" val="1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UNIT_DEC_AREA_ID" val="954481135f6c4c43b68413811f9f3760"/>
  <p:tag name="KSO_WM_CHIP_GROUPID" val="5e9e9177660c33b3b8e63fe1"/>
  <p:tag name="KSO_WM_CHIP_XID" val="5e9e9177660c33b3b8e63fe2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3"/>
  <p:tag name="KSO_WM_TEMPLATE_ASSEMBLE_XID" val="60656f114054ed1e2fb802e8"/>
  <p:tag name="KSO_WM_TEMPLATE_ASSEMBLE_GROUPID" val="60656f114054ed1e2fb802e8"/>
  <p:tag name="KSO_WM_SCREEN_THEME_FLAG" val="Dlrq25wU2PGuGg5bbmjbDFVmODiXb/t2bg7pqxPBxvoZM+lNZO+kDDEeSJBKL3WnfnEMJV9dCkUhEdQCrz2G7yGCqigdDau0BvuENAynsrU=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2004_1*i*2"/>
  <p:tag name="KSO_WM_TEMPLATE_CATEGORY" val="diagram"/>
  <p:tag name="KSO_WM_TEMPLATE_INDEX" val="202120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0}"/>
  <p:tag name="KSO_WM_UNIT_DEC_AREA_ID" val="e0d1658d673b4a2c852bd2967b987160"/>
  <p:tag name="KSO_WM_CHIP_GROUPID" val="5e9e9177660c33b3b8e63fe1"/>
  <p:tag name="KSO_WM_CHIP_XID" val="5e9e9177660c33b3b8e63fe2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275"/>
  <p:tag name="KSO_WM_TEMPLATE_ASSEMBLE_XID" val="60656f114054ed1e2fb802e8"/>
  <p:tag name="KSO_WM_TEMPLATE_ASSEMBLE_GROUPID" val="60656f114054ed1e2fb802e8"/>
  <p:tag name="KSO_WM_SCREEN_THEME_FLAG" val="Dlrq25wU2PGuGg5bbmjbDFVmODiXb/t2bg7pqxPBxvoZM+lNZO+kDDEeSJBKL3WnfnEMJV9dCkUhEdQCrz2G7yGCqigdDau0BvuENAynsrU="/>
</p:tagLst>
</file>

<file path=ppt/tags/tag399.xml><?xml version="1.0" encoding="utf-8"?>
<p:tagLst xmlns:p="http://schemas.openxmlformats.org/presentationml/2006/main">
  <p:tag name="KSO_WM_BEAUTIFY_FLAG" val="#wm#"/>
  <p:tag name="KSO_WM_TEMPLATE_CATEGORY" val="diagram"/>
  <p:tag name="KSO_WM_TEMPLATE_INDEX" val="20212004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26:59&quot;,&quot;maxSize&quot;:{&quot;size1&quot;:45},&quot;minSize&quot;:{&quot;size1&quot;:45},&quot;normalSize&quot;:{&quot;size1&quot;:45},&quot;subLayout&quot;:[{&quot;id&quot;:&quot;2021-04-01T15:26:59&quot;,&quot;margin&quot;:{&quot;bottom&quot;:4.2329998016357422,&quot;left&quot;:2.5399999618530273,&quot;right&quot;:0,&quot;top&quot;:4.2329998016357422},&quot;type&quot;:0},{&quot;id&quot;:&quot;2021-04-01T15:26:59&quot;,&quot;type&quot;:0}],&quot;type&quot;:0}"/>
  <p:tag name="KSO_WM_SLIDE_BACKGROUND" val="[&quot;general&quot;]"/>
  <p:tag name="KSO_WM_SLIDE_RATIO" val="1.777778"/>
  <p:tag name="KSO_WM_CHIP_INFOS" val="{&quot;type&quot;:0,&quot;layout_type&quot;:&quot;leftright&quot;,&quot;layout_feature&quot;:2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9e9177660c33b3b8e63fe2"/>
  <p:tag name="KSO_WM_CHIP_FILLPROP" val="[[{&quot;text_align&quot;:&quot;lm&quot;,&quot;text_direction&quot;:&quot;horizontal&quot;,&quot;support_big_font&quot;:false,&quot;fill_id&quot;:&quot;7408faaf21424b5ea215f8ea93968f95&quot;,&quot;fill_align&quot;:&quot;cm&quot;,&quot;chip_types&quot;:[&quot;text&quot;,&quot;header&quot;]},{&quot;text_align&quot;:&quot;lm&quot;,&quot;text_direction&quot;:&quot;horizontal&quot;,&quot;support_big_font&quot;:false,&quot;fill_id&quot;:&quot;a9bd6dc1b40a4333a917b6d921e45e9a&quot;,&quot;fill_align&quot;:&quot;cm&quot;,&quot;chip_types&quot;:[&quot;picture&quot;]}]]"/>
  <p:tag name="KSO_WM_SLIDE_ID" val="diagram20212004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59*540"/>
  <p:tag name="KSO_WM_SLIDE_POSITION" val="0*0"/>
  <p:tag name="KSO_WM_TAG_VERSION" val="1.0"/>
  <p:tag name="KSO_WM_SLIDE_LAYOUT" val="a_d"/>
  <p:tag name="KSO_WM_SLIDE_LAYOUT_CNT" val="1_1"/>
  <p:tag name="KSO_WM_SLIDE_CAN_ADD_NAVIGATION" val="1"/>
  <p:tag name="KSO_WM_CHIP_DECFILLPROP" val="[]"/>
  <p:tag name="KSO_WM_CHIP_GROUPID" val="5e9e9177660c33b3b8e63fe1"/>
  <p:tag name="KSO_WM_SLIDE_BK_DARK_LIGHT" val="2"/>
  <p:tag name="KSO_WM_SLIDE_BACKGROUND_TYPE" val="general"/>
  <p:tag name="KSO_WM_SLIDE_SUPPORT_FEATURE_TYPE" val="0"/>
  <p:tag name="KSO_WM_TEMPLATE_ASSEMBLE_XID" val="60656f114054ed1e2fb802e8"/>
  <p:tag name="KSO_WM_TEMPLATE_ASSEMBLE_GROUPID" val="60656f114054ed1e2fb802e8"/>
  <p:tag name="KSO_WM_SCREEN_THEME_FLAG" val="Dlrq25wU2PGuGg5bbmjbDFVmODiXb/t2bg7pqxPBxvoZM+lNZO+kDDEeSJBKL3WnfnEMJV9dCkUhEdQCrz2G7yGCqigdDau0BvuENAynsrU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SCREEN_THEME_FLAG" val="Dlrq25wU2PGuGg5bbmjbDFVmODiXb/t2bg7pqxPBxvoZM+lNZO+kDDEeSJBKL3WnfnEMJV9dCkUhEdQCrz2G7yGCqigdDau0BvuENAynsrU=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SCREEN_THEME_FLAG" val="Dlrq25wU2PGuGg5bbmjbDFVmODiXb/t2bg7pqxPBxvoZM+lNZO+kDDEeSJBKL3WnfnEMJV9dCkUhEdQCrz2G7yGCqigdDau0BvuENAynsrU=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0634_1*i*1"/>
  <p:tag name="KSO_WM_TEMPLATE_CATEGORY" val="diagram"/>
  <p:tag name="KSO_WM_TEMPLATE_INDEX" val="20200634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SCREEN_THEME_FLAG" val="Dlrq25wU2PGuGg5bbmjbDFVmODiXb/t2bg7pqxPBxvoZM+lNZO+kDDEeSJBKL3WnfnEMJV9dCkUhEdQCrz2G7yGCqigdDau0BvuENAynsrU=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0634_1*i*2"/>
  <p:tag name="KSO_WM_TEMPLATE_CATEGORY" val="diagram"/>
  <p:tag name="KSO_WM_TEMPLATE_INDEX" val="20200634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SCREEN_THEME_FLAG" val="Dlrq25wU2PGuGg5bbmjbDFVmODiXb/t2bg7pqxPBxvoZM+lNZO+kDDEeSJBKL3WnfnEMJV9dCkUhEdQCrz2G7yGCqigdDau0BvuENAynsrU="/>
</p:tagLst>
</file>

<file path=ppt/tags/tag404.xml><?xml version="1.0" encoding="utf-8"?>
<p:tagLst xmlns:p="http://schemas.openxmlformats.org/presentationml/2006/main">
  <p:tag name="KSO_WM_UNIT_PRESET_TEXT" val="世界上一成不变的东西，&#13;只有“任何事物都是在不断变化的”这条真理。&#13; &#13;                                             —— 斯里兰卡"/>
  <p:tag name="KSO_WM_UNIT_NOCLEAR" val="0"/>
  <p:tag name="KSO_WM_UNIT_VALUE" val="72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634_1*f*1"/>
  <p:tag name="KSO_WM_TEMPLATE_CATEGORY" val="diagram"/>
  <p:tag name="KSO_WM_TEMPLATE_INDEX" val="20200634"/>
  <p:tag name="KSO_WM_UNIT_LAYERLEVEL" val="1"/>
  <p:tag name="KSO_WM_TAG_VERSION" val="1.0"/>
  <p:tag name="KSO_WM_BEAUTIFY_FLAG" val="#wm#"/>
  <p:tag name="KSO_WM_UNIT_SUBTYPE" val="a"/>
  <p:tag name="KSO_WM_UNIT_TEXT_FILL_FORE_SCHEMECOLOR_INDEX_BRIGHTNESS" val="0.15"/>
  <p:tag name="KSO_WM_UNIT_TEXT_FILL_FORE_SCHEMECOLOR_INDEX" val="13"/>
  <p:tag name="KSO_WM_UNIT_TEXT_FILL_TYPE" val="1"/>
  <p:tag name="KSO_WM_SCREEN_THEME_FLAG" val="Dlrq25wU2PGuGg5bbmjbDFVmODiXb/t2bg7pqxPBxvoZM+lNZO+kDDEeSJBKL3WnfnEMJV9dCkUhEdQCrz2G7yGCqigdDau0BvuENAynsrU="/>
</p:tagLst>
</file>

<file path=ppt/tags/tag405.xml><?xml version="1.0" encoding="utf-8"?>
<p:tagLst xmlns:p="http://schemas.openxmlformats.org/presentationml/2006/main">
  <p:tag name="KSO_WM_BEAUTIFY_FLAG" val="#wm#"/>
  <p:tag name="KSO_WM_TEMPLATE_CATEGORY" val="diagram"/>
  <p:tag name="KSO_WM_TEMPLATE_INDEX" val="20200634"/>
  <p:tag name="KSO_WM_SLIDE_ID" val="diagram20200634_1"/>
  <p:tag name="KSO_WM_TEMPLATE_SUBCATEGORY" val="0"/>
  <p:tag name="KSO_WM_SLIDE_TYPE" val="text"/>
  <p:tag name="KSO_WM_SLIDE_SUBTYPE" val="pureTxt"/>
  <p:tag name="KSO_WM_SLIDE_ITEM_CNT" val="0"/>
  <p:tag name="KSO_WM_SLIDE_INDEX" val="1"/>
  <p:tag name="KSO_WM_SLIDE_SIZE" val="756*331"/>
  <p:tag name="KSO_WM_SLIDE_POSITION" val="101*104"/>
  <p:tag name="KSO_WM_TAG_VERSION" val="1.0"/>
  <p:tag name="KSO_WM_SLIDE_LAYOUT" val="f"/>
  <p:tag name="KSO_WM_SLIDE_LAYOUT_CNT" val="1"/>
  <p:tag name="KSO_WM_TEMPLATE_MASTER_TYPE" val="0"/>
  <p:tag name="KSO_WM_TEMPLATE_COLOR_TYPE" val="1"/>
  <p:tag name="KSO_WM_SLIDE_BK_DARK_LIGHT" val="2"/>
  <p:tag name="KSO_WM_SLIDE_BACKGROUND_TYPE" val="general"/>
  <p:tag name="KSO_WM_SCREEN_THEME_FLAG" val="Dlrq25wU2PGuGg5bbmjbDFVmODiXb/t2bg7pqxPBxvoZM+lNZO+kDDEeSJBKL3WnfnEMJV9dCkUhEdQCrz2G7yGCqigdDau0BvuENAynsrU=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SCREEN_THEME_FLAG" val="Dlrq25wU2PGuGg5bbmjbDFVmODiXb/t2bg7pqxPBxvoZM+lNZO+kDDEeSJBKL3WnfnEMJV9dCkUhEdQCrz2G7yGCqigdDau0BvuENAynsrU=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SCREEN_THEME_FLAG" val="Dlrq25wU2PGuGg5bbmjbDFVmODiXb/t2bg7pqxPBxvoZM+lNZO+kDDEeSJBKL3WnfnEMJV9dCkUhEdQCrz2G7yGCqigdDau0BvuENAynsrU="/>
</p:tagLst>
</file>

<file path=ppt/tags/tag408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SHOW_EDIT_AREA_INDICATION" val="1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1115_1*a*1"/>
  <p:tag name="KSO_WM_TEMPLATE_CATEGORY" val="diagram"/>
  <p:tag name="KSO_WM_TEMPLATE_INDEX" val="20201115"/>
  <p:tag name="KSO_WM_UNIT_LAYERLEVEL" val="1"/>
  <p:tag name="KSO_WM_TAG_VERSION" val="1.0"/>
  <p:tag name="KSO_WM_BEAUTIFY_FLAG" val="#wm#"/>
  <p:tag name="KSO_WM_SCREEN_THEME_FLAG" val="Dlrq25wU2PGuGg5bbmjbDFVmODiXb/t2bg7pqxPBxvoZM+lNZO+kDDEeSJBKL3WnfnEMJV9dCkUhEdQCrz2G7yGCqigdDau0BvuENAynsrU=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1115_1*i*2"/>
  <p:tag name="KSO_WM_TEMPLATE_CATEGORY" val="diagram"/>
  <p:tag name="KSO_WM_TEMPLATE_INDEX" val="20201115"/>
  <p:tag name="KSO_WM_UNIT_LAYERLEVEL" val="1"/>
  <p:tag name="KSO_WM_TAG_VERSION" val="1.0"/>
  <p:tag name="KSO_WM_BEAUTIFY_FLAG" val="#wm#"/>
  <p:tag name="KSO_WM_SCREEN_THEME_FLAG" val="Dlrq25wU2PGuGg5bbmjbDFVmODiXb/t2bg7pqxPBxvoZM+lNZO+kDDEeSJBKL3WnfnEMJV9dCkUhEdQCrz2G7yGCqigdDau0BvuENAynsrU=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1115_1*i*3"/>
  <p:tag name="KSO_WM_TEMPLATE_CATEGORY" val="diagram"/>
  <p:tag name="KSO_WM_TEMPLATE_INDEX" val="20201115"/>
  <p:tag name="KSO_WM_UNIT_LAYERLEVEL" val="1"/>
  <p:tag name="KSO_WM_TAG_VERSION" val="1.0"/>
  <p:tag name="KSO_WM_BEAUTIFY_FLAG" val="#wm#"/>
  <p:tag name="KSO_WM_SCREEN_THEME_FLAG" val="Dlrq25wU2PGuGg5bbmjbDFVmODiXb/t2bg7pqxPBxvoZM+lNZO+kDDEeSJBKL3WnfnEMJV9dCkUhEdQCrz2G7yGCqigdDau0BvuENAynsrU=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1115_1*i*4"/>
  <p:tag name="KSO_WM_TEMPLATE_CATEGORY" val="diagram"/>
  <p:tag name="KSO_WM_TEMPLATE_INDEX" val="20201115"/>
  <p:tag name="KSO_WM_UNIT_LAYERLEVEL" val="1"/>
  <p:tag name="KSO_WM_TAG_VERSION" val="1.0"/>
  <p:tag name="KSO_WM_BEAUTIFY_FLAG" val="#wm#"/>
  <p:tag name="KSO_WM_SCREEN_THEME_FLAG" val="Dlrq25wU2PGuGg5bbmjbDFVmODiXb/t2bg7pqxPBxvoZM+lNZO+kDDEeSJBKL3WnfnEMJV9dCkUhEdQCrz2G7yGCqigdDau0BvuENAynsrU=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1115_1*i*5"/>
  <p:tag name="KSO_WM_TEMPLATE_CATEGORY" val="diagram"/>
  <p:tag name="KSO_WM_TEMPLATE_INDEX" val="20201115"/>
  <p:tag name="KSO_WM_UNIT_LAYERLEVEL" val="1"/>
  <p:tag name="KSO_WM_TAG_VERSION" val="1.0"/>
  <p:tag name="KSO_WM_BEAUTIFY_FLAG" val="#wm#"/>
  <p:tag name="KSO_WM_SCREEN_THEME_FLAG" val="Dlrq25wU2PGuGg5bbmjbDFVmODiXb/t2bg7pqxPBxvoZM+lNZO+kDDEeSJBKL3WnfnEMJV9dCkUhEdQCrz2G7yGCqigdDau0BvuENAynsrU=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1115_1*i*6"/>
  <p:tag name="KSO_WM_TEMPLATE_CATEGORY" val="diagram"/>
  <p:tag name="KSO_WM_TEMPLATE_INDEX" val="20201115"/>
  <p:tag name="KSO_WM_UNIT_LAYERLEVEL" val="1"/>
  <p:tag name="KSO_WM_TAG_VERSION" val="1.0"/>
  <p:tag name="KSO_WM_BEAUTIFY_FLAG" val="#wm#"/>
  <p:tag name="KSO_WM_UNIT_LINE_FORE_SCHEMECOLOR_INDEX_BRIGHTNESS" val="-0.5"/>
  <p:tag name="KSO_WM_UNIT_LINE_FORE_SCHEMECOLOR_INDEX" val="14"/>
  <p:tag name="KSO_WM_UNIT_LINE_FILL_TYPE" val="2"/>
  <p:tag name="KSO_WM_SCREEN_THEME_FLAG" val="Dlrq25wU2PGuGg5bbmjbDFVmODiXb/t2bg7pqxPBxvoZM+lNZO+kDDEeSJBKL3WnfnEMJV9dCkUhEdQCrz2G7yGCqigdDau0BvuENAynsrU=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1115_1*i*7"/>
  <p:tag name="KSO_WM_TEMPLATE_CATEGORY" val="diagram"/>
  <p:tag name="KSO_WM_TEMPLATE_INDEX" val="20201115"/>
  <p:tag name="KSO_WM_UNIT_LAYERLEVEL" val="1"/>
  <p:tag name="KSO_WM_TAG_VERSION" val="1.0"/>
  <p:tag name="KSO_WM_BEAUTIFY_FLAG" val="#wm#"/>
  <p:tag name="KSO_WM_UNIT_LINE_FORE_SCHEMECOLOR_INDEX_BRIGHTNESS" val="-0.5"/>
  <p:tag name="KSO_WM_UNIT_LINE_FORE_SCHEMECOLOR_INDEX" val="14"/>
  <p:tag name="KSO_WM_UNIT_LINE_FILL_TYPE" val="2"/>
  <p:tag name="KSO_WM_SCREEN_THEME_FLAG" val="Dlrq25wU2PGuGg5bbmjbDFVmODiXb/t2bg7pqxPBxvoZM+lNZO+kDDEeSJBKL3WnfnEMJV9dCkUhEdQCrz2G7yGCqigdDau0BvuENAynsrU="/>
</p:tagLst>
</file>

<file path=ppt/tags/tag415.xml><?xml version="1.0" encoding="utf-8"?>
<p:tagLst xmlns:p="http://schemas.openxmlformats.org/presentationml/2006/main">
  <p:tag name="KSO_WM_BEAUTIFY_FLAG" val="#wm#"/>
  <p:tag name="KSO_WM_TEMPLATE_CATEGORY" val="diagram"/>
  <p:tag name="KSO_WM_TEMPLATE_INDEX" val="20201115"/>
  <p:tag name="KSO_WM_SLIDE_ID" val="diagram20201115_1"/>
  <p:tag name="KSO_WM_TEMPLATE_SUBCATEGORY" val="0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732*335"/>
  <p:tag name="KSO_WM_SLIDE_POSITION" val="113*102"/>
  <p:tag name="KSO_WM_TAG_VERSION" val="1.0"/>
  <p:tag name="KSO_WM_SLIDE_LAYOUT" val="a_f"/>
  <p:tag name="KSO_WM_SLIDE_LAYOUT_CNT" val="1_1"/>
  <p:tag name="KSO_WM_TEMPLATE_MASTER_TYPE" val="0"/>
  <p:tag name="KSO_WM_TEMPLATE_COLOR_TYPE" val="0"/>
  <p:tag name="KSO_WM_SLIDE_BK_DARK_LIGHT" val="2"/>
  <p:tag name="KSO_WM_SLIDE_BACKGROUND_TYPE" val="general"/>
  <p:tag name="KSO_WM_SCREEN_THEME_FLAG" val="Dlrq25wU2PGuGg5bbmjbDFVmODiXb/t2bg7pqxPBxvoZM+lNZO+kDDEeSJBKL3WnfnEMJV9dCkUhEdQCrz2G7yGCqigdDau0BvuENAynsrU="/>
</p:tagLst>
</file>

<file path=ppt/tags/tag416.xml><?xml version="1.0" encoding="utf-8"?>
<p:tagLst xmlns:p="http://schemas.openxmlformats.org/presentationml/2006/main">
  <p:tag name="KSO_WPP_MARK_KEY" val="424d88e4-32c9-48b1-8c11-a0e614b61e05"/>
  <p:tag name="COMMONDATA" val="eyJoZGlkIjoiNTk5Y2MwZWJkN2MzMzA3NmQyZTBmZDdjNGU0YmRhOGMifQ=="/>
  <p:tag name="KSO_WM_SCREEN_THEME_FLAG" val="Dlrq25wU2PGuGg5bbmjbDFVmODiXb/t2bg7pqxPBxvoZM+lNZO+kDDEeSJBKL3WnfnEMJV9dCkUhEdQCrz2G7yGCqigdDau0BvuENAynsrU=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F5FCE1"/>
      </a:dk2>
      <a:lt2>
        <a:srgbClr val="FEFEFD"/>
      </a:lt2>
      <a:accent1>
        <a:srgbClr val="9FB760"/>
      </a:accent1>
      <a:accent2>
        <a:srgbClr val="64B576"/>
      </a:accent2>
      <a:accent3>
        <a:srgbClr val="41AC96"/>
      </a:accent3>
      <a:accent4>
        <a:srgbClr val="379CB5"/>
      </a:accent4>
      <a:accent5>
        <a:srgbClr val="4488C2"/>
      </a:accent5>
      <a:accent6>
        <a:srgbClr val="6174B5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EEE9E9"/>
      </a:dk2>
      <a:lt2>
        <a:srgbClr val="FFFFFF"/>
      </a:lt2>
      <a:accent1>
        <a:srgbClr val="CE676D"/>
      </a:accent1>
      <a:accent2>
        <a:srgbClr val="D37D5C"/>
      </a:accent2>
      <a:accent3>
        <a:srgbClr val="D39547"/>
      </a:accent3>
      <a:accent4>
        <a:srgbClr val="E38A4D"/>
      </a:accent4>
      <a:accent5>
        <a:srgbClr val="E3658B"/>
      </a:accent5>
      <a:accent6>
        <a:srgbClr val="936DC1"/>
      </a:accent6>
      <a:hlink>
        <a:srgbClr val="0563C1"/>
      </a:hlink>
      <a:folHlink>
        <a:srgbClr val="954E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">
      <a:dk1>
        <a:srgbClr val="000000"/>
      </a:dk1>
      <a:lt1>
        <a:srgbClr val="FFFFFF"/>
      </a:lt1>
      <a:dk2>
        <a:srgbClr val="F5FCE1"/>
      </a:dk2>
      <a:lt2>
        <a:srgbClr val="FEFEFD"/>
      </a:lt2>
      <a:accent1>
        <a:srgbClr val="9FB760"/>
      </a:accent1>
      <a:accent2>
        <a:srgbClr val="64B576"/>
      </a:accent2>
      <a:accent3>
        <a:srgbClr val="41AC96"/>
      </a:accent3>
      <a:accent4>
        <a:srgbClr val="379CB5"/>
      </a:accent4>
      <a:accent5>
        <a:srgbClr val="4488C2"/>
      </a:accent5>
      <a:accent6>
        <a:srgbClr val="6174B5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2428</Words>
  <PresentationFormat>宽屏</PresentationFormat>
  <Paragraphs>195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32</vt:i4>
      </vt:variant>
    </vt:vector>
  </HeadingPairs>
  <TitlesOfParts>
    <vt:vector size="65" baseType="lpstr">
      <vt:lpstr>Arial</vt:lpstr>
      <vt:lpstr>宋体</vt:lpstr>
      <vt:lpstr>Wingdings</vt:lpstr>
      <vt:lpstr>隶书</vt:lpstr>
      <vt:lpstr>汉仪尚巍手书W</vt:lpstr>
      <vt:lpstr>微软雅黑</vt:lpstr>
      <vt:lpstr>华文新魏</vt:lpstr>
      <vt:lpstr>阿里巴巴普惠体 B</vt:lpstr>
      <vt:lpstr>方正清刻本悦宋简体</vt:lpstr>
      <vt:lpstr>黑体</vt:lpstr>
      <vt:lpstr>Times New Roman</vt:lpstr>
      <vt:lpstr>华文楷体</vt:lpstr>
      <vt:lpstr>楷体</vt:lpstr>
      <vt:lpstr>楷体_GB2312</vt:lpstr>
      <vt:lpstr>新宋体</vt:lpstr>
      <vt:lpstr>汉仪颜楷简</vt:lpstr>
      <vt:lpstr>华文隶书</vt:lpstr>
      <vt:lpstr>Arial Unicode MS</vt:lpstr>
      <vt:lpstr>Calibri</vt:lpstr>
      <vt:lpstr>Segoe UI</vt:lpstr>
      <vt:lpstr>方正舒体</vt:lpstr>
      <vt:lpstr>Wingdings</vt:lpstr>
      <vt:lpstr>等线</vt:lpstr>
      <vt:lpstr>Malgun Gothic Semilight</vt:lpstr>
      <vt:lpstr>PMingLiU-ExtB</vt:lpstr>
      <vt:lpstr>Yu Gothic</vt:lpstr>
      <vt:lpstr>方正仿宋_GB2312</vt:lpstr>
      <vt:lpstr>方正苏新诗柳楷_GBK</vt:lpstr>
      <vt:lpstr>方正全福体</vt:lpstr>
      <vt:lpstr>Office 主题</vt:lpstr>
      <vt:lpstr>2_Office 主题​​</vt:lpstr>
      <vt:lpstr>1_Office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一句话的代价</vt:lpstr>
      <vt:lpstr>楚怀王入秦而不返</vt:lpstr>
      <vt:lpstr>PowerPoint 演示文稿</vt:lpstr>
      <vt:lpstr>楚怀王不得不说的那些事</vt:lpstr>
      <vt:lpstr>楚怀王不得不说的那些事</vt:lpstr>
      <vt:lpstr>楚怀王不得不说的那些事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2020-08-29T13:08:00Z</dcterms:created>
  <dcterms:modified xsi:type="dcterms:W3CDTF">2023-02-20T01:16:21Z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2052-11.1.0.12970</vt:lpwstr>
  </property>
  <property fmtid="{D5CDD505-2E9C-101B-9397-08002B2CF9AE}" pid="3" name="KSOSaveFontToCloudKey">
    <vt:lpwstr>248782690_embed</vt:lpwstr>
  </property>
  <property fmtid="{D5CDD505-2E9C-101B-9397-08002B2CF9AE}" pid="4" name="ICV">
    <vt:lpwstr>C8D7FA827F1F46C5B7EB45E0CACC2BAC</vt:lpwstr>
  </property>
</Properties>
</file>