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0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105"/>
  </p:handoutMasterIdLst>
  <p:sldIdLst>
    <p:sldId id="256" r:id="rId3"/>
    <p:sldId id="298" r:id="rId4"/>
    <p:sldId id="596" r:id="rId5"/>
    <p:sldId id="333" r:id="rId6"/>
    <p:sldId id="257" r:id="rId7"/>
    <p:sldId id="597" r:id="rId8"/>
    <p:sldId id="334" r:id="rId9"/>
    <p:sldId id="385" r:id="rId10"/>
    <p:sldId id="686" r:id="rId11"/>
    <p:sldId id="442" r:id="rId12"/>
    <p:sldId id="441" r:id="rId13"/>
    <p:sldId id="443" r:id="rId14"/>
    <p:sldId id="501" r:id="rId15"/>
    <p:sldId id="500" r:id="rId16"/>
    <p:sldId id="492" r:id="rId17"/>
    <p:sldId id="498" r:id="rId18"/>
    <p:sldId id="499" r:id="rId19"/>
    <p:sldId id="493" r:id="rId20"/>
    <p:sldId id="494" r:id="rId21"/>
    <p:sldId id="495" r:id="rId22"/>
    <p:sldId id="496" r:id="rId23"/>
    <p:sldId id="445" r:id="rId24"/>
    <p:sldId id="796" r:id="rId26"/>
    <p:sldId id="795" r:id="rId27"/>
    <p:sldId id="583" r:id="rId28"/>
    <p:sldId id="584" r:id="rId29"/>
    <p:sldId id="585" r:id="rId30"/>
    <p:sldId id="502" r:id="rId31"/>
    <p:sldId id="582" r:id="rId32"/>
    <p:sldId id="794" r:id="rId33"/>
    <p:sldId id="797" r:id="rId34"/>
    <p:sldId id="798" r:id="rId35"/>
    <p:sldId id="799" r:id="rId36"/>
    <p:sldId id="800" r:id="rId37"/>
    <p:sldId id="801" r:id="rId38"/>
    <p:sldId id="802" r:id="rId39"/>
    <p:sldId id="803" r:id="rId40"/>
    <p:sldId id="804" r:id="rId41"/>
    <p:sldId id="805" r:id="rId42"/>
    <p:sldId id="806" r:id="rId43"/>
    <p:sldId id="807" r:id="rId44"/>
    <p:sldId id="808" r:id="rId45"/>
    <p:sldId id="809" r:id="rId46"/>
    <p:sldId id="810" r:id="rId47"/>
    <p:sldId id="811" r:id="rId48"/>
    <p:sldId id="812" r:id="rId49"/>
    <p:sldId id="813" r:id="rId50"/>
    <p:sldId id="814" r:id="rId51"/>
    <p:sldId id="815" r:id="rId52"/>
    <p:sldId id="816" r:id="rId53"/>
    <p:sldId id="817" r:id="rId54"/>
    <p:sldId id="818" r:id="rId55"/>
    <p:sldId id="819" r:id="rId56"/>
    <p:sldId id="820" r:id="rId57"/>
    <p:sldId id="821" r:id="rId58"/>
    <p:sldId id="822" r:id="rId59"/>
    <p:sldId id="823" r:id="rId60"/>
    <p:sldId id="824" r:id="rId61"/>
    <p:sldId id="825" r:id="rId62"/>
    <p:sldId id="826" r:id="rId63"/>
    <p:sldId id="827" r:id="rId64"/>
    <p:sldId id="828" r:id="rId65"/>
    <p:sldId id="829" r:id="rId66"/>
    <p:sldId id="830" r:id="rId67"/>
    <p:sldId id="831" r:id="rId68"/>
    <p:sldId id="832" r:id="rId69"/>
    <p:sldId id="833" r:id="rId70"/>
    <p:sldId id="689" r:id="rId71"/>
    <p:sldId id="345" r:id="rId72"/>
    <p:sldId id="339" r:id="rId73"/>
    <p:sldId id="338" r:id="rId74"/>
    <p:sldId id="341" r:id="rId75"/>
    <p:sldId id="386" r:id="rId76"/>
    <p:sldId id="387" r:id="rId77"/>
    <p:sldId id="688" r:id="rId78"/>
    <p:sldId id="391" r:id="rId79"/>
    <p:sldId id="393" r:id="rId80"/>
    <p:sldId id="395" r:id="rId81"/>
    <p:sldId id="394" r:id="rId82"/>
    <p:sldId id="398" r:id="rId83"/>
    <p:sldId id="396" r:id="rId84"/>
    <p:sldId id="399" r:id="rId85"/>
    <p:sldId id="397" r:id="rId86"/>
    <p:sldId id="586" r:id="rId87"/>
    <p:sldId id="388" r:id="rId88"/>
    <p:sldId id="777" r:id="rId89"/>
    <p:sldId id="690" r:id="rId90"/>
    <p:sldId id="694" r:id="rId91"/>
    <p:sldId id="691" r:id="rId92"/>
    <p:sldId id="692" r:id="rId93"/>
    <p:sldId id="693" r:id="rId94"/>
    <p:sldId id="695" r:id="rId95"/>
    <p:sldId id="587" r:id="rId96"/>
    <p:sldId id="588" r:id="rId97"/>
    <p:sldId id="591" r:id="rId98"/>
    <p:sldId id="593" r:id="rId99"/>
    <p:sldId id="594" r:id="rId100"/>
    <p:sldId id="590" r:id="rId101"/>
    <p:sldId id="592" r:id="rId102"/>
    <p:sldId id="389" r:id="rId103"/>
    <p:sldId id="595" r:id="rId104"/>
  </p:sldIdLst>
  <p:sldSz cx="12192000" cy="6858000"/>
  <p:notesSz cx="7103745" cy="10234295"/>
  <p:custDataLst>
    <p:tags r:id="rId1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kb1.com" initials="" lastIdx="0" clrIdx="0"/>
  <p:cmAuthor id="1" name="作者" initials="A" lastIdx="0" clrIdx="1"/>
  <p:cmAuthor id="2" name="w茜" initials="w" lastIdx="2" clrIdx="1"/>
  <p:cmAuthor id="3" name="lenovo" initials="l" lastIdx="2" clrIdx="2"/>
  <p:cmAuthor id="4" name="新课标第一网" initials="新" lastIdx="0" clrIdx="0"/>
  <p:cmAuthor id="5" name="姜伟光" initials="姜" lastIdx="0" clrIdx="0"/>
  <p:cmAuthor id="6" name="iwenping" initials="i" lastIdx="0" clrIdx="0"/>
  <p:cmAuthor id="7" name="宋洁然" initials="宋" lastIdx="0" clrIdx="1"/>
  <p:cmAuthor id="8" name="ming qiu" initials="m" lastIdx="0" clrIdx="1"/>
  <p:cmAuthor id="9" name="liu yanyi" initials="ly" lastIdx="1" clrIdx="8"/>
  <p:cmAuthor id="10" name="86136" initials="8" lastIdx="1" clrIdx="9"/>
  <p:cmAuthor id="11" name="善良 的路辉" initials="A" lastIdx="1" clrIdx="10"/>
  <p:cmAuthor id="12" name="wangxi" initials="w" lastIdx="1" clrIdx="1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3232"/>
    <a:srgbClr val="B2B2B2"/>
    <a:srgbClr val="202020"/>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164" d="100"/>
          <a:sy n="164" d="100"/>
        </p:scale>
        <p:origin x="264" y="100"/>
      </p:cViewPr>
      <p:guideLst>
        <p:guide orient="horz" pos="2237"/>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0" Type="http://schemas.openxmlformats.org/officeDocument/2006/relationships/tags" Target="tags/tag585.xml"/><Relationship Id="rId11" Type="http://schemas.openxmlformats.org/officeDocument/2006/relationships/slide" Target="slides/slide9.xml"/><Relationship Id="rId109" Type="http://schemas.openxmlformats.org/officeDocument/2006/relationships/commentAuthors" Target="commentAuthors.xml"/><Relationship Id="rId108" Type="http://schemas.openxmlformats.org/officeDocument/2006/relationships/tableStyles" Target="tableStyles.xml"/><Relationship Id="rId107" Type="http://schemas.openxmlformats.org/officeDocument/2006/relationships/viewProps" Target="viewProps.xml"/><Relationship Id="rId106" Type="http://schemas.openxmlformats.org/officeDocument/2006/relationships/presProps" Target="presProps.xml"/><Relationship Id="rId105" Type="http://schemas.openxmlformats.org/officeDocument/2006/relationships/handoutMaster" Target="handoutMasters/handoutMaster1.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247" y="1279525"/>
            <a:ext cx="6141156"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分值相加；各个阶段的总分值，中外</a:t>
            </a:r>
            <a:r>
              <a:rPr lang="en-US" altLang="zh-CN"/>
              <a:t>7:3</a:t>
            </a:r>
            <a:r>
              <a:rPr lang="zh-CN" altLang="en-US"/>
              <a:t>；不要折线图</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第一</a:t>
            </a:r>
            <a:r>
              <a:rPr lang="en-US" altLang="zh-CN"/>
              <a:t>  </a:t>
            </a:r>
            <a:r>
              <a:rPr lang="zh-CN" altLang="en-US"/>
              <a:t>考了什么</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复习手册怎么做</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2600" y="1279525"/>
            <a:ext cx="6140450" cy="3454400"/>
          </a:xfrm>
        </p:spPr>
      </p:sp>
      <p:sp>
        <p:nvSpPr>
          <p:cNvPr id="3" name="文本占位符 2"/>
          <p:cNvSpPr>
            <a:spLocks noGrp="1"/>
          </p:cNvSpPr>
          <p:nvPr>
            <p:ph type="body" idx="3"/>
          </p:nvPr>
        </p:nvSpPr>
        <p:spPr/>
        <p:txBody>
          <a:bodyPr/>
          <a:lstStyle/>
          <a:p>
            <a:r>
              <a:rPr lang="zh-CN" altLang="en-US">
                <a:sym typeface="+mn-ea"/>
              </a:rPr>
              <a:t>学生要认真审题，大胆的利用材料，尽可能调动相关知识。</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学生要认真审题，大胆的利用材料，尽可能调动相关知识。</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2600" y="1279525"/>
            <a:ext cx="6140450" cy="3454400"/>
          </a:xfrm>
        </p:spPr>
      </p:sp>
      <p:sp>
        <p:nvSpPr>
          <p:cNvPr id="3" name="文本占位符 2"/>
          <p:cNvSpPr>
            <a:spLocks noGrp="1"/>
          </p:cNvSpPr>
          <p:nvPr>
            <p:ph type="body" idx="3"/>
          </p:nvPr>
        </p:nvSpPr>
        <p:spPr/>
        <p:txBody>
          <a:bodyPr/>
          <a:lstStyle/>
          <a:p>
            <a:r>
              <a:rPr lang="zh-CN" altLang="en-US"/>
              <a:t>学生要认真审题，大胆的利用材料，背景原因类</a:t>
            </a:r>
            <a:r>
              <a:rPr lang="en-US" altLang="zh-CN"/>
              <a:t> </a:t>
            </a:r>
            <a:r>
              <a:rPr lang="zh-CN" altLang="en-US"/>
              <a:t>如何作答</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2600" y="1279525"/>
            <a:ext cx="6140450" cy="3454400"/>
          </a:xfrm>
        </p:spPr>
      </p:sp>
      <p:sp>
        <p:nvSpPr>
          <p:cNvPr id="3" name="文本占位符 2"/>
          <p:cNvSpPr>
            <a:spLocks noGrp="1"/>
          </p:cNvSpPr>
          <p:nvPr>
            <p:ph type="body" idx="3"/>
          </p:nvPr>
        </p:nvSpPr>
        <p:spPr/>
        <p:txBody>
          <a:bodyPr/>
          <a:lstStyle/>
          <a:p>
            <a:r>
              <a:rPr lang="zh-CN" altLang="en-US"/>
              <a:t>学生要敢结合题意，坚持正确的价值理念下大胆的写相关答案。</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image" Target="../media/image3.jpeg"/><Relationship Id="rId15" Type="http://schemas.openxmlformats.org/officeDocument/2006/relationships/tags" Target="../tags/tag111.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0" Type="http://schemas.openxmlformats.org/officeDocument/2006/relationships/tags" Target="../tags/tag13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0" Type="http://schemas.openxmlformats.org/officeDocument/2006/relationships/tags" Target="../tags/tag14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0" Type="http://schemas.openxmlformats.org/officeDocument/2006/relationships/tags" Target="../tags/tag150.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2.jpeg"/><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0" Type="http://schemas.openxmlformats.org/officeDocument/2006/relationships/tags" Target="../tags/tag7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Freeform 5"/>
          <p:cNvSpPr/>
          <p:nvPr>
            <p:custDataLst>
              <p:tags r:id="rId3"/>
            </p:custDataLst>
          </p:nvPr>
        </p:nvSpPr>
        <p:spPr bwMode="auto">
          <a:xfrm>
            <a:off x="9530925" y="2515334"/>
            <a:ext cx="2301036" cy="2024894"/>
          </a:xfrm>
          <a:custGeom>
            <a:avLst/>
            <a:gdLst>
              <a:gd name="T0" fmla="*/ 2122 w 2749"/>
              <a:gd name="T1" fmla="*/ 92 h 2412"/>
              <a:gd name="T2" fmla="*/ 2417 w 2749"/>
              <a:gd name="T3" fmla="*/ 604 h 2412"/>
              <a:gd name="T4" fmla="*/ 2719 w 2749"/>
              <a:gd name="T5" fmla="*/ 1126 h 2412"/>
              <a:gd name="T6" fmla="*/ 2712 w 2749"/>
              <a:gd name="T7" fmla="*/ 1296 h 2412"/>
              <a:gd name="T8" fmla="*/ 2417 w 2749"/>
              <a:gd name="T9" fmla="*/ 1808 h 2412"/>
              <a:gd name="T10" fmla="*/ 2115 w 2749"/>
              <a:gd name="T11" fmla="*/ 2330 h 2412"/>
              <a:gd name="T12" fmla="*/ 1965 w 2749"/>
              <a:gd name="T13" fmla="*/ 2410 h 2412"/>
              <a:gd name="T14" fmla="*/ 1374 w 2749"/>
              <a:gd name="T15" fmla="*/ 2410 h 2412"/>
              <a:gd name="T16" fmla="*/ 771 w 2749"/>
              <a:gd name="T17" fmla="*/ 2410 h 2412"/>
              <a:gd name="T18" fmla="*/ 627 w 2749"/>
              <a:gd name="T19" fmla="*/ 2319 h 2412"/>
              <a:gd name="T20" fmla="*/ 332 w 2749"/>
              <a:gd name="T21" fmla="*/ 1808 h 2412"/>
              <a:gd name="T22" fmla="*/ 30 w 2749"/>
              <a:gd name="T23" fmla="*/ 1285 h 2412"/>
              <a:gd name="T24" fmla="*/ 36 w 2749"/>
              <a:gd name="T25" fmla="*/ 1115 h 2412"/>
              <a:gd name="T26" fmla="*/ 332 w 2749"/>
              <a:gd name="T27" fmla="*/ 604 h 2412"/>
              <a:gd name="T28" fmla="*/ 633 w 2749"/>
              <a:gd name="T29" fmla="*/ 81 h 2412"/>
              <a:gd name="T30" fmla="*/ 784 w 2749"/>
              <a:gd name="T31" fmla="*/ 2 h 2412"/>
              <a:gd name="T32" fmla="*/ 1374 w 2749"/>
              <a:gd name="T33" fmla="*/ 2 h 2412"/>
              <a:gd name="T34" fmla="*/ 1977 w 2749"/>
              <a:gd name="T35" fmla="*/ 2 h 2412"/>
              <a:gd name="T36" fmla="*/ 2122 w 2749"/>
              <a:gd name="T37" fmla="*/ 92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9" h="2412">
                <a:moveTo>
                  <a:pt x="2122" y="92"/>
                </a:moveTo>
                <a:lnTo>
                  <a:pt x="2417" y="604"/>
                </a:lnTo>
                <a:cubicBezTo>
                  <a:pt x="2518" y="778"/>
                  <a:pt x="2618" y="952"/>
                  <a:pt x="2719" y="1126"/>
                </a:cubicBezTo>
                <a:cubicBezTo>
                  <a:pt x="2749" y="1181"/>
                  <a:pt x="2748" y="1238"/>
                  <a:pt x="2712" y="1296"/>
                </a:cubicBezTo>
                <a:lnTo>
                  <a:pt x="2417" y="1808"/>
                </a:lnTo>
                <a:cubicBezTo>
                  <a:pt x="2317" y="1982"/>
                  <a:pt x="2216" y="2156"/>
                  <a:pt x="2115" y="2330"/>
                </a:cubicBezTo>
                <a:cubicBezTo>
                  <a:pt x="2083" y="2384"/>
                  <a:pt x="2033" y="2412"/>
                  <a:pt x="1965" y="2410"/>
                </a:cubicBezTo>
                <a:lnTo>
                  <a:pt x="1374" y="2410"/>
                </a:lnTo>
                <a:cubicBezTo>
                  <a:pt x="1173" y="2410"/>
                  <a:pt x="972" y="2410"/>
                  <a:pt x="771" y="2410"/>
                </a:cubicBezTo>
                <a:cubicBezTo>
                  <a:pt x="708" y="2408"/>
                  <a:pt x="659" y="2379"/>
                  <a:pt x="627" y="2319"/>
                </a:cubicBezTo>
                <a:lnTo>
                  <a:pt x="332" y="1808"/>
                </a:lnTo>
                <a:cubicBezTo>
                  <a:pt x="231" y="1634"/>
                  <a:pt x="130" y="1459"/>
                  <a:pt x="30" y="1285"/>
                </a:cubicBezTo>
                <a:cubicBezTo>
                  <a:pt x="0" y="1230"/>
                  <a:pt x="1" y="1173"/>
                  <a:pt x="36" y="1115"/>
                </a:cubicBezTo>
                <a:lnTo>
                  <a:pt x="332" y="604"/>
                </a:lnTo>
                <a:cubicBezTo>
                  <a:pt x="432" y="429"/>
                  <a:pt x="533" y="255"/>
                  <a:pt x="633" y="81"/>
                </a:cubicBezTo>
                <a:cubicBezTo>
                  <a:pt x="666" y="27"/>
                  <a:pt x="716" y="0"/>
                  <a:pt x="784" y="2"/>
                </a:cubicBezTo>
                <a:lnTo>
                  <a:pt x="1374" y="2"/>
                </a:lnTo>
                <a:cubicBezTo>
                  <a:pt x="1575" y="2"/>
                  <a:pt x="1776" y="2"/>
                  <a:pt x="1977" y="2"/>
                </a:cubicBezTo>
                <a:cubicBezTo>
                  <a:pt x="2041" y="3"/>
                  <a:pt x="2089" y="32"/>
                  <a:pt x="2122" y="92"/>
                </a:cubicBezTo>
                <a:close/>
              </a:path>
            </a:pathLst>
          </a:custGeom>
          <a:gradFill flip="none" rotWithShape="1">
            <a:gsLst>
              <a:gs pos="100000">
                <a:schemeClr val="accent4"/>
              </a:gs>
              <a:gs pos="0">
                <a:schemeClr val="accent4">
                  <a:lumMod val="50000"/>
                </a:schemeClr>
              </a:gs>
            </a:gsLst>
            <a:lin ang="5400000" scaled="1"/>
            <a:tileRect/>
          </a:gradFill>
          <a:ln w="38100" cap="flat">
            <a:solidFill>
              <a:schemeClr val="accent3"/>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8" name="Oval 6"/>
          <p:cNvSpPr>
            <a:spLocks noChangeArrowheads="1"/>
          </p:cNvSpPr>
          <p:nvPr>
            <p:custDataLst>
              <p:tags r:id="rId4"/>
            </p:custDataLst>
          </p:nvPr>
        </p:nvSpPr>
        <p:spPr bwMode="auto">
          <a:xfrm>
            <a:off x="776199" y="3206946"/>
            <a:ext cx="494732" cy="494910"/>
          </a:xfrm>
          <a:prstGeom prst="ellipse">
            <a:avLst/>
          </a:prstGeom>
          <a:gradFill flip="none" rotWithShape="1">
            <a:gsLst>
              <a:gs pos="100000">
                <a:schemeClr val="accent1"/>
              </a:gs>
              <a:gs pos="0">
                <a:schemeClr val="accent1">
                  <a:lumMod val="75000"/>
                </a:schemeClr>
              </a:gs>
            </a:gsLst>
            <a:lin ang="5400000" scaled="1"/>
            <a:tileRect/>
          </a:gradFill>
          <a:ln w="38100" cap="flat">
            <a:solidFill>
              <a:schemeClr val="accent1"/>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9" name="Oval 7"/>
          <p:cNvSpPr>
            <a:spLocks noChangeArrowheads="1"/>
          </p:cNvSpPr>
          <p:nvPr>
            <p:custDataLst>
              <p:tags r:id="rId5"/>
            </p:custDataLst>
          </p:nvPr>
        </p:nvSpPr>
        <p:spPr bwMode="auto">
          <a:xfrm>
            <a:off x="1377005" y="1562986"/>
            <a:ext cx="342621" cy="345978"/>
          </a:xfrm>
          <a:prstGeom prst="ellipse">
            <a:avLst/>
          </a:prstGeom>
          <a:gradFill>
            <a:gsLst>
              <a:gs pos="0">
                <a:schemeClr val="accent2">
                  <a:lumMod val="75000"/>
                </a:schemeClr>
              </a:gs>
              <a:gs pos="100000">
                <a:schemeClr val="accent2"/>
              </a:gs>
            </a:gsLst>
            <a:lin ang="5400000" scaled="0"/>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0" name="Oval 8"/>
          <p:cNvSpPr>
            <a:spLocks noChangeArrowheads="1"/>
          </p:cNvSpPr>
          <p:nvPr>
            <p:custDataLst>
              <p:tags r:id="rId6"/>
            </p:custDataLst>
          </p:nvPr>
        </p:nvSpPr>
        <p:spPr bwMode="auto">
          <a:xfrm>
            <a:off x="2491578" y="5531213"/>
            <a:ext cx="494732" cy="494910"/>
          </a:xfrm>
          <a:prstGeom prst="ellipse">
            <a:avLst/>
          </a:prstGeom>
          <a:gradFill>
            <a:gsLst>
              <a:gs pos="100000">
                <a:schemeClr val="accent2"/>
              </a:gs>
              <a:gs pos="0">
                <a:schemeClr val="accent2">
                  <a:lumMod val="75000"/>
                </a:schemeClr>
              </a:gs>
            </a:gsLst>
            <a:lin ang="5400000" scaled="1"/>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1" name="Oval 9"/>
          <p:cNvSpPr>
            <a:spLocks noChangeArrowheads="1"/>
          </p:cNvSpPr>
          <p:nvPr>
            <p:custDataLst>
              <p:tags r:id="rId7"/>
            </p:custDataLst>
          </p:nvPr>
        </p:nvSpPr>
        <p:spPr bwMode="auto">
          <a:xfrm>
            <a:off x="400938" y="4795284"/>
            <a:ext cx="354991" cy="355120"/>
          </a:xfrm>
          <a:prstGeom prst="ellipse">
            <a:avLst/>
          </a:prstGeom>
          <a:gradFill flip="none" rotWithShape="1">
            <a:gsLst>
              <a:gs pos="100000">
                <a:schemeClr val="accent6"/>
              </a:gs>
              <a:gs pos="0">
                <a:schemeClr val="accent6">
                  <a:lumMod val="75000"/>
                </a:schemeClr>
              </a:gs>
            </a:gsLst>
            <a:lin ang="5400000" scaled="1"/>
            <a:tileRect/>
          </a:gradFill>
          <a:ln w="38100" cap="flat">
            <a:solidFill>
              <a:schemeClr val="accent6"/>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2" name="Oval 10"/>
          <p:cNvSpPr>
            <a:spLocks noChangeArrowheads="1"/>
          </p:cNvSpPr>
          <p:nvPr>
            <p:custDataLst>
              <p:tags r:id="rId8"/>
            </p:custDataLst>
          </p:nvPr>
        </p:nvSpPr>
        <p:spPr bwMode="auto">
          <a:xfrm>
            <a:off x="1120491" y="282031"/>
            <a:ext cx="427824" cy="427978"/>
          </a:xfrm>
          <a:prstGeom prst="ellipse">
            <a:avLst/>
          </a:prstGeom>
          <a:gradFill flip="none" rotWithShape="1">
            <a:gsLst>
              <a:gs pos="100000">
                <a:schemeClr val="accent3"/>
              </a:gs>
              <a:gs pos="0">
                <a:schemeClr val="accent3">
                  <a:lumMod val="60000"/>
                  <a:lumOff val="40000"/>
                </a:schemeClr>
              </a:gs>
            </a:gsLst>
            <a:lin ang="5400000" scaled="1"/>
            <a:tileRect/>
          </a:gradFill>
          <a:ln w="38100" cap="flat">
            <a:solidFill>
              <a:schemeClr val="accent3">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3" name="Oval 11"/>
          <p:cNvSpPr>
            <a:spLocks noChangeArrowheads="1"/>
          </p:cNvSpPr>
          <p:nvPr>
            <p:custDataLst>
              <p:tags r:id="rId9"/>
            </p:custDataLst>
          </p:nvPr>
        </p:nvSpPr>
        <p:spPr bwMode="auto">
          <a:xfrm>
            <a:off x="1511259" y="6285424"/>
            <a:ext cx="263996" cy="264092"/>
          </a:xfrm>
          <a:prstGeom prst="ellipse">
            <a:avLst/>
          </a:prstGeom>
          <a:gradFill>
            <a:gsLst>
              <a:gs pos="0">
                <a:schemeClr val="accent4">
                  <a:lumMod val="75000"/>
                </a:schemeClr>
              </a:gs>
              <a:gs pos="100000">
                <a:schemeClr val="accent4"/>
              </a:gs>
            </a:gsLst>
            <a:lin ang="5400000" scaled="0"/>
          </a:gradFill>
          <a:ln w="38100" cap="flat">
            <a:solidFill>
              <a:schemeClr val="accent4"/>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4" name="Freeform 12"/>
          <p:cNvSpPr>
            <a:spLocks noEditPoints="1"/>
          </p:cNvSpPr>
          <p:nvPr>
            <p:custDataLst>
              <p:tags r:id="rId10"/>
            </p:custDataLst>
          </p:nvPr>
        </p:nvSpPr>
        <p:spPr bwMode="auto">
          <a:xfrm>
            <a:off x="9998444" y="2982859"/>
            <a:ext cx="1388512" cy="1089844"/>
          </a:xfrm>
          <a:custGeom>
            <a:avLst/>
            <a:gdLst>
              <a:gd name="T0" fmla="*/ 589 w 1602"/>
              <a:gd name="T1" fmla="*/ 636 h 1255"/>
              <a:gd name="T2" fmla="*/ 817 w 1602"/>
              <a:gd name="T3" fmla="*/ 518 h 1255"/>
              <a:gd name="T4" fmla="*/ 1246 w 1602"/>
              <a:gd name="T5" fmla="*/ 445 h 1255"/>
              <a:gd name="T6" fmla="*/ 1364 w 1602"/>
              <a:gd name="T7" fmla="*/ 270 h 1255"/>
              <a:gd name="T8" fmla="*/ 1191 w 1602"/>
              <a:gd name="T9" fmla="*/ 389 h 1255"/>
              <a:gd name="T10" fmla="*/ 817 w 1602"/>
              <a:gd name="T11" fmla="*/ 408 h 1255"/>
              <a:gd name="T12" fmla="*/ 1602 w 1602"/>
              <a:gd name="T13" fmla="*/ 168 h 1255"/>
              <a:gd name="T14" fmla="*/ 973 w 1602"/>
              <a:gd name="T15" fmla="*/ 67 h 1255"/>
              <a:gd name="T16" fmla="*/ 913 w 1602"/>
              <a:gd name="T17" fmla="*/ 0 h 1255"/>
              <a:gd name="T18" fmla="*/ 321 w 1602"/>
              <a:gd name="T19" fmla="*/ 67 h 1255"/>
              <a:gd name="T20" fmla="*/ 365 w 1602"/>
              <a:gd name="T21" fmla="*/ 168 h 1255"/>
              <a:gd name="T22" fmla="*/ 451 w 1602"/>
              <a:gd name="T23" fmla="*/ 284 h 1255"/>
              <a:gd name="T24" fmla="*/ 1476 w 1602"/>
              <a:gd name="T25" fmla="*/ 168 h 1255"/>
              <a:gd name="T26" fmla="*/ 742 w 1602"/>
              <a:gd name="T27" fmla="*/ 824 h 1255"/>
              <a:gd name="T28" fmla="*/ 1476 w 1602"/>
              <a:gd name="T29" fmla="*/ 857 h 1255"/>
              <a:gd name="T30" fmla="*/ 754 w 1602"/>
              <a:gd name="T31" fmla="*/ 893 h 1255"/>
              <a:gd name="T32" fmla="*/ 756 w 1602"/>
              <a:gd name="T33" fmla="*/ 1000 h 1255"/>
              <a:gd name="T34" fmla="*/ 913 w 1602"/>
              <a:gd name="T35" fmla="*/ 1245 h 1255"/>
              <a:gd name="T36" fmla="*/ 973 w 1602"/>
              <a:gd name="T37" fmla="*/ 1000 h 1255"/>
              <a:gd name="T38" fmla="*/ 1262 w 1602"/>
              <a:gd name="T39" fmla="*/ 1238 h 1255"/>
              <a:gd name="T40" fmla="*/ 1236 w 1602"/>
              <a:gd name="T41" fmla="*/ 1000 h 1255"/>
              <a:gd name="T42" fmla="*/ 1602 w 1602"/>
              <a:gd name="T43" fmla="*/ 893 h 1255"/>
              <a:gd name="T44" fmla="*/ 1562 w 1602"/>
              <a:gd name="T45" fmla="*/ 168 h 1255"/>
              <a:gd name="T46" fmla="*/ 336 w 1602"/>
              <a:gd name="T47" fmla="*/ 649 h 1255"/>
              <a:gd name="T48" fmla="*/ 491 w 1602"/>
              <a:gd name="T49" fmla="*/ 493 h 1255"/>
              <a:gd name="T50" fmla="*/ 180 w 1602"/>
              <a:gd name="T51" fmla="*/ 493 h 1255"/>
              <a:gd name="T52" fmla="*/ 436 w 1602"/>
              <a:gd name="T53" fmla="*/ 681 h 1255"/>
              <a:gd name="T54" fmla="*/ 378 w 1602"/>
              <a:gd name="T55" fmla="*/ 681 h 1255"/>
              <a:gd name="T56" fmla="*/ 394 w 1602"/>
              <a:gd name="T57" fmla="*/ 710 h 1255"/>
              <a:gd name="T58" fmla="*/ 410 w 1602"/>
              <a:gd name="T59" fmla="*/ 1067 h 1255"/>
              <a:gd name="T60" fmla="*/ 270 w 1602"/>
              <a:gd name="T61" fmla="*/ 1067 h 1255"/>
              <a:gd name="T62" fmla="*/ 286 w 1602"/>
              <a:gd name="T63" fmla="*/ 710 h 1255"/>
              <a:gd name="T64" fmla="*/ 303 w 1602"/>
              <a:gd name="T65" fmla="*/ 681 h 1255"/>
              <a:gd name="T66" fmla="*/ 0 w 1602"/>
              <a:gd name="T67" fmla="*/ 916 h 1255"/>
              <a:gd name="T68" fmla="*/ 138 w 1602"/>
              <a:gd name="T69" fmla="*/ 1255 h 1255"/>
              <a:gd name="T70" fmla="*/ 186 w 1602"/>
              <a:gd name="T71" fmla="*/ 905 h 1255"/>
              <a:gd name="T72" fmla="*/ 481 w 1602"/>
              <a:gd name="T73" fmla="*/ 1255 h 1255"/>
              <a:gd name="T74" fmla="*/ 529 w 1602"/>
              <a:gd name="T75" fmla="*/ 905 h 1255"/>
              <a:gd name="T76" fmla="*/ 671 w 1602"/>
              <a:gd name="T77" fmla="*/ 1255 h 1255"/>
              <a:gd name="T78" fmla="*/ 436 w 1602"/>
              <a:gd name="T79" fmla="*/ 681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2" h="1255">
                <a:moveTo>
                  <a:pt x="817" y="408"/>
                </a:moveTo>
                <a:lnTo>
                  <a:pt x="589" y="636"/>
                </a:lnTo>
                <a:cubicBezTo>
                  <a:pt x="613" y="648"/>
                  <a:pt x="634" y="664"/>
                  <a:pt x="653" y="683"/>
                </a:cubicBezTo>
                <a:lnTo>
                  <a:pt x="817" y="518"/>
                </a:lnTo>
                <a:lnTo>
                  <a:pt x="995" y="696"/>
                </a:lnTo>
                <a:lnTo>
                  <a:pt x="1246" y="445"/>
                </a:lnTo>
                <a:lnTo>
                  <a:pt x="1284" y="543"/>
                </a:lnTo>
                <a:lnTo>
                  <a:pt x="1364" y="270"/>
                </a:lnTo>
                <a:lnTo>
                  <a:pt x="1091" y="350"/>
                </a:lnTo>
                <a:lnTo>
                  <a:pt x="1191" y="389"/>
                </a:lnTo>
                <a:lnTo>
                  <a:pt x="995" y="585"/>
                </a:lnTo>
                <a:lnTo>
                  <a:pt x="817" y="408"/>
                </a:lnTo>
                <a:close/>
                <a:moveTo>
                  <a:pt x="1602" y="168"/>
                </a:moveTo>
                <a:lnTo>
                  <a:pt x="1602" y="168"/>
                </a:lnTo>
                <a:lnTo>
                  <a:pt x="1602" y="67"/>
                </a:lnTo>
                <a:lnTo>
                  <a:pt x="973" y="67"/>
                </a:lnTo>
                <a:lnTo>
                  <a:pt x="973" y="0"/>
                </a:lnTo>
                <a:lnTo>
                  <a:pt x="913" y="0"/>
                </a:lnTo>
                <a:lnTo>
                  <a:pt x="913" y="67"/>
                </a:lnTo>
                <a:lnTo>
                  <a:pt x="321" y="67"/>
                </a:lnTo>
                <a:lnTo>
                  <a:pt x="321" y="168"/>
                </a:lnTo>
                <a:lnTo>
                  <a:pt x="365" y="168"/>
                </a:lnTo>
                <a:lnTo>
                  <a:pt x="365" y="256"/>
                </a:lnTo>
                <a:cubicBezTo>
                  <a:pt x="396" y="260"/>
                  <a:pt x="425" y="269"/>
                  <a:pt x="451" y="284"/>
                </a:cubicBezTo>
                <a:lnTo>
                  <a:pt x="451" y="168"/>
                </a:lnTo>
                <a:lnTo>
                  <a:pt x="1476" y="168"/>
                </a:lnTo>
                <a:lnTo>
                  <a:pt x="1476" y="824"/>
                </a:lnTo>
                <a:lnTo>
                  <a:pt x="742" y="824"/>
                </a:lnTo>
                <a:cubicBezTo>
                  <a:pt x="745" y="835"/>
                  <a:pt x="748" y="846"/>
                  <a:pt x="750" y="857"/>
                </a:cubicBezTo>
                <a:lnTo>
                  <a:pt x="1476" y="857"/>
                </a:lnTo>
                <a:lnTo>
                  <a:pt x="1476" y="893"/>
                </a:lnTo>
                <a:lnTo>
                  <a:pt x="754" y="893"/>
                </a:lnTo>
                <a:cubicBezTo>
                  <a:pt x="755" y="901"/>
                  <a:pt x="756" y="908"/>
                  <a:pt x="756" y="916"/>
                </a:cubicBezTo>
                <a:lnTo>
                  <a:pt x="756" y="1000"/>
                </a:lnTo>
                <a:lnTo>
                  <a:pt x="913" y="1000"/>
                </a:lnTo>
                <a:lnTo>
                  <a:pt x="913" y="1245"/>
                </a:lnTo>
                <a:lnTo>
                  <a:pt x="973" y="1245"/>
                </a:lnTo>
                <a:lnTo>
                  <a:pt x="973" y="1000"/>
                </a:lnTo>
                <a:lnTo>
                  <a:pt x="1172" y="1000"/>
                </a:lnTo>
                <a:lnTo>
                  <a:pt x="1262" y="1238"/>
                </a:lnTo>
                <a:lnTo>
                  <a:pt x="1320" y="1223"/>
                </a:lnTo>
                <a:lnTo>
                  <a:pt x="1236" y="1000"/>
                </a:lnTo>
                <a:lnTo>
                  <a:pt x="1602" y="1000"/>
                </a:lnTo>
                <a:lnTo>
                  <a:pt x="1602" y="893"/>
                </a:lnTo>
                <a:lnTo>
                  <a:pt x="1562" y="893"/>
                </a:lnTo>
                <a:lnTo>
                  <a:pt x="1562" y="168"/>
                </a:lnTo>
                <a:lnTo>
                  <a:pt x="1602" y="168"/>
                </a:lnTo>
                <a:close/>
                <a:moveTo>
                  <a:pt x="336" y="649"/>
                </a:moveTo>
                <a:lnTo>
                  <a:pt x="336" y="649"/>
                </a:lnTo>
                <a:cubicBezTo>
                  <a:pt x="422" y="649"/>
                  <a:pt x="491" y="579"/>
                  <a:pt x="491" y="493"/>
                </a:cubicBezTo>
                <a:cubicBezTo>
                  <a:pt x="491" y="407"/>
                  <a:pt x="422" y="338"/>
                  <a:pt x="336" y="338"/>
                </a:cubicBezTo>
                <a:cubicBezTo>
                  <a:pt x="249" y="338"/>
                  <a:pt x="180" y="407"/>
                  <a:pt x="180" y="493"/>
                </a:cubicBezTo>
                <a:cubicBezTo>
                  <a:pt x="180" y="579"/>
                  <a:pt x="249" y="649"/>
                  <a:pt x="336" y="649"/>
                </a:cubicBezTo>
                <a:close/>
                <a:moveTo>
                  <a:pt x="436" y="681"/>
                </a:moveTo>
                <a:lnTo>
                  <a:pt x="436" y="681"/>
                </a:lnTo>
                <a:lnTo>
                  <a:pt x="378" y="681"/>
                </a:lnTo>
                <a:lnTo>
                  <a:pt x="387" y="687"/>
                </a:lnTo>
                <a:cubicBezTo>
                  <a:pt x="394" y="692"/>
                  <a:pt x="397" y="702"/>
                  <a:pt x="394" y="710"/>
                </a:cubicBezTo>
                <a:lnTo>
                  <a:pt x="373" y="763"/>
                </a:lnTo>
                <a:lnTo>
                  <a:pt x="410" y="1067"/>
                </a:lnTo>
                <a:lnTo>
                  <a:pt x="340" y="1131"/>
                </a:lnTo>
                <a:lnTo>
                  <a:pt x="270" y="1067"/>
                </a:lnTo>
                <a:lnTo>
                  <a:pt x="307" y="763"/>
                </a:lnTo>
                <a:lnTo>
                  <a:pt x="286" y="710"/>
                </a:lnTo>
                <a:cubicBezTo>
                  <a:pt x="283" y="702"/>
                  <a:pt x="287" y="692"/>
                  <a:pt x="294" y="687"/>
                </a:cubicBezTo>
                <a:lnTo>
                  <a:pt x="303" y="681"/>
                </a:lnTo>
                <a:lnTo>
                  <a:pt x="235" y="681"/>
                </a:lnTo>
                <a:cubicBezTo>
                  <a:pt x="105" y="681"/>
                  <a:pt x="0" y="787"/>
                  <a:pt x="0" y="916"/>
                </a:cubicBezTo>
                <a:lnTo>
                  <a:pt x="0" y="1255"/>
                </a:lnTo>
                <a:lnTo>
                  <a:pt x="138" y="1255"/>
                </a:lnTo>
                <a:lnTo>
                  <a:pt x="138" y="905"/>
                </a:lnTo>
                <a:lnTo>
                  <a:pt x="186" y="905"/>
                </a:lnTo>
                <a:lnTo>
                  <a:pt x="186" y="1255"/>
                </a:lnTo>
                <a:lnTo>
                  <a:pt x="481" y="1255"/>
                </a:lnTo>
                <a:lnTo>
                  <a:pt x="481" y="905"/>
                </a:lnTo>
                <a:lnTo>
                  <a:pt x="529" y="905"/>
                </a:lnTo>
                <a:lnTo>
                  <a:pt x="529" y="1255"/>
                </a:lnTo>
                <a:lnTo>
                  <a:pt x="671" y="1255"/>
                </a:lnTo>
                <a:lnTo>
                  <a:pt x="671" y="916"/>
                </a:lnTo>
                <a:cubicBezTo>
                  <a:pt x="671" y="787"/>
                  <a:pt x="566" y="681"/>
                  <a:pt x="436" y="681"/>
                </a:cubicBezTo>
                <a:close/>
              </a:path>
            </a:pathLst>
          </a:custGeom>
          <a:solidFill>
            <a:schemeClr val="bg1"/>
          </a:solidFill>
          <a:ln>
            <a:noFill/>
          </a:ln>
        </p:spPr>
        <p:txBody>
          <a:bodyPr vert="horz" wrap="square" lIns="91406" tIns="45703" rIns="91406" bIns="45703" numCol="1" anchor="t" anchorCtr="0" compatLnSpc="1"/>
          <a:lstStyle/>
          <a:p>
            <a:endParaRPr lang="zh-CN" altLang="en-US"/>
          </a:p>
        </p:txBody>
      </p:sp>
      <p:sp>
        <p:nvSpPr>
          <p:cNvPr id="2" name="标题 1"/>
          <p:cNvSpPr>
            <a:spLocks noGrp="1"/>
          </p:cNvSpPr>
          <p:nvPr>
            <p:ph type="ctrTitle" hasCustomPrompt="1"/>
            <p:custDataLst>
              <p:tags r:id="rId11"/>
            </p:custDataLst>
          </p:nvPr>
        </p:nvSpPr>
        <p:spPr>
          <a:xfrm>
            <a:off x="2986308" y="2486453"/>
            <a:ext cx="6433024" cy="1099616"/>
          </a:xfrm>
        </p:spPr>
        <p:txBody>
          <a:bodyPr lIns="90000" tIns="46800" rIns="90000" bIns="46800" anchor="ctr" anchorCtr="0">
            <a:normAutofit/>
          </a:bodyPr>
          <a:lstStyle>
            <a:lvl1pPr algn="ctr">
              <a:defRPr sz="5400" b="1">
                <a:solidFill>
                  <a:schemeClr val="accent3"/>
                </a:solidFill>
              </a:defRPr>
            </a:lvl1pPr>
          </a:lstStyle>
          <a:p>
            <a:r>
              <a:rPr lang="zh-CN" altLang="en-US" dirty="0"/>
              <a:t>单击此处编辑标题</a:t>
            </a:r>
            <a:endParaRPr lang="zh-CN" altLang="en-US" dirty="0"/>
          </a:p>
        </p:txBody>
      </p:sp>
      <p:sp>
        <p:nvSpPr>
          <p:cNvPr id="3" name="副标题 2"/>
          <p:cNvSpPr>
            <a:spLocks noGrp="1"/>
          </p:cNvSpPr>
          <p:nvPr>
            <p:ph type="subTitle" idx="1"/>
            <p:custDataLst>
              <p:tags r:id="rId12"/>
            </p:custDataLst>
          </p:nvPr>
        </p:nvSpPr>
        <p:spPr>
          <a:xfrm>
            <a:off x="2986310" y="3645024"/>
            <a:ext cx="6433023" cy="707028"/>
          </a:xfrm>
        </p:spPr>
        <p:txBody>
          <a:bodyPr lIns="90000" tIns="46800" rIns="90000" bIns="46800"/>
          <a:lstStyle>
            <a:lvl1pPr marL="0" indent="0" algn="r">
              <a:buNone/>
              <a:defRPr sz="2400">
                <a:solidFill>
                  <a:schemeClr val="accent3"/>
                </a:solidFill>
              </a:defRPr>
            </a:lvl1pPr>
            <a:lvl2pPr marL="457200" indent="0" algn="ctr">
              <a:buNone/>
              <a:defRPr sz="2000"/>
            </a:lvl2pPr>
            <a:lvl3pPr marL="913765" indent="0" algn="ctr">
              <a:buNone/>
              <a:defRPr sz="1800"/>
            </a:lvl3pPr>
            <a:lvl4pPr marL="1370965" indent="0" algn="ctr">
              <a:buNone/>
              <a:defRPr sz="1600"/>
            </a:lvl4pPr>
            <a:lvl5pPr marL="1828165" indent="0" algn="ctr">
              <a:buNone/>
              <a:defRPr sz="1600"/>
            </a:lvl5pPr>
            <a:lvl6pPr marL="2285365" indent="0" algn="ctr">
              <a:buNone/>
              <a:defRPr sz="1600"/>
            </a:lvl6pPr>
            <a:lvl7pPr marL="2741930" indent="0" algn="ctr">
              <a:buNone/>
              <a:defRPr sz="1600"/>
            </a:lvl7pPr>
            <a:lvl8pPr marL="3199130" indent="0" algn="ctr">
              <a:buNone/>
              <a:defRPr sz="1600"/>
            </a:lvl8pPr>
            <a:lvl9pPr marL="365633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13"/>
            </p:custDataLst>
          </p:nvPr>
        </p:nvSpPr>
        <p:spPr/>
        <p:txBody>
          <a:bodyPr/>
          <a:lstStyle/>
          <a:p>
            <a:fld id="{9214DB59-A7BB-4CE3-8212-184F35DF08D9}"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p:txBody>
          <a:bodyPr/>
          <a:lstStyle/>
          <a:p>
            <a:endParaRPr lang="zh-CN" altLang="en-US"/>
          </a:p>
        </p:txBody>
      </p:sp>
      <p:sp>
        <p:nvSpPr>
          <p:cNvPr id="6" name="灯片编号占位符 5"/>
          <p:cNvSpPr>
            <a:spLocks noGrp="1"/>
          </p:cNvSpPr>
          <p:nvPr>
            <p:ph type="sldNum" sz="quarter" idx="12"/>
            <p:custDataLst>
              <p:tags r:id="rId15"/>
            </p:custDataLst>
          </p:nvPr>
        </p:nvSpPr>
        <p:spPr/>
        <p:txBody>
          <a:bodyPr/>
          <a:lstStyle/>
          <a:p>
            <a:fld id="{BFBBC9DE-2B28-4D12-AB84-EC1916C6565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10" name="Freeform 5"/>
          <p:cNvSpPr/>
          <p:nvPr>
            <p:custDataLst>
              <p:tags r:id="rId2"/>
            </p:custDataLst>
          </p:nvPr>
        </p:nvSpPr>
        <p:spPr bwMode="auto">
          <a:xfrm>
            <a:off x="77934" y="6437688"/>
            <a:ext cx="1226705" cy="303680"/>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11" name="Freeform 6"/>
          <p:cNvSpPr/>
          <p:nvPr>
            <p:custDataLst>
              <p:tags r:id="rId3"/>
            </p:custDataLst>
          </p:nvPr>
        </p:nvSpPr>
        <p:spPr bwMode="auto">
          <a:xfrm>
            <a:off x="1210519" y="6437688"/>
            <a:ext cx="10212086" cy="303680"/>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2" name="Freeform 7"/>
          <p:cNvSpPr/>
          <p:nvPr>
            <p:custDataLst>
              <p:tags r:id="rId4"/>
            </p:custDataLst>
          </p:nvPr>
        </p:nvSpPr>
        <p:spPr bwMode="auto">
          <a:xfrm>
            <a:off x="11330051" y="6437688"/>
            <a:ext cx="812575" cy="303680"/>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8"/>
            </p:custDataLst>
          </p:nvPr>
        </p:nvSpPr>
        <p:spPr>
          <a:xfrm>
            <a:off x="838222" y="551544"/>
            <a:ext cx="10515874" cy="5558971"/>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Freeform 5"/>
          <p:cNvSpPr/>
          <p:nvPr>
            <p:custDataLst>
              <p:tags r:id="rId9"/>
            </p:custDataLst>
          </p:nvPr>
        </p:nvSpPr>
        <p:spPr bwMode="auto">
          <a:xfrm>
            <a:off x="75818" y="116632"/>
            <a:ext cx="1226705" cy="303680"/>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8" name="Freeform 6"/>
          <p:cNvSpPr/>
          <p:nvPr>
            <p:custDataLst>
              <p:tags r:id="rId10"/>
            </p:custDataLst>
          </p:nvPr>
        </p:nvSpPr>
        <p:spPr bwMode="auto">
          <a:xfrm>
            <a:off x="1208403" y="116632"/>
            <a:ext cx="10212086" cy="303680"/>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9" name="Freeform 7"/>
          <p:cNvSpPr/>
          <p:nvPr>
            <p:custDataLst>
              <p:tags r:id="rId11"/>
            </p:custDataLst>
          </p:nvPr>
        </p:nvSpPr>
        <p:spPr bwMode="auto">
          <a:xfrm>
            <a:off x="11327936" y="116632"/>
            <a:ext cx="812575" cy="303680"/>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p:cNvSpPr/>
          <p:nvPr>
            <p:custDataLst>
              <p:tags r:id="rId3"/>
            </p:custDataLst>
          </p:nvPr>
        </p:nvSpPr>
        <p:spPr bwMode="auto">
          <a:xfrm>
            <a:off x="9530925" y="2515334"/>
            <a:ext cx="2301036" cy="2024894"/>
          </a:xfrm>
          <a:custGeom>
            <a:avLst/>
            <a:gdLst>
              <a:gd name="T0" fmla="*/ 2122 w 2749"/>
              <a:gd name="T1" fmla="*/ 92 h 2412"/>
              <a:gd name="T2" fmla="*/ 2417 w 2749"/>
              <a:gd name="T3" fmla="*/ 604 h 2412"/>
              <a:gd name="T4" fmla="*/ 2719 w 2749"/>
              <a:gd name="T5" fmla="*/ 1126 h 2412"/>
              <a:gd name="T6" fmla="*/ 2712 w 2749"/>
              <a:gd name="T7" fmla="*/ 1296 h 2412"/>
              <a:gd name="T8" fmla="*/ 2417 w 2749"/>
              <a:gd name="T9" fmla="*/ 1808 h 2412"/>
              <a:gd name="T10" fmla="*/ 2115 w 2749"/>
              <a:gd name="T11" fmla="*/ 2330 h 2412"/>
              <a:gd name="T12" fmla="*/ 1965 w 2749"/>
              <a:gd name="T13" fmla="*/ 2410 h 2412"/>
              <a:gd name="T14" fmla="*/ 1374 w 2749"/>
              <a:gd name="T15" fmla="*/ 2410 h 2412"/>
              <a:gd name="T16" fmla="*/ 771 w 2749"/>
              <a:gd name="T17" fmla="*/ 2410 h 2412"/>
              <a:gd name="T18" fmla="*/ 627 w 2749"/>
              <a:gd name="T19" fmla="*/ 2319 h 2412"/>
              <a:gd name="T20" fmla="*/ 332 w 2749"/>
              <a:gd name="T21" fmla="*/ 1808 h 2412"/>
              <a:gd name="T22" fmla="*/ 30 w 2749"/>
              <a:gd name="T23" fmla="*/ 1285 h 2412"/>
              <a:gd name="T24" fmla="*/ 36 w 2749"/>
              <a:gd name="T25" fmla="*/ 1115 h 2412"/>
              <a:gd name="T26" fmla="*/ 332 w 2749"/>
              <a:gd name="T27" fmla="*/ 604 h 2412"/>
              <a:gd name="T28" fmla="*/ 633 w 2749"/>
              <a:gd name="T29" fmla="*/ 81 h 2412"/>
              <a:gd name="T30" fmla="*/ 784 w 2749"/>
              <a:gd name="T31" fmla="*/ 2 h 2412"/>
              <a:gd name="T32" fmla="*/ 1374 w 2749"/>
              <a:gd name="T33" fmla="*/ 2 h 2412"/>
              <a:gd name="T34" fmla="*/ 1977 w 2749"/>
              <a:gd name="T35" fmla="*/ 2 h 2412"/>
              <a:gd name="T36" fmla="*/ 2122 w 2749"/>
              <a:gd name="T37" fmla="*/ 92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9" h="2412">
                <a:moveTo>
                  <a:pt x="2122" y="92"/>
                </a:moveTo>
                <a:lnTo>
                  <a:pt x="2417" y="604"/>
                </a:lnTo>
                <a:cubicBezTo>
                  <a:pt x="2518" y="778"/>
                  <a:pt x="2618" y="952"/>
                  <a:pt x="2719" y="1126"/>
                </a:cubicBezTo>
                <a:cubicBezTo>
                  <a:pt x="2749" y="1181"/>
                  <a:pt x="2748" y="1238"/>
                  <a:pt x="2712" y="1296"/>
                </a:cubicBezTo>
                <a:lnTo>
                  <a:pt x="2417" y="1808"/>
                </a:lnTo>
                <a:cubicBezTo>
                  <a:pt x="2317" y="1982"/>
                  <a:pt x="2216" y="2156"/>
                  <a:pt x="2115" y="2330"/>
                </a:cubicBezTo>
                <a:cubicBezTo>
                  <a:pt x="2083" y="2384"/>
                  <a:pt x="2033" y="2412"/>
                  <a:pt x="1965" y="2410"/>
                </a:cubicBezTo>
                <a:lnTo>
                  <a:pt x="1374" y="2410"/>
                </a:lnTo>
                <a:cubicBezTo>
                  <a:pt x="1173" y="2410"/>
                  <a:pt x="972" y="2410"/>
                  <a:pt x="771" y="2410"/>
                </a:cubicBezTo>
                <a:cubicBezTo>
                  <a:pt x="708" y="2408"/>
                  <a:pt x="659" y="2379"/>
                  <a:pt x="627" y="2319"/>
                </a:cubicBezTo>
                <a:lnTo>
                  <a:pt x="332" y="1808"/>
                </a:lnTo>
                <a:cubicBezTo>
                  <a:pt x="231" y="1634"/>
                  <a:pt x="130" y="1459"/>
                  <a:pt x="30" y="1285"/>
                </a:cubicBezTo>
                <a:cubicBezTo>
                  <a:pt x="0" y="1230"/>
                  <a:pt x="1" y="1173"/>
                  <a:pt x="36" y="1115"/>
                </a:cubicBezTo>
                <a:lnTo>
                  <a:pt x="332" y="604"/>
                </a:lnTo>
                <a:cubicBezTo>
                  <a:pt x="432" y="429"/>
                  <a:pt x="533" y="255"/>
                  <a:pt x="633" y="81"/>
                </a:cubicBezTo>
                <a:cubicBezTo>
                  <a:pt x="666" y="27"/>
                  <a:pt x="716" y="0"/>
                  <a:pt x="784" y="2"/>
                </a:cubicBezTo>
                <a:lnTo>
                  <a:pt x="1374" y="2"/>
                </a:lnTo>
                <a:cubicBezTo>
                  <a:pt x="1575" y="2"/>
                  <a:pt x="1776" y="2"/>
                  <a:pt x="1977" y="2"/>
                </a:cubicBezTo>
                <a:cubicBezTo>
                  <a:pt x="2041" y="3"/>
                  <a:pt x="2089" y="32"/>
                  <a:pt x="2122" y="92"/>
                </a:cubicBezTo>
                <a:close/>
              </a:path>
            </a:pathLst>
          </a:custGeom>
          <a:gradFill flip="none" rotWithShape="1">
            <a:gsLst>
              <a:gs pos="100000">
                <a:schemeClr val="accent4"/>
              </a:gs>
              <a:gs pos="0">
                <a:schemeClr val="accent4">
                  <a:lumMod val="50000"/>
                </a:schemeClr>
              </a:gs>
            </a:gsLst>
            <a:lin ang="5400000" scaled="1"/>
            <a:tileRect/>
          </a:gradFill>
          <a:ln w="38100" cap="flat">
            <a:solidFill>
              <a:schemeClr val="accent3"/>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7" name="Oval 6"/>
          <p:cNvSpPr>
            <a:spLocks noChangeArrowheads="1"/>
          </p:cNvSpPr>
          <p:nvPr>
            <p:custDataLst>
              <p:tags r:id="rId4"/>
            </p:custDataLst>
          </p:nvPr>
        </p:nvSpPr>
        <p:spPr bwMode="auto">
          <a:xfrm>
            <a:off x="776199" y="3206946"/>
            <a:ext cx="494732" cy="494910"/>
          </a:xfrm>
          <a:prstGeom prst="ellipse">
            <a:avLst/>
          </a:prstGeom>
          <a:gradFill flip="none" rotWithShape="1">
            <a:gsLst>
              <a:gs pos="100000">
                <a:schemeClr val="accent1"/>
              </a:gs>
              <a:gs pos="0">
                <a:schemeClr val="accent1">
                  <a:lumMod val="75000"/>
                </a:schemeClr>
              </a:gs>
            </a:gsLst>
            <a:lin ang="5400000" scaled="1"/>
            <a:tileRect/>
          </a:gradFill>
          <a:ln w="38100" cap="flat">
            <a:solidFill>
              <a:schemeClr val="accent1"/>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8" name="Oval 7"/>
          <p:cNvSpPr>
            <a:spLocks noChangeArrowheads="1"/>
          </p:cNvSpPr>
          <p:nvPr>
            <p:custDataLst>
              <p:tags r:id="rId5"/>
            </p:custDataLst>
          </p:nvPr>
        </p:nvSpPr>
        <p:spPr bwMode="auto">
          <a:xfrm>
            <a:off x="1377005" y="1562986"/>
            <a:ext cx="342621" cy="345978"/>
          </a:xfrm>
          <a:prstGeom prst="ellipse">
            <a:avLst/>
          </a:prstGeom>
          <a:gradFill>
            <a:gsLst>
              <a:gs pos="0">
                <a:schemeClr val="accent2">
                  <a:lumMod val="75000"/>
                </a:schemeClr>
              </a:gs>
              <a:gs pos="100000">
                <a:schemeClr val="accent2"/>
              </a:gs>
            </a:gsLst>
            <a:lin ang="5400000" scaled="0"/>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9" name="Oval 8"/>
          <p:cNvSpPr>
            <a:spLocks noChangeArrowheads="1"/>
          </p:cNvSpPr>
          <p:nvPr>
            <p:custDataLst>
              <p:tags r:id="rId6"/>
            </p:custDataLst>
          </p:nvPr>
        </p:nvSpPr>
        <p:spPr bwMode="auto">
          <a:xfrm>
            <a:off x="2491578" y="5531213"/>
            <a:ext cx="494732" cy="494910"/>
          </a:xfrm>
          <a:prstGeom prst="ellipse">
            <a:avLst/>
          </a:prstGeom>
          <a:gradFill>
            <a:gsLst>
              <a:gs pos="100000">
                <a:schemeClr val="accent2"/>
              </a:gs>
              <a:gs pos="0">
                <a:schemeClr val="accent2">
                  <a:lumMod val="75000"/>
                </a:schemeClr>
              </a:gs>
            </a:gsLst>
            <a:lin ang="5400000" scaled="1"/>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0" name="Oval 9"/>
          <p:cNvSpPr>
            <a:spLocks noChangeArrowheads="1"/>
          </p:cNvSpPr>
          <p:nvPr>
            <p:custDataLst>
              <p:tags r:id="rId7"/>
            </p:custDataLst>
          </p:nvPr>
        </p:nvSpPr>
        <p:spPr bwMode="auto">
          <a:xfrm>
            <a:off x="400938" y="4795284"/>
            <a:ext cx="354991" cy="355120"/>
          </a:xfrm>
          <a:prstGeom prst="ellipse">
            <a:avLst/>
          </a:prstGeom>
          <a:gradFill flip="none" rotWithShape="1">
            <a:gsLst>
              <a:gs pos="100000">
                <a:schemeClr val="accent6"/>
              </a:gs>
              <a:gs pos="0">
                <a:schemeClr val="accent6">
                  <a:lumMod val="75000"/>
                </a:schemeClr>
              </a:gs>
            </a:gsLst>
            <a:lin ang="5400000" scaled="1"/>
            <a:tileRect/>
          </a:gradFill>
          <a:ln w="38100" cap="flat">
            <a:solidFill>
              <a:schemeClr val="accent6"/>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1" name="Oval 10"/>
          <p:cNvSpPr>
            <a:spLocks noChangeArrowheads="1"/>
          </p:cNvSpPr>
          <p:nvPr>
            <p:custDataLst>
              <p:tags r:id="rId8"/>
            </p:custDataLst>
          </p:nvPr>
        </p:nvSpPr>
        <p:spPr bwMode="auto">
          <a:xfrm>
            <a:off x="1120491" y="282031"/>
            <a:ext cx="427824" cy="427978"/>
          </a:xfrm>
          <a:prstGeom prst="ellipse">
            <a:avLst/>
          </a:prstGeom>
          <a:gradFill flip="none" rotWithShape="1">
            <a:gsLst>
              <a:gs pos="100000">
                <a:schemeClr val="accent3"/>
              </a:gs>
              <a:gs pos="0">
                <a:schemeClr val="accent3">
                  <a:lumMod val="60000"/>
                  <a:lumOff val="40000"/>
                </a:schemeClr>
              </a:gs>
            </a:gsLst>
            <a:lin ang="5400000" scaled="1"/>
            <a:tileRect/>
          </a:gradFill>
          <a:ln w="38100" cap="flat">
            <a:solidFill>
              <a:schemeClr val="accent3">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2" name="Oval 11"/>
          <p:cNvSpPr>
            <a:spLocks noChangeArrowheads="1"/>
          </p:cNvSpPr>
          <p:nvPr>
            <p:custDataLst>
              <p:tags r:id="rId9"/>
            </p:custDataLst>
          </p:nvPr>
        </p:nvSpPr>
        <p:spPr bwMode="auto">
          <a:xfrm>
            <a:off x="1511259" y="6285424"/>
            <a:ext cx="263996" cy="264092"/>
          </a:xfrm>
          <a:prstGeom prst="ellipse">
            <a:avLst/>
          </a:prstGeom>
          <a:gradFill>
            <a:gsLst>
              <a:gs pos="0">
                <a:schemeClr val="accent4">
                  <a:lumMod val="75000"/>
                </a:schemeClr>
              </a:gs>
              <a:gs pos="100000">
                <a:schemeClr val="accent4"/>
              </a:gs>
            </a:gsLst>
            <a:lin ang="5400000" scaled="0"/>
          </a:gradFill>
          <a:ln w="38100" cap="flat">
            <a:solidFill>
              <a:schemeClr val="accent4"/>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3" name="Freeform 12"/>
          <p:cNvSpPr>
            <a:spLocks noEditPoints="1"/>
          </p:cNvSpPr>
          <p:nvPr>
            <p:custDataLst>
              <p:tags r:id="rId10"/>
            </p:custDataLst>
          </p:nvPr>
        </p:nvSpPr>
        <p:spPr bwMode="auto">
          <a:xfrm>
            <a:off x="9998444" y="2982859"/>
            <a:ext cx="1388512" cy="1089844"/>
          </a:xfrm>
          <a:custGeom>
            <a:avLst/>
            <a:gdLst>
              <a:gd name="T0" fmla="*/ 589 w 1602"/>
              <a:gd name="T1" fmla="*/ 636 h 1255"/>
              <a:gd name="T2" fmla="*/ 817 w 1602"/>
              <a:gd name="T3" fmla="*/ 518 h 1255"/>
              <a:gd name="T4" fmla="*/ 1246 w 1602"/>
              <a:gd name="T5" fmla="*/ 445 h 1255"/>
              <a:gd name="T6" fmla="*/ 1364 w 1602"/>
              <a:gd name="T7" fmla="*/ 270 h 1255"/>
              <a:gd name="T8" fmla="*/ 1191 w 1602"/>
              <a:gd name="T9" fmla="*/ 389 h 1255"/>
              <a:gd name="T10" fmla="*/ 817 w 1602"/>
              <a:gd name="T11" fmla="*/ 408 h 1255"/>
              <a:gd name="T12" fmla="*/ 1602 w 1602"/>
              <a:gd name="T13" fmla="*/ 168 h 1255"/>
              <a:gd name="T14" fmla="*/ 973 w 1602"/>
              <a:gd name="T15" fmla="*/ 67 h 1255"/>
              <a:gd name="T16" fmla="*/ 913 w 1602"/>
              <a:gd name="T17" fmla="*/ 0 h 1255"/>
              <a:gd name="T18" fmla="*/ 321 w 1602"/>
              <a:gd name="T19" fmla="*/ 67 h 1255"/>
              <a:gd name="T20" fmla="*/ 365 w 1602"/>
              <a:gd name="T21" fmla="*/ 168 h 1255"/>
              <a:gd name="T22" fmla="*/ 451 w 1602"/>
              <a:gd name="T23" fmla="*/ 284 h 1255"/>
              <a:gd name="T24" fmla="*/ 1476 w 1602"/>
              <a:gd name="T25" fmla="*/ 168 h 1255"/>
              <a:gd name="T26" fmla="*/ 742 w 1602"/>
              <a:gd name="T27" fmla="*/ 824 h 1255"/>
              <a:gd name="T28" fmla="*/ 1476 w 1602"/>
              <a:gd name="T29" fmla="*/ 857 h 1255"/>
              <a:gd name="T30" fmla="*/ 754 w 1602"/>
              <a:gd name="T31" fmla="*/ 893 h 1255"/>
              <a:gd name="T32" fmla="*/ 756 w 1602"/>
              <a:gd name="T33" fmla="*/ 1000 h 1255"/>
              <a:gd name="T34" fmla="*/ 913 w 1602"/>
              <a:gd name="T35" fmla="*/ 1245 h 1255"/>
              <a:gd name="T36" fmla="*/ 973 w 1602"/>
              <a:gd name="T37" fmla="*/ 1000 h 1255"/>
              <a:gd name="T38" fmla="*/ 1262 w 1602"/>
              <a:gd name="T39" fmla="*/ 1238 h 1255"/>
              <a:gd name="T40" fmla="*/ 1236 w 1602"/>
              <a:gd name="T41" fmla="*/ 1000 h 1255"/>
              <a:gd name="T42" fmla="*/ 1602 w 1602"/>
              <a:gd name="T43" fmla="*/ 893 h 1255"/>
              <a:gd name="T44" fmla="*/ 1562 w 1602"/>
              <a:gd name="T45" fmla="*/ 168 h 1255"/>
              <a:gd name="T46" fmla="*/ 336 w 1602"/>
              <a:gd name="T47" fmla="*/ 649 h 1255"/>
              <a:gd name="T48" fmla="*/ 491 w 1602"/>
              <a:gd name="T49" fmla="*/ 493 h 1255"/>
              <a:gd name="T50" fmla="*/ 180 w 1602"/>
              <a:gd name="T51" fmla="*/ 493 h 1255"/>
              <a:gd name="T52" fmla="*/ 436 w 1602"/>
              <a:gd name="T53" fmla="*/ 681 h 1255"/>
              <a:gd name="T54" fmla="*/ 378 w 1602"/>
              <a:gd name="T55" fmla="*/ 681 h 1255"/>
              <a:gd name="T56" fmla="*/ 394 w 1602"/>
              <a:gd name="T57" fmla="*/ 710 h 1255"/>
              <a:gd name="T58" fmla="*/ 410 w 1602"/>
              <a:gd name="T59" fmla="*/ 1067 h 1255"/>
              <a:gd name="T60" fmla="*/ 270 w 1602"/>
              <a:gd name="T61" fmla="*/ 1067 h 1255"/>
              <a:gd name="T62" fmla="*/ 286 w 1602"/>
              <a:gd name="T63" fmla="*/ 710 h 1255"/>
              <a:gd name="T64" fmla="*/ 303 w 1602"/>
              <a:gd name="T65" fmla="*/ 681 h 1255"/>
              <a:gd name="T66" fmla="*/ 0 w 1602"/>
              <a:gd name="T67" fmla="*/ 916 h 1255"/>
              <a:gd name="T68" fmla="*/ 138 w 1602"/>
              <a:gd name="T69" fmla="*/ 1255 h 1255"/>
              <a:gd name="T70" fmla="*/ 186 w 1602"/>
              <a:gd name="T71" fmla="*/ 905 h 1255"/>
              <a:gd name="T72" fmla="*/ 481 w 1602"/>
              <a:gd name="T73" fmla="*/ 1255 h 1255"/>
              <a:gd name="T74" fmla="*/ 529 w 1602"/>
              <a:gd name="T75" fmla="*/ 905 h 1255"/>
              <a:gd name="T76" fmla="*/ 671 w 1602"/>
              <a:gd name="T77" fmla="*/ 1255 h 1255"/>
              <a:gd name="T78" fmla="*/ 436 w 1602"/>
              <a:gd name="T79" fmla="*/ 681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2" h="1255">
                <a:moveTo>
                  <a:pt x="817" y="408"/>
                </a:moveTo>
                <a:lnTo>
                  <a:pt x="589" y="636"/>
                </a:lnTo>
                <a:cubicBezTo>
                  <a:pt x="613" y="648"/>
                  <a:pt x="634" y="664"/>
                  <a:pt x="653" y="683"/>
                </a:cubicBezTo>
                <a:lnTo>
                  <a:pt x="817" y="518"/>
                </a:lnTo>
                <a:lnTo>
                  <a:pt x="995" y="696"/>
                </a:lnTo>
                <a:lnTo>
                  <a:pt x="1246" y="445"/>
                </a:lnTo>
                <a:lnTo>
                  <a:pt x="1284" y="543"/>
                </a:lnTo>
                <a:lnTo>
                  <a:pt x="1364" y="270"/>
                </a:lnTo>
                <a:lnTo>
                  <a:pt x="1091" y="350"/>
                </a:lnTo>
                <a:lnTo>
                  <a:pt x="1191" y="389"/>
                </a:lnTo>
                <a:lnTo>
                  <a:pt x="995" y="585"/>
                </a:lnTo>
                <a:lnTo>
                  <a:pt x="817" y="408"/>
                </a:lnTo>
                <a:close/>
                <a:moveTo>
                  <a:pt x="1602" y="168"/>
                </a:moveTo>
                <a:lnTo>
                  <a:pt x="1602" y="168"/>
                </a:lnTo>
                <a:lnTo>
                  <a:pt x="1602" y="67"/>
                </a:lnTo>
                <a:lnTo>
                  <a:pt x="973" y="67"/>
                </a:lnTo>
                <a:lnTo>
                  <a:pt x="973" y="0"/>
                </a:lnTo>
                <a:lnTo>
                  <a:pt x="913" y="0"/>
                </a:lnTo>
                <a:lnTo>
                  <a:pt x="913" y="67"/>
                </a:lnTo>
                <a:lnTo>
                  <a:pt x="321" y="67"/>
                </a:lnTo>
                <a:lnTo>
                  <a:pt x="321" y="168"/>
                </a:lnTo>
                <a:lnTo>
                  <a:pt x="365" y="168"/>
                </a:lnTo>
                <a:lnTo>
                  <a:pt x="365" y="256"/>
                </a:lnTo>
                <a:cubicBezTo>
                  <a:pt x="396" y="260"/>
                  <a:pt x="425" y="269"/>
                  <a:pt x="451" y="284"/>
                </a:cubicBezTo>
                <a:lnTo>
                  <a:pt x="451" y="168"/>
                </a:lnTo>
                <a:lnTo>
                  <a:pt x="1476" y="168"/>
                </a:lnTo>
                <a:lnTo>
                  <a:pt x="1476" y="824"/>
                </a:lnTo>
                <a:lnTo>
                  <a:pt x="742" y="824"/>
                </a:lnTo>
                <a:cubicBezTo>
                  <a:pt x="745" y="835"/>
                  <a:pt x="748" y="846"/>
                  <a:pt x="750" y="857"/>
                </a:cubicBezTo>
                <a:lnTo>
                  <a:pt x="1476" y="857"/>
                </a:lnTo>
                <a:lnTo>
                  <a:pt x="1476" y="893"/>
                </a:lnTo>
                <a:lnTo>
                  <a:pt x="754" y="893"/>
                </a:lnTo>
                <a:cubicBezTo>
                  <a:pt x="755" y="901"/>
                  <a:pt x="756" y="908"/>
                  <a:pt x="756" y="916"/>
                </a:cubicBezTo>
                <a:lnTo>
                  <a:pt x="756" y="1000"/>
                </a:lnTo>
                <a:lnTo>
                  <a:pt x="913" y="1000"/>
                </a:lnTo>
                <a:lnTo>
                  <a:pt x="913" y="1245"/>
                </a:lnTo>
                <a:lnTo>
                  <a:pt x="973" y="1245"/>
                </a:lnTo>
                <a:lnTo>
                  <a:pt x="973" y="1000"/>
                </a:lnTo>
                <a:lnTo>
                  <a:pt x="1172" y="1000"/>
                </a:lnTo>
                <a:lnTo>
                  <a:pt x="1262" y="1238"/>
                </a:lnTo>
                <a:lnTo>
                  <a:pt x="1320" y="1223"/>
                </a:lnTo>
                <a:lnTo>
                  <a:pt x="1236" y="1000"/>
                </a:lnTo>
                <a:lnTo>
                  <a:pt x="1602" y="1000"/>
                </a:lnTo>
                <a:lnTo>
                  <a:pt x="1602" y="893"/>
                </a:lnTo>
                <a:lnTo>
                  <a:pt x="1562" y="893"/>
                </a:lnTo>
                <a:lnTo>
                  <a:pt x="1562" y="168"/>
                </a:lnTo>
                <a:lnTo>
                  <a:pt x="1602" y="168"/>
                </a:lnTo>
                <a:close/>
                <a:moveTo>
                  <a:pt x="336" y="649"/>
                </a:moveTo>
                <a:lnTo>
                  <a:pt x="336" y="649"/>
                </a:lnTo>
                <a:cubicBezTo>
                  <a:pt x="422" y="649"/>
                  <a:pt x="491" y="579"/>
                  <a:pt x="491" y="493"/>
                </a:cubicBezTo>
                <a:cubicBezTo>
                  <a:pt x="491" y="407"/>
                  <a:pt x="422" y="338"/>
                  <a:pt x="336" y="338"/>
                </a:cubicBezTo>
                <a:cubicBezTo>
                  <a:pt x="249" y="338"/>
                  <a:pt x="180" y="407"/>
                  <a:pt x="180" y="493"/>
                </a:cubicBezTo>
                <a:cubicBezTo>
                  <a:pt x="180" y="579"/>
                  <a:pt x="249" y="649"/>
                  <a:pt x="336" y="649"/>
                </a:cubicBezTo>
                <a:close/>
                <a:moveTo>
                  <a:pt x="436" y="681"/>
                </a:moveTo>
                <a:lnTo>
                  <a:pt x="436" y="681"/>
                </a:lnTo>
                <a:lnTo>
                  <a:pt x="378" y="681"/>
                </a:lnTo>
                <a:lnTo>
                  <a:pt x="387" y="687"/>
                </a:lnTo>
                <a:cubicBezTo>
                  <a:pt x="394" y="692"/>
                  <a:pt x="397" y="702"/>
                  <a:pt x="394" y="710"/>
                </a:cubicBezTo>
                <a:lnTo>
                  <a:pt x="373" y="763"/>
                </a:lnTo>
                <a:lnTo>
                  <a:pt x="410" y="1067"/>
                </a:lnTo>
                <a:lnTo>
                  <a:pt x="340" y="1131"/>
                </a:lnTo>
                <a:lnTo>
                  <a:pt x="270" y="1067"/>
                </a:lnTo>
                <a:lnTo>
                  <a:pt x="307" y="763"/>
                </a:lnTo>
                <a:lnTo>
                  <a:pt x="286" y="710"/>
                </a:lnTo>
                <a:cubicBezTo>
                  <a:pt x="283" y="702"/>
                  <a:pt x="287" y="692"/>
                  <a:pt x="294" y="687"/>
                </a:cubicBezTo>
                <a:lnTo>
                  <a:pt x="303" y="681"/>
                </a:lnTo>
                <a:lnTo>
                  <a:pt x="235" y="681"/>
                </a:lnTo>
                <a:cubicBezTo>
                  <a:pt x="105" y="681"/>
                  <a:pt x="0" y="787"/>
                  <a:pt x="0" y="916"/>
                </a:cubicBezTo>
                <a:lnTo>
                  <a:pt x="0" y="1255"/>
                </a:lnTo>
                <a:lnTo>
                  <a:pt x="138" y="1255"/>
                </a:lnTo>
                <a:lnTo>
                  <a:pt x="138" y="905"/>
                </a:lnTo>
                <a:lnTo>
                  <a:pt x="186" y="905"/>
                </a:lnTo>
                <a:lnTo>
                  <a:pt x="186" y="1255"/>
                </a:lnTo>
                <a:lnTo>
                  <a:pt x="481" y="1255"/>
                </a:lnTo>
                <a:lnTo>
                  <a:pt x="481" y="905"/>
                </a:lnTo>
                <a:lnTo>
                  <a:pt x="529" y="905"/>
                </a:lnTo>
                <a:lnTo>
                  <a:pt x="529" y="1255"/>
                </a:lnTo>
                <a:lnTo>
                  <a:pt x="671" y="1255"/>
                </a:lnTo>
                <a:lnTo>
                  <a:pt x="671" y="916"/>
                </a:lnTo>
                <a:cubicBezTo>
                  <a:pt x="671" y="787"/>
                  <a:pt x="566" y="681"/>
                  <a:pt x="436" y="681"/>
                </a:cubicBezTo>
                <a:close/>
              </a:path>
            </a:pathLst>
          </a:custGeom>
          <a:solidFill>
            <a:schemeClr val="bg1"/>
          </a:solidFill>
          <a:ln>
            <a:noFill/>
          </a:ln>
        </p:spPr>
        <p:txBody>
          <a:bodyPr vert="horz" wrap="square" lIns="91406" tIns="45703" rIns="91406" bIns="45703" numCol="1" anchor="t" anchorCtr="0" compatLnSpc="1"/>
          <a:lstStyle/>
          <a:p>
            <a:endParaRPr lang="zh-CN" altLang="en-US"/>
          </a:p>
        </p:txBody>
      </p:sp>
      <p:sp>
        <p:nvSpPr>
          <p:cNvPr id="15" name="内容占位符 24"/>
          <p:cNvSpPr>
            <a:spLocks noGrp="1"/>
          </p:cNvSpPr>
          <p:nvPr>
            <p:ph sz="quarter" idx="13"/>
            <p:custDataLst>
              <p:tags r:id="rId11"/>
            </p:custDataLst>
          </p:nvPr>
        </p:nvSpPr>
        <p:spPr>
          <a:xfrm>
            <a:off x="3072280" y="3878802"/>
            <a:ext cx="6347686" cy="558310"/>
          </a:xfrm>
        </p:spPr>
        <p:txBody>
          <a:bodyPr lIns="90000" tIns="46800" rIns="90000" bIns="46800">
            <a:normAutofit/>
          </a:bodyPr>
          <a:lstStyle>
            <a:lvl1pPr marL="0" indent="0" algn="r">
              <a:buNone/>
              <a:defRPr>
                <a:solidFill>
                  <a:schemeClr val="accent3"/>
                </a:solidFill>
              </a:defRPr>
            </a:lvl1pPr>
          </a:lstStyle>
          <a:p>
            <a:pPr lvl="0"/>
            <a:r>
              <a:rPr lang="zh-CN" altLang="en-US" dirty="0"/>
              <a:t>单击此处编辑母版文本样式</a:t>
            </a:r>
            <a:endParaRPr lang="zh-CN" altLang="en-US" dirty="0"/>
          </a:p>
        </p:txBody>
      </p:sp>
      <p:sp>
        <p:nvSpPr>
          <p:cNvPr id="2" name="标题 1"/>
          <p:cNvSpPr>
            <a:spLocks noGrp="1"/>
          </p:cNvSpPr>
          <p:nvPr>
            <p:ph type="title" hasCustomPrompt="1"/>
            <p:custDataLst>
              <p:tags r:id="rId12"/>
            </p:custDataLst>
          </p:nvPr>
        </p:nvSpPr>
        <p:spPr>
          <a:xfrm>
            <a:off x="3072925" y="2650448"/>
            <a:ext cx="6347041" cy="1202510"/>
          </a:xfrm>
        </p:spPr>
        <p:txBody>
          <a:bodyPr vert="horz" lIns="90000" tIns="46800" rIns="90000" bIns="46800" rtlCol="0" anchor="ctr" anchorCtr="0">
            <a:noAutofit/>
          </a:bodyPr>
          <a:lstStyle>
            <a:lvl1pPr marL="0" marR="0" algn="ctr" defTabSz="914400" rtl="0" eaLnBrk="1" fontAlgn="auto" latinLnBrk="0" hangingPunct="1">
              <a:lnSpc>
                <a:spcPct val="120000"/>
              </a:lnSpc>
              <a:buNone/>
              <a:defRPr kumimoji="0" lang="zh-CN" altLang="en-US" sz="6000" b="1" i="0" u="none" strike="noStrike" kern="1200" cap="none" spc="0" normalizeH="0" baseline="0" noProof="1" dirty="0">
                <a:solidFill>
                  <a:schemeClr val="accent3"/>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单击此处编辑标题</a:t>
            </a:r>
            <a:endParaRPr dirty="0">
              <a:sym typeface="+mn-ea"/>
            </a:endParaRPr>
          </a:p>
        </p:txBody>
      </p:sp>
      <p:sp>
        <p:nvSpPr>
          <p:cNvPr id="3" name="日期占位符 2"/>
          <p:cNvSpPr>
            <a:spLocks noGrp="1"/>
          </p:cNvSpPr>
          <p:nvPr>
            <p:ph type="dt" sz="half" idx="10"/>
            <p:custDataLst>
              <p:tags r:id="rId13"/>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5"/>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sp>
        <p:nvSpPr>
          <p:cNvPr id="12" name="Oval 10"/>
          <p:cNvSpPr>
            <a:spLocks noChangeArrowheads="1"/>
          </p:cNvSpPr>
          <p:nvPr>
            <p:custDataLst>
              <p:tags r:id="rId2"/>
            </p:custDataLst>
          </p:nvPr>
        </p:nvSpPr>
        <p:spPr bwMode="auto">
          <a:xfrm>
            <a:off x="122510" y="113030"/>
            <a:ext cx="474172" cy="494030"/>
          </a:xfrm>
          <a:prstGeom prst="ellipse">
            <a:avLst/>
          </a:prstGeom>
          <a:gradFill flip="none" rotWithShape="1">
            <a:gsLst>
              <a:gs pos="100000">
                <a:schemeClr val="accent3"/>
              </a:gs>
              <a:gs pos="0">
                <a:schemeClr val="accent3">
                  <a:lumMod val="60000"/>
                  <a:lumOff val="40000"/>
                </a:schemeClr>
              </a:gs>
            </a:gsLst>
            <a:lin ang="5400000" scaled="1"/>
            <a:tileRect/>
          </a:gradFill>
          <a:ln w="38100" cap="flat">
            <a:solidFill>
              <a:schemeClr val="accent3">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0" name="Oval 8"/>
          <p:cNvSpPr>
            <a:spLocks noChangeArrowheads="1"/>
          </p:cNvSpPr>
          <p:nvPr>
            <p:custDataLst>
              <p:tags r:id="rId3"/>
            </p:custDataLst>
          </p:nvPr>
        </p:nvSpPr>
        <p:spPr bwMode="auto">
          <a:xfrm>
            <a:off x="11562944" y="6223000"/>
            <a:ext cx="512258" cy="522605"/>
          </a:xfrm>
          <a:prstGeom prst="ellipse">
            <a:avLst/>
          </a:prstGeom>
          <a:gradFill>
            <a:gsLst>
              <a:gs pos="100000">
                <a:schemeClr val="accent2"/>
              </a:gs>
              <a:gs pos="0">
                <a:schemeClr val="accent2">
                  <a:lumMod val="75000"/>
                </a:schemeClr>
              </a:gs>
            </a:gsLst>
            <a:lin ang="5400000" scaled="1"/>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2" name="标题 1"/>
          <p:cNvSpPr>
            <a:spLocks noGrp="1"/>
          </p:cNvSpPr>
          <p:nvPr>
            <p:ph type="title"/>
            <p:custDataLst>
              <p:tags r:id="rId4"/>
            </p:custDataLst>
          </p:nvPr>
        </p:nvSpPr>
        <p:spPr/>
        <p:txBody>
          <a:bodyPr/>
          <a:lstStyle>
            <a:lvl1pPr>
              <a:defRPr baseline="0">
                <a:solidFill>
                  <a:schemeClr val="accent3"/>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accent3"/>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2" name="Oval 10"/>
          <p:cNvSpPr>
            <a:spLocks noChangeArrowheads="1"/>
          </p:cNvSpPr>
          <p:nvPr>
            <p:custDataLst>
              <p:tags r:id="rId2"/>
            </p:custDataLst>
          </p:nvPr>
        </p:nvSpPr>
        <p:spPr bwMode="auto">
          <a:xfrm>
            <a:off x="122510" y="113030"/>
            <a:ext cx="474172" cy="494030"/>
          </a:xfrm>
          <a:prstGeom prst="ellipse">
            <a:avLst/>
          </a:prstGeom>
          <a:gradFill flip="none" rotWithShape="1">
            <a:gsLst>
              <a:gs pos="100000">
                <a:schemeClr val="accent3"/>
              </a:gs>
              <a:gs pos="0">
                <a:schemeClr val="accent3">
                  <a:lumMod val="60000"/>
                  <a:lumOff val="40000"/>
                </a:schemeClr>
              </a:gs>
            </a:gsLst>
            <a:lin ang="5400000" scaled="1"/>
            <a:tileRect/>
          </a:gradFill>
          <a:ln w="38100" cap="flat">
            <a:solidFill>
              <a:schemeClr val="accent3">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1" name="Oval 8"/>
          <p:cNvSpPr>
            <a:spLocks noChangeArrowheads="1"/>
          </p:cNvSpPr>
          <p:nvPr>
            <p:custDataLst>
              <p:tags r:id="rId3"/>
            </p:custDataLst>
          </p:nvPr>
        </p:nvSpPr>
        <p:spPr bwMode="auto">
          <a:xfrm>
            <a:off x="11562944" y="6223000"/>
            <a:ext cx="512258" cy="522605"/>
          </a:xfrm>
          <a:prstGeom prst="ellipse">
            <a:avLst/>
          </a:prstGeom>
          <a:gradFill>
            <a:gsLst>
              <a:gs pos="100000">
                <a:schemeClr val="accent2"/>
              </a:gs>
              <a:gs pos="0">
                <a:schemeClr val="accent2">
                  <a:lumMod val="75000"/>
                </a:schemeClr>
              </a:gs>
            </a:gsLst>
            <a:lin ang="5400000" scaled="1"/>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8" name="矩形 7"/>
          <p:cNvSpPr/>
          <p:nvPr>
            <p:custDataLst>
              <p:tags r:id="rId4"/>
            </p:custDataLst>
          </p:nvPr>
        </p:nvSpPr>
        <p:spPr>
          <a:xfrm>
            <a:off x="0" y="0"/>
            <a:ext cx="4823460" cy="6866255"/>
          </a:xfrm>
          <a:prstGeom prst="rect">
            <a:avLst/>
          </a:prstGeom>
          <a:solidFill>
            <a:srgbClr val="44546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accent3"/>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accent3"/>
                </a:solidFill>
                <a:latin typeface="Arial" panose="020B0604020202020204" pitchFamily="34" charset="0"/>
                <a:ea typeface="微软雅黑" panose="020B0503020204020204" charset="-122"/>
              </a:defRPr>
            </a:lvl1pPr>
            <a:lvl2pPr>
              <a:defRPr baseline="0">
                <a:solidFill>
                  <a:schemeClr val="accent3"/>
                </a:solidFill>
                <a:latin typeface="Arial" panose="020B0604020202020204" pitchFamily="34" charset="0"/>
                <a:ea typeface="微软雅黑" panose="020B0503020204020204" charset="-122"/>
              </a:defRPr>
            </a:lvl2pPr>
            <a:lvl3pPr>
              <a:defRPr baseline="0">
                <a:solidFill>
                  <a:schemeClr val="accent3"/>
                </a:solidFill>
                <a:latin typeface="Arial" panose="020B0604020202020204" pitchFamily="34" charset="0"/>
                <a:ea typeface="微软雅黑" panose="020B0503020204020204" charset="-122"/>
              </a:defRPr>
            </a:lvl3pPr>
            <a:lvl4pPr>
              <a:defRPr baseline="0">
                <a:solidFill>
                  <a:schemeClr val="accent3"/>
                </a:solidFill>
                <a:latin typeface="Arial" panose="020B0604020202020204" pitchFamily="34" charset="0"/>
                <a:ea typeface="微软雅黑" panose="020B0503020204020204" charset="-122"/>
              </a:defRPr>
            </a:lvl4pPr>
            <a:lvl5pPr>
              <a:defRPr baseline="0">
                <a:solidFill>
                  <a:schemeClr val="accent3"/>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tx2"/>
        </a:solidFill>
        <a:effectLst/>
      </p:bgPr>
    </p:bg>
    <p:spTree>
      <p:nvGrpSpPr>
        <p:cNvPr id="1" name=""/>
        <p:cNvGrpSpPr/>
        <p:nvPr/>
      </p:nvGrpSpPr>
      <p:grpSpPr>
        <a:xfrm>
          <a:off x="0" y="0"/>
          <a:ext cx="0" cy="0"/>
          <a:chOff x="0" y="0"/>
          <a:chExt cx="0" cy="0"/>
        </a:xfrm>
      </p:grpSpPr>
      <p:sp>
        <p:nvSpPr>
          <p:cNvPr id="12" name="Oval 10"/>
          <p:cNvSpPr>
            <a:spLocks noChangeArrowheads="1"/>
          </p:cNvSpPr>
          <p:nvPr>
            <p:custDataLst>
              <p:tags r:id="rId2"/>
            </p:custDataLst>
          </p:nvPr>
        </p:nvSpPr>
        <p:spPr bwMode="auto">
          <a:xfrm>
            <a:off x="122510" y="113030"/>
            <a:ext cx="474172" cy="494030"/>
          </a:xfrm>
          <a:prstGeom prst="ellipse">
            <a:avLst/>
          </a:prstGeom>
          <a:gradFill flip="none" rotWithShape="1">
            <a:gsLst>
              <a:gs pos="100000">
                <a:schemeClr val="accent3"/>
              </a:gs>
              <a:gs pos="0">
                <a:schemeClr val="accent3">
                  <a:lumMod val="60000"/>
                  <a:lumOff val="40000"/>
                </a:schemeClr>
              </a:gs>
            </a:gsLst>
            <a:lin ang="5400000" scaled="1"/>
            <a:tileRect/>
          </a:gradFill>
          <a:ln w="38100" cap="flat">
            <a:solidFill>
              <a:schemeClr val="accent3">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1" name="Oval 8"/>
          <p:cNvSpPr>
            <a:spLocks noChangeArrowheads="1"/>
          </p:cNvSpPr>
          <p:nvPr>
            <p:custDataLst>
              <p:tags r:id="rId3"/>
            </p:custDataLst>
          </p:nvPr>
        </p:nvSpPr>
        <p:spPr bwMode="auto">
          <a:xfrm>
            <a:off x="11562944" y="6223000"/>
            <a:ext cx="512258" cy="522605"/>
          </a:xfrm>
          <a:prstGeom prst="ellipse">
            <a:avLst/>
          </a:prstGeom>
          <a:gradFill>
            <a:gsLst>
              <a:gs pos="100000">
                <a:schemeClr val="accent2"/>
              </a:gs>
              <a:gs pos="0">
                <a:schemeClr val="accent2">
                  <a:lumMod val="75000"/>
                </a:schemeClr>
              </a:gs>
            </a:gsLst>
            <a:lin ang="5400000" scaled="1"/>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0" name="矩形 9"/>
          <p:cNvSpPr/>
          <p:nvPr>
            <p:custDataLst>
              <p:tags r:id="rId4"/>
            </p:custDataLst>
          </p:nvPr>
        </p:nvSpPr>
        <p:spPr>
          <a:xfrm>
            <a:off x="0" y="0"/>
            <a:ext cx="12192000" cy="2664000"/>
          </a:xfrm>
          <a:prstGeom prst="rect">
            <a:avLst/>
          </a:prstGeom>
          <a:solidFill>
            <a:srgbClr val="44546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accent3"/>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accent3"/>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tx2"/>
        </a:solidFill>
        <a:effectLst/>
      </p:bgPr>
    </p:bg>
    <p:spTree>
      <p:nvGrpSpPr>
        <p:cNvPr id="1" name=""/>
        <p:cNvGrpSpPr/>
        <p:nvPr/>
      </p:nvGrpSpPr>
      <p:grpSpPr>
        <a:xfrm>
          <a:off x="0" y="0"/>
          <a:ext cx="0" cy="0"/>
          <a:chOff x="0" y="0"/>
          <a:chExt cx="0" cy="0"/>
        </a:xfrm>
      </p:grpSpPr>
      <p:sp>
        <p:nvSpPr>
          <p:cNvPr id="12" name="Oval 10"/>
          <p:cNvSpPr>
            <a:spLocks noChangeArrowheads="1"/>
          </p:cNvSpPr>
          <p:nvPr>
            <p:custDataLst>
              <p:tags r:id="rId2"/>
            </p:custDataLst>
          </p:nvPr>
        </p:nvSpPr>
        <p:spPr bwMode="auto">
          <a:xfrm>
            <a:off x="122510" y="113030"/>
            <a:ext cx="474172" cy="494030"/>
          </a:xfrm>
          <a:prstGeom prst="ellipse">
            <a:avLst/>
          </a:prstGeom>
          <a:gradFill flip="none" rotWithShape="1">
            <a:gsLst>
              <a:gs pos="100000">
                <a:schemeClr val="accent3"/>
              </a:gs>
              <a:gs pos="0">
                <a:schemeClr val="accent3">
                  <a:lumMod val="60000"/>
                  <a:lumOff val="40000"/>
                </a:schemeClr>
              </a:gs>
            </a:gsLst>
            <a:lin ang="5400000" scaled="1"/>
            <a:tileRect/>
          </a:gradFill>
          <a:ln w="38100" cap="flat">
            <a:solidFill>
              <a:schemeClr val="accent3">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1" name="Oval 8"/>
          <p:cNvSpPr>
            <a:spLocks noChangeArrowheads="1"/>
          </p:cNvSpPr>
          <p:nvPr>
            <p:custDataLst>
              <p:tags r:id="rId3"/>
            </p:custDataLst>
          </p:nvPr>
        </p:nvSpPr>
        <p:spPr bwMode="auto">
          <a:xfrm>
            <a:off x="11562944" y="6223000"/>
            <a:ext cx="512258" cy="522605"/>
          </a:xfrm>
          <a:prstGeom prst="ellipse">
            <a:avLst/>
          </a:prstGeom>
          <a:gradFill>
            <a:gsLst>
              <a:gs pos="100000">
                <a:schemeClr val="accent2"/>
              </a:gs>
              <a:gs pos="0">
                <a:schemeClr val="accent2">
                  <a:lumMod val="75000"/>
                </a:schemeClr>
              </a:gs>
            </a:gsLst>
            <a:lin ang="5400000" scaled="1"/>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8" name="矩形 7"/>
          <p:cNvSpPr/>
          <p:nvPr>
            <p:custDataLst>
              <p:tags r:id="rId4"/>
            </p:custDataLst>
          </p:nvPr>
        </p:nvSpPr>
        <p:spPr>
          <a:xfrm>
            <a:off x="0" y="5029201"/>
            <a:ext cx="12192000" cy="1828799"/>
          </a:xfrm>
          <a:prstGeom prst="rect">
            <a:avLst/>
          </a:prstGeom>
          <a:solidFill>
            <a:srgbClr val="44546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accent3"/>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tx2"/>
        </a:solidFill>
        <a:effectLst/>
      </p:bgPr>
    </p:bg>
    <p:spTree>
      <p:nvGrpSpPr>
        <p:cNvPr id="1" name=""/>
        <p:cNvGrpSpPr/>
        <p:nvPr/>
      </p:nvGrpSpPr>
      <p:grpSpPr>
        <a:xfrm>
          <a:off x="0" y="0"/>
          <a:ext cx="0" cy="0"/>
          <a:chOff x="0" y="0"/>
          <a:chExt cx="0" cy="0"/>
        </a:xfrm>
      </p:grpSpPr>
      <p:sp>
        <p:nvSpPr>
          <p:cNvPr id="12" name="Oval 10"/>
          <p:cNvSpPr>
            <a:spLocks noChangeArrowheads="1"/>
          </p:cNvSpPr>
          <p:nvPr>
            <p:custDataLst>
              <p:tags r:id="rId2"/>
            </p:custDataLst>
          </p:nvPr>
        </p:nvSpPr>
        <p:spPr bwMode="auto">
          <a:xfrm>
            <a:off x="122510" y="113030"/>
            <a:ext cx="474172" cy="494030"/>
          </a:xfrm>
          <a:prstGeom prst="ellipse">
            <a:avLst/>
          </a:prstGeom>
          <a:gradFill flip="none" rotWithShape="1">
            <a:gsLst>
              <a:gs pos="100000">
                <a:schemeClr val="accent3"/>
              </a:gs>
              <a:gs pos="0">
                <a:schemeClr val="accent3">
                  <a:lumMod val="60000"/>
                  <a:lumOff val="40000"/>
                </a:schemeClr>
              </a:gs>
            </a:gsLst>
            <a:lin ang="5400000" scaled="1"/>
            <a:tileRect/>
          </a:gradFill>
          <a:ln w="38100" cap="flat">
            <a:solidFill>
              <a:schemeClr val="accent3">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4" name="Oval 8"/>
          <p:cNvSpPr>
            <a:spLocks noChangeArrowheads="1"/>
          </p:cNvSpPr>
          <p:nvPr>
            <p:custDataLst>
              <p:tags r:id="rId3"/>
            </p:custDataLst>
          </p:nvPr>
        </p:nvSpPr>
        <p:spPr bwMode="auto">
          <a:xfrm>
            <a:off x="11562944" y="6223000"/>
            <a:ext cx="512258" cy="522605"/>
          </a:xfrm>
          <a:prstGeom prst="ellipse">
            <a:avLst/>
          </a:prstGeom>
          <a:gradFill>
            <a:gsLst>
              <a:gs pos="100000">
                <a:schemeClr val="accent2"/>
              </a:gs>
              <a:gs pos="0">
                <a:schemeClr val="accent2">
                  <a:lumMod val="75000"/>
                </a:schemeClr>
              </a:gs>
            </a:gsLst>
            <a:lin ang="5400000" scaled="1"/>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0" name="矩形 9"/>
          <p:cNvSpPr/>
          <p:nvPr>
            <p:custDataLst>
              <p:tags r:id="rId4"/>
            </p:custDataLst>
          </p:nvPr>
        </p:nvSpPr>
        <p:spPr>
          <a:xfrm>
            <a:off x="0" y="0"/>
            <a:ext cx="12192000" cy="914400"/>
          </a:xfrm>
          <a:prstGeom prst="rect">
            <a:avLst/>
          </a:prstGeom>
          <a:solidFill>
            <a:srgbClr val="44546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accent3"/>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2" name="Oval 10"/>
          <p:cNvSpPr>
            <a:spLocks noChangeArrowheads="1"/>
          </p:cNvSpPr>
          <p:nvPr>
            <p:custDataLst>
              <p:tags r:id="rId2"/>
            </p:custDataLst>
          </p:nvPr>
        </p:nvSpPr>
        <p:spPr bwMode="auto">
          <a:xfrm>
            <a:off x="122510" y="113030"/>
            <a:ext cx="643021" cy="711200"/>
          </a:xfrm>
          <a:prstGeom prst="ellipse">
            <a:avLst/>
          </a:prstGeom>
          <a:gradFill flip="none" rotWithShape="1">
            <a:gsLst>
              <a:gs pos="100000">
                <a:schemeClr val="accent3"/>
              </a:gs>
              <a:gs pos="0">
                <a:schemeClr val="accent3">
                  <a:lumMod val="60000"/>
                  <a:lumOff val="40000"/>
                </a:schemeClr>
              </a:gs>
            </a:gsLst>
            <a:lin ang="5400000" scaled="1"/>
            <a:tileRect/>
          </a:gradFill>
          <a:ln w="38100" cap="flat">
            <a:solidFill>
              <a:schemeClr val="accent3">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9" name="Oval 8"/>
          <p:cNvSpPr>
            <a:spLocks noChangeArrowheads="1"/>
          </p:cNvSpPr>
          <p:nvPr>
            <p:custDataLst>
              <p:tags r:id="rId3"/>
            </p:custDataLst>
          </p:nvPr>
        </p:nvSpPr>
        <p:spPr bwMode="auto">
          <a:xfrm>
            <a:off x="11354740" y="6100445"/>
            <a:ext cx="720462" cy="645160"/>
          </a:xfrm>
          <a:prstGeom prst="ellipse">
            <a:avLst/>
          </a:prstGeom>
          <a:gradFill>
            <a:gsLst>
              <a:gs pos="100000">
                <a:schemeClr val="accent2"/>
              </a:gs>
              <a:gs pos="0">
                <a:schemeClr val="accent2">
                  <a:lumMod val="75000"/>
                </a:schemeClr>
              </a:gs>
            </a:gsLst>
            <a:lin ang="5400000" scaled="1"/>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0" name="矩形 9"/>
          <p:cNvSpPr/>
          <p:nvPr>
            <p:custDataLst>
              <p:tags r:id="rId4"/>
            </p:custDataLst>
          </p:nvPr>
        </p:nvSpPr>
        <p:spPr>
          <a:xfrm>
            <a:off x="0" y="959224"/>
            <a:ext cx="12192000" cy="4939553"/>
          </a:xfrm>
          <a:prstGeom prst="rect">
            <a:avLst/>
          </a:prstGeom>
          <a:solidFill>
            <a:srgbClr val="44546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accent3"/>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accent3"/>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仅标题">
    <p:bg>
      <p:bgPr>
        <a:solidFill>
          <a:srgbClr val="8F555F"/>
        </a:solidFill>
        <a:effectLst/>
      </p:bgPr>
    </p:bg>
    <p:spTree>
      <p:nvGrpSpPr>
        <p:cNvPr id="1" name=""/>
        <p:cNvGrpSpPr/>
        <p:nvPr/>
      </p:nvGrpSpPr>
      <p:grpSpPr>
        <a:xfrm>
          <a:off x="0" y="0"/>
          <a:ext cx="0" cy="0"/>
          <a:chOff x="0" y="0"/>
          <a:chExt cx="0" cy="0"/>
        </a:xfrm>
      </p:grpSpPr>
      <p:sp>
        <p:nvSpPr>
          <p:cNvPr id="6" name="矩形 5"/>
          <p:cNvSpPr/>
          <p:nvPr userDrawn="1"/>
        </p:nvSpPr>
        <p:spPr>
          <a:xfrm>
            <a:off x="0" y="465364"/>
            <a:ext cx="12192000" cy="5927272"/>
          </a:xfrm>
          <a:prstGeom prst="rect">
            <a:avLst/>
          </a:prstGeom>
          <a:solidFill>
            <a:srgbClr val="E4D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3" name="Freeform 5"/>
          <p:cNvSpPr/>
          <p:nvPr>
            <p:custDataLst>
              <p:tags r:id="rId2"/>
            </p:custDataLst>
          </p:nvPr>
        </p:nvSpPr>
        <p:spPr bwMode="auto">
          <a:xfrm>
            <a:off x="77934" y="6509696"/>
            <a:ext cx="1226705" cy="303680"/>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14" name="Freeform 6"/>
          <p:cNvSpPr/>
          <p:nvPr>
            <p:custDataLst>
              <p:tags r:id="rId3"/>
            </p:custDataLst>
          </p:nvPr>
        </p:nvSpPr>
        <p:spPr bwMode="auto">
          <a:xfrm>
            <a:off x="1210519" y="6509696"/>
            <a:ext cx="10212086" cy="303680"/>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5" name="Freeform 7"/>
          <p:cNvSpPr/>
          <p:nvPr>
            <p:custDataLst>
              <p:tags r:id="rId4"/>
            </p:custDataLst>
          </p:nvPr>
        </p:nvSpPr>
        <p:spPr bwMode="auto">
          <a:xfrm>
            <a:off x="11330051" y="6509696"/>
            <a:ext cx="812575" cy="303680"/>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0" name="Freeform 5"/>
          <p:cNvSpPr/>
          <p:nvPr>
            <p:custDataLst>
              <p:tags r:id="rId5"/>
            </p:custDataLst>
          </p:nvPr>
        </p:nvSpPr>
        <p:spPr bwMode="auto">
          <a:xfrm>
            <a:off x="75818" y="44624"/>
            <a:ext cx="1226705" cy="303680"/>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11" name="Freeform 6"/>
          <p:cNvSpPr/>
          <p:nvPr>
            <p:custDataLst>
              <p:tags r:id="rId6"/>
            </p:custDataLst>
          </p:nvPr>
        </p:nvSpPr>
        <p:spPr bwMode="auto">
          <a:xfrm>
            <a:off x="1208403" y="44624"/>
            <a:ext cx="10212086" cy="303680"/>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2" name="Freeform 7"/>
          <p:cNvSpPr/>
          <p:nvPr>
            <p:custDataLst>
              <p:tags r:id="rId7"/>
            </p:custDataLst>
          </p:nvPr>
        </p:nvSpPr>
        <p:spPr bwMode="auto">
          <a:xfrm>
            <a:off x="11327936" y="44624"/>
            <a:ext cx="812575" cy="303680"/>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2" name="标题 1"/>
          <p:cNvSpPr>
            <a:spLocks noGrp="1"/>
          </p:cNvSpPr>
          <p:nvPr>
            <p:ph type="title"/>
            <p:custDataLst>
              <p:tags r:id="rId8"/>
            </p:custDataLst>
          </p:nvPr>
        </p:nvSpPr>
        <p:spPr/>
        <p:txBody>
          <a:bodyPr/>
          <a:lstStyle>
            <a:lvl1pPr>
              <a:defRPr>
                <a:solidFill>
                  <a:schemeClr val="accent3"/>
                </a:solidFill>
              </a:defRPr>
            </a:lvl1pPr>
          </a:lstStyle>
          <a:p>
            <a:r>
              <a:rPr lang="zh-CN" altLang="en-US" dirty="0"/>
              <a:t>单击此处编辑母版标题样式</a:t>
            </a:r>
            <a:endParaRPr lang="zh-CN" altLang="en-US" dirty="0"/>
          </a:p>
        </p:txBody>
      </p:sp>
      <p:sp>
        <p:nvSpPr>
          <p:cNvPr id="3" name="内容占位符 2"/>
          <p:cNvSpPr>
            <a:spLocks noGrp="1"/>
          </p:cNvSpPr>
          <p:nvPr>
            <p:ph idx="1"/>
            <p:custDataLst>
              <p:tags r:id="rId9"/>
            </p:custDataLst>
          </p:nvPr>
        </p:nvSpPr>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9214DB59-A7BB-4CE3-8212-184F35DF08D9}"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BFBBC9DE-2B28-4D12-AB84-EC1916C6565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Freeform 5"/>
          <p:cNvSpPr/>
          <p:nvPr>
            <p:custDataLst>
              <p:tags r:id="rId3"/>
            </p:custDataLst>
          </p:nvPr>
        </p:nvSpPr>
        <p:spPr bwMode="auto">
          <a:xfrm>
            <a:off x="4945640" y="941438"/>
            <a:ext cx="2301036" cy="2024894"/>
          </a:xfrm>
          <a:custGeom>
            <a:avLst/>
            <a:gdLst>
              <a:gd name="T0" fmla="*/ 2122 w 2749"/>
              <a:gd name="T1" fmla="*/ 92 h 2412"/>
              <a:gd name="T2" fmla="*/ 2417 w 2749"/>
              <a:gd name="T3" fmla="*/ 604 h 2412"/>
              <a:gd name="T4" fmla="*/ 2719 w 2749"/>
              <a:gd name="T5" fmla="*/ 1126 h 2412"/>
              <a:gd name="T6" fmla="*/ 2712 w 2749"/>
              <a:gd name="T7" fmla="*/ 1296 h 2412"/>
              <a:gd name="T8" fmla="*/ 2417 w 2749"/>
              <a:gd name="T9" fmla="*/ 1808 h 2412"/>
              <a:gd name="T10" fmla="*/ 2115 w 2749"/>
              <a:gd name="T11" fmla="*/ 2330 h 2412"/>
              <a:gd name="T12" fmla="*/ 1965 w 2749"/>
              <a:gd name="T13" fmla="*/ 2410 h 2412"/>
              <a:gd name="T14" fmla="*/ 1374 w 2749"/>
              <a:gd name="T15" fmla="*/ 2410 h 2412"/>
              <a:gd name="T16" fmla="*/ 771 w 2749"/>
              <a:gd name="T17" fmla="*/ 2410 h 2412"/>
              <a:gd name="T18" fmla="*/ 627 w 2749"/>
              <a:gd name="T19" fmla="*/ 2319 h 2412"/>
              <a:gd name="T20" fmla="*/ 332 w 2749"/>
              <a:gd name="T21" fmla="*/ 1808 h 2412"/>
              <a:gd name="T22" fmla="*/ 30 w 2749"/>
              <a:gd name="T23" fmla="*/ 1285 h 2412"/>
              <a:gd name="T24" fmla="*/ 36 w 2749"/>
              <a:gd name="T25" fmla="*/ 1115 h 2412"/>
              <a:gd name="T26" fmla="*/ 332 w 2749"/>
              <a:gd name="T27" fmla="*/ 604 h 2412"/>
              <a:gd name="T28" fmla="*/ 633 w 2749"/>
              <a:gd name="T29" fmla="*/ 81 h 2412"/>
              <a:gd name="T30" fmla="*/ 784 w 2749"/>
              <a:gd name="T31" fmla="*/ 2 h 2412"/>
              <a:gd name="T32" fmla="*/ 1374 w 2749"/>
              <a:gd name="T33" fmla="*/ 2 h 2412"/>
              <a:gd name="T34" fmla="*/ 1977 w 2749"/>
              <a:gd name="T35" fmla="*/ 2 h 2412"/>
              <a:gd name="T36" fmla="*/ 2122 w 2749"/>
              <a:gd name="T37" fmla="*/ 92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9" h="2412">
                <a:moveTo>
                  <a:pt x="2122" y="92"/>
                </a:moveTo>
                <a:lnTo>
                  <a:pt x="2417" y="604"/>
                </a:lnTo>
                <a:cubicBezTo>
                  <a:pt x="2518" y="778"/>
                  <a:pt x="2618" y="952"/>
                  <a:pt x="2719" y="1126"/>
                </a:cubicBezTo>
                <a:cubicBezTo>
                  <a:pt x="2749" y="1181"/>
                  <a:pt x="2748" y="1238"/>
                  <a:pt x="2712" y="1296"/>
                </a:cubicBezTo>
                <a:lnTo>
                  <a:pt x="2417" y="1808"/>
                </a:lnTo>
                <a:cubicBezTo>
                  <a:pt x="2317" y="1982"/>
                  <a:pt x="2216" y="2156"/>
                  <a:pt x="2115" y="2330"/>
                </a:cubicBezTo>
                <a:cubicBezTo>
                  <a:pt x="2083" y="2384"/>
                  <a:pt x="2033" y="2412"/>
                  <a:pt x="1965" y="2410"/>
                </a:cubicBezTo>
                <a:lnTo>
                  <a:pt x="1374" y="2410"/>
                </a:lnTo>
                <a:cubicBezTo>
                  <a:pt x="1173" y="2410"/>
                  <a:pt x="972" y="2410"/>
                  <a:pt x="771" y="2410"/>
                </a:cubicBezTo>
                <a:cubicBezTo>
                  <a:pt x="708" y="2408"/>
                  <a:pt x="659" y="2379"/>
                  <a:pt x="627" y="2319"/>
                </a:cubicBezTo>
                <a:lnTo>
                  <a:pt x="332" y="1808"/>
                </a:lnTo>
                <a:cubicBezTo>
                  <a:pt x="231" y="1634"/>
                  <a:pt x="130" y="1459"/>
                  <a:pt x="30" y="1285"/>
                </a:cubicBezTo>
                <a:cubicBezTo>
                  <a:pt x="0" y="1230"/>
                  <a:pt x="1" y="1173"/>
                  <a:pt x="36" y="1115"/>
                </a:cubicBezTo>
                <a:lnTo>
                  <a:pt x="332" y="604"/>
                </a:lnTo>
                <a:cubicBezTo>
                  <a:pt x="432" y="429"/>
                  <a:pt x="533" y="255"/>
                  <a:pt x="633" y="81"/>
                </a:cubicBezTo>
                <a:cubicBezTo>
                  <a:pt x="666" y="27"/>
                  <a:pt x="716" y="0"/>
                  <a:pt x="784" y="2"/>
                </a:cubicBezTo>
                <a:lnTo>
                  <a:pt x="1374" y="2"/>
                </a:lnTo>
                <a:cubicBezTo>
                  <a:pt x="1575" y="2"/>
                  <a:pt x="1776" y="2"/>
                  <a:pt x="1977" y="2"/>
                </a:cubicBezTo>
                <a:cubicBezTo>
                  <a:pt x="2041" y="3"/>
                  <a:pt x="2089" y="32"/>
                  <a:pt x="2122" y="92"/>
                </a:cubicBezTo>
                <a:close/>
              </a:path>
            </a:pathLst>
          </a:custGeom>
          <a:gradFill flip="none" rotWithShape="1">
            <a:gsLst>
              <a:gs pos="100000">
                <a:schemeClr val="accent4"/>
              </a:gs>
              <a:gs pos="0">
                <a:schemeClr val="accent4">
                  <a:lumMod val="75000"/>
                </a:schemeClr>
              </a:gs>
            </a:gsLst>
            <a:lin ang="5400000" scaled="1"/>
            <a:tileRect/>
          </a:gradFill>
          <a:ln w="38100" cap="flat">
            <a:solidFill>
              <a:schemeClr val="accent4"/>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0" name="Freeform 67"/>
          <p:cNvSpPr>
            <a:spLocks noEditPoints="1"/>
          </p:cNvSpPr>
          <p:nvPr>
            <p:custDataLst>
              <p:tags r:id="rId4"/>
            </p:custDataLst>
          </p:nvPr>
        </p:nvSpPr>
        <p:spPr bwMode="auto">
          <a:xfrm>
            <a:off x="5634420" y="1276058"/>
            <a:ext cx="923477" cy="1276284"/>
          </a:xfrm>
          <a:custGeom>
            <a:avLst/>
            <a:gdLst>
              <a:gd name="T0" fmla="*/ 92 w 702"/>
              <a:gd name="T1" fmla="*/ 155 h 958"/>
              <a:gd name="T2" fmla="*/ 78 w 702"/>
              <a:gd name="T3" fmla="*/ 958 h 958"/>
              <a:gd name="T4" fmla="*/ 702 w 702"/>
              <a:gd name="T5" fmla="*/ 236 h 958"/>
              <a:gd name="T6" fmla="*/ 649 w 702"/>
              <a:gd name="T7" fmla="*/ 252 h 958"/>
              <a:gd name="T8" fmla="*/ 80 w 702"/>
              <a:gd name="T9" fmla="*/ 903 h 958"/>
              <a:gd name="T10" fmla="*/ 304 w 702"/>
              <a:gd name="T11" fmla="*/ 102 h 958"/>
              <a:gd name="T12" fmla="*/ 399 w 702"/>
              <a:gd name="T13" fmla="*/ 102 h 958"/>
              <a:gd name="T14" fmla="*/ 350 w 702"/>
              <a:gd name="T15" fmla="*/ 153 h 958"/>
              <a:gd name="T16" fmla="*/ 245 w 702"/>
              <a:gd name="T17" fmla="*/ 105 h 958"/>
              <a:gd name="T18" fmla="*/ 129 w 702"/>
              <a:gd name="T19" fmla="*/ 243 h 958"/>
              <a:gd name="T20" fmla="*/ 574 w 702"/>
              <a:gd name="T21" fmla="*/ 243 h 958"/>
              <a:gd name="T22" fmla="*/ 457 w 702"/>
              <a:gd name="T23" fmla="*/ 105 h 958"/>
              <a:gd name="T24" fmla="*/ 245 w 702"/>
              <a:gd name="T25" fmla="*/ 105 h 958"/>
              <a:gd name="T26" fmla="*/ 248 w 702"/>
              <a:gd name="T27" fmla="*/ 728 h 958"/>
              <a:gd name="T28" fmla="*/ 170 w 702"/>
              <a:gd name="T29" fmla="*/ 750 h 958"/>
              <a:gd name="T30" fmla="*/ 153 w 702"/>
              <a:gd name="T31" fmla="*/ 767 h 958"/>
              <a:gd name="T32" fmla="*/ 248 w 702"/>
              <a:gd name="T33" fmla="*/ 774 h 958"/>
              <a:gd name="T34" fmla="*/ 148 w 702"/>
              <a:gd name="T35" fmla="*/ 823 h 958"/>
              <a:gd name="T36" fmla="*/ 272 w 702"/>
              <a:gd name="T37" fmla="*/ 762 h 958"/>
              <a:gd name="T38" fmla="*/ 272 w 702"/>
              <a:gd name="T39" fmla="*/ 723 h 958"/>
              <a:gd name="T40" fmla="*/ 124 w 702"/>
              <a:gd name="T41" fmla="*/ 730 h 958"/>
              <a:gd name="T42" fmla="*/ 241 w 702"/>
              <a:gd name="T43" fmla="*/ 854 h 958"/>
              <a:gd name="T44" fmla="*/ 241 w 702"/>
              <a:gd name="T45" fmla="*/ 376 h 958"/>
              <a:gd name="T46" fmla="*/ 170 w 702"/>
              <a:gd name="T47" fmla="*/ 398 h 958"/>
              <a:gd name="T48" fmla="*/ 194 w 702"/>
              <a:gd name="T49" fmla="*/ 461 h 958"/>
              <a:gd name="T50" fmla="*/ 148 w 702"/>
              <a:gd name="T51" fmla="*/ 478 h 958"/>
              <a:gd name="T52" fmla="*/ 241 w 702"/>
              <a:gd name="T53" fmla="*/ 352 h 958"/>
              <a:gd name="T54" fmla="*/ 124 w 702"/>
              <a:gd name="T55" fmla="*/ 476 h 958"/>
              <a:gd name="T56" fmla="*/ 271 w 702"/>
              <a:gd name="T57" fmla="*/ 404 h 958"/>
              <a:gd name="T58" fmla="*/ 270 w 702"/>
              <a:gd name="T59" fmla="*/ 371 h 958"/>
              <a:gd name="T60" fmla="*/ 248 w 702"/>
              <a:gd name="T61" fmla="*/ 565 h 958"/>
              <a:gd name="T62" fmla="*/ 153 w 702"/>
              <a:gd name="T63" fmla="*/ 590 h 958"/>
              <a:gd name="T64" fmla="*/ 248 w 702"/>
              <a:gd name="T65" fmla="*/ 653 h 958"/>
              <a:gd name="T66" fmla="*/ 272 w 702"/>
              <a:gd name="T67" fmla="*/ 547 h 958"/>
              <a:gd name="T68" fmla="*/ 124 w 702"/>
              <a:gd name="T69" fmla="*/ 553 h 958"/>
              <a:gd name="T70" fmla="*/ 248 w 702"/>
              <a:gd name="T71" fmla="*/ 677 h 958"/>
              <a:gd name="T72" fmla="*/ 325 w 702"/>
              <a:gd name="T73" fmla="*/ 523 h 958"/>
              <a:gd name="T74" fmla="*/ 367 w 702"/>
              <a:gd name="T75" fmla="*/ 813 h 958"/>
              <a:gd name="T76" fmla="*/ 564 w 702"/>
              <a:gd name="T77" fmla="*/ 752 h 958"/>
              <a:gd name="T78" fmla="*/ 360 w 702"/>
              <a:gd name="T79" fmla="*/ 806 h 958"/>
              <a:gd name="T80" fmla="*/ 564 w 702"/>
              <a:gd name="T81" fmla="*/ 570 h 958"/>
              <a:gd name="T82" fmla="*/ 360 w 702"/>
              <a:gd name="T83" fmla="*/ 461 h 958"/>
              <a:gd name="T84" fmla="*/ 360 w 702"/>
              <a:gd name="T85" fmla="*/ 396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2" h="958">
                <a:moveTo>
                  <a:pt x="53" y="252"/>
                </a:moveTo>
                <a:cubicBezTo>
                  <a:pt x="53" y="225"/>
                  <a:pt x="66" y="212"/>
                  <a:pt x="92" y="211"/>
                </a:cubicBezTo>
                <a:lnTo>
                  <a:pt x="92" y="155"/>
                </a:lnTo>
                <a:cubicBezTo>
                  <a:pt x="44" y="157"/>
                  <a:pt x="0" y="188"/>
                  <a:pt x="0" y="236"/>
                </a:cubicBezTo>
                <a:lnTo>
                  <a:pt x="0" y="881"/>
                </a:lnTo>
                <a:cubicBezTo>
                  <a:pt x="0" y="920"/>
                  <a:pt x="38" y="958"/>
                  <a:pt x="78" y="958"/>
                </a:cubicBezTo>
                <a:lnTo>
                  <a:pt x="625" y="958"/>
                </a:lnTo>
                <a:cubicBezTo>
                  <a:pt x="664" y="958"/>
                  <a:pt x="702" y="920"/>
                  <a:pt x="702" y="881"/>
                </a:cubicBezTo>
                <a:lnTo>
                  <a:pt x="702" y="236"/>
                </a:lnTo>
                <a:cubicBezTo>
                  <a:pt x="702" y="188"/>
                  <a:pt x="659" y="157"/>
                  <a:pt x="610" y="155"/>
                </a:cubicBezTo>
                <a:lnTo>
                  <a:pt x="610" y="211"/>
                </a:lnTo>
                <a:cubicBezTo>
                  <a:pt x="636" y="212"/>
                  <a:pt x="649" y="225"/>
                  <a:pt x="649" y="252"/>
                </a:cubicBezTo>
                <a:lnTo>
                  <a:pt x="649" y="864"/>
                </a:lnTo>
                <a:cubicBezTo>
                  <a:pt x="649" y="883"/>
                  <a:pt x="641" y="903"/>
                  <a:pt x="622" y="903"/>
                </a:cubicBezTo>
                <a:lnTo>
                  <a:pt x="80" y="903"/>
                </a:lnTo>
                <a:cubicBezTo>
                  <a:pt x="59" y="903"/>
                  <a:pt x="53" y="880"/>
                  <a:pt x="53" y="859"/>
                </a:cubicBezTo>
                <a:lnTo>
                  <a:pt x="53" y="252"/>
                </a:lnTo>
                <a:close/>
                <a:moveTo>
                  <a:pt x="304" y="102"/>
                </a:moveTo>
                <a:cubicBezTo>
                  <a:pt x="304" y="80"/>
                  <a:pt x="325" y="58"/>
                  <a:pt x="348" y="58"/>
                </a:cubicBezTo>
                <a:lnTo>
                  <a:pt x="355" y="58"/>
                </a:lnTo>
                <a:cubicBezTo>
                  <a:pt x="377" y="58"/>
                  <a:pt x="399" y="80"/>
                  <a:pt x="399" y="102"/>
                </a:cubicBezTo>
                <a:lnTo>
                  <a:pt x="399" y="107"/>
                </a:lnTo>
                <a:cubicBezTo>
                  <a:pt x="399" y="132"/>
                  <a:pt x="377" y="153"/>
                  <a:pt x="352" y="153"/>
                </a:cubicBezTo>
                <a:lnTo>
                  <a:pt x="350" y="153"/>
                </a:lnTo>
                <a:cubicBezTo>
                  <a:pt x="325" y="153"/>
                  <a:pt x="304" y="132"/>
                  <a:pt x="304" y="107"/>
                </a:cubicBezTo>
                <a:lnTo>
                  <a:pt x="304" y="102"/>
                </a:lnTo>
                <a:close/>
                <a:moveTo>
                  <a:pt x="245" y="105"/>
                </a:moveTo>
                <a:lnTo>
                  <a:pt x="168" y="105"/>
                </a:lnTo>
                <a:cubicBezTo>
                  <a:pt x="141" y="105"/>
                  <a:pt x="129" y="117"/>
                  <a:pt x="129" y="143"/>
                </a:cubicBezTo>
                <a:lnTo>
                  <a:pt x="129" y="243"/>
                </a:lnTo>
                <a:cubicBezTo>
                  <a:pt x="129" y="259"/>
                  <a:pt x="140" y="277"/>
                  <a:pt x="156" y="277"/>
                </a:cubicBezTo>
                <a:lnTo>
                  <a:pt x="547" y="277"/>
                </a:lnTo>
                <a:cubicBezTo>
                  <a:pt x="563" y="277"/>
                  <a:pt x="574" y="259"/>
                  <a:pt x="574" y="243"/>
                </a:cubicBezTo>
                <a:lnTo>
                  <a:pt x="574" y="143"/>
                </a:lnTo>
                <a:cubicBezTo>
                  <a:pt x="574" y="117"/>
                  <a:pt x="561" y="105"/>
                  <a:pt x="535" y="105"/>
                </a:cubicBezTo>
                <a:lnTo>
                  <a:pt x="457" y="105"/>
                </a:lnTo>
                <a:cubicBezTo>
                  <a:pt x="457" y="51"/>
                  <a:pt x="411" y="0"/>
                  <a:pt x="360" y="0"/>
                </a:cubicBezTo>
                <a:lnTo>
                  <a:pt x="343" y="0"/>
                </a:lnTo>
                <a:cubicBezTo>
                  <a:pt x="291" y="0"/>
                  <a:pt x="245" y="51"/>
                  <a:pt x="245" y="105"/>
                </a:cubicBezTo>
                <a:close/>
                <a:moveTo>
                  <a:pt x="148" y="735"/>
                </a:moveTo>
                <a:cubicBezTo>
                  <a:pt x="148" y="730"/>
                  <a:pt x="150" y="728"/>
                  <a:pt x="156" y="728"/>
                </a:cubicBezTo>
                <a:lnTo>
                  <a:pt x="248" y="728"/>
                </a:lnTo>
                <a:lnTo>
                  <a:pt x="248" y="735"/>
                </a:lnTo>
                <a:cubicBezTo>
                  <a:pt x="248" y="743"/>
                  <a:pt x="209" y="765"/>
                  <a:pt x="202" y="769"/>
                </a:cubicBezTo>
                <a:cubicBezTo>
                  <a:pt x="195" y="764"/>
                  <a:pt x="181" y="750"/>
                  <a:pt x="170" y="750"/>
                </a:cubicBezTo>
                <a:lnTo>
                  <a:pt x="168" y="750"/>
                </a:lnTo>
                <a:cubicBezTo>
                  <a:pt x="162" y="750"/>
                  <a:pt x="153" y="759"/>
                  <a:pt x="153" y="764"/>
                </a:cubicBezTo>
                <a:lnTo>
                  <a:pt x="153" y="767"/>
                </a:lnTo>
                <a:cubicBezTo>
                  <a:pt x="153" y="773"/>
                  <a:pt x="187" y="810"/>
                  <a:pt x="194" y="810"/>
                </a:cubicBezTo>
                <a:lnTo>
                  <a:pt x="197" y="810"/>
                </a:lnTo>
                <a:cubicBezTo>
                  <a:pt x="202" y="810"/>
                  <a:pt x="240" y="779"/>
                  <a:pt x="248" y="774"/>
                </a:cubicBezTo>
                <a:cubicBezTo>
                  <a:pt x="248" y="787"/>
                  <a:pt x="253" y="830"/>
                  <a:pt x="241" y="830"/>
                </a:cubicBezTo>
                <a:lnTo>
                  <a:pt x="156" y="830"/>
                </a:lnTo>
                <a:cubicBezTo>
                  <a:pt x="150" y="830"/>
                  <a:pt x="148" y="828"/>
                  <a:pt x="148" y="823"/>
                </a:cubicBezTo>
                <a:lnTo>
                  <a:pt x="148" y="735"/>
                </a:lnTo>
                <a:close/>
                <a:moveTo>
                  <a:pt x="241" y="854"/>
                </a:moveTo>
                <a:cubicBezTo>
                  <a:pt x="286" y="854"/>
                  <a:pt x="269" y="804"/>
                  <a:pt x="272" y="762"/>
                </a:cubicBezTo>
                <a:cubicBezTo>
                  <a:pt x="274" y="740"/>
                  <a:pt x="328" y="721"/>
                  <a:pt x="333" y="701"/>
                </a:cubicBezTo>
                <a:lnTo>
                  <a:pt x="326" y="701"/>
                </a:lnTo>
                <a:cubicBezTo>
                  <a:pt x="309" y="701"/>
                  <a:pt x="284" y="717"/>
                  <a:pt x="272" y="723"/>
                </a:cubicBezTo>
                <a:cubicBezTo>
                  <a:pt x="266" y="714"/>
                  <a:pt x="261" y="704"/>
                  <a:pt x="245" y="704"/>
                </a:cubicBezTo>
                <a:lnTo>
                  <a:pt x="151" y="704"/>
                </a:lnTo>
                <a:cubicBezTo>
                  <a:pt x="137" y="704"/>
                  <a:pt x="124" y="716"/>
                  <a:pt x="124" y="730"/>
                </a:cubicBezTo>
                <a:lnTo>
                  <a:pt x="124" y="827"/>
                </a:lnTo>
                <a:cubicBezTo>
                  <a:pt x="124" y="844"/>
                  <a:pt x="139" y="854"/>
                  <a:pt x="156" y="854"/>
                </a:cubicBezTo>
                <a:lnTo>
                  <a:pt x="241" y="854"/>
                </a:lnTo>
                <a:close/>
                <a:moveTo>
                  <a:pt x="148" y="383"/>
                </a:moveTo>
                <a:cubicBezTo>
                  <a:pt x="148" y="378"/>
                  <a:pt x="150" y="376"/>
                  <a:pt x="156" y="376"/>
                </a:cubicBezTo>
                <a:lnTo>
                  <a:pt x="241" y="376"/>
                </a:lnTo>
                <a:cubicBezTo>
                  <a:pt x="246" y="376"/>
                  <a:pt x="248" y="378"/>
                  <a:pt x="248" y="383"/>
                </a:cubicBezTo>
                <a:cubicBezTo>
                  <a:pt x="248" y="390"/>
                  <a:pt x="207" y="417"/>
                  <a:pt x="202" y="417"/>
                </a:cubicBezTo>
                <a:cubicBezTo>
                  <a:pt x="197" y="417"/>
                  <a:pt x="184" y="398"/>
                  <a:pt x="170" y="398"/>
                </a:cubicBezTo>
                <a:cubicBezTo>
                  <a:pt x="163" y="398"/>
                  <a:pt x="153" y="406"/>
                  <a:pt x="153" y="413"/>
                </a:cubicBezTo>
                <a:lnTo>
                  <a:pt x="153" y="415"/>
                </a:lnTo>
                <a:cubicBezTo>
                  <a:pt x="153" y="425"/>
                  <a:pt x="186" y="457"/>
                  <a:pt x="194" y="461"/>
                </a:cubicBezTo>
                <a:lnTo>
                  <a:pt x="248" y="422"/>
                </a:lnTo>
                <a:lnTo>
                  <a:pt x="248" y="478"/>
                </a:lnTo>
                <a:lnTo>
                  <a:pt x="148" y="478"/>
                </a:lnTo>
                <a:lnTo>
                  <a:pt x="148" y="383"/>
                </a:lnTo>
                <a:close/>
                <a:moveTo>
                  <a:pt x="270" y="371"/>
                </a:moveTo>
                <a:cubicBezTo>
                  <a:pt x="267" y="359"/>
                  <a:pt x="256" y="352"/>
                  <a:pt x="241" y="352"/>
                </a:cubicBezTo>
                <a:lnTo>
                  <a:pt x="156" y="352"/>
                </a:lnTo>
                <a:cubicBezTo>
                  <a:pt x="139" y="352"/>
                  <a:pt x="124" y="362"/>
                  <a:pt x="124" y="379"/>
                </a:cubicBezTo>
                <a:lnTo>
                  <a:pt x="124" y="476"/>
                </a:lnTo>
                <a:cubicBezTo>
                  <a:pt x="124" y="490"/>
                  <a:pt x="137" y="502"/>
                  <a:pt x="151" y="502"/>
                </a:cubicBezTo>
                <a:lnTo>
                  <a:pt x="245" y="502"/>
                </a:lnTo>
                <a:cubicBezTo>
                  <a:pt x="284" y="502"/>
                  <a:pt x="272" y="442"/>
                  <a:pt x="271" y="404"/>
                </a:cubicBezTo>
                <a:lnTo>
                  <a:pt x="333" y="352"/>
                </a:lnTo>
                <a:cubicBezTo>
                  <a:pt x="333" y="352"/>
                  <a:pt x="328" y="350"/>
                  <a:pt x="328" y="350"/>
                </a:cubicBezTo>
                <a:cubicBezTo>
                  <a:pt x="304" y="350"/>
                  <a:pt x="284" y="370"/>
                  <a:pt x="270" y="371"/>
                </a:cubicBezTo>
                <a:close/>
                <a:moveTo>
                  <a:pt x="148" y="553"/>
                </a:moveTo>
                <a:lnTo>
                  <a:pt x="248" y="553"/>
                </a:lnTo>
                <a:lnTo>
                  <a:pt x="248" y="565"/>
                </a:lnTo>
                <a:lnTo>
                  <a:pt x="202" y="595"/>
                </a:lnTo>
                <a:lnTo>
                  <a:pt x="171" y="572"/>
                </a:lnTo>
                <a:cubicBezTo>
                  <a:pt x="163" y="577"/>
                  <a:pt x="153" y="579"/>
                  <a:pt x="153" y="590"/>
                </a:cubicBezTo>
                <a:cubicBezTo>
                  <a:pt x="153" y="597"/>
                  <a:pt x="188" y="636"/>
                  <a:pt x="194" y="636"/>
                </a:cubicBezTo>
                <a:cubicBezTo>
                  <a:pt x="206" y="636"/>
                  <a:pt x="235" y="603"/>
                  <a:pt x="248" y="599"/>
                </a:cubicBezTo>
                <a:lnTo>
                  <a:pt x="248" y="653"/>
                </a:lnTo>
                <a:lnTo>
                  <a:pt x="148" y="653"/>
                </a:lnTo>
                <a:lnTo>
                  <a:pt x="148" y="553"/>
                </a:lnTo>
                <a:close/>
                <a:moveTo>
                  <a:pt x="272" y="547"/>
                </a:moveTo>
                <a:cubicBezTo>
                  <a:pt x="267" y="539"/>
                  <a:pt x="262" y="529"/>
                  <a:pt x="248" y="529"/>
                </a:cubicBezTo>
                <a:lnTo>
                  <a:pt x="148" y="529"/>
                </a:lnTo>
                <a:cubicBezTo>
                  <a:pt x="136" y="529"/>
                  <a:pt x="124" y="541"/>
                  <a:pt x="124" y="553"/>
                </a:cubicBezTo>
                <a:lnTo>
                  <a:pt x="124" y="653"/>
                </a:lnTo>
                <a:cubicBezTo>
                  <a:pt x="124" y="665"/>
                  <a:pt x="136" y="677"/>
                  <a:pt x="148" y="677"/>
                </a:cubicBezTo>
                <a:lnTo>
                  <a:pt x="248" y="677"/>
                </a:lnTo>
                <a:cubicBezTo>
                  <a:pt x="283" y="677"/>
                  <a:pt x="272" y="615"/>
                  <a:pt x="272" y="579"/>
                </a:cubicBezTo>
                <a:lnTo>
                  <a:pt x="333" y="527"/>
                </a:lnTo>
                <a:lnTo>
                  <a:pt x="325" y="523"/>
                </a:lnTo>
                <a:lnTo>
                  <a:pt x="272" y="547"/>
                </a:lnTo>
                <a:close/>
                <a:moveTo>
                  <a:pt x="360" y="806"/>
                </a:moveTo>
                <a:cubicBezTo>
                  <a:pt x="360" y="811"/>
                  <a:pt x="361" y="813"/>
                  <a:pt x="367" y="813"/>
                </a:cubicBezTo>
                <a:lnTo>
                  <a:pt x="557" y="813"/>
                </a:lnTo>
                <a:cubicBezTo>
                  <a:pt x="562" y="813"/>
                  <a:pt x="564" y="811"/>
                  <a:pt x="564" y="806"/>
                </a:cubicBezTo>
                <a:lnTo>
                  <a:pt x="564" y="752"/>
                </a:lnTo>
                <a:cubicBezTo>
                  <a:pt x="564" y="747"/>
                  <a:pt x="562" y="745"/>
                  <a:pt x="557" y="745"/>
                </a:cubicBezTo>
                <a:lnTo>
                  <a:pt x="360" y="745"/>
                </a:lnTo>
                <a:lnTo>
                  <a:pt x="360" y="806"/>
                </a:lnTo>
                <a:close/>
                <a:moveTo>
                  <a:pt x="360" y="636"/>
                </a:moveTo>
                <a:lnTo>
                  <a:pt x="564" y="636"/>
                </a:lnTo>
                <a:lnTo>
                  <a:pt x="564" y="570"/>
                </a:lnTo>
                <a:lnTo>
                  <a:pt x="360" y="570"/>
                </a:lnTo>
                <a:lnTo>
                  <a:pt x="360" y="636"/>
                </a:lnTo>
                <a:close/>
                <a:moveTo>
                  <a:pt x="360" y="461"/>
                </a:moveTo>
                <a:lnTo>
                  <a:pt x="508" y="461"/>
                </a:lnTo>
                <a:lnTo>
                  <a:pt x="508" y="396"/>
                </a:lnTo>
                <a:lnTo>
                  <a:pt x="360" y="396"/>
                </a:lnTo>
                <a:lnTo>
                  <a:pt x="360" y="461"/>
                </a:lnTo>
                <a:close/>
              </a:path>
            </a:pathLst>
          </a:custGeom>
          <a:solidFill>
            <a:schemeClr val="bg1"/>
          </a:solidFill>
          <a:ln>
            <a:noFill/>
          </a:ln>
        </p:spPr>
        <p:txBody>
          <a:bodyPr vert="horz" wrap="square" lIns="91406" tIns="45703" rIns="91406" bIns="45703" numCol="1" anchor="t" anchorCtr="0" compatLnSpc="1"/>
          <a:lstStyle/>
          <a:p>
            <a:endParaRPr lang="zh-CN" altLang="en-US"/>
          </a:p>
        </p:txBody>
      </p:sp>
      <p:sp>
        <p:nvSpPr>
          <p:cNvPr id="11" name="Oval 39"/>
          <p:cNvSpPr>
            <a:spLocks noChangeArrowheads="1"/>
          </p:cNvSpPr>
          <p:nvPr>
            <p:custDataLst>
              <p:tags r:id="rId5"/>
            </p:custDataLst>
          </p:nvPr>
        </p:nvSpPr>
        <p:spPr bwMode="auto">
          <a:xfrm>
            <a:off x="9418000" y="5726880"/>
            <a:ext cx="678373" cy="678620"/>
          </a:xfrm>
          <a:prstGeom prst="ellipse">
            <a:avLst/>
          </a:prstGeom>
          <a:gradFill flip="none" rotWithShape="1">
            <a:gsLst>
              <a:gs pos="100000">
                <a:schemeClr val="accent1"/>
              </a:gs>
              <a:gs pos="0">
                <a:schemeClr val="accent1">
                  <a:lumMod val="75000"/>
                </a:schemeClr>
              </a:gs>
            </a:gsLst>
            <a:lin ang="5400000" scaled="1"/>
            <a:tileRect/>
          </a:gradFill>
          <a:ln w="38100" cap="flat">
            <a:solidFill>
              <a:schemeClr val="accent1"/>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2" name="Oval 40"/>
          <p:cNvSpPr>
            <a:spLocks noChangeArrowheads="1"/>
          </p:cNvSpPr>
          <p:nvPr>
            <p:custDataLst>
              <p:tags r:id="rId6"/>
            </p:custDataLst>
          </p:nvPr>
        </p:nvSpPr>
        <p:spPr bwMode="auto">
          <a:xfrm>
            <a:off x="7796545" y="6177756"/>
            <a:ext cx="303103" cy="303214"/>
          </a:xfrm>
          <a:prstGeom prst="ellipse">
            <a:avLst/>
          </a:prstGeom>
          <a:gradFill flip="none" rotWithShape="1">
            <a:gsLst>
              <a:gs pos="100000">
                <a:schemeClr val="accent4">
                  <a:lumMod val="60000"/>
                  <a:lumOff val="40000"/>
                </a:schemeClr>
              </a:gs>
              <a:gs pos="0">
                <a:schemeClr val="accent4">
                  <a:lumMod val="75000"/>
                </a:schemeClr>
              </a:gs>
            </a:gsLst>
            <a:lin ang="5400000" scaled="1"/>
            <a:tileRect/>
          </a:gradFill>
          <a:ln w="38100" cap="flat">
            <a:solidFill>
              <a:schemeClr val="accent4">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3" name="Oval 41"/>
          <p:cNvSpPr>
            <a:spLocks noChangeArrowheads="1"/>
          </p:cNvSpPr>
          <p:nvPr>
            <p:custDataLst>
              <p:tags r:id="rId7"/>
            </p:custDataLst>
          </p:nvPr>
        </p:nvSpPr>
        <p:spPr bwMode="auto">
          <a:xfrm>
            <a:off x="2685130" y="5459394"/>
            <a:ext cx="542170" cy="542368"/>
          </a:xfrm>
          <a:prstGeom prst="ellipse">
            <a:avLst/>
          </a:prstGeom>
          <a:gradFill>
            <a:gsLst>
              <a:gs pos="100000">
                <a:schemeClr val="accent2"/>
              </a:gs>
              <a:gs pos="0">
                <a:schemeClr val="accent2">
                  <a:lumMod val="75000"/>
                </a:schemeClr>
              </a:gs>
            </a:gsLst>
            <a:lin ang="5400000" scaled="1"/>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4" name="Oval 42"/>
          <p:cNvSpPr>
            <a:spLocks noChangeArrowheads="1"/>
          </p:cNvSpPr>
          <p:nvPr>
            <p:custDataLst>
              <p:tags r:id="rId8"/>
            </p:custDataLst>
          </p:nvPr>
        </p:nvSpPr>
        <p:spPr bwMode="auto">
          <a:xfrm>
            <a:off x="4125996" y="5943600"/>
            <a:ext cx="303103" cy="303214"/>
          </a:xfrm>
          <a:prstGeom prst="ellipse">
            <a:avLst/>
          </a:prstGeom>
          <a:gradFill>
            <a:gsLst>
              <a:gs pos="0">
                <a:schemeClr val="accent3">
                  <a:lumMod val="75000"/>
                </a:schemeClr>
              </a:gs>
              <a:gs pos="100000">
                <a:schemeClr val="accent3">
                  <a:lumMod val="60000"/>
                  <a:lumOff val="40000"/>
                </a:schemeClr>
              </a:gs>
            </a:gsLst>
            <a:lin ang="5400000" scaled="0"/>
          </a:gradFill>
          <a:ln w="38100" cap="flat">
            <a:solidFill>
              <a:schemeClr val="accent3">
                <a:lumMod val="60000"/>
                <a:lumOff val="40000"/>
              </a:schemeClr>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5" name="Oval 43"/>
          <p:cNvSpPr>
            <a:spLocks noChangeArrowheads="1"/>
          </p:cNvSpPr>
          <p:nvPr>
            <p:custDataLst>
              <p:tags r:id="rId9"/>
            </p:custDataLst>
          </p:nvPr>
        </p:nvSpPr>
        <p:spPr bwMode="auto">
          <a:xfrm>
            <a:off x="10995962" y="5736940"/>
            <a:ext cx="297328" cy="297436"/>
          </a:xfrm>
          <a:prstGeom prst="ellipse">
            <a:avLst/>
          </a:prstGeom>
          <a:gradFill flip="none" rotWithShape="1">
            <a:gsLst>
              <a:gs pos="100000">
                <a:schemeClr val="accent2"/>
              </a:gs>
              <a:gs pos="0">
                <a:schemeClr val="accent2">
                  <a:lumMod val="75000"/>
                </a:schemeClr>
              </a:gs>
            </a:gsLst>
            <a:lin ang="5400000" scaled="1"/>
            <a:tileRect/>
          </a:gradFill>
          <a:ln w="38100" cap="flat">
            <a:solidFill>
              <a:schemeClr val="accent2"/>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6" name="Oval 44"/>
          <p:cNvSpPr>
            <a:spLocks noChangeArrowheads="1"/>
          </p:cNvSpPr>
          <p:nvPr>
            <p:custDataLst>
              <p:tags r:id="rId10"/>
            </p:custDataLst>
          </p:nvPr>
        </p:nvSpPr>
        <p:spPr bwMode="auto">
          <a:xfrm>
            <a:off x="576689" y="5669099"/>
            <a:ext cx="363723" cy="360968"/>
          </a:xfrm>
          <a:prstGeom prst="ellipse">
            <a:avLst/>
          </a:prstGeom>
          <a:gradFill flip="none" rotWithShape="1">
            <a:gsLst>
              <a:gs pos="100000">
                <a:schemeClr val="accent1"/>
              </a:gs>
              <a:gs pos="0">
                <a:schemeClr val="accent1">
                  <a:lumMod val="75000"/>
                </a:schemeClr>
              </a:gs>
            </a:gsLst>
            <a:lin ang="5400000" scaled="1"/>
            <a:tileRect/>
          </a:gradFill>
          <a:ln w="38100" cap="flat">
            <a:solidFill>
              <a:schemeClr val="accent1"/>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17" name="Oval 42"/>
          <p:cNvSpPr>
            <a:spLocks noChangeArrowheads="1"/>
          </p:cNvSpPr>
          <p:nvPr>
            <p:custDataLst>
              <p:tags r:id="rId11"/>
            </p:custDataLst>
          </p:nvPr>
        </p:nvSpPr>
        <p:spPr bwMode="auto">
          <a:xfrm>
            <a:off x="7553746" y="4896852"/>
            <a:ext cx="303103" cy="303214"/>
          </a:xfrm>
          <a:prstGeom prst="ellipse">
            <a:avLst/>
          </a:prstGeom>
          <a:gradFill flip="none" rotWithShape="1">
            <a:gsLst>
              <a:gs pos="100000">
                <a:schemeClr val="accent6"/>
              </a:gs>
              <a:gs pos="0">
                <a:schemeClr val="accent6">
                  <a:lumMod val="75000"/>
                </a:schemeClr>
              </a:gs>
            </a:gsLst>
            <a:lin ang="5400000" scaled="1"/>
            <a:tileRect/>
          </a:gradFill>
          <a:ln w="38100" cap="flat">
            <a:solidFill>
              <a:schemeClr val="accent6"/>
            </a:solidFill>
            <a:prstDash val="solid"/>
            <a:miter lim="800000"/>
          </a:ln>
          <a:effectLst>
            <a:outerShdw blurRad="190500" dist="177800" dir="5400000" algn="t" rotWithShape="0">
              <a:schemeClr val="accent1">
                <a:alpha val="40000"/>
              </a:schemeClr>
            </a:outerShdw>
          </a:effectLst>
        </p:spPr>
        <p:txBody>
          <a:bodyPr vert="horz" wrap="square" lIns="91406" tIns="45703" rIns="91406" bIns="45703" numCol="1" anchor="t" anchorCtr="0" compatLnSpc="1"/>
          <a:lstStyle/>
          <a:p>
            <a:endParaRPr lang="zh-CN" altLang="en-US">
              <a:solidFill>
                <a:prstClr val="black"/>
              </a:solidFill>
            </a:endParaRPr>
          </a:p>
        </p:txBody>
      </p:sp>
      <p:sp>
        <p:nvSpPr>
          <p:cNvPr id="2" name="标题 1"/>
          <p:cNvSpPr>
            <a:spLocks noGrp="1"/>
          </p:cNvSpPr>
          <p:nvPr>
            <p:ph type="title" hasCustomPrompt="1"/>
            <p:custDataLst>
              <p:tags r:id="rId12"/>
            </p:custDataLst>
          </p:nvPr>
        </p:nvSpPr>
        <p:spPr>
          <a:xfrm>
            <a:off x="2455626" y="3772863"/>
            <a:ext cx="7281065" cy="1014453"/>
          </a:xfrm>
        </p:spPr>
        <p:txBody>
          <a:bodyPr anchor="t" anchorCtr="0">
            <a:noAutofit/>
          </a:bodyPr>
          <a:lstStyle>
            <a:lvl1pPr algn="ctr">
              <a:defRPr sz="4800" b="1">
                <a:solidFill>
                  <a:schemeClr val="accent3"/>
                </a:solidFill>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3"/>
            </p:custDataLst>
          </p:nvPr>
        </p:nvSpPr>
        <p:spPr>
          <a:xfrm>
            <a:off x="2455626" y="3049863"/>
            <a:ext cx="7281066" cy="658763"/>
          </a:xfrm>
        </p:spPr>
        <p:txBody>
          <a:bodyPr anchor="b" anchorCtr="0">
            <a:noAutofit/>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3765"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1930" indent="0">
              <a:buNone/>
              <a:defRPr sz="1600">
                <a:solidFill>
                  <a:schemeClr val="tx1">
                    <a:tint val="75000"/>
                  </a:schemeClr>
                </a:solidFill>
              </a:defRPr>
            </a:lvl7pPr>
            <a:lvl8pPr marL="3199130" indent="0">
              <a:buNone/>
              <a:defRPr sz="1600">
                <a:solidFill>
                  <a:schemeClr val="tx1">
                    <a:tint val="75000"/>
                  </a:schemeClr>
                </a:solidFill>
              </a:defRPr>
            </a:lvl8pPr>
            <a:lvl9pPr marL="365633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14"/>
            </p:custDataLst>
          </p:nvPr>
        </p:nvSpPr>
        <p:spPr/>
        <p:txBody>
          <a:bodyPr/>
          <a:lstStyle/>
          <a:p>
            <a:fld id="{9214DB59-A7BB-4CE3-8212-184F35DF08D9}"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a:lstStyle/>
          <a:p>
            <a:endParaRPr lang="zh-CN" altLang="en-US"/>
          </a:p>
        </p:txBody>
      </p:sp>
      <p:sp>
        <p:nvSpPr>
          <p:cNvPr id="6" name="灯片编号占位符 5"/>
          <p:cNvSpPr>
            <a:spLocks noGrp="1"/>
          </p:cNvSpPr>
          <p:nvPr>
            <p:ph type="sldNum" sz="quarter" idx="12"/>
            <p:custDataLst>
              <p:tags r:id="rId16"/>
            </p:custDataLst>
          </p:nvPr>
        </p:nvSpPr>
        <p:spPr/>
        <p:txBody>
          <a:bodyPr/>
          <a:lstStyle/>
          <a:p>
            <a:fld id="{BFBBC9DE-2B28-4D12-AB84-EC1916C6565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4" name="Freeform 5"/>
          <p:cNvSpPr/>
          <p:nvPr>
            <p:custDataLst>
              <p:tags r:id="rId2"/>
            </p:custDataLst>
          </p:nvPr>
        </p:nvSpPr>
        <p:spPr bwMode="auto">
          <a:xfrm>
            <a:off x="77934" y="6509696"/>
            <a:ext cx="1226705" cy="303680"/>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15" name="Freeform 6"/>
          <p:cNvSpPr/>
          <p:nvPr>
            <p:custDataLst>
              <p:tags r:id="rId3"/>
            </p:custDataLst>
          </p:nvPr>
        </p:nvSpPr>
        <p:spPr bwMode="auto">
          <a:xfrm>
            <a:off x="1210519" y="6509696"/>
            <a:ext cx="10212086" cy="303680"/>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6" name="Freeform 7"/>
          <p:cNvSpPr/>
          <p:nvPr>
            <p:custDataLst>
              <p:tags r:id="rId4"/>
            </p:custDataLst>
          </p:nvPr>
        </p:nvSpPr>
        <p:spPr bwMode="auto">
          <a:xfrm>
            <a:off x="11330051" y="6509696"/>
            <a:ext cx="812575" cy="303680"/>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1" name="Freeform 5"/>
          <p:cNvSpPr/>
          <p:nvPr>
            <p:custDataLst>
              <p:tags r:id="rId5"/>
            </p:custDataLst>
          </p:nvPr>
        </p:nvSpPr>
        <p:spPr bwMode="auto">
          <a:xfrm>
            <a:off x="75818" y="44624"/>
            <a:ext cx="1226705" cy="303680"/>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12" name="Freeform 6"/>
          <p:cNvSpPr/>
          <p:nvPr>
            <p:custDataLst>
              <p:tags r:id="rId6"/>
            </p:custDataLst>
          </p:nvPr>
        </p:nvSpPr>
        <p:spPr bwMode="auto">
          <a:xfrm>
            <a:off x="1208403" y="44624"/>
            <a:ext cx="10212086" cy="303680"/>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3" name="Freeform 7"/>
          <p:cNvSpPr/>
          <p:nvPr>
            <p:custDataLst>
              <p:tags r:id="rId7"/>
            </p:custDataLst>
          </p:nvPr>
        </p:nvSpPr>
        <p:spPr bwMode="auto">
          <a:xfrm>
            <a:off x="11327936" y="44624"/>
            <a:ext cx="812575" cy="303680"/>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2" name="标题 1"/>
          <p:cNvSpPr>
            <a:spLocks noGrp="1"/>
          </p:cNvSpPr>
          <p:nvPr>
            <p:ph type="title"/>
            <p:custDataLst>
              <p:tags r:id="rId8"/>
            </p:custDataLst>
          </p:nvPr>
        </p:nvSpPr>
        <p:spPr/>
        <p:txBody>
          <a:bodyPr/>
          <a:lstStyle>
            <a:lvl1pPr>
              <a:defRPr>
                <a:solidFill>
                  <a:schemeClr val="accent3"/>
                </a:solidFill>
              </a:defRPr>
            </a:lvl1pPr>
          </a:lstStyle>
          <a:p>
            <a:r>
              <a:rPr lang="zh-CN" altLang="en-US"/>
              <a:t>单击此处编辑母版标题样式</a:t>
            </a:r>
            <a:endParaRPr lang="zh-CN" altLang="en-US"/>
          </a:p>
        </p:txBody>
      </p:sp>
      <p:sp>
        <p:nvSpPr>
          <p:cNvPr id="3" name="内容占位符 2"/>
          <p:cNvSpPr>
            <a:spLocks noGrp="1"/>
          </p:cNvSpPr>
          <p:nvPr>
            <p:ph sz="half" idx="1"/>
            <p:custDataLst>
              <p:tags r:id="rId9"/>
            </p:custDataLst>
          </p:nvPr>
        </p:nvSpPr>
        <p:spPr>
          <a:xfrm>
            <a:off x="837895" y="1825625"/>
            <a:ext cx="5181299" cy="4351338"/>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10"/>
            </p:custDataLst>
          </p:nvPr>
        </p:nvSpPr>
        <p:spPr>
          <a:xfrm>
            <a:off x="6171538" y="1825625"/>
            <a:ext cx="5182885" cy="4351338"/>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p>
            <a:fld id="{9214DB59-A7BB-4CE3-8212-184F35DF08D9}"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p>
            <a:endParaRPr lang="zh-CN" altLang="en-US"/>
          </a:p>
        </p:txBody>
      </p:sp>
      <p:sp>
        <p:nvSpPr>
          <p:cNvPr id="7" name="灯片编号占位符 6"/>
          <p:cNvSpPr>
            <a:spLocks noGrp="1"/>
          </p:cNvSpPr>
          <p:nvPr>
            <p:ph type="sldNum" sz="quarter" idx="12"/>
            <p:custDataLst>
              <p:tags r:id="rId13"/>
            </p:custDataLst>
          </p:nvPr>
        </p:nvSpPr>
        <p:spPr/>
        <p:txBody>
          <a:bodyPr/>
          <a:lstStyle/>
          <a:p>
            <a:fld id="{BFBBC9DE-2B28-4D12-AB84-EC1916C6565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482" y="260648"/>
            <a:ext cx="10516528" cy="1325563"/>
          </a:xfrm>
        </p:spPr>
        <p:txBody>
          <a:bodyPr/>
          <a:lstStyle>
            <a:lvl1pPr>
              <a:defRPr>
                <a:solidFill>
                  <a:schemeClr val="accent3"/>
                </a:solidFill>
              </a:defRPr>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482" y="1681163"/>
            <a:ext cx="5157495" cy="823912"/>
          </a:xfrm>
        </p:spPr>
        <p:txBody>
          <a:bodyPr anchor="b"/>
          <a:lstStyle>
            <a:lvl1pPr marL="0" indent="0">
              <a:buNone/>
              <a:defRPr sz="2400" b="1">
                <a:solidFill>
                  <a:schemeClr val="accent3"/>
                </a:solidFill>
              </a:defRPr>
            </a:lvl1pPr>
            <a:lvl2pPr marL="457200" indent="0">
              <a:buNone/>
              <a:defRPr sz="2000" b="1"/>
            </a:lvl2pPr>
            <a:lvl3pPr marL="913765" indent="0">
              <a:buNone/>
              <a:defRPr sz="1800" b="1"/>
            </a:lvl3pPr>
            <a:lvl4pPr marL="1370965" indent="0">
              <a:buNone/>
              <a:defRPr sz="1600" b="1"/>
            </a:lvl4pPr>
            <a:lvl5pPr marL="1828165" indent="0">
              <a:buNone/>
              <a:defRPr sz="1600" b="1"/>
            </a:lvl5pPr>
            <a:lvl6pPr marL="2285365" indent="0">
              <a:buNone/>
              <a:defRPr sz="1600" b="1"/>
            </a:lvl6pPr>
            <a:lvl7pPr marL="2741930" indent="0">
              <a:buNone/>
              <a:defRPr sz="1600" b="1"/>
            </a:lvl7pPr>
            <a:lvl8pPr marL="3199130" indent="0">
              <a:buNone/>
              <a:defRPr sz="1600" b="1"/>
            </a:lvl8pPr>
            <a:lvl9pPr marL="365633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482" y="2505075"/>
            <a:ext cx="5157495" cy="3684588"/>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73124" y="1681163"/>
            <a:ext cx="5182885" cy="823912"/>
          </a:xfrm>
        </p:spPr>
        <p:txBody>
          <a:bodyPr anchor="b"/>
          <a:lstStyle>
            <a:lvl1pPr marL="0" indent="0">
              <a:buNone/>
              <a:defRPr sz="2400" b="1">
                <a:solidFill>
                  <a:schemeClr val="accent3"/>
                </a:solidFill>
              </a:defRPr>
            </a:lvl1pPr>
            <a:lvl2pPr marL="457200" indent="0">
              <a:buNone/>
              <a:defRPr sz="2000" b="1"/>
            </a:lvl2pPr>
            <a:lvl3pPr marL="913765" indent="0">
              <a:buNone/>
              <a:defRPr sz="1800" b="1"/>
            </a:lvl3pPr>
            <a:lvl4pPr marL="1370965" indent="0">
              <a:buNone/>
              <a:defRPr sz="1600" b="1"/>
            </a:lvl4pPr>
            <a:lvl5pPr marL="1828165" indent="0">
              <a:buNone/>
              <a:defRPr sz="1600" b="1"/>
            </a:lvl5pPr>
            <a:lvl6pPr marL="2285365" indent="0">
              <a:buNone/>
              <a:defRPr sz="1600" b="1"/>
            </a:lvl6pPr>
            <a:lvl7pPr marL="2741930" indent="0">
              <a:buNone/>
              <a:defRPr sz="1600" b="1"/>
            </a:lvl7pPr>
            <a:lvl8pPr marL="3199130" indent="0">
              <a:buNone/>
              <a:defRPr sz="1600" b="1"/>
            </a:lvl8pPr>
            <a:lvl9pPr marL="365633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3124" y="2505075"/>
            <a:ext cx="5182885" cy="3684588"/>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9214DB59-A7BB-4CE3-8212-184F35DF08D9}"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FBBC9DE-2B28-4D12-AB84-EC1916C6565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9214DB59-A7BB-4CE3-8212-184F35DF08D9}"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BFBBC9DE-2B28-4D12-AB84-EC1916C65656}" type="slidenum">
              <a:rPr lang="zh-CN" altLang="en-US" smtClean="0"/>
            </a:fld>
            <a:endParaRPr lang="zh-CN" altLang="en-US"/>
          </a:p>
        </p:txBody>
      </p:sp>
      <p:sp>
        <p:nvSpPr>
          <p:cNvPr id="6" name="标题 5"/>
          <p:cNvSpPr>
            <a:spLocks noGrp="1"/>
          </p:cNvSpPr>
          <p:nvPr>
            <p:ph type="title"/>
            <p:custDataLst>
              <p:tags r:id="rId5"/>
            </p:custDataLst>
          </p:nvPr>
        </p:nvSpPr>
        <p:spPr/>
        <p:txBody>
          <a:bodyPr/>
          <a:lstStyle>
            <a:lvl1pPr>
              <a:defRPr>
                <a:solidFill>
                  <a:schemeClr val="accent3"/>
                </a:solidFill>
              </a:defRPr>
            </a:lvl1p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Freeform 5"/>
          <p:cNvSpPr/>
          <p:nvPr>
            <p:custDataLst>
              <p:tags r:id="rId2"/>
            </p:custDataLst>
          </p:nvPr>
        </p:nvSpPr>
        <p:spPr bwMode="auto">
          <a:xfrm>
            <a:off x="77934" y="6337870"/>
            <a:ext cx="1226705" cy="403498"/>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9" name="Freeform 6"/>
          <p:cNvSpPr/>
          <p:nvPr>
            <p:custDataLst>
              <p:tags r:id="rId3"/>
            </p:custDataLst>
          </p:nvPr>
        </p:nvSpPr>
        <p:spPr bwMode="auto">
          <a:xfrm>
            <a:off x="1210519" y="6337870"/>
            <a:ext cx="10212086" cy="403498"/>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0" name="Freeform 7"/>
          <p:cNvSpPr/>
          <p:nvPr>
            <p:custDataLst>
              <p:tags r:id="rId4"/>
            </p:custDataLst>
          </p:nvPr>
        </p:nvSpPr>
        <p:spPr bwMode="auto">
          <a:xfrm>
            <a:off x="11330051" y="6337870"/>
            <a:ext cx="812575" cy="403498"/>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2" name="日期占位符 1"/>
          <p:cNvSpPr>
            <a:spLocks noGrp="1"/>
          </p:cNvSpPr>
          <p:nvPr>
            <p:ph type="dt" sz="half" idx="10"/>
            <p:custDataLst>
              <p:tags r:id="rId5"/>
            </p:custDataLst>
          </p:nvPr>
        </p:nvSpPr>
        <p:spPr/>
        <p:txBody>
          <a:bodyPr/>
          <a:lstStyle/>
          <a:p>
            <a:fld id="{9214DB59-A7BB-4CE3-8212-184F35DF08D9}" type="datetimeFigureOut">
              <a:rPr lang="zh-CN" altLang="en-US" smtClean="0"/>
            </a:fld>
            <a:endParaRPr lang="zh-CN" altLang="en-US"/>
          </a:p>
        </p:txBody>
      </p:sp>
      <p:sp>
        <p:nvSpPr>
          <p:cNvPr id="3" name="页脚占位符 2"/>
          <p:cNvSpPr>
            <a:spLocks noGrp="1"/>
          </p:cNvSpPr>
          <p:nvPr>
            <p:ph type="ftr" sz="quarter" idx="11"/>
            <p:custDataLst>
              <p:tags r:id="rId6"/>
            </p:custDataLst>
          </p:nvPr>
        </p:nvSpPr>
        <p:spPr/>
        <p:txBody>
          <a:bodyPr/>
          <a:lstStyle/>
          <a:p>
            <a:endParaRPr lang="zh-CN" altLang="en-US"/>
          </a:p>
        </p:txBody>
      </p:sp>
      <p:sp>
        <p:nvSpPr>
          <p:cNvPr id="4" name="灯片编号占位符 3"/>
          <p:cNvSpPr>
            <a:spLocks noGrp="1"/>
          </p:cNvSpPr>
          <p:nvPr>
            <p:ph type="sldNum" sz="quarter" idx="12"/>
            <p:custDataLst>
              <p:tags r:id="rId7"/>
            </p:custDataLst>
          </p:nvPr>
        </p:nvSpPr>
        <p:spPr/>
        <p:txBody>
          <a:bodyPr/>
          <a:lstStyle/>
          <a:p>
            <a:fld id="{BFBBC9DE-2B28-4D12-AB84-EC1916C65656}" type="slidenum">
              <a:rPr lang="zh-CN" altLang="en-US" smtClean="0"/>
            </a:fld>
            <a:endParaRPr lang="zh-CN" altLang="en-US"/>
          </a:p>
        </p:txBody>
      </p:sp>
      <p:sp>
        <p:nvSpPr>
          <p:cNvPr id="5" name="Freeform 5"/>
          <p:cNvSpPr/>
          <p:nvPr>
            <p:custDataLst>
              <p:tags r:id="rId8"/>
            </p:custDataLst>
          </p:nvPr>
        </p:nvSpPr>
        <p:spPr bwMode="auto">
          <a:xfrm>
            <a:off x="63813" y="73174"/>
            <a:ext cx="1226705" cy="403498"/>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6" name="Freeform 6"/>
          <p:cNvSpPr/>
          <p:nvPr>
            <p:custDataLst>
              <p:tags r:id="rId9"/>
            </p:custDataLst>
          </p:nvPr>
        </p:nvSpPr>
        <p:spPr bwMode="auto">
          <a:xfrm>
            <a:off x="1196398" y="73174"/>
            <a:ext cx="10212086" cy="403498"/>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7" name="Freeform 7"/>
          <p:cNvSpPr/>
          <p:nvPr>
            <p:custDataLst>
              <p:tags r:id="rId10"/>
            </p:custDataLst>
          </p:nvPr>
        </p:nvSpPr>
        <p:spPr bwMode="auto">
          <a:xfrm>
            <a:off x="11315930" y="73174"/>
            <a:ext cx="812575" cy="403498"/>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1" name="Freeform 5"/>
          <p:cNvSpPr/>
          <p:nvPr>
            <p:custDataLst>
              <p:tags r:id="rId2"/>
            </p:custDataLst>
          </p:nvPr>
        </p:nvSpPr>
        <p:spPr bwMode="auto">
          <a:xfrm>
            <a:off x="77934" y="6525344"/>
            <a:ext cx="1226705" cy="270441"/>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12" name="Freeform 6"/>
          <p:cNvSpPr/>
          <p:nvPr>
            <p:custDataLst>
              <p:tags r:id="rId3"/>
            </p:custDataLst>
          </p:nvPr>
        </p:nvSpPr>
        <p:spPr bwMode="auto">
          <a:xfrm>
            <a:off x="1210519" y="6525344"/>
            <a:ext cx="10212086" cy="270441"/>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3" name="Freeform 7"/>
          <p:cNvSpPr/>
          <p:nvPr>
            <p:custDataLst>
              <p:tags r:id="rId4"/>
            </p:custDataLst>
          </p:nvPr>
        </p:nvSpPr>
        <p:spPr bwMode="auto">
          <a:xfrm>
            <a:off x="11330051" y="6525344"/>
            <a:ext cx="812575" cy="270441"/>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2" name="标题 1"/>
          <p:cNvSpPr>
            <a:spLocks noGrp="1"/>
          </p:cNvSpPr>
          <p:nvPr>
            <p:ph type="title"/>
            <p:custDataLst>
              <p:tags r:id="rId5"/>
            </p:custDataLst>
          </p:nvPr>
        </p:nvSpPr>
        <p:spPr>
          <a:xfrm>
            <a:off x="839809" y="457200"/>
            <a:ext cx="4165308" cy="1600200"/>
          </a:xfrm>
        </p:spPr>
        <p:txBody>
          <a:bodyPr anchor="t" anchorCtr="0">
            <a:normAutofit/>
          </a:bodyPr>
          <a:lstStyle>
            <a:lvl1pPr>
              <a:defRPr sz="3600">
                <a:solidFill>
                  <a:schemeClr val="accent3"/>
                </a:solidFill>
              </a:defRPr>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6"/>
            </p:custDataLst>
          </p:nvPr>
        </p:nvSpPr>
        <p:spPr>
          <a:xfrm>
            <a:off x="5184135" y="457200"/>
            <a:ext cx="6170561" cy="5403600"/>
          </a:xfrm>
        </p:spPr>
        <p:txBody>
          <a:bodyPr/>
          <a:lstStyle>
            <a:lvl1pPr marL="0" indent="0">
              <a:buNone/>
              <a:defRPr sz="3200">
                <a:solidFill>
                  <a:schemeClr val="accent3"/>
                </a:solidFill>
              </a:defRPr>
            </a:lvl1pPr>
            <a:lvl2pPr marL="457200" indent="0">
              <a:buNone/>
              <a:defRPr sz="2800"/>
            </a:lvl2pPr>
            <a:lvl3pPr marL="913765" indent="0">
              <a:buNone/>
              <a:defRPr sz="2400"/>
            </a:lvl3pPr>
            <a:lvl4pPr marL="1370965" indent="0">
              <a:buNone/>
              <a:defRPr sz="2000"/>
            </a:lvl4pPr>
            <a:lvl5pPr marL="1828165" indent="0">
              <a:buNone/>
              <a:defRPr sz="2000"/>
            </a:lvl5pPr>
            <a:lvl6pPr marL="2285365" indent="0">
              <a:buNone/>
              <a:defRPr sz="2000"/>
            </a:lvl6pPr>
            <a:lvl7pPr marL="2741930" indent="0">
              <a:buNone/>
              <a:defRPr sz="2000"/>
            </a:lvl7pPr>
            <a:lvl8pPr marL="3199130" indent="0">
              <a:buNone/>
              <a:defRPr sz="2000"/>
            </a:lvl8pPr>
            <a:lvl9pPr marL="3656330" indent="0">
              <a:buNone/>
              <a:defRPr sz="2000"/>
            </a:lvl9pPr>
          </a:lstStyle>
          <a:p>
            <a:endParaRPr lang="zh-CN" altLang="en-US" dirty="0"/>
          </a:p>
        </p:txBody>
      </p:sp>
      <p:sp>
        <p:nvSpPr>
          <p:cNvPr id="4" name="文本占位符 3"/>
          <p:cNvSpPr>
            <a:spLocks noGrp="1"/>
          </p:cNvSpPr>
          <p:nvPr>
            <p:ph type="body" sz="half" idx="2"/>
            <p:custDataLst>
              <p:tags r:id="rId7"/>
            </p:custDataLst>
          </p:nvPr>
        </p:nvSpPr>
        <p:spPr>
          <a:xfrm>
            <a:off x="839809" y="2057400"/>
            <a:ext cx="4165308" cy="3811588"/>
          </a:xfrm>
        </p:spPr>
        <p:txBody>
          <a:bodyPr>
            <a:normAutofit/>
          </a:bodyPr>
          <a:lstStyle>
            <a:lvl1pPr marL="0" indent="0">
              <a:buNone/>
              <a:defRPr sz="2000">
                <a:solidFill>
                  <a:schemeClr val="accent3"/>
                </a:solidFill>
              </a:defRPr>
            </a:lvl1pPr>
            <a:lvl2pPr marL="457200" indent="0">
              <a:buNone/>
              <a:defRPr sz="1400"/>
            </a:lvl2pPr>
            <a:lvl3pPr marL="913765" indent="0">
              <a:buNone/>
              <a:defRPr sz="1200"/>
            </a:lvl3pPr>
            <a:lvl4pPr marL="1370965" indent="0">
              <a:buNone/>
              <a:defRPr sz="1000"/>
            </a:lvl4pPr>
            <a:lvl5pPr marL="1828165" indent="0">
              <a:buNone/>
              <a:defRPr sz="1000"/>
            </a:lvl5pPr>
            <a:lvl6pPr marL="2285365" indent="0">
              <a:buNone/>
              <a:defRPr sz="1000"/>
            </a:lvl6pPr>
            <a:lvl7pPr marL="2741930" indent="0">
              <a:buNone/>
              <a:defRPr sz="1000"/>
            </a:lvl7pPr>
            <a:lvl8pPr marL="3199130" indent="0">
              <a:buNone/>
              <a:defRPr sz="1000"/>
            </a:lvl8pPr>
            <a:lvl9pPr marL="365633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8"/>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p>
            <a:fld id="{FABC47A4-756D-490B-A52F-7D9E2C9FC05F}" type="slidenum">
              <a:rPr lang="zh-CN" altLang="en-US" smtClean="0"/>
            </a:fld>
            <a:endParaRPr lang="zh-CN" altLang="en-US"/>
          </a:p>
        </p:txBody>
      </p:sp>
      <p:sp>
        <p:nvSpPr>
          <p:cNvPr id="8" name="Freeform 5"/>
          <p:cNvSpPr/>
          <p:nvPr>
            <p:custDataLst>
              <p:tags r:id="rId11"/>
            </p:custDataLst>
          </p:nvPr>
        </p:nvSpPr>
        <p:spPr bwMode="auto">
          <a:xfrm>
            <a:off x="75818" y="62214"/>
            <a:ext cx="1226705" cy="270441"/>
          </a:xfrm>
          <a:custGeom>
            <a:avLst/>
            <a:gdLst>
              <a:gd name="T0" fmla="*/ 0 w 1600"/>
              <a:gd name="T1" fmla="*/ 0 h 617"/>
              <a:gd name="T2" fmla="*/ 1429 w 1600"/>
              <a:gd name="T3" fmla="*/ 0 h 617"/>
              <a:gd name="T4" fmla="*/ 1600 w 1600"/>
              <a:gd name="T5" fmla="*/ 308 h 617"/>
              <a:gd name="T6" fmla="*/ 1429 w 1600"/>
              <a:gd name="T7" fmla="*/ 617 h 617"/>
              <a:gd name="T8" fmla="*/ 0 w 1600"/>
              <a:gd name="T9" fmla="*/ 617 h 617"/>
              <a:gd name="T10" fmla="*/ 0 w 1600"/>
              <a:gd name="T11" fmla="*/ 0 h 617"/>
            </a:gdLst>
            <a:ahLst/>
            <a:cxnLst>
              <a:cxn ang="0">
                <a:pos x="T0" y="T1"/>
              </a:cxn>
              <a:cxn ang="0">
                <a:pos x="T2" y="T3"/>
              </a:cxn>
              <a:cxn ang="0">
                <a:pos x="T4" y="T5"/>
              </a:cxn>
              <a:cxn ang="0">
                <a:pos x="T6" y="T7"/>
              </a:cxn>
              <a:cxn ang="0">
                <a:pos x="T8" y="T9"/>
              </a:cxn>
              <a:cxn ang="0">
                <a:pos x="T10" y="T11"/>
              </a:cxn>
            </a:cxnLst>
            <a:rect l="0" t="0" r="r" b="b"/>
            <a:pathLst>
              <a:path w="1600" h="617">
                <a:moveTo>
                  <a:pt x="0" y="0"/>
                </a:moveTo>
                <a:lnTo>
                  <a:pt x="1429" y="0"/>
                </a:lnTo>
                <a:lnTo>
                  <a:pt x="1600" y="308"/>
                </a:lnTo>
                <a:lnTo>
                  <a:pt x="1429" y="617"/>
                </a:lnTo>
                <a:lnTo>
                  <a:pt x="0" y="617"/>
                </a:lnTo>
                <a:lnTo>
                  <a:pt x="0" y="0"/>
                </a:lnTo>
                <a:close/>
              </a:path>
            </a:pathLst>
          </a:custGeom>
          <a:solidFill>
            <a:schemeClr val="accent4"/>
          </a:solidFill>
          <a:ln>
            <a:noFill/>
          </a:ln>
        </p:spPr>
        <p:txBody>
          <a:bodyPr vert="horz" wrap="square" lIns="91406" tIns="45703" rIns="91406" bIns="45703" numCol="1" anchor="t" anchorCtr="0" compatLnSpc="1"/>
          <a:lstStyle/>
          <a:p>
            <a:endParaRPr lang="zh-CN" altLang="en-US"/>
          </a:p>
        </p:txBody>
      </p:sp>
      <p:sp>
        <p:nvSpPr>
          <p:cNvPr id="9" name="Freeform 6"/>
          <p:cNvSpPr/>
          <p:nvPr>
            <p:custDataLst>
              <p:tags r:id="rId12"/>
            </p:custDataLst>
          </p:nvPr>
        </p:nvSpPr>
        <p:spPr bwMode="auto">
          <a:xfrm>
            <a:off x="1208403" y="62214"/>
            <a:ext cx="10212086" cy="270441"/>
          </a:xfrm>
          <a:custGeom>
            <a:avLst/>
            <a:gdLst>
              <a:gd name="T0" fmla="*/ 0 w 13327"/>
              <a:gd name="T1" fmla="*/ 0 h 617"/>
              <a:gd name="T2" fmla="*/ 13155 w 13327"/>
              <a:gd name="T3" fmla="*/ 0 h 617"/>
              <a:gd name="T4" fmla="*/ 13327 w 13327"/>
              <a:gd name="T5" fmla="*/ 308 h 617"/>
              <a:gd name="T6" fmla="*/ 13155 w 13327"/>
              <a:gd name="T7" fmla="*/ 617 h 617"/>
              <a:gd name="T8" fmla="*/ 0 w 13327"/>
              <a:gd name="T9" fmla="*/ 617 h 617"/>
              <a:gd name="T10" fmla="*/ 171 w 13327"/>
              <a:gd name="T11" fmla="*/ 308 h 617"/>
              <a:gd name="T12" fmla="*/ 0 w 13327"/>
              <a:gd name="T13" fmla="*/ 0 h 617"/>
            </a:gdLst>
            <a:ahLst/>
            <a:cxnLst>
              <a:cxn ang="0">
                <a:pos x="T0" y="T1"/>
              </a:cxn>
              <a:cxn ang="0">
                <a:pos x="T2" y="T3"/>
              </a:cxn>
              <a:cxn ang="0">
                <a:pos x="T4" y="T5"/>
              </a:cxn>
              <a:cxn ang="0">
                <a:pos x="T6" y="T7"/>
              </a:cxn>
              <a:cxn ang="0">
                <a:pos x="T8" y="T9"/>
              </a:cxn>
              <a:cxn ang="0">
                <a:pos x="T10" y="T11"/>
              </a:cxn>
              <a:cxn ang="0">
                <a:pos x="T12" y="T13"/>
              </a:cxn>
            </a:cxnLst>
            <a:rect l="0" t="0" r="r" b="b"/>
            <a:pathLst>
              <a:path w="13327" h="617">
                <a:moveTo>
                  <a:pt x="0" y="0"/>
                </a:moveTo>
                <a:lnTo>
                  <a:pt x="13155" y="0"/>
                </a:lnTo>
                <a:lnTo>
                  <a:pt x="13327" y="308"/>
                </a:lnTo>
                <a:lnTo>
                  <a:pt x="13155" y="617"/>
                </a:lnTo>
                <a:lnTo>
                  <a:pt x="0" y="617"/>
                </a:lnTo>
                <a:lnTo>
                  <a:pt x="171"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
        <p:nvSpPr>
          <p:cNvPr id="10" name="Freeform 7"/>
          <p:cNvSpPr/>
          <p:nvPr>
            <p:custDataLst>
              <p:tags r:id="rId13"/>
            </p:custDataLst>
          </p:nvPr>
        </p:nvSpPr>
        <p:spPr bwMode="auto">
          <a:xfrm>
            <a:off x="11327936" y="62214"/>
            <a:ext cx="812575" cy="270441"/>
          </a:xfrm>
          <a:custGeom>
            <a:avLst/>
            <a:gdLst>
              <a:gd name="T0" fmla="*/ 0 w 1060"/>
              <a:gd name="T1" fmla="*/ 0 h 617"/>
              <a:gd name="T2" fmla="*/ 1060 w 1060"/>
              <a:gd name="T3" fmla="*/ 0 h 617"/>
              <a:gd name="T4" fmla="*/ 1060 w 1060"/>
              <a:gd name="T5" fmla="*/ 617 h 617"/>
              <a:gd name="T6" fmla="*/ 0 w 1060"/>
              <a:gd name="T7" fmla="*/ 617 h 617"/>
              <a:gd name="T8" fmla="*/ 172 w 1060"/>
              <a:gd name="T9" fmla="*/ 308 h 617"/>
              <a:gd name="T10" fmla="*/ 0 w 1060"/>
              <a:gd name="T11" fmla="*/ 0 h 617"/>
            </a:gdLst>
            <a:ahLst/>
            <a:cxnLst>
              <a:cxn ang="0">
                <a:pos x="T0" y="T1"/>
              </a:cxn>
              <a:cxn ang="0">
                <a:pos x="T2" y="T3"/>
              </a:cxn>
              <a:cxn ang="0">
                <a:pos x="T4" y="T5"/>
              </a:cxn>
              <a:cxn ang="0">
                <a:pos x="T6" y="T7"/>
              </a:cxn>
              <a:cxn ang="0">
                <a:pos x="T8" y="T9"/>
              </a:cxn>
              <a:cxn ang="0">
                <a:pos x="T10" y="T11"/>
              </a:cxn>
            </a:cxnLst>
            <a:rect l="0" t="0" r="r" b="b"/>
            <a:pathLst>
              <a:path w="1060" h="617">
                <a:moveTo>
                  <a:pt x="0" y="0"/>
                </a:moveTo>
                <a:lnTo>
                  <a:pt x="1060" y="0"/>
                </a:lnTo>
                <a:lnTo>
                  <a:pt x="1060" y="617"/>
                </a:lnTo>
                <a:lnTo>
                  <a:pt x="0" y="617"/>
                </a:lnTo>
                <a:lnTo>
                  <a:pt x="172" y="308"/>
                </a:lnTo>
                <a:lnTo>
                  <a:pt x="0" y="0"/>
                </a:lnTo>
                <a:close/>
              </a:path>
            </a:pathLst>
          </a:custGeom>
          <a:solidFill>
            <a:schemeClr val="accent3"/>
          </a:solidFill>
          <a:ln>
            <a:noFill/>
          </a:ln>
        </p:spPr>
        <p:txBody>
          <a:bodyPr vert="horz" wrap="square" lIns="91406" tIns="45703" rIns="91406" bIns="45703" numCol="1" anchor="t" anchorCtr="0" compatLnSpc="1"/>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9839210" y="365125"/>
            <a:ext cx="1515214" cy="5811838"/>
          </a:xfrm>
        </p:spPr>
        <p:txBody>
          <a:bodyPr vert="eaVert">
            <a:normAutofit/>
          </a:bodyPr>
          <a:lstStyle>
            <a:lvl1pPr>
              <a:defRPr sz="3600">
                <a:solidFill>
                  <a:schemeClr val="accent3"/>
                </a:solidFill>
              </a:defRPr>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7895" y="365125"/>
            <a:ext cx="8857352" cy="5811838"/>
          </a:xfrm>
        </p:spPr>
        <p:txBody>
          <a:bodyPr vert="eaVert"/>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9214DB59-A7BB-4CE3-8212-184F35DF08D9}"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FBBC9DE-2B28-4D12-AB84-EC1916C6565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75.xml"/><Relationship Id="rId24" Type="http://schemas.openxmlformats.org/officeDocument/2006/relationships/tags" Target="../tags/tag174.xml"/><Relationship Id="rId23" Type="http://schemas.openxmlformats.org/officeDocument/2006/relationships/tags" Target="../tags/tag173.xml"/><Relationship Id="rId22" Type="http://schemas.openxmlformats.org/officeDocument/2006/relationships/tags" Target="../tags/tag172.xml"/><Relationship Id="rId21" Type="http://schemas.openxmlformats.org/officeDocument/2006/relationships/tags" Target="../tags/tag171.xml"/><Relationship Id="rId20" Type="http://schemas.openxmlformats.org/officeDocument/2006/relationships/tags" Target="../tags/tag17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837895" y="365125"/>
            <a:ext cx="10516529"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837895" y="1825625"/>
            <a:ext cx="10516529"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37895" y="6356350"/>
            <a:ext cx="2743788" cy="365125"/>
          </a:xfrm>
          <a:prstGeom prst="rect">
            <a:avLst/>
          </a:prstGeom>
        </p:spPr>
        <p:txBody>
          <a:bodyPr vert="horz" lIns="91440" tIns="45720" rIns="91440" bIns="45720" rtlCol="0" anchor="ctr">
            <a:normAutofit/>
          </a:bodyPr>
          <a:lstStyle>
            <a:lvl1pPr algn="l">
              <a:lnSpc>
                <a:spcPct val="120000"/>
              </a:lnSpc>
              <a:defRPr sz="1200">
                <a:solidFill>
                  <a:schemeClr val="bg1">
                    <a:lumMod val="50000"/>
                  </a:schemeClr>
                </a:solidFill>
                <a:latin typeface="+mn-ea"/>
                <a:ea typeface="+mn-ea"/>
              </a:defRPr>
            </a:lvl1pPr>
          </a:lstStyle>
          <a:p>
            <a:fld id="{9214DB59-A7BB-4CE3-8212-184F35DF08D9}"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038716" y="6356350"/>
            <a:ext cx="4114887"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endParaRPr lang="zh-CN" altLang="en-US"/>
          </a:p>
        </p:txBody>
      </p:sp>
      <p:sp>
        <p:nvSpPr>
          <p:cNvPr id="6" name="灯片编号占位符 5"/>
          <p:cNvSpPr>
            <a:spLocks noGrp="1"/>
          </p:cNvSpPr>
          <p:nvPr>
            <p:ph type="sldNum" sz="quarter" idx="4"/>
            <p:custDataLst>
              <p:tags r:id="rId24"/>
            </p:custDataLst>
          </p:nvPr>
        </p:nvSpPr>
        <p:spPr>
          <a:xfrm>
            <a:off x="8610636" y="6356350"/>
            <a:ext cx="2743788" cy="365125"/>
          </a:xfrm>
          <a:prstGeom prst="rect">
            <a:avLst/>
          </a:prstGeom>
        </p:spPr>
        <p:txBody>
          <a:bodyPr vert="horz" lIns="91440" tIns="45720" rIns="91440" bIns="45720" rtlCol="0" anchor="ctr">
            <a:normAutofit/>
          </a:bodyPr>
          <a:lstStyle>
            <a:lvl1pPr algn="r">
              <a:lnSpc>
                <a:spcPct val="120000"/>
              </a:lnSpc>
              <a:defRPr sz="1200">
                <a:solidFill>
                  <a:schemeClr val="bg1">
                    <a:lumMod val="50000"/>
                  </a:schemeClr>
                </a:solidFill>
                <a:latin typeface="+mn-ea"/>
                <a:ea typeface="+mn-ea"/>
              </a:defRPr>
            </a:lvl1pPr>
          </a:lstStyle>
          <a:p>
            <a:fld id="{BFBBC9DE-2B28-4D12-AB84-EC1916C65656}" type="slidenum">
              <a:rPr lang="zh-CN" altLang="en-US" smtClean="0"/>
            </a:fld>
            <a:endParaRPr lang="zh-CN" altLang="en-US"/>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p:titleStyle>
    <p:bodyStyle>
      <a:lvl1pPr marL="228600" indent="-228600" algn="l" defTabSz="913765" rtl="0" eaLnBrk="1" latinLnBrk="0" hangingPunct="1">
        <a:lnSpc>
          <a:spcPct val="120000"/>
        </a:lnSpc>
        <a:spcBef>
          <a:spcPts val="1000"/>
        </a:spcBef>
        <a:buFont typeface="Arial" panose="020B0604020202020204" pitchFamily="34" charset="0"/>
        <a:buChar char="•"/>
        <a:defRPr sz="2400" kern="1200">
          <a:solidFill>
            <a:schemeClr val="accent3"/>
          </a:solidFill>
          <a:latin typeface="+mn-lt"/>
          <a:ea typeface="+mn-ea"/>
          <a:cs typeface="+mn-cs"/>
        </a:defRPr>
      </a:lvl1pPr>
      <a:lvl2pPr marL="685800" indent="-228600" algn="l" defTabSz="913765" rtl="0" eaLnBrk="1" latinLnBrk="0" hangingPunct="1">
        <a:lnSpc>
          <a:spcPct val="120000"/>
        </a:lnSpc>
        <a:spcBef>
          <a:spcPts val="500"/>
        </a:spcBef>
        <a:buFont typeface="Arial" panose="020B0604020202020204" pitchFamily="34" charset="0"/>
        <a:buChar char="•"/>
        <a:defRPr sz="2000" kern="1200">
          <a:solidFill>
            <a:schemeClr val="accent3"/>
          </a:solidFill>
          <a:latin typeface="+mn-lt"/>
          <a:ea typeface="+mn-ea"/>
          <a:cs typeface="+mn-cs"/>
        </a:defRPr>
      </a:lvl2pPr>
      <a:lvl3pPr marL="11423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3pPr>
      <a:lvl4pPr marL="15995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67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39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6.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image" Target="../media/image10.emf"/></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82.xml"/><Relationship Id="rId2" Type="http://schemas.openxmlformats.org/officeDocument/2006/relationships/image" Target="../media/image4.png"/><Relationship Id="rId1" Type="http://schemas.openxmlformats.org/officeDocument/2006/relationships/tags" Target="../tags/tag581.xml"/></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84.xml"/><Relationship Id="rId2" Type="http://schemas.openxmlformats.org/officeDocument/2006/relationships/image" Target="../media/image126.jpeg"/><Relationship Id="rId1" Type="http://schemas.openxmlformats.org/officeDocument/2006/relationships/tags" Target="../tags/tag583.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tags" Target="../tags/tag241.xml"/><Relationship Id="rId2" Type="http://schemas.openxmlformats.org/officeDocument/2006/relationships/image" Target="../media/image11.emf"/><Relationship Id="rId1" Type="http://schemas.openxmlformats.org/officeDocument/2006/relationships/tags" Target="../tags/tag240.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tags" Target="../tags/tag242.xml"/><Relationship Id="rId1" Type="http://schemas.openxmlformats.org/officeDocument/2006/relationships/image" Target="../media/image12.emf"/></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image" Target="../media/image13.emf"/><Relationship Id="rId1" Type="http://schemas.openxmlformats.org/officeDocument/2006/relationships/tags" Target="../tags/tag243.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image" Target="../media/image14.emf"/><Relationship Id="rId1" Type="http://schemas.openxmlformats.org/officeDocument/2006/relationships/tags" Target="../tags/tag246.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image" Target="../media/image15.emf"/><Relationship Id="rId1" Type="http://schemas.openxmlformats.org/officeDocument/2006/relationships/tags" Target="../tags/tag249.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image" Target="../media/image16.emf"/><Relationship Id="rId1" Type="http://schemas.openxmlformats.org/officeDocument/2006/relationships/tags" Target="../tags/tag252.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image" Target="../media/image14.emf"/><Relationship Id="rId1" Type="http://schemas.openxmlformats.org/officeDocument/2006/relationships/tags" Target="../tags/tag255.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image" Target="../media/image17.emf"/><Relationship Id="rId1" Type="http://schemas.openxmlformats.org/officeDocument/2006/relationships/tags" Target="../tags/tag258.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image" Target="../media/image18.emf"/><Relationship Id="rId1" Type="http://schemas.openxmlformats.org/officeDocument/2006/relationships/tags" Target="../tags/tag261.xml"/></Relationships>
</file>

<file path=ppt/slides/_rels/slide2.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image" Target="../media/image7.png"/><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image" Target="../media/image6.jpeg"/><Relationship Id="rId13" Type="http://schemas.openxmlformats.org/officeDocument/2006/relationships/slideLayout" Target="../slideLayouts/slideLayout2.xml"/><Relationship Id="rId12" Type="http://schemas.openxmlformats.org/officeDocument/2006/relationships/tags" Target="../tags/tag184.xml"/><Relationship Id="rId11" Type="http://schemas.openxmlformats.org/officeDocument/2006/relationships/tags" Target="../tags/tag183.xml"/><Relationship Id="rId10" Type="http://schemas.openxmlformats.org/officeDocument/2006/relationships/image" Target="../media/image4.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image" Target="../media/image19.emf"/><Relationship Id="rId1" Type="http://schemas.openxmlformats.org/officeDocument/2006/relationships/tags" Target="../tags/tag264.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image" Target="../media/image20.emf"/><Relationship Id="rId1" Type="http://schemas.openxmlformats.org/officeDocument/2006/relationships/tags" Target="../tags/tag267.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78.xml"/><Relationship Id="rId2" Type="http://schemas.openxmlformats.org/officeDocument/2006/relationships/image" Target="../media/image4.png"/><Relationship Id="rId1" Type="http://schemas.openxmlformats.org/officeDocument/2006/relationships/tags" Target="../tags/tag277.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tags" Target="../tags/tag279.xml"/><Relationship Id="rId1" Type="http://schemas.openxmlformats.org/officeDocument/2006/relationships/image" Target="../media/image21.emf"/></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tags" Target="../tags/tag280.xml"/><Relationship Id="rId1" Type="http://schemas.openxmlformats.org/officeDocument/2006/relationships/image" Target="../media/image22.emf"/></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tags" Target="../tags/tag281.xml"/><Relationship Id="rId1" Type="http://schemas.openxmlformats.org/officeDocument/2006/relationships/image" Target="../media/image23.emf"/></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tags" Target="../tags/tag283.xml"/><Relationship Id="rId1" Type="http://schemas.openxmlformats.org/officeDocument/2006/relationships/tags" Target="../tags/tag282.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tags" Target="../tags/tag284.xml"/><Relationship Id="rId1" Type="http://schemas.openxmlformats.org/officeDocument/2006/relationships/image" Target="../media/image24.emf"/></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86.xml"/><Relationship Id="rId3" Type="http://schemas.openxmlformats.org/officeDocument/2006/relationships/image" Target="../media/image4.png"/><Relationship Id="rId2" Type="http://schemas.openxmlformats.org/officeDocument/2006/relationships/tags" Target="../tags/tag185.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86.xml"/><Relationship Id="rId2" Type="http://schemas.openxmlformats.org/officeDocument/2006/relationships/image" Target="../media/image4.png"/><Relationship Id="rId1" Type="http://schemas.openxmlformats.org/officeDocument/2006/relationships/tags" Target="../tags/tag285.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tags" Target="../tags/tag287.xml"/><Relationship Id="rId2" Type="http://schemas.openxmlformats.org/officeDocument/2006/relationships/image" Target="../media/image26.emf"/><Relationship Id="rId1" Type="http://schemas.openxmlformats.org/officeDocument/2006/relationships/image" Target="../media/image25.emf"/></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89.xml"/><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tags" Target="../tags/tag288.xml"/></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ags" Target="../tags/tag292.xml"/><Relationship Id="rId4" Type="http://schemas.openxmlformats.org/officeDocument/2006/relationships/image" Target="../media/image30.emf"/><Relationship Id="rId3" Type="http://schemas.openxmlformats.org/officeDocument/2006/relationships/image" Target="../media/image29.emf"/><Relationship Id="rId2" Type="http://schemas.openxmlformats.org/officeDocument/2006/relationships/tags" Target="../tags/tag291.xml"/><Relationship Id="rId1" Type="http://schemas.openxmlformats.org/officeDocument/2006/relationships/tags" Target="../tags/tag290.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ags" Target="../tags/tag295.xml"/><Relationship Id="rId4" Type="http://schemas.openxmlformats.org/officeDocument/2006/relationships/image" Target="../media/image32.emf"/><Relationship Id="rId3" Type="http://schemas.openxmlformats.org/officeDocument/2006/relationships/image" Target="../media/image31.emf"/><Relationship Id="rId2" Type="http://schemas.openxmlformats.org/officeDocument/2006/relationships/tags" Target="../tags/tag294.xml"/><Relationship Id="rId1" Type="http://schemas.openxmlformats.org/officeDocument/2006/relationships/tags" Target="../tags/tag293.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297.xml"/><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tags" Target="../tags/tag296.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tags" Target="../tags/tag299.xml"/><Relationship Id="rId1" Type="http://schemas.openxmlformats.org/officeDocument/2006/relationships/tags" Target="../tags/tag298.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01.xml"/><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tags" Target="../tags/tag300.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03.xml"/><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tags" Target="../tags/tag302.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05.xml"/><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tags" Target="../tags/tag304.xml"/></Relationships>
</file>

<file path=ppt/slides/_rels/slide4.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1" Type="http://schemas.openxmlformats.org/officeDocument/2006/relationships/slideLayout" Target="../slideLayouts/slideLayout2.xml"/><Relationship Id="rId40" Type="http://schemas.openxmlformats.org/officeDocument/2006/relationships/tags" Target="../tags/tag225.xml"/><Relationship Id="rId4" Type="http://schemas.openxmlformats.org/officeDocument/2006/relationships/tags" Target="../tags/tag190.xml"/><Relationship Id="rId39" Type="http://schemas.openxmlformats.org/officeDocument/2006/relationships/image" Target="../media/image4.png"/><Relationship Id="rId38" Type="http://schemas.openxmlformats.org/officeDocument/2006/relationships/tags" Target="../tags/tag224.xml"/><Relationship Id="rId37" Type="http://schemas.openxmlformats.org/officeDocument/2006/relationships/tags" Target="../tags/tag223.xml"/><Relationship Id="rId36" Type="http://schemas.openxmlformats.org/officeDocument/2006/relationships/tags" Target="../tags/tag222.xml"/><Relationship Id="rId35" Type="http://schemas.openxmlformats.org/officeDocument/2006/relationships/tags" Target="../tags/tag221.xml"/><Relationship Id="rId34" Type="http://schemas.openxmlformats.org/officeDocument/2006/relationships/tags" Target="../tags/tag220.xml"/><Relationship Id="rId33" Type="http://schemas.openxmlformats.org/officeDocument/2006/relationships/tags" Target="../tags/tag219.xml"/><Relationship Id="rId32" Type="http://schemas.openxmlformats.org/officeDocument/2006/relationships/tags" Target="../tags/tag218.xml"/><Relationship Id="rId31" Type="http://schemas.openxmlformats.org/officeDocument/2006/relationships/tags" Target="../tags/tag217.xml"/><Relationship Id="rId30" Type="http://schemas.openxmlformats.org/officeDocument/2006/relationships/tags" Target="../tags/tag216.xml"/><Relationship Id="rId3" Type="http://schemas.openxmlformats.org/officeDocument/2006/relationships/tags" Target="../tags/tag189.xml"/><Relationship Id="rId29" Type="http://schemas.openxmlformats.org/officeDocument/2006/relationships/tags" Target="../tags/tag215.xml"/><Relationship Id="rId28" Type="http://schemas.openxmlformats.org/officeDocument/2006/relationships/tags" Target="../tags/tag214.xml"/><Relationship Id="rId27" Type="http://schemas.openxmlformats.org/officeDocument/2006/relationships/tags" Target="../tags/tag213.xml"/><Relationship Id="rId26" Type="http://schemas.openxmlformats.org/officeDocument/2006/relationships/tags" Target="../tags/tag212.xml"/><Relationship Id="rId25" Type="http://schemas.openxmlformats.org/officeDocument/2006/relationships/tags" Target="../tags/tag211.xml"/><Relationship Id="rId24" Type="http://schemas.openxmlformats.org/officeDocument/2006/relationships/tags" Target="../tags/tag210.xml"/><Relationship Id="rId23" Type="http://schemas.openxmlformats.org/officeDocument/2006/relationships/tags" Target="../tags/tag209.xml"/><Relationship Id="rId22" Type="http://schemas.openxmlformats.org/officeDocument/2006/relationships/tags" Target="../tags/tag208.xml"/><Relationship Id="rId21" Type="http://schemas.openxmlformats.org/officeDocument/2006/relationships/tags" Target="../tags/tag207.xml"/><Relationship Id="rId20" Type="http://schemas.openxmlformats.org/officeDocument/2006/relationships/tags" Target="../tags/tag206.xml"/><Relationship Id="rId2" Type="http://schemas.openxmlformats.org/officeDocument/2006/relationships/tags" Target="../tags/tag188.xml"/><Relationship Id="rId19" Type="http://schemas.openxmlformats.org/officeDocument/2006/relationships/tags" Target="../tags/tag205.xml"/><Relationship Id="rId18" Type="http://schemas.openxmlformats.org/officeDocument/2006/relationships/tags" Target="../tags/tag204.xml"/><Relationship Id="rId17" Type="http://schemas.openxmlformats.org/officeDocument/2006/relationships/tags" Target="../tags/tag203.xml"/><Relationship Id="rId16" Type="http://schemas.openxmlformats.org/officeDocument/2006/relationships/tags" Target="../tags/tag202.xml"/><Relationship Id="rId15" Type="http://schemas.openxmlformats.org/officeDocument/2006/relationships/tags" Target="../tags/tag201.xml"/><Relationship Id="rId14" Type="http://schemas.openxmlformats.org/officeDocument/2006/relationships/tags" Target="../tags/tag200.xml"/><Relationship Id="rId13" Type="http://schemas.openxmlformats.org/officeDocument/2006/relationships/tags" Target="../tags/tag199.xml"/><Relationship Id="rId12" Type="http://schemas.openxmlformats.org/officeDocument/2006/relationships/tags" Target="../tags/tag198.xml"/><Relationship Id="rId11" Type="http://schemas.openxmlformats.org/officeDocument/2006/relationships/tags" Target="../tags/tag197.xml"/><Relationship Id="rId10" Type="http://schemas.openxmlformats.org/officeDocument/2006/relationships/tags" Target="../tags/tag196.xml"/><Relationship Id="rId1" Type="http://schemas.openxmlformats.org/officeDocument/2006/relationships/tags" Target="../tags/tag187.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07.xml"/><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tags" Target="../tags/tag306.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09.xml"/><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tags" Target="../tags/tag308.xml"/></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11.xml"/><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tags" Target="../tags/tag310.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13.xml"/><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tags" Target="../tags/tag312.xml"/></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15.xml"/><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tags" Target="../tags/tag314.xml"/></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17.xml"/><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tags" Target="../tags/tag316.xml"/></Relationships>
</file>

<file path=ppt/slides/_rels/slide4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ags" Target="../tags/tag320.xml"/><Relationship Id="rId4" Type="http://schemas.openxmlformats.org/officeDocument/2006/relationships/image" Target="../media/image54.emf"/><Relationship Id="rId3" Type="http://schemas.openxmlformats.org/officeDocument/2006/relationships/image" Target="../media/image53.emf"/><Relationship Id="rId2" Type="http://schemas.openxmlformats.org/officeDocument/2006/relationships/tags" Target="../tags/tag319.xml"/><Relationship Id="rId1" Type="http://schemas.openxmlformats.org/officeDocument/2006/relationships/tags" Target="../tags/tag318.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22.xml"/><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tags" Target="../tags/tag321.xml"/></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24.xml"/><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tags" Target="../tags/tag323.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26.xml"/><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tags" Target="../tags/tag325.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28.xml"/><Relationship Id="rId4" Type="http://schemas.openxmlformats.org/officeDocument/2006/relationships/image" Target="../media/image4.png"/><Relationship Id="rId3" Type="http://schemas.openxmlformats.org/officeDocument/2006/relationships/tags" Target="../tags/tag227.xml"/><Relationship Id="rId2" Type="http://schemas.openxmlformats.org/officeDocument/2006/relationships/image" Target="../media/image9.png"/><Relationship Id="rId1" Type="http://schemas.openxmlformats.org/officeDocument/2006/relationships/tags" Target="../tags/tag226.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28.xml"/><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tags" Target="../tags/tag327.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30.xml"/><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tags" Target="../tags/tag329.xml"/></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png"/><Relationship Id="rId6" Type="http://schemas.openxmlformats.org/officeDocument/2006/relationships/tags" Target="../tags/tag334.xml"/><Relationship Id="rId5" Type="http://schemas.openxmlformats.org/officeDocument/2006/relationships/image" Target="../media/image66.emf"/><Relationship Id="rId4" Type="http://schemas.openxmlformats.org/officeDocument/2006/relationships/image" Target="../media/image65.emf"/><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s>
</file>

<file path=ppt/slides/_rels/slide5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36.xml"/><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tags" Target="../tags/tag335.xml"/></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38.xml"/><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tags" Target="../tags/tag337.xml"/></Relationships>
</file>

<file path=ppt/slides/_rels/slide5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ags" Target="../tags/tag341.xml"/><Relationship Id="rId4" Type="http://schemas.openxmlformats.org/officeDocument/2006/relationships/image" Target="../media/image72.emf"/><Relationship Id="rId3" Type="http://schemas.openxmlformats.org/officeDocument/2006/relationships/image" Target="../media/image71.emf"/><Relationship Id="rId2" Type="http://schemas.openxmlformats.org/officeDocument/2006/relationships/tags" Target="../tags/tag340.xml"/><Relationship Id="rId1" Type="http://schemas.openxmlformats.org/officeDocument/2006/relationships/tags" Target="../tags/tag339.xml"/></Relationships>
</file>

<file path=ppt/slides/_rels/slide5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43.xml"/><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tags" Target="../tags/tag342.xml"/></Relationships>
</file>

<file path=ppt/slides/_rels/slide5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45.xml"/><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tags" Target="../tags/tag344.xml"/></Relationships>
</file>

<file path=ppt/slides/_rels/slide5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47.xml"/><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tags" Target="../tags/tag346.xml"/></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49.xml"/><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tags" Target="../tags/tag348.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30.xml"/><Relationship Id="rId2" Type="http://schemas.openxmlformats.org/officeDocument/2006/relationships/image" Target="../media/image9.png"/><Relationship Id="rId1" Type="http://schemas.openxmlformats.org/officeDocument/2006/relationships/tags" Target="../tags/tag229.xml"/></Relationships>
</file>

<file path=ppt/slides/_rels/slide6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51.xml"/><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tags" Target="../tags/tag350.xml"/></Relationships>
</file>

<file path=ppt/slides/_rels/slide6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53.xml"/><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tags" Target="../tags/tag352.xml"/></Relationships>
</file>

<file path=ppt/slides/_rels/slide6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55.xml"/><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tags" Target="../tags/tag354.xml"/></Relationships>
</file>

<file path=ppt/slides/_rels/slide6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57.xml"/><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tags" Target="../tags/tag356.xml"/></Relationships>
</file>

<file path=ppt/slides/_rels/slide6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59.xml"/><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tags" Target="../tags/tag358.xml"/></Relationships>
</file>

<file path=ppt/slides/_rels/slide6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ags" Target="../tags/tag362.xml"/><Relationship Id="rId4" Type="http://schemas.openxmlformats.org/officeDocument/2006/relationships/image" Target="../media/image92.emf"/><Relationship Id="rId3" Type="http://schemas.openxmlformats.org/officeDocument/2006/relationships/image" Target="../media/image91.emf"/><Relationship Id="rId2" Type="http://schemas.openxmlformats.org/officeDocument/2006/relationships/tags" Target="../tags/tag361.xml"/><Relationship Id="rId1" Type="http://schemas.openxmlformats.org/officeDocument/2006/relationships/tags" Target="../tags/tag360.xml"/></Relationships>
</file>

<file path=ppt/slides/_rels/slide6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64.xml"/><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tags" Target="../tags/tag363.xml"/></Relationships>
</file>

<file path=ppt/slides/_rels/slide6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ags" Target="../tags/tag366.xml"/><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tags" Target="../tags/tag365.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68.xml"/><Relationship Id="rId2" Type="http://schemas.openxmlformats.org/officeDocument/2006/relationships/image" Target="../media/image4.png"/><Relationship Id="rId1" Type="http://schemas.openxmlformats.org/officeDocument/2006/relationships/tags" Target="../tags/tag367.xml"/></Relationships>
</file>

<file path=ppt/slides/_rels/slide6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73.xml"/><Relationship Id="rId5" Type="http://schemas.openxmlformats.org/officeDocument/2006/relationships/image" Target="../media/image4.png"/><Relationship Id="rId4" Type="http://schemas.openxmlformats.org/officeDocument/2006/relationships/tags" Target="../tags/tag372.xml"/><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tags" Target="../tags/tag369.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33.xml"/><Relationship Id="rId3" Type="http://schemas.openxmlformats.org/officeDocument/2006/relationships/image" Target="../media/image4.png"/><Relationship Id="rId2" Type="http://schemas.openxmlformats.org/officeDocument/2006/relationships/tags" Target="../tags/tag232.xml"/><Relationship Id="rId1" Type="http://schemas.openxmlformats.org/officeDocument/2006/relationships/tags" Target="../tags/tag231.xml"/></Relationships>
</file>

<file path=ppt/slides/_rels/slide7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78.xml"/><Relationship Id="rId5" Type="http://schemas.openxmlformats.org/officeDocument/2006/relationships/image" Target="../media/image4.png"/><Relationship Id="rId4" Type="http://schemas.openxmlformats.org/officeDocument/2006/relationships/tags" Target="../tags/tag377.xml"/><Relationship Id="rId3" Type="http://schemas.openxmlformats.org/officeDocument/2006/relationships/tags" Target="../tags/tag376.xml"/><Relationship Id="rId2" Type="http://schemas.openxmlformats.org/officeDocument/2006/relationships/tags" Target="../tags/tag375.xml"/><Relationship Id="rId1" Type="http://schemas.openxmlformats.org/officeDocument/2006/relationships/tags" Target="../tags/tag374.xml"/></Relationships>
</file>

<file path=ppt/slides/_rels/slide71.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tags" Target="../tags/tag382.xml"/><Relationship Id="rId4" Type="http://schemas.openxmlformats.org/officeDocument/2006/relationships/image" Target="../media/image4.png"/><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tags" Target="../tags/tag379.xml"/></Relationships>
</file>

<file path=ppt/slides/_rels/slide7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87.xml"/><Relationship Id="rId5" Type="http://schemas.openxmlformats.org/officeDocument/2006/relationships/image" Target="../media/image4.png"/><Relationship Id="rId4" Type="http://schemas.openxmlformats.org/officeDocument/2006/relationships/tags" Target="../tags/tag386.xml"/><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89.xml"/><Relationship Id="rId2" Type="http://schemas.openxmlformats.org/officeDocument/2006/relationships/image" Target="../media/image4.png"/><Relationship Id="rId1" Type="http://schemas.openxmlformats.org/officeDocument/2006/relationships/tags" Target="../tags/tag388.xml"/></Relationships>
</file>

<file path=ppt/slides/_rels/slide7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391.xml"/><Relationship Id="rId2" Type="http://schemas.openxmlformats.org/officeDocument/2006/relationships/image" Target="../media/image4.png"/><Relationship Id="rId1" Type="http://schemas.openxmlformats.org/officeDocument/2006/relationships/tags" Target="../tags/tag390.xml"/></Relationships>
</file>

<file path=ppt/slides/_rels/slide7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94.xml"/><Relationship Id="rId3" Type="http://schemas.openxmlformats.org/officeDocument/2006/relationships/image" Target="../media/image4.png"/><Relationship Id="rId2" Type="http://schemas.openxmlformats.org/officeDocument/2006/relationships/tags" Target="../tags/tag393.xml"/><Relationship Id="rId1" Type="http://schemas.openxmlformats.org/officeDocument/2006/relationships/tags" Target="../tags/tag392.xml"/></Relationships>
</file>

<file path=ppt/slides/_rels/slide7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ags" Target="../tags/tag396.xml"/><Relationship Id="rId4" Type="http://schemas.openxmlformats.org/officeDocument/2006/relationships/tags" Target="../tags/tag395.xml"/><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image" Target="../media/image97.png"/></Relationships>
</file>

<file path=ppt/slides/_rels/slide77.xml.rels><?xml version="1.0" encoding="UTF-8" standalone="yes"?>
<Relationships xmlns="http://schemas.openxmlformats.org/package/2006/relationships"><Relationship Id="rId9" Type="http://schemas.openxmlformats.org/officeDocument/2006/relationships/tags" Target="../tags/tag402.xml"/><Relationship Id="rId8" Type="http://schemas.openxmlformats.org/officeDocument/2006/relationships/tags" Target="../tags/tag401.xml"/><Relationship Id="rId7" Type="http://schemas.openxmlformats.org/officeDocument/2006/relationships/tags" Target="../tags/tag400.xml"/><Relationship Id="rId6" Type="http://schemas.openxmlformats.org/officeDocument/2006/relationships/image" Target="../media/image102.png"/><Relationship Id="rId5" Type="http://schemas.openxmlformats.org/officeDocument/2006/relationships/tags" Target="../tags/tag399.xml"/><Relationship Id="rId4" Type="http://schemas.openxmlformats.org/officeDocument/2006/relationships/image" Target="../media/image101.png"/><Relationship Id="rId30" Type="http://schemas.openxmlformats.org/officeDocument/2006/relationships/slideLayout" Target="../slideLayouts/slideLayout7.xml"/><Relationship Id="rId3" Type="http://schemas.openxmlformats.org/officeDocument/2006/relationships/tags" Target="../tags/tag398.xml"/><Relationship Id="rId29" Type="http://schemas.openxmlformats.org/officeDocument/2006/relationships/image" Target="../media/image4.png"/><Relationship Id="rId28" Type="http://schemas.openxmlformats.org/officeDocument/2006/relationships/tags" Target="../tags/tag421.xml"/><Relationship Id="rId27" Type="http://schemas.openxmlformats.org/officeDocument/2006/relationships/tags" Target="../tags/tag420.xml"/><Relationship Id="rId26" Type="http://schemas.openxmlformats.org/officeDocument/2006/relationships/tags" Target="../tags/tag419.xml"/><Relationship Id="rId25" Type="http://schemas.openxmlformats.org/officeDocument/2006/relationships/tags" Target="../tags/tag418.xml"/><Relationship Id="rId24" Type="http://schemas.openxmlformats.org/officeDocument/2006/relationships/tags" Target="../tags/tag417.xml"/><Relationship Id="rId23" Type="http://schemas.openxmlformats.org/officeDocument/2006/relationships/tags" Target="../tags/tag416.xml"/><Relationship Id="rId22" Type="http://schemas.openxmlformats.org/officeDocument/2006/relationships/tags" Target="../tags/tag415.xml"/><Relationship Id="rId21" Type="http://schemas.openxmlformats.org/officeDocument/2006/relationships/tags" Target="../tags/tag414.xml"/><Relationship Id="rId20" Type="http://schemas.openxmlformats.org/officeDocument/2006/relationships/tags" Target="../tags/tag413.xml"/><Relationship Id="rId2" Type="http://schemas.openxmlformats.org/officeDocument/2006/relationships/image" Target="../media/image100.png"/><Relationship Id="rId19" Type="http://schemas.openxmlformats.org/officeDocument/2006/relationships/tags" Target="../tags/tag412.xml"/><Relationship Id="rId18" Type="http://schemas.openxmlformats.org/officeDocument/2006/relationships/tags" Target="../tags/tag411.xml"/><Relationship Id="rId17" Type="http://schemas.openxmlformats.org/officeDocument/2006/relationships/tags" Target="../tags/tag410.xml"/><Relationship Id="rId16" Type="http://schemas.openxmlformats.org/officeDocument/2006/relationships/tags" Target="../tags/tag409.xml"/><Relationship Id="rId15" Type="http://schemas.openxmlformats.org/officeDocument/2006/relationships/tags" Target="../tags/tag408.xml"/><Relationship Id="rId14" Type="http://schemas.openxmlformats.org/officeDocument/2006/relationships/tags" Target="../tags/tag407.xml"/><Relationship Id="rId13" Type="http://schemas.openxmlformats.org/officeDocument/2006/relationships/tags" Target="../tags/tag406.xml"/><Relationship Id="rId12" Type="http://schemas.openxmlformats.org/officeDocument/2006/relationships/tags" Target="../tags/tag405.xml"/><Relationship Id="rId11" Type="http://schemas.openxmlformats.org/officeDocument/2006/relationships/tags" Target="../tags/tag404.xml"/><Relationship Id="rId10" Type="http://schemas.openxmlformats.org/officeDocument/2006/relationships/tags" Target="../tags/tag403.xml"/><Relationship Id="rId1" Type="http://schemas.openxmlformats.org/officeDocument/2006/relationships/tags" Target="../tags/tag397.xml"/></Relationships>
</file>

<file path=ppt/slides/_rels/slide7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424.xml"/><Relationship Id="rId2" Type="http://schemas.openxmlformats.org/officeDocument/2006/relationships/tags" Target="../tags/tag423.xml"/><Relationship Id="rId1" Type="http://schemas.openxmlformats.org/officeDocument/2006/relationships/tags" Target="../tags/tag422.xml"/></Relationships>
</file>

<file path=ppt/slides/_rels/slide7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29.xml"/><Relationship Id="rId6" Type="http://schemas.openxmlformats.org/officeDocument/2006/relationships/image" Target="../media/image4.png"/><Relationship Id="rId5" Type="http://schemas.openxmlformats.org/officeDocument/2006/relationships/tags" Target="../tags/tag428.xml"/><Relationship Id="rId4" Type="http://schemas.openxmlformats.org/officeDocument/2006/relationships/tags" Target="../tags/tag427.xml"/><Relationship Id="rId3" Type="http://schemas.openxmlformats.org/officeDocument/2006/relationships/tags" Target="../tags/tag426.xml"/><Relationship Id="rId2" Type="http://schemas.openxmlformats.org/officeDocument/2006/relationships/tags" Target="../tags/tag425.xml"/><Relationship Id="rId1" Type="http://schemas.openxmlformats.org/officeDocument/2006/relationships/image" Target="../media/image10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35.xml"/><Relationship Id="rId2" Type="http://schemas.openxmlformats.org/officeDocument/2006/relationships/image" Target="../media/image4.png"/><Relationship Id="rId1" Type="http://schemas.openxmlformats.org/officeDocument/2006/relationships/tags" Target="../tags/tag234.xml"/></Relationships>
</file>

<file path=ppt/slides/_rels/slide80.xml.rels><?xml version="1.0" encoding="UTF-8" standalone="yes"?>
<Relationships xmlns="http://schemas.openxmlformats.org/package/2006/relationships"><Relationship Id="rId9" Type="http://schemas.openxmlformats.org/officeDocument/2006/relationships/image" Target="../media/image104.png"/><Relationship Id="rId8" Type="http://schemas.openxmlformats.org/officeDocument/2006/relationships/tags" Target="../tags/tag437.xml"/><Relationship Id="rId7" Type="http://schemas.openxmlformats.org/officeDocument/2006/relationships/tags" Target="../tags/tag436.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8" Type="http://schemas.openxmlformats.org/officeDocument/2006/relationships/slideLayout" Target="../slideLayouts/slideLayout7.xml"/><Relationship Id="rId27" Type="http://schemas.openxmlformats.org/officeDocument/2006/relationships/image" Target="../media/image4.png"/><Relationship Id="rId26" Type="http://schemas.openxmlformats.org/officeDocument/2006/relationships/tags" Target="../tags/tag453.xml"/><Relationship Id="rId25" Type="http://schemas.openxmlformats.org/officeDocument/2006/relationships/tags" Target="../tags/tag452.xml"/><Relationship Id="rId24" Type="http://schemas.openxmlformats.org/officeDocument/2006/relationships/tags" Target="../tags/tag451.xml"/><Relationship Id="rId23" Type="http://schemas.openxmlformats.org/officeDocument/2006/relationships/tags" Target="../tags/tag450.xml"/><Relationship Id="rId22" Type="http://schemas.openxmlformats.org/officeDocument/2006/relationships/tags" Target="../tags/tag449.xml"/><Relationship Id="rId21" Type="http://schemas.openxmlformats.org/officeDocument/2006/relationships/tags" Target="../tags/tag448.xml"/><Relationship Id="rId20" Type="http://schemas.openxmlformats.org/officeDocument/2006/relationships/tags" Target="../tags/tag447.xml"/><Relationship Id="rId2" Type="http://schemas.openxmlformats.org/officeDocument/2006/relationships/tags" Target="../tags/tag431.xml"/><Relationship Id="rId19" Type="http://schemas.openxmlformats.org/officeDocument/2006/relationships/tags" Target="../tags/tag446.xml"/><Relationship Id="rId18" Type="http://schemas.openxmlformats.org/officeDocument/2006/relationships/tags" Target="../tags/tag445.xml"/><Relationship Id="rId17" Type="http://schemas.openxmlformats.org/officeDocument/2006/relationships/tags" Target="../tags/tag444.xml"/><Relationship Id="rId16" Type="http://schemas.openxmlformats.org/officeDocument/2006/relationships/tags" Target="../tags/tag443.xml"/><Relationship Id="rId15" Type="http://schemas.openxmlformats.org/officeDocument/2006/relationships/tags" Target="../tags/tag442.xml"/><Relationship Id="rId14" Type="http://schemas.openxmlformats.org/officeDocument/2006/relationships/tags" Target="../tags/tag441.xml"/><Relationship Id="rId13" Type="http://schemas.openxmlformats.org/officeDocument/2006/relationships/tags" Target="../tags/tag440.xml"/><Relationship Id="rId12" Type="http://schemas.openxmlformats.org/officeDocument/2006/relationships/tags" Target="../tags/tag439.xml"/><Relationship Id="rId11" Type="http://schemas.openxmlformats.org/officeDocument/2006/relationships/tags" Target="../tags/tag438.xml"/><Relationship Id="rId10" Type="http://schemas.openxmlformats.org/officeDocument/2006/relationships/image" Target="../media/image105.svg"/><Relationship Id="rId1" Type="http://schemas.openxmlformats.org/officeDocument/2006/relationships/tags" Target="../tags/tag430.xml"/></Relationships>
</file>

<file path=ppt/slides/_rels/slide8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57.xml"/><Relationship Id="rId6" Type="http://schemas.openxmlformats.org/officeDocument/2006/relationships/image" Target="../media/image4.png"/><Relationship Id="rId5" Type="http://schemas.openxmlformats.org/officeDocument/2006/relationships/tags" Target="../tags/tag456.xml"/><Relationship Id="rId4" Type="http://schemas.openxmlformats.org/officeDocument/2006/relationships/tags" Target="../tags/tag455.xml"/><Relationship Id="rId3" Type="http://schemas.openxmlformats.org/officeDocument/2006/relationships/tags" Target="../tags/tag454.xml"/><Relationship Id="rId2" Type="http://schemas.openxmlformats.org/officeDocument/2006/relationships/image" Target="../media/image107.jpeg"/><Relationship Id="rId1" Type="http://schemas.openxmlformats.org/officeDocument/2006/relationships/image" Target="../media/image106.png"/></Relationships>
</file>

<file path=ppt/slides/_rels/slide82.xml.rels><?xml version="1.0" encoding="UTF-8" standalone="yes"?>
<Relationships xmlns="http://schemas.openxmlformats.org/package/2006/relationships"><Relationship Id="rId9" Type="http://schemas.openxmlformats.org/officeDocument/2006/relationships/tags" Target="../tags/tag466.xml"/><Relationship Id="rId8" Type="http://schemas.openxmlformats.org/officeDocument/2006/relationships/tags" Target="../tags/tag465.xml"/><Relationship Id="rId7" Type="http://schemas.openxmlformats.org/officeDocument/2006/relationships/tags" Target="../tags/tag464.xml"/><Relationship Id="rId65" Type="http://schemas.openxmlformats.org/officeDocument/2006/relationships/slideLayout" Target="../slideLayouts/slideLayout7.xml"/><Relationship Id="rId64" Type="http://schemas.openxmlformats.org/officeDocument/2006/relationships/image" Target="../media/image4.png"/><Relationship Id="rId63" Type="http://schemas.openxmlformats.org/officeDocument/2006/relationships/tags" Target="../tags/tag520.xml"/><Relationship Id="rId62" Type="http://schemas.openxmlformats.org/officeDocument/2006/relationships/tags" Target="../tags/tag519.xml"/><Relationship Id="rId61" Type="http://schemas.openxmlformats.org/officeDocument/2006/relationships/tags" Target="../tags/tag518.xml"/><Relationship Id="rId60" Type="http://schemas.openxmlformats.org/officeDocument/2006/relationships/tags" Target="../tags/tag517.xml"/><Relationship Id="rId6" Type="http://schemas.openxmlformats.org/officeDocument/2006/relationships/tags" Target="../tags/tag463.xml"/><Relationship Id="rId59" Type="http://schemas.openxmlformats.org/officeDocument/2006/relationships/tags" Target="../tags/tag516.xml"/><Relationship Id="rId58" Type="http://schemas.openxmlformats.org/officeDocument/2006/relationships/tags" Target="../tags/tag515.xml"/><Relationship Id="rId57" Type="http://schemas.openxmlformats.org/officeDocument/2006/relationships/tags" Target="../tags/tag514.xml"/><Relationship Id="rId56" Type="http://schemas.openxmlformats.org/officeDocument/2006/relationships/tags" Target="../tags/tag513.xml"/><Relationship Id="rId55" Type="http://schemas.openxmlformats.org/officeDocument/2006/relationships/tags" Target="../tags/tag512.xml"/><Relationship Id="rId54" Type="http://schemas.openxmlformats.org/officeDocument/2006/relationships/tags" Target="../tags/tag511.xml"/><Relationship Id="rId53" Type="http://schemas.openxmlformats.org/officeDocument/2006/relationships/tags" Target="../tags/tag510.xml"/><Relationship Id="rId52" Type="http://schemas.openxmlformats.org/officeDocument/2006/relationships/tags" Target="../tags/tag509.xml"/><Relationship Id="rId51" Type="http://schemas.openxmlformats.org/officeDocument/2006/relationships/tags" Target="../tags/tag508.xml"/><Relationship Id="rId50" Type="http://schemas.openxmlformats.org/officeDocument/2006/relationships/tags" Target="../tags/tag507.xml"/><Relationship Id="rId5" Type="http://schemas.openxmlformats.org/officeDocument/2006/relationships/tags" Target="../tags/tag462.xml"/><Relationship Id="rId49" Type="http://schemas.openxmlformats.org/officeDocument/2006/relationships/tags" Target="../tags/tag506.xml"/><Relationship Id="rId48" Type="http://schemas.openxmlformats.org/officeDocument/2006/relationships/tags" Target="../tags/tag505.xml"/><Relationship Id="rId47" Type="http://schemas.openxmlformats.org/officeDocument/2006/relationships/tags" Target="../tags/tag504.xml"/><Relationship Id="rId46" Type="http://schemas.openxmlformats.org/officeDocument/2006/relationships/tags" Target="../tags/tag503.xml"/><Relationship Id="rId45" Type="http://schemas.openxmlformats.org/officeDocument/2006/relationships/tags" Target="../tags/tag502.xml"/><Relationship Id="rId44" Type="http://schemas.openxmlformats.org/officeDocument/2006/relationships/tags" Target="../tags/tag501.xml"/><Relationship Id="rId43" Type="http://schemas.openxmlformats.org/officeDocument/2006/relationships/tags" Target="../tags/tag500.xml"/><Relationship Id="rId42" Type="http://schemas.openxmlformats.org/officeDocument/2006/relationships/tags" Target="../tags/tag499.xml"/><Relationship Id="rId41" Type="http://schemas.openxmlformats.org/officeDocument/2006/relationships/tags" Target="../tags/tag498.xml"/><Relationship Id="rId40" Type="http://schemas.openxmlformats.org/officeDocument/2006/relationships/tags" Target="../tags/tag497.xml"/><Relationship Id="rId4" Type="http://schemas.openxmlformats.org/officeDocument/2006/relationships/tags" Target="../tags/tag461.xml"/><Relationship Id="rId39" Type="http://schemas.openxmlformats.org/officeDocument/2006/relationships/tags" Target="../tags/tag496.xml"/><Relationship Id="rId38" Type="http://schemas.openxmlformats.org/officeDocument/2006/relationships/tags" Target="../tags/tag495.xml"/><Relationship Id="rId37" Type="http://schemas.openxmlformats.org/officeDocument/2006/relationships/tags" Target="../tags/tag494.xml"/><Relationship Id="rId36" Type="http://schemas.openxmlformats.org/officeDocument/2006/relationships/tags" Target="../tags/tag493.xml"/><Relationship Id="rId35" Type="http://schemas.openxmlformats.org/officeDocument/2006/relationships/tags" Target="../tags/tag492.xml"/><Relationship Id="rId34" Type="http://schemas.openxmlformats.org/officeDocument/2006/relationships/tags" Target="../tags/tag491.xml"/><Relationship Id="rId33" Type="http://schemas.openxmlformats.org/officeDocument/2006/relationships/tags" Target="../tags/tag490.xml"/><Relationship Id="rId32" Type="http://schemas.openxmlformats.org/officeDocument/2006/relationships/tags" Target="../tags/tag489.xml"/><Relationship Id="rId31" Type="http://schemas.openxmlformats.org/officeDocument/2006/relationships/tags" Target="../tags/tag488.xml"/><Relationship Id="rId30" Type="http://schemas.openxmlformats.org/officeDocument/2006/relationships/tags" Target="../tags/tag487.xml"/><Relationship Id="rId3" Type="http://schemas.openxmlformats.org/officeDocument/2006/relationships/tags" Target="../tags/tag460.xml"/><Relationship Id="rId29" Type="http://schemas.openxmlformats.org/officeDocument/2006/relationships/tags" Target="../tags/tag486.xml"/><Relationship Id="rId28" Type="http://schemas.openxmlformats.org/officeDocument/2006/relationships/tags" Target="../tags/tag485.xml"/><Relationship Id="rId27" Type="http://schemas.openxmlformats.org/officeDocument/2006/relationships/tags" Target="../tags/tag484.xml"/><Relationship Id="rId26" Type="http://schemas.openxmlformats.org/officeDocument/2006/relationships/tags" Target="../tags/tag483.xml"/><Relationship Id="rId25" Type="http://schemas.openxmlformats.org/officeDocument/2006/relationships/tags" Target="../tags/tag482.xml"/><Relationship Id="rId24" Type="http://schemas.openxmlformats.org/officeDocument/2006/relationships/tags" Target="../tags/tag481.xml"/><Relationship Id="rId23" Type="http://schemas.openxmlformats.org/officeDocument/2006/relationships/tags" Target="../tags/tag480.xml"/><Relationship Id="rId22" Type="http://schemas.openxmlformats.org/officeDocument/2006/relationships/tags" Target="../tags/tag479.xml"/><Relationship Id="rId21" Type="http://schemas.openxmlformats.org/officeDocument/2006/relationships/tags" Target="../tags/tag478.xml"/><Relationship Id="rId20" Type="http://schemas.openxmlformats.org/officeDocument/2006/relationships/tags" Target="../tags/tag477.xml"/><Relationship Id="rId2" Type="http://schemas.openxmlformats.org/officeDocument/2006/relationships/tags" Target="../tags/tag459.xml"/><Relationship Id="rId19" Type="http://schemas.openxmlformats.org/officeDocument/2006/relationships/tags" Target="../tags/tag476.xml"/><Relationship Id="rId18" Type="http://schemas.openxmlformats.org/officeDocument/2006/relationships/tags" Target="../tags/tag475.xml"/><Relationship Id="rId17" Type="http://schemas.openxmlformats.org/officeDocument/2006/relationships/tags" Target="../tags/tag474.xml"/><Relationship Id="rId16" Type="http://schemas.openxmlformats.org/officeDocument/2006/relationships/tags" Target="../tags/tag473.xml"/><Relationship Id="rId15" Type="http://schemas.openxmlformats.org/officeDocument/2006/relationships/tags" Target="../tags/tag472.xml"/><Relationship Id="rId14" Type="http://schemas.openxmlformats.org/officeDocument/2006/relationships/tags" Target="../tags/tag471.xml"/><Relationship Id="rId13" Type="http://schemas.openxmlformats.org/officeDocument/2006/relationships/tags" Target="../tags/tag470.xml"/><Relationship Id="rId12" Type="http://schemas.openxmlformats.org/officeDocument/2006/relationships/tags" Target="../tags/tag469.xml"/><Relationship Id="rId11" Type="http://schemas.openxmlformats.org/officeDocument/2006/relationships/tags" Target="../tags/tag468.xml"/><Relationship Id="rId10" Type="http://schemas.openxmlformats.org/officeDocument/2006/relationships/tags" Target="../tags/tag467.xml"/><Relationship Id="rId1" Type="http://schemas.openxmlformats.org/officeDocument/2006/relationships/tags" Target="../tags/tag458.xml"/></Relationships>
</file>

<file path=ppt/slides/_rels/slide8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524.xml"/><Relationship Id="rId6" Type="http://schemas.openxmlformats.org/officeDocument/2006/relationships/image" Target="../media/image4.png"/><Relationship Id="rId5" Type="http://schemas.openxmlformats.org/officeDocument/2006/relationships/tags" Target="../tags/tag523.xml"/><Relationship Id="rId4" Type="http://schemas.openxmlformats.org/officeDocument/2006/relationships/tags" Target="../tags/tag522.xml"/><Relationship Id="rId3" Type="http://schemas.openxmlformats.org/officeDocument/2006/relationships/tags" Target="../tags/tag521.xml"/><Relationship Id="rId2" Type="http://schemas.openxmlformats.org/officeDocument/2006/relationships/image" Target="../media/image109.png"/><Relationship Id="rId1" Type="http://schemas.openxmlformats.org/officeDocument/2006/relationships/image" Target="../media/image108.png"/></Relationships>
</file>

<file path=ppt/slides/_rels/slide8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28.xml"/><Relationship Id="rId5" Type="http://schemas.openxmlformats.org/officeDocument/2006/relationships/image" Target="../media/image4.png"/><Relationship Id="rId4" Type="http://schemas.openxmlformats.org/officeDocument/2006/relationships/tags" Target="../tags/tag527.xml"/><Relationship Id="rId3" Type="http://schemas.openxmlformats.org/officeDocument/2006/relationships/tags" Target="../tags/tag526.xml"/><Relationship Id="rId2" Type="http://schemas.openxmlformats.org/officeDocument/2006/relationships/image" Target="../media/image110.png"/><Relationship Id="rId1" Type="http://schemas.openxmlformats.org/officeDocument/2006/relationships/tags" Target="../tags/tag525.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30.xml"/><Relationship Id="rId2" Type="http://schemas.openxmlformats.org/officeDocument/2006/relationships/image" Target="../media/image4.png"/><Relationship Id="rId1" Type="http://schemas.openxmlformats.org/officeDocument/2006/relationships/tags" Target="../tags/tag529.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1.xml"/><Relationship Id="rId1" Type="http://schemas.openxmlformats.org/officeDocument/2006/relationships/image" Target="../media/image111.png"/></Relationships>
</file>

<file path=ppt/slides/_rels/slide8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34.xml"/><Relationship Id="rId3" Type="http://schemas.openxmlformats.org/officeDocument/2006/relationships/tags" Target="../tags/tag533.xml"/><Relationship Id="rId2" Type="http://schemas.openxmlformats.org/officeDocument/2006/relationships/tags" Target="../tags/tag532.xml"/><Relationship Id="rId1" Type="http://schemas.openxmlformats.org/officeDocument/2006/relationships/image" Target="../media/image112.png"/></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36.xml"/><Relationship Id="rId2" Type="http://schemas.openxmlformats.org/officeDocument/2006/relationships/tags" Target="../tags/tag535.xml"/><Relationship Id="rId1" Type="http://schemas.openxmlformats.org/officeDocument/2006/relationships/image" Target="../media/image113.png"/></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7.xml"/><Relationship Id="rId1" Type="http://schemas.openxmlformats.org/officeDocument/2006/relationships/image" Target="../media/image11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37.xml"/><Relationship Id="rId2" Type="http://schemas.openxmlformats.org/officeDocument/2006/relationships/image" Target="../media/image4.png"/><Relationship Id="rId1" Type="http://schemas.openxmlformats.org/officeDocument/2006/relationships/tags" Target="../tags/tag236.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8.xml"/><Relationship Id="rId1" Type="http://schemas.openxmlformats.org/officeDocument/2006/relationships/image" Target="../media/image115.png"/></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40.xml"/><Relationship Id="rId2" Type="http://schemas.openxmlformats.org/officeDocument/2006/relationships/tags" Target="../tags/tag539.xml"/><Relationship Id="rId1" Type="http://schemas.openxmlformats.org/officeDocument/2006/relationships/image" Target="../media/image116.pn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1.xml"/><Relationship Id="rId1" Type="http://schemas.openxmlformats.org/officeDocument/2006/relationships/image" Target="../media/image117.png"/></Relationships>
</file>

<file path=ppt/slides/_rels/slide9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544.xml"/><Relationship Id="rId7" Type="http://schemas.openxmlformats.org/officeDocument/2006/relationships/image" Target="../media/image4.png"/><Relationship Id="rId6" Type="http://schemas.openxmlformats.org/officeDocument/2006/relationships/tags" Target="../tags/tag543.xml"/><Relationship Id="rId5" Type="http://schemas.openxmlformats.org/officeDocument/2006/relationships/tags" Target="../tags/tag542.xml"/><Relationship Id="rId4" Type="http://schemas.openxmlformats.org/officeDocument/2006/relationships/image" Target="../media/image121.png"/><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image" Target="../media/image118.png"/></Relationships>
</file>

<file path=ppt/slides/_rels/slide9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48.xml"/><Relationship Id="rId5" Type="http://schemas.openxmlformats.org/officeDocument/2006/relationships/image" Target="../media/image4.png"/><Relationship Id="rId4" Type="http://schemas.openxmlformats.org/officeDocument/2006/relationships/tags" Target="../tags/tag547.xml"/><Relationship Id="rId3" Type="http://schemas.openxmlformats.org/officeDocument/2006/relationships/tags" Target="../tags/tag546.xml"/><Relationship Id="rId2" Type="http://schemas.openxmlformats.org/officeDocument/2006/relationships/image" Target="../media/image122.png"/><Relationship Id="rId1" Type="http://schemas.openxmlformats.org/officeDocument/2006/relationships/tags" Target="../tags/tag545.xml"/></Relationships>
</file>

<file path=ppt/slides/_rels/slide95.xml.rels><?xml version="1.0" encoding="UTF-8" standalone="yes"?>
<Relationships xmlns="http://schemas.openxmlformats.org/package/2006/relationships"><Relationship Id="rId9" Type="http://schemas.openxmlformats.org/officeDocument/2006/relationships/tags" Target="../tags/tag557.xml"/><Relationship Id="rId8" Type="http://schemas.openxmlformats.org/officeDocument/2006/relationships/tags" Target="../tags/tag556.xml"/><Relationship Id="rId7" Type="http://schemas.openxmlformats.org/officeDocument/2006/relationships/tags" Target="../tags/tag555.xml"/><Relationship Id="rId6" Type="http://schemas.openxmlformats.org/officeDocument/2006/relationships/tags" Target="../tags/tag554.xml"/><Relationship Id="rId5" Type="http://schemas.openxmlformats.org/officeDocument/2006/relationships/tags" Target="../tags/tag553.xml"/><Relationship Id="rId4" Type="http://schemas.openxmlformats.org/officeDocument/2006/relationships/tags" Target="../tags/tag552.xml"/><Relationship Id="rId3" Type="http://schemas.openxmlformats.org/officeDocument/2006/relationships/tags" Target="../tags/tag551.xml"/><Relationship Id="rId2" Type="http://schemas.openxmlformats.org/officeDocument/2006/relationships/tags" Target="../tags/tag550.xml"/><Relationship Id="rId11" Type="http://schemas.openxmlformats.org/officeDocument/2006/relationships/notesSlide" Target="../notesSlides/notesSlide4.xml"/><Relationship Id="rId10" Type="http://schemas.openxmlformats.org/officeDocument/2006/relationships/slideLayout" Target="../slideLayouts/slideLayout2.xml"/><Relationship Id="rId1" Type="http://schemas.openxmlformats.org/officeDocument/2006/relationships/tags" Target="../tags/tag549.xml"/></Relationships>
</file>

<file path=ppt/slides/_rels/slide9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tags" Target="../tags/tag561.xml"/><Relationship Id="rId5" Type="http://schemas.openxmlformats.org/officeDocument/2006/relationships/image" Target="../media/image4.png"/><Relationship Id="rId4" Type="http://schemas.openxmlformats.org/officeDocument/2006/relationships/tags" Target="../tags/tag560.xml"/><Relationship Id="rId3" Type="http://schemas.openxmlformats.org/officeDocument/2006/relationships/tags" Target="../tags/tag559.xml"/><Relationship Id="rId2" Type="http://schemas.openxmlformats.org/officeDocument/2006/relationships/tags" Target="../tags/tag558.xml"/><Relationship Id="rId1" Type="http://schemas.openxmlformats.org/officeDocument/2006/relationships/image" Target="../media/image123.emf"/></Relationships>
</file>

<file path=ppt/slides/_rels/slide97.xml.rels><?xml version="1.0" encoding="UTF-8" standalone="yes"?>
<Relationships xmlns="http://schemas.openxmlformats.org/package/2006/relationships"><Relationship Id="rId9" Type="http://schemas.openxmlformats.org/officeDocument/2006/relationships/tags" Target="../tags/tag569.xml"/><Relationship Id="rId8" Type="http://schemas.openxmlformats.org/officeDocument/2006/relationships/tags" Target="../tags/tag568.xml"/><Relationship Id="rId7" Type="http://schemas.openxmlformats.org/officeDocument/2006/relationships/tags" Target="../tags/tag567.xml"/><Relationship Id="rId6" Type="http://schemas.openxmlformats.org/officeDocument/2006/relationships/tags" Target="../tags/tag566.xml"/><Relationship Id="rId5" Type="http://schemas.openxmlformats.org/officeDocument/2006/relationships/tags" Target="../tags/tag565.xml"/><Relationship Id="rId4" Type="http://schemas.openxmlformats.org/officeDocument/2006/relationships/tags" Target="../tags/tag564.xml"/><Relationship Id="rId3" Type="http://schemas.openxmlformats.org/officeDocument/2006/relationships/tags" Target="../tags/tag563.xml"/><Relationship Id="rId2" Type="http://schemas.openxmlformats.org/officeDocument/2006/relationships/tags" Target="../tags/tag562.xml"/><Relationship Id="rId14" Type="http://schemas.openxmlformats.org/officeDocument/2006/relationships/slideLayout" Target="../slideLayouts/slideLayout2.xml"/><Relationship Id="rId13" Type="http://schemas.openxmlformats.org/officeDocument/2006/relationships/tags" Target="../tags/tag572.xml"/><Relationship Id="rId12" Type="http://schemas.openxmlformats.org/officeDocument/2006/relationships/image" Target="../media/image4.png"/><Relationship Id="rId11" Type="http://schemas.openxmlformats.org/officeDocument/2006/relationships/tags" Target="../tags/tag571.xml"/><Relationship Id="rId10" Type="http://schemas.openxmlformats.org/officeDocument/2006/relationships/tags" Target="../tags/tag570.xml"/><Relationship Id="rId1" Type="http://schemas.openxmlformats.org/officeDocument/2006/relationships/image" Target="../media/image124.emf"/></Relationships>
</file>

<file path=ppt/slides/_rels/slide98.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tags" Target="../tags/tag576.xml"/><Relationship Id="rId4" Type="http://schemas.openxmlformats.org/officeDocument/2006/relationships/image" Target="../media/image4.png"/><Relationship Id="rId3" Type="http://schemas.openxmlformats.org/officeDocument/2006/relationships/tags" Target="../tags/tag575.xml"/><Relationship Id="rId2" Type="http://schemas.openxmlformats.org/officeDocument/2006/relationships/tags" Target="../tags/tag574.xml"/><Relationship Id="rId1" Type="http://schemas.openxmlformats.org/officeDocument/2006/relationships/tags" Target="../tags/tag573.xml"/></Relationships>
</file>

<file path=ppt/slides/_rels/slide99.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tags" Target="../tags/tag580.xml"/><Relationship Id="rId5" Type="http://schemas.openxmlformats.org/officeDocument/2006/relationships/image" Target="../media/image4.png"/><Relationship Id="rId4" Type="http://schemas.openxmlformats.org/officeDocument/2006/relationships/tags" Target="../tags/tag579.xml"/><Relationship Id="rId3" Type="http://schemas.openxmlformats.org/officeDocument/2006/relationships/tags" Target="../tags/tag578.xml"/><Relationship Id="rId2" Type="http://schemas.openxmlformats.org/officeDocument/2006/relationships/tags" Target="../tags/tag577.xml"/><Relationship Id="rId1" Type="http://schemas.openxmlformats.org/officeDocument/2006/relationships/image" Target="../media/image12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39545" y="2335847"/>
            <a:ext cx="9144000" cy="2187001"/>
          </a:xfrm>
        </p:spPr>
        <p:txBody>
          <a:bodyPr>
            <a:noAutofit/>
          </a:bodyPr>
          <a:lstStyle/>
          <a:p>
            <a:pPr algn="ctr"/>
            <a:r>
              <a:rPr lang="zh-CN" altLang="en-US" sz="4000" dirty="0"/>
              <a:t>高</a:t>
            </a:r>
            <a:r>
              <a:rPr lang="en-US" altLang="zh-CN" sz="4000" dirty="0"/>
              <a:t>2022</a:t>
            </a:r>
            <a:r>
              <a:rPr lang="zh-CN" altLang="en-US" sz="4000" dirty="0"/>
              <a:t>级</a:t>
            </a:r>
            <a:br>
              <a:rPr lang="zh-CN" altLang="en-US" sz="4000" dirty="0"/>
            </a:br>
            <a:r>
              <a:rPr lang="zh-CN" altLang="en-US" sz="4000" dirty="0"/>
              <a:t>统编</a:t>
            </a:r>
            <a:r>
              <a:rPr lang="en-US" altLang="zh-CN" sz="4000" dirty="0"/>
              <a:t>《</a:t>
            </a:r>
            <a:r>
              <a:rPr lang="zh-CN" altLang="en-US" sz="4000" dirty="0"/>
              <a:t>中外历史纲要</a:t>
            </a:r>
            <a:r>
              <a:rPr lang="en-US" altLang="zh-CN" sz="4000" dirty="0"/>
              <a:t>》</a:t>
            </a:r>
            <a:br>
              <a:rPr lang="en-US" altLang="zh-CN" sz="4000" dirty="0"/>
            </a:br>
            <a:r>
              <a:rPr lang="zh-CN" altLang="en-US" sz="4000" dirty="0"/>
              <a:t>学业水平合格考备考建议</a:t>
            </a:r>
            <a:endParaRPr lang="zh-CN" altLang="en-US" sz="4000" dirty="0"/>
          </a:p>
        </p:txBody>
      </p:sp>
      <p:sp>
        <p:nvSpPr>
          <p:cNvPr id="3" name="副标题 2"/>
          <p:cNvSpPr>
            <a:spLocks noGrp="1"/>
          </p:cNvSpPr>
          <p:nvPr>
            <p:ph type="subTitle" idx="1"/>
          </p:nvPr>
        </p:nvSpPr>
        <p:spPr>
          <a:xfrm>
            <a:off x="5920105" y="4964430"/>
            <a:ext cx="5287645" cy="1428750"/>
          </a:xfrm>
        </p:spPr>
        <p:txBody>
          <a:bodyPr>
            <a:noAutofit/>
          </a:bodyPr>
          <a:lstStyle/>
          <a:p>
            <a:pPr marL="0" indent="0" algn="l">
              <a:buNone/>
            </a:pPr>
            <a:r>
              <a:rPr lang="zh-CN" altLang="en-US" sz="1800" dirty="0"/>
              <a:t>成都市赖蓉辉历史名师工作室</a:t>
            </a:r>
            <a:endParaRPr lang="zh-CN" altLang="en-US" sz="1800" dirty="0"/>
          </a:p>
          <a:p>
            <a:pPr marL="0" indent="0" algn="l">
              <a:buNone/>
            </a:pPr>
            <a:r>
              <a:rPr lang="zh-CN" altLang="en-US" sz="1800" dirty="0"/>
              <a:t>成都高新区但菊芬</a:t>
            </a:r>
            <a:r>
              <a:rPr lang="en-US" altLang="zh-CN" sz="1800" dirty="0"/>
              <a:t>—</a:t>
            </a:r>
            <a:r>
              <a:rPr lang="zh-CN" altLang="en-US" sz="1800" dirty="0"/>
              <a:t>邓兴国历史名师工作室</a:t>
            </a:r>
            <a:endParaRPr lang="zh-CN" altLang="en-US" sz="1800" dirty="0"/>
          </a:p>
          <a:p>
            <a:pPr marL="0" indent="0" algn="l">
              <a:buNone/>
            </a:pPr>
            <a:r>
              <a:rPr lang="zh-CN" altLang="en-US" sz="1800" dirty="0"/>
              <a:t>成都市教育科学研究院附属中学  刘瀚声</a:t>
            </a:r>
            <a:endParaRPr lang="zh-CN" altLang="en-US" sz="1800" dirty="0"/>
          </a:p>
          <a:p>
            <a:pPr marL="0" indent="0" algn="l">
              <a:buNone/>
            </a:pPr>
            <a:r>
              <a:rPr lang="zh-CN" altLang="en-US" sz="1800" dirty="0"/>
              <a:t>成都高新实验中学                        王雷</a:t>
            </a:r>
            <a:endParaRPr lang="zh-CN" altLang="en-US" sz="1800" dirty="0"/>
          </a:p>
        </p:txBody>
      </p:sp>
      <p:pic>
        <p:nvPicPr>
          <p:cNvPr id="4" name="图片 3" descr="徽标_副本"/>
          <p:cNvPicPr>
            <a:picLocks noChangeAspect="1"/>
          </p:cNvPicPr>
          <p:nvPr/>
        </p:nvPicPr>
        <p:blipFill>
          <a:blip r:embed="rId1"/>
          <a:stretch>
            <a:fillRect/>
          </a:stretch>
        </p:blipFill>
        <p:spPr>
          <a:xfrm>
            <a:off x="0" y="0"/>
            <a:ext cx="1269665" cy="1235688"/>
          </a:xfrm>
          <a:prstGeom prst="rect">
            <a:avLst/>
          </a:prstGeom>
        </p:spPr>
      </p:pic>
      <p:sp>
        <p:nvSpPr>
          <p:cNvPr id="5" name="文本框 4"/>
          <p:cNvSpPr txBox="1"/>
          <p:nvPr/>
        </p:nvSpPr>
        <p:spPr>
          <a:xfrm>
            <a:off x="2049005" y="1110808"/>
            <a:ext cx="8093990" cy="1107996"/>
          </a:xfrm>
          <a:prstGeom prst="rect">
            <a:avLst/>
          </a:prstGeom>
          <a:noFill/>
        </p:spPr>
        <p:txBody>
          <a:bodyPr wrap="square" rtlCol="0">
            <a:spAutoFit/>
          </a:bodyPr>
          <a:lstStyle/>
          <a:p>
            <a:pPr algn="ctr"/>
            <a:r>
              <a:rPr lang="zh-CN" altLang="en-US" sz="6600" dirty="0">
                <a:solidFill>
                  <a:schemeClr val="accent3"/>
                </a:solidFill>
                <a:latin typeface="Arial" panose="020B0604020202020204" pitchFamily="34" charset="0"/>
                <a:ea typeface="微软雅黑" panose="020B0503020204020204" charset="-122"/>
                <a:cs typeface="+mj-cs"/>
              </a:rPr>
              <a:t>博观约取 </a:t>
            </a:r>
            <a:r>
              <a:rPr lang="en-US" altLang="zh-CN" sz="6600" dirty="0">
                <a:solidFill>
                  <a:schemeClr val="accent3"/>
                </a:solidFill>
                <a:latin typeface="Arial" panose="020B0604020202020204" pitchFamily="34" charset="0"/>
                <a:ea typeface="微软雅黑" panose="020B0503020204020204" charset="-122"/>
                <a:cs typeface="+mj-cs"/>
              </a:rPr>
              <a:t>    </a:t>
            </a:r>
            <a:r>
              <a:rPr lang="zh-CN" altLang="en-US" sz="6600" dirty="0">
                <a:solidFill>
                  <a:schemeClr val="accent3"/>
                </a:solidFill>
                <a:latin typeface="Arial" panose="020B0604020202020204" pitchFamily="34" charset="0"/>
                <a:ea typeface="微软雅黑" panose="020B0503020204020204" charset="-122"/>
                <a:cs typeface="+mj-cs"/>
              </a:rPr>
              <a:t>循道优术</a:t>
            </a:r>
            <a:r>
              <a:rPr lang="zh-CN" altLang="en-US" sz="3600" dirty="0"/>
              <a:t> </a:t>
            </a:r>
            <a:endParaRPr lang="zh-CN" altLang="en-US" sz="3600" dirty="0"/>
          </a:p>
        </p:txBody>
      </p:sp>
      <p:cxnSp>
        <p:nvCxnSpPr>
          <p:cNvPr id="8" name="直接连接符 7"/>
          <p:cNvCxnSpPr/>
          <p:nvPr/>
        </p:nvCxnSpPr>
        <p:spPr>
          <a:xfrm>
            <a:off x="1716437" y="988017"/>
            <a:ext cx="8760417"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755182" y="4817390"/>
            <a:ext cx="8760417"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9036542" y="2023110"/>
            <a:ext cx="2936115" cy="2846070"/>
          </a:xfrm>
        </p:spPr>
        <p:txBody>
          <a:bodyPr vert="horz" lIns="91440" tIns="45720" rIns="91440" bIns="45720" rtlCol="0" anchor="ctr">
            <a:normAutofit/>
          </a:bodyPr>
          <a:lstStyle/>
          <a:p>
            <a:r>
              <a:rPr lang="zh-CN" altLang="en-US" sz="3200" dirty="0">
                <a:sym typeface="+mn-ea"/>
              </a:rPr>
              <a:t>试卷分析</a:t>
            </a:r>
            <a:br>
              <a:rPr lang="en-US" altLang="zh-CN" sz="3200" dirty="0">
                <a:sym typeface="+mn-ea"/>
              </a:rPr>
            </a:br>
            <a:r>
              <a:rPr lang="en-US" altLang="zh-CN" sz="3200" dirty="0">
                <a:sym typeface="+mn-ea"/>
              </a:rPr>
              <a:t>  ——</a:t>
            </a:r>
            <a:r>
              <a:rPr lang="zh-CN" altLang="en-US" sz="3200" dirty="0">
                <a:sym typeface="+mn-ea"/>
              </a:rPr>
              <a:t>时空阶段</a:t>
            </a:r>
            <a:r>
              <a:rPr lang="en-US" altLang="zh-CN" sz="3200" dirty="0">
                <a:sym typeface="+mn-ea"/>
              </a:rPr>
              <a:t>    </a:t>
            </a:r>
            <a:r>
              <a:rPr lang="zh-CN" altLang="en-US" dirty="0">
                <a:sym typeface="+mn-ea"/>
              </a:rPr>
              <a:t>四</a:t>
            </a:r>
            <a:r>
              <a:rPr lang="zh-CN" altLang="en-US" sz="3200" dirty="0">
                <a:sym typeface="+mn-ea"/>
              </a:rPr>
              <a:t>川</a:t>
            </a:r>
            <a:r>
              <a:rPr lang="en-US" altLang="zh-CN" sz="3200" dirty="0">
                <a:sym typeface="+mn-ea"/>
              </a:rPr>
              <a:t>2021</a:t>
            </a:r>
            <a:r>
              <a:rPr lang="zh-CN" altLang="en-US" sz="3200" dirty="0">
                <a:sym typeface="+mn-ea"/>
              </a:rPr>
              <a:t>年</a:t>
            </a:r>
            <a:endParaRPr lang="zh-CN" altLang="en-US" sz="3200" kern="1200" dirty="0">
              <a:solidFill>
                <a:schemeClr val="tx1"/>
              </a:solidFill>
              <a:latin typeface="+mj-lt"/>
              <a:ea typeface="+mj-ea"/>
              <a:cs typeface="+mj-cs"/>
            </a:endParaRPr>
          </a:p>
        </p:txBody>
      </p:sp>
      <p:sp>
        <p:nvSpPr>
          <p:cNvPr id="10" name="Rectangle 9"/>
          <p:cNvSpPr>
            <a:spLocks noGrp="1" noRot="1" noChangeAspect="1" noMove="1" noResize="1" noEditPoints="1" noAdjustHandles="1" noChangeArrowheads="1" noChangeShapeType="1" noTextEdit="1"/>
          </p:cNvSpPr>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a:spLocks noGrp="1" noRot="1" noChangeAspect="1" noMove="1" noResize="1" noEditPoints="1" noAdjustHandles="1" noChangeArrowheads="1" noChangeShapeType="1" noTextEdit="1"/>
          </p:cNvSpPr>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2"/>
          <p:cNvPicPr>
            <a:picLocks noChangeAspect="1"/>
          </p:cNvPicPr>
          <p:nvPr/>
        </p:nvPicPr>
        <p:blipFill>
          <a:blip r:embed="rId1"/>
          <a:stretch>
            <a:fillRect/>
          </a:stretch>
        </p:blipFill>
        <p:spPr>
          <a:xfrm>
            <a:off x="545465" y="178435"/>
            <a:ext cx="7806055" cy="6172835"/>
          </a:xfrm>
          <a:prstGeom prst="rect">
            <a:avLst/>
          </a:prstGeom>
        </p:spPr>
      </p:pic>
      <p:sp>
        <p:nvSpPr>
          <p:cNvPr id="14" name="Rectangle 13"/>
          <p:cNvSpPr>
            <a:spLocks noGrp="1" noRot="1" noChangeAspect="1" noMove="1" noResize="1" noEditPoints="1" noAdjustHandles="1" noChangeArrowheads="1" noChangeShapeType="1" noTextEdit="1"/>
          </p:cNvSpPr>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3"/>
          <p:cNvSpPr/>
          <p:nvPr>
            <p:custDataLst>
              <p:tags r:id="rId2"/>
            </p:custDataLst>
          </p:nvPr>
        </p:nvSpPr>
        <p:spPr>
          <a:xfrm>
            <a:off x="430530" y="78740"/>
            <a:ext cx="7954010" cy="3282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descr="徽标_副本"/>
          <p:cNvPicPr>
            <a:picLocks noChangeAspect="1"/>
          </p:cNvPicPr>
          <p:nvPr>
            <p:custDataLst>
              <p:tags r:id="rId3"/>
            </p:custDataLst>
          </p:nvPr>
        </p:nvPicPr>
        <p:blipFill>
          <a:blip r:embed="rId4">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955" y="365125"/>
            <a:ext cx="10516529" cy="1325563"/>
          </a:xfrm>
        </p:spPr>
        <p:txBody>
          <a:bodyPr/>
          <a:lstStyle/>
          <a:p>
            <a:r>
              <a:rPr lang="zh-CN" altLang="en-US" dirty="0"/>
              <a:t>（三）</a:t>
            </a:r>
            <a:r>
              <a:rPr lang="zh-CN" altLang="en-US" dirty="0">
                <a:sym typeface="+mn-ea"/>
              </a:rPr>
              <a:t>树立学考信心</a:t>
            </a:r>
            <a:r>
              <a:rPr lang="en-US" altLang="zh-CN" dirty="0">
                <a:sym typeface="+mn-ea"/>
              </a:rPr>
              <a:t>   </a:t>
            </a:r>
            <a:r>
              <a:rPr lang="zh-CN" altLang="en-US" dirty="0">
                <a:sym typeface="+mn-ea"/>
              </a:rPr>
              <a:t>严格考试纪律</a:t>
            </a:r>
            <a:r>
              <a:rPr lang="en-US" altLang="zh-CN" dirty="0"/>
              <a:t>  </a:t>
            </a:r>
            <a:endParaRPr lang="zh-CN" altLang="en-US" dirty="0"/>
          </a:p>
        </p:txBody>
      </p:sp>
      <p:sp>
        <p:nvSpPr>
          <p:cNvPr id="3" name="内容占位符 2"/>
          <p:cNvSpPr>
            <a:spLocks noGrp="1"/>
          </p:cNvSpPr>
          <p:nvPr>
            <p:ph idx="1"/>
          </p:nvPr>
        </p:nvSpPr>
        <p:spPr>
          <a:xfrm>
            <a:off x="301625" y="1691005"/>
            <a:ext cx="11889740" cy="4694555"/>
          </a:xfrm>
        </p:spPr>
        <p:txBody>
          <a:bodyPr>
            <a:normAutofit fontScale="70000"/>
          </a:bodyPr>
          <a:lstStyle/>
          <a:p>
            <a:pPr marL="0" indent="0">
              <a:buNone/>
            </a:pPr>
            <a:r>
              <a:rPr lang="zh-CN" altLang="en-US" sz="5100" dirty="0"/>
              <a:t>在</a:t>
            </a:r>
            <a:r>
              <a:rPr lang="zh-CN" altLang="en-US" sz="4000" dirty="0"/>
              <a:t>考场上参考高考考场的布置方式和监考要求！</a:t>
            </a:r>
            <a:endParaRPr lang="zh-CN" altLang="en-US" sz="4000" dirty="0"/>
          </a:p>
          <a:p>
            <a:pPr marL="0" indent="0">
              <a:buNone/>
            </a:pPr>
            <a:r>
              <a:rPr lang="zh-CN" altLang="en-US" sz="4400" dirty="0"/>
              <a:t>在</a:t>
            </a:r>
            <a:r>
              <a:rPr lang="zh-CN" altLang="en-US" sz="4000" dirty="0"/>
              <a:t>试题上做认真备考工作，注重答题规范。</a:t>
            </a:r>
            <a:endParaRPr lang="zh-CN" altLang="en-US" sz="4000" dirty="0"/>
          </a:p>
          <a:p>
            <a:pPr marL="0" indent="0">
              <a:buNone/>
            </a:pPr>
            <a:r>
              <a:rPr lang="zh-CN" altLang="en-US" sz="4000" dirty="0">
                <a:solidFill>
                  <a:srgbClr val="C00000"/>
                </a:solidFill>
              </a:rPr>
              <a:t>语言表达准确完整，要有历史味；</a:t>
            </a:r>
            <a:r>
              <a:rPr lang="en-US" altLang="zh-CN" sz="4000" dirty="0">
                <a:solidFill>
                  <a:srgbClr val="C00000"/>
                </a:solidFill>
              </a:rPr>
              <a:t>20</a:t>
            </a:r>
            <a:r>
              <a:rPr lang="zh-CN" altLang="en-US" sz="4000" dirty="0">
                <a:solidFill>
                  <a:srgbClr val="C00000"/>
                </a:solidFill>
              </a:rPr>
              <a:t>道选择题和</a:t>
            </a:r>
            <a:r>
              <a:rPr lang="en-US" altLang="zh-CN" sz="4000" dirty="0">
                <a:solidFill>
                  <a:srgbClr val="C00000"/>
                </a:solidFill>
              </a:rPr>
              <a:t>3</a:t>
            </a:r>
            <a:r>
              <a:rPr lang="zh-CN" altLang="en-US" sz="4000" dirty="0">
                <a:solidFill>
                  <a:srgbClr val="C00000"/>
                </a:solidFill>
              </a:rPr>
              <a:t>道材料题时间合理分配，机读卡上选择题做完就填涂；书写规范，段落化、</a:t>
            </a:r>
            <a:r>
              <a:rPr lang="zh-CN" altLang="en-US" sz="4000" dirty="0">
                <a:solidFill>
                  <a:srgbClr val="C00000"/>
                </a:solidFill>
                <a:sym typeface="+mn-ea"/>
              </a:rPr>
              <a:t>序号化、</a:t>
            </a:r>
            <a:r>
              <a:rPr lang="zh-CN" altLang="en-US" sz="4000" dirty="0">
                <a:solidFill>
                  <a:srgbClr val="C00000"/>
                </a:solidFill>
              </a:rPr>
              <a:t>要点化呈现答案。</a:t>
            </a:r>
            <a:endParaRPr lang="zh-CN" altLang="en-US" sz="4000" dirty="0">
              <a:solidFill>
                <a:srgbClr val="C00000"/>
              </a:solidFill>
            </a:endParaRPr>
          </a:p>
          <a:p>
            <a:pPr marL="0" indent="0">
              <a:buNone/>
            </a:pPr>
            <a:r>
              <a:rPr lang="zh-CN" altLang="en-US" sz="4000" dirty="0">
                <a:solidFill>
                  <a:srgbClr val="C00000"/>
                </a:solidFill>
              </a:rPr>
              <a:t>不要留空白！</a:t>
            </a:r>
            <a:endParaRPr lang="zh-CN" altLang="en-US" sz="4000" dirty="0"/>
          </a:p>
          <a:p>
            <a:pPr marL="0" indent="0">
              <a:buNone/>
            </a:pPr>
            <a:r>
              <a:rPr lang="zh-CN" altLang="en-US" sz="4000" dirty="0"/>
              <a:t>鼓励学生细致、大胆的作答！</a:t>
            </a:r>
            <a:endParaRPr lang="zh-CN" altLang="en-US" sz="4000" dirty="0"/>
          </a:p>
        </p:txBody>
      </p:sp>
      <p:pic>
        <p:nvPicPr>
          <p:cNvPr id="5" name="图片 4" descr="徽标_副本"/>
          <p:cNvPicPr>
            <a:picLocks noChangeAspect="1"/>
          </p:cNvPicPr>
          <p:nvPr>
            <p:custDataLst>
              <p:tags r:id="rId1"/>
            </p:custDataLst>
          </p:nvPr>
        </p:nvPicPr>
        <p:blipFill>
          <a:blip r:embed="rId2">
            <a:alphaModFix amt="7000"/>
          </a:blip>
          <a:stretch>
            <a:fillRect/>
          </a:stretch>
        </p:blipFill>
        <p:spPr>
          <a:xfrm>
            <a:off x="2877185" y="-180340"/>
            <a:ext cx="7058025" cy="6870700"/>
          </a:xfrm>
          <a:prstGeom prst="rect">
            <a:avLst/>
          </a:prstGeom>
        </p:spPr>
      </p:pic>
    </p:spTree>
    <p:custDataLst>
      <p:tags r:id="rId3"/>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ttp://photo-static-api.fotomore.com/creative/vcg/400/new/VCG41N912367586.jpg" descr="templates\picture_hover\&amp;pky200_sjzg_VCG41N912367586&amp;2&amp;src_toppic_inpsrchzd1&amp;"/>
          <p:cNvPicPr>
            <a:picLocks noChangeAspect="1"/>
          </p:cNvPicPr>
          <p:nvPr>
            <p:custDataLst>
              <p:tags r:id="rId1"/>
            </p:custDataLst>
          </p:nvPr>
        </p:nvPicPr>
        <p:blipFill>
          <a:blip r:embed="rId2">
            <a:alphaModFix amt="40000"/>
          </a:blip>
          <a:stretch>
            <a:fillRect/>
          </a:stretch>
        </p:blipFill>
        <p:spPr>
          <a:xfrm>
            <a:off x="38735" y="415925"/>
            <a:ext cx="12115165" cy="6032500"/>
          </a:xfrm>
          <a:prstGeom prst="rect">
            <a:avLst/>
          </a:prstGeom>
        </p:spPr>
      </p:pic>
      <p:sp>
        <p:nvSpPr>
          <p:cNvPr id="3" name="内容占位符 2"/>
          <p:cNvSpPr>
            <a:spLocks noGrp="1"/>
          </p:cNvSpPr>
          <p:nvPr>
            <p:ph idx="1"/>
          </p:nvPr>
        </p:nvSpPr>
        <p:spPr>
          <a:xfrm>
            <a:off x="203835" y="2361565"/>
            <a:ext cx="11950065" cy="1977390"/>
          </a:xfrm>
        </p:spPr>
        <p:txBody>
          <a:bodyPr>
            <a:noAutofit/>
          </a:bodyPr>
          <a:lstStyle/>
          <a:p>
            <a:pPr marL="0" indent="0" algn="ctr">
              <a:buNone/>
            </a:pPr>
            <a:r>
              <a:rPr lang="zh-CN" altLang="en-US" sz="3600" b="1" dirty="0"/>
              <a:t>“双新</a:t>
            </a:r>
            <a:r>
              <a:rPr lang="zh-CN" altLang="en-US" sz="3600" b="1" dirty="0"/>
              <a:t>”教学</a:t>
            </a:r>
            <a:r>
              <a:rPr lang="en-US" altLang="zh-CN" sz="3600" b="1" dirty="0"/>
              <a:t>,</a:t>
            </a:r>
            <a:r>
              <a:rPr lang="zh-CN" altLang="en-US" sz="3600" b="1" dirty="0"/>
              <a:t>我们一起努力</a:t>
            </a:r>
            <a:endParaRPr lang="zh-CN" altLang="en-US" sz="3600" b="1" dirty="0"/>
          </a:p>
          <a:p>
            <a:pPr marL="0" indent="0" algn="ctr">
              <a:buNone/>
            </a:pPr>
            <a:r>
              <a:rPr lang="zh-CN" altLang="en-US" sz="3600" b="1" dirty="0"/>
              <a:t>若有不足</a:t>
            </a:r>
            <a:r>
              <a:rPr lang="en-US" altLang="zh-CN" sz="3600" b="1" dirty="0"/>
              <a:t>,</a:t>
            </a:r>
            <a:r>
              <a:rPr lang="zh-CN" altLang="en-US" sz="3600" b="1" dirty="0"/>
              <a:t>请您多多包涵</a:t>
            </a:r>
            <a:endParaRPr lang="zh-CN" altLang="en-US" sz="3600" b="1" dirty="0"/>
          </a:p>
          <a:p>
            <a:pPr marL="0" indent="0" algn="ctr">
              <a:buNone/>
            </a:pPr>
            <a:r>
              <a:rPr lang="zh-CN" altLang="en-US" sz="3600" b="1" dirty="0"/>
              <a:t>预祝我们第一次</a:t>
            </a:r>
            <a:r>
              <a:rPr lang="en-US" altLang="zh-CN" sz="3600" b="1" dirty="0"/>
              <a:t>“</a:t>
            </a:r>
            <a:r>
              <a:rPr lang="zh-CN" altLang="en-US" sz="3600" b="1" dirty="0"/>
              <a:t>双新</a:t>
            </a:r>
            <a:r>
              <a:rPr lang="en-US" altLang="zh-CN" sz="3600" b="1" dirty="0"/>
              <a:t>”</a:t>
            </a:r>
            <a:r>
              <a:rPr lang="zh-CN" altLang="en-US" sz="3600" b="1" dirty="0"/>
              <a:t>背景下学业水平合格考一帆风顺</a:t>
            </a:r>
            <a:endParaRPr lang="zh-CN" altLang="en-US" sz="3600" b="1" dirty="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9070468" y="2023110"/>
            <a:ext cx="2957738" cy="2846070"/>
          </a:xfrm>
        </p:spPr>
        <p:txBody>
          <a:bodyPr vert="horz" lIns="91440" tIns="45720" rIns="91440" bIns="45720" rtlCol="0" anchor="ctr">
            <a:normAutofit/>
          </a:bodyPr>
          <a:lstStyle/>
          <a:p>
            <a:r>
              <a:rPr lang="zh-CN" altLang="en-US" sz="3200" dirty="0"/>
              <a:t>试卷分析</a:t>
            </a:r>
            <a:br>
              <a:rPr lang="en-US" altLang="zh-CN" sz="3200" dirty="0"/>
            </a:br>
            <a:r>
              <a:rPr lang="en-US" altLang="zh-CN" sz="3200" dirty="0"/>
              <a:t>  ——</a:t>
            </a:r>
            <a:r>
              <a:rPr lang="zh-CN" altLang="en-US" sz="3200" dirty="0"/>
              <a:t>时空阶段  </a:t>
            </a:r>
            <a:r>
              <a:rPr lang="zh-CN" altLang="en-US" dirty="0">
                <a:sym typeface="+mn-ea"/>
              </a:rPr>
              <a:t>四</a:t>
            </a:r>
            <a:r>
              <a:rPr lang="zh-CN" altLang="en-US" sz="3200" dirty="0">
                <a:sym typeface="+mn-ea"/>
              </a:rPr>
              <a:t>川</a:t>
            </a:r>
            <a:r>
              <a:rPr lang="en-US" altLang="zh-CN" sz="3200" dirty="0">
                <a:sym typeface="+mn-ea"/>
              </a:rPr>
              <a:t>2022</a:t>
            </a:r>
            <a:r>
              <a:rPr lang="zh-CN" altLang="en-US" sz="3200" dirty="0">
                <a:sym typeface="+mn-ea"/>
              </a:rPr>
              <a:t>年</a:t>
            </a:r>
            <a:endParaRPr lang="zh-CN" altLang="en-US" sz="3200" dirty="0"/>
          </a:p>
        </p:txBody>
      </p:sp>
      <p:sp>
        <p:nvSpPr>
          <p:cNvPr id="11" name="Rectangle 10"/>
          <p:cNvSpPr>
            <a:spLocks noGrp="1" noRot="1" noChangeAspect="1" noMove="1" noResize="1" noEditPoints="1" noAdjustHandles="1" noChangeArrowheads="1" noChangeShapeType="1" noTextEdit="1"/>
          </p:cNvSpPr>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Grp="1" noRot="1" noChangeAspect="1" noMove="1" noResize="1" noEditPoints="1" noAdjustHandles="1" noChangeArrowheads="1" noChangeShapeType="1" noTextEdit="1"/>
          </p:cNvSpPr>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p:cNvPicPr>
            <a:picLocks noChangeAspect="1"/>
          </p:cNvPicPr>
          <p:nvPr>
            <p:custDataLst>
              <p:tags r:id="rId1"/>
            </p:custDataLst>
          </p:nvPr>
        </p:nvPicPr>
        <p:blipFill>
          <a:blip r:embed="rId2"/>
          <a:stretch>
            <a:fillRect/>
          </a:stretch>
        </p:blipFill>
        <p:spPr>
          <a:xfrm>
            <a:off x="487045" y="340360"/>
            <a:ext cx="7608570" cy="5923915"/>
          </a:xfrm>
          <a:prstGeom prst="rect">
            <a:avLst/>
          </a:prstGeom>
        </p:spPr>
      </p:pic>
      <p:sp>
        <p:nvSpPr>
          <p:cNvPr id="15" name="Rectangle 14"/>
          <p:cNvSpPr>
            <a:spLocks noGrp="1" noRot="1" noChangeAspect="1" noMove="1" noResize="1" noEditPoints="1" noAdjustHandles="1" noChangeArrowheads="1" noChangeShapeType="1" noTextEdit="1"/>
          </p:cNvSpPr>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2" descr="徽标_副本"/>
          <p:cNvPicPr>
            <a:picLocks noChangeAspect="1"/>
          </p:cNvPicPr>
          <p:nvPr>
            <p:custDataLst>
              <p:tags r:id="rId3"/>
            </p:custDataLst>
          </p:nvPr>
        </p:nvPicPr>
        <p:blipFill>
          <a:blip r:embed="rId4">
            <a:alphaModFix amt="7000"/>
          </a:blip>
          <a:stretch>
            <a:fillRect/>
          </a:stretch>
        </p:blipFill>
        <p:spPr>
          <a:xfrm>
            <a:off x="2877185" y="-180340"/>
            <a:ext cx="7058025" cy="6870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9128888" y="2023110"/>
            <a:ext cx="2865134" cy="2846070"/>
          </a:xfrm>
        </p:spPr>
        <p:txBody>
          <a:bodyPr vert="horz" lIns="91440" tIns="45720" rIns="91440" bIns="45720" rtlCol="0" anchor="ctr">
            <a:normAutofit/>
          </a:bodyPr>
          <a:lstStyle/>
          <a:p>
            <a:r>
              <a:rPr lang="zh-CN" altLang="en-US" sz="3200" dirty="0"/>
              <a:t>试卷分析</a:t>
            </a:r>
            <a:br>
              <a:rPr lang="en-US" altLang="zh-CN" sz="3200" dirty="0"/>
            </a:br>
            <a:r>
              <a:rPr lang="en-US" altLang="zh-CN" sz="3200" dirty="0"/>
              <a:t>  ——</a:t>
            </a:r>
            <a:r>
              <a:rPr lang="zh-CN" altLang="en-US" sz="3200" dirty="0"/>
              <a:t>时空阶段</a:t>
            </a:r>
            <a:br>
              <a:rPr lang="zh-CN" altLang="en-US" sz="3200" dirty="0"/>
            </a:br>
            <a:r>
              <a:rPr lang="zh-CN" altLang="en-US" dirty="0"/>
              <a:t>四</a:t>
            </a:r>
            <a:r>
              <a:rPr lang="zh-CN" altLang="en-US" sz="3200" dirty="0"/>
              <a:t>川</a:t>
            </a:r>
            <a:r>
              <a:rPr lang="en-US" altLang="zh-CN" sz="3200" dirty="0"/>
              <a:t>2023</a:t>
            </a:r>
            <a:r>
              <a:rPr lang="zh-CN" altLang="en-US" sz="3200" dirty="0"/>
              <a:t>年</a:t>
            </a:r>
            <a:endParaRPr lang="zh-CN" altLang="en-US" sz="3200" dirty="0"/>
          </a:p>
        </p:txBody>
      </p:sp>
      <p:sp>
        <p:nvSpPr>
          <p:cNvPr id="11" name="Rectangle 10"/>
          <p:cNvSpPr>
            <a:spLocks noGrp="1" noRot="1" noChangeAspect="1" noMove="1" noResize="1" noEditPoints="1" noAdjustHandles="1" noChangeArrowheads="1" noChangeShapeType="1" noTextEdit="1"/>
          </p:cNvSpPr>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Grp="1" noRot="1" noChangeAspect="1" noMove="1" noResize="1" noEditPoints="1" noAdjustHandles="1" noChangeArrowheads="1" noChangeShapeType="1" noTextEdit="1"/>
          </p:cNvSpPr>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p:cNvPicPr>
            <a:picLocks noChangeAspect="1"/>
          </p:cNvPicPr>
          <p:nvPr/>
        </p:nvPicPr>
        <p:blipFill>
          <a:blip r:embed="rId1"/>
          <a:stretch>
            <a:fillRect/>
          </a:stretch>
        </p:blipFill>
        <p:spPr>
          <a:xfrm>
            <a:off x="545465" y="344170"/>
            <a:ext cx="7608570" cy="5794375"/>
          </a:xfrm>
          <a:prstGeom prst="rect">
            <a:avLst/>
          </a:prstGeom>
        </p:spPr>
      </p:pic>
      <p:sp>
        <p:nvSpPr>
          <p:cNvPr id="15" name="Rectangle 14"/>
          <p:cNvSpPr>
            <a:spLocks noGrp="1" noRot="1" noChangeAspect="1" noMove="1" noResize="1" noEditPoints="1" noAdjustHandles="1" noChangeArrowheads="1" noChangeShapeType="1" noTextEdit="1"/>
          </p:cNvSpPr>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2" descr="徽标_副本"/>
          <p:cNvPicPr>
            <a:picLocks noChangeAspect="1"/>
          </p:cNvPicPr>
          <p:nvPr>
            <p:custDataLst>
              <p:tags r:id="rId2"/>
            </p:custDataLst>
          </p:nvPr>
        </p:nvPicPr>
        <p:blipFill>
          <a:blip r:embed="rId3">
            <a:alphaModFix amt="7000"/>
          </a:blip>
          <a:stretch>
            <a:fillRect/>
          </a:stretch>
        </p:blipFill>
        <p:spPr>
          <a:xfrm>
            <a:off x="2877185" y="-180340"/>
            <a:ext cx="7058025" cy="68707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tretch>
            <a:fillRect/>
          </a:stretch>
        </p:blipFill>
        <p:spPr>
          <a:xfrm>
            <a:off x="267970" y="465455"/>
            <a:ext cx="9392920" cy="5753735"/>
          </a:xfrm>
          <a:prstGeom prst="rect">
            <a:avLst/>
          </a:prstGeom>
        </p:spPr>
      </p:pic>
      <p:sp>
        <p:nvSpPr>
          <p:cNvPr id="4" name="标题 3"/>
          <p:cNvSpPr>
            <a:spLocks noGrp="1"/>
          </p:cNvSpPr>
          <p:nvPr>
            <p:ph type="title"/>
            <p:custDataLst>
              <p:tags r:id="rId3"/>
            </p:custDataLst>
          </p:nvPr>
        </p:nvSpPr>
        <p:spPr>
          <a:xfrm>
            <a:off x="9732434" y="2023110"/>
            <a:ext cx="2459566" cy="2846070"/>
          </a:xfrm>
        </p:spPr>
        <p:txBody>
          <a:bodyPr vert="horz" lIns="91440" tIns="45720" rIns="91440" bIns="45720" rtlCol="0" anchor="ctr">
            <a:normAutofit/>
          </a:bodyPr>
          <a:lstStyle/>
          <a:p>
            <a:r>
              <a:rPr lang="zh-CN" altLang="en-US" sz="2800" dirty="0">
                <a:sym typeface="+mn-ea"/>
              </a:rPr>
              <a:t>试卷分析</a:t>
            </a:r>
            <a:br>
              <a:rPr lang="en-US" altLang="zh-CN" sz="2800" dirty="0">
                <a:sym typeface="+mn-ea"/>
              </a:rPr>
            </a:br>
            <a:r>
              <a:rPr lang="en-US" altLang="zh-CN" sz="2800" dirty="0">
                <a:sym typeface="+mn-ea"/>
              </a:rPr>
              <a:t>——</a:t>
            </a:r>
            <a:r>
              <a:rPr lang="zh-CN" altLang="en-US" sz="2800" dirty="0">
                <a:sym typeface="+mn-ea"/>
              </a:rPr>
              <a:t>时空阶段</a:t>
            </a:r>
            <a:r>
              <a:rPr lang="en-US" altLang="zh-CN" sz="2800" dirty="0">
                <a:sym typeface="+mn-ea"/>
              </a:rPr>
              <a:t>    </a:t>
            </a:r>
            <a:r>
              <a:rPr lang="zh-CN" altLang="en-US" sz="3600" dirty="0">
                <a:sym typeface="+mn-ea"/>
              </a:rPr>
              <a:t>江</a:t>
            </a:r>
            <a:r>
              <a:rPr lang="zh-CN" altLang="en-US" sz="2800" dirty="0">
                <a:sym typeface="+mn-ea"/>
              </a:rPr>
              <a:t>苏</a:t>
            </a:r>
            <a:endParaRPr lang="zh-CN" altLang="en-US" sz="2800" kern="1200" dirty="0">
              <a:solidFill>
                <a:schemeClr val="tx1"/>
              </a:solidFill>
              <a:latin typeface="+mj-lt"/>
              <a:ea typeface="+mj-ea"/>
              <a:cs typeface="+mj-cs"/>
              <a:sym typeface="+mn-ea"/>
            </a:endParaRPr>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2"/>
          <a:stretch>
            <a:fillRect/>
          </a:stretch>
        </p:blipFill>
        <p:spPr>
          <a:xfrm>
            <a:off x="198120" y="560705"/>
            <a:ext cx="9434195" cy="5503545"/>
          </a:xfrm>
          <a:prstGeom prst="rect">
            <a:avLst/>
          </a:prstGeom>
        </p:spPr>
      </p:pic>
      <p:sp>
        <p:nvSpPr>
          <p:cNvPr id="4" name="标题 3"/>
          <p:cNvSpPr>
            <a:spLocks noGrp="1"/>
          </p:cNvSpPr>
          <p:nvPr>
            <p:ph type="title"/>
            <p:custDataLst>
              <p:tags r:id="rId3"/>
            </p:custDataLst>
          </p:nvPr>
        </p:nvSpPr>
        <p:spPr>
          <a:xfrm>
            <a:off x="9766300" y="2023110"/>
            <a:ext cx="2324735" cy="2846070"/>
          </a:xfrm>
        </p:spPr>
        <p:txBody>
          <a:bodyPr vert="horz" lIns="91440" tIns="45720" rIns="91440" bIns="45720" rtlCol="0" anchor="ctr">
            <a:normAutofit/>
          </a:bodyPr>
          <a:lstStyle/>
          <a:p>
            <a:r>
              <a:rPr lang="zh-CN" altLang="en-US" sz="2800" dirty="0">
                <a:sym typeface="+mn-ea"/>
              </a:rPr>
              <a:t>试卷分析</a:t>
            </a:r>
            <a:r>
              <a:rPr lang="en-US" altLang="zh-CN" sz="2800" dirty="0">
                <a:sym typeface="+mn-ea"/>
              </a:rPr>
              <a:t>—</a:t>
            </a:r>
            <a:br>
              <a:rPr lang="en-US" altLang="zh-CN" sz="2800" dirty="0">
                <a:sym typeface="+mn-ea"/>
              </a:rPr>
            </a:br>
            <a:r>
              <a:rPr lang="en-US" altLang="zh-CN" sz="2800" dirty="0">
                <a:sym typeface="+mn-ea"/>
              </a:rPr>
              <a:t>—</a:t>
            </a:r>
            <a:r>
              <a:rPr lang="zh-CN" altLang="en-US" sz="2800" dirty="0">
                <a:sym typeface="+mn-ea"/>
              </a:rPr>
              <a:t>时空阶段</a:t>
            </a:r>
            <a:r>
              <a:rPr lang="en-US" altLang="zh-CN" sz="2800" dirty="0">
                <a:sym typeface="+mn-ea"/>
              </a:rPr>
              <a:t>    </a:t>
            </a:r>
            <a:r>
              <a:rPr lang="zh-CN" altLang="en-US" sz="3200" dirty="0">
                <a:sym typeface="+mn-ea"/>
              </a:rPr>
              <a:t>湖</a:t>
            </a:r>
            <a:r>
              <a:rPr lang="zh-CN" altLang="en-US" sz="2800" dirty="0">
                <a:sym typeface="+mn-ea"/>
              </a:rPr>
              <a:t>南</a:t>
            </a:r>
            <a:endParaRPr lang="zh-CN" altLang="en-US" sz="3200" kern="1200" dirty="0">
              <a:solidFill>
                <a:schemeClr val="tx1"/>
              </a:solidFill>
              <a:latin typeface="+mj-lt"/>
              <a:ea typeface="+mj-ea"/>
              <a:cs typeface="+mj-cs"/>
              <a:sym typeface="+mn-ea"/>
            </a:endParaRPr>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2"/>
          <a:stretch>
            <a:fillRect/>
          </a:stretch>
        </p:blipFill>
        <p:spPr>
          <a:xfrm>
            <a:off x="281940" y="777875"/>
            <a:ext cx="9432925" cy="5195570"/>
          </a:xfrm>
          <a:prstGeom prst="rect">
            <a:avLst/>
          </a:prstGeom>
        </p:spPr>
      </p:pic>
      <p:sp>
        <p:nvSpPr>
          <p:cNvPr id="5" name="标题 4"/>
          <p:cNvSpPr>
            <a:spLocks noGrp="1"/>
          </p:cNvSpPr>
          <p:nvPr>
            <p:ph type="title"/>
            <p:custDataLst>
              <p:tags r:id="rId3"/>
            </p:custDataLst>
          </p:nvPr>
        </p:nvSpPr>
        <p:spPr>
          <a:xfrm>
            <a:off x="9714865" y="2938780"/>
            <a:ext cx="2230755" cy="1874520"/>
          </a:xfrm>
        </p:spPr>
        <p:txBody>
          <a:bodyPr vert="horz" lIns="91440" tIns="45720" rIns="91440" bIns="45720" rtlCol="0" anchor="ctr">
            <a:normAutofit/>
          </a:bodyPr>
          <a:lstStyle/>
          <a:p>
            <a:r>
              <a:rPr lang="zh-CN" altLang="en-US" sz="2800" dirty="0">
                <a:sym typeface="+mn-ea"/>
              </a:rPr>
              <a:t>试卷分析</a:t>
            </a:r>
            <a:r>
              <a:rPr lang="en-US" altLang="zh-CN" sz="2800" dirty="0">
                <a:sym typeface="+mn-ea"/>
              </a:rPr>
              <a:t>—</a:t>
            </a:r>
            <a:br>
              <a:rPr lang="en-US" altLang="zh-CN" sz="2800" dirty="0">
                <a:sym typeface="+mn-ea"/>
              </a:rPr>
            </a:br>
            <a:r>
              <a:rPr lang="en-US" altLang="zh-CN" sz="2800" dirty="0">
                <a:sym typeface="+mn-ea"/>
              </a:rPr>
              <a:t>—</a:t>
            </a:r>
            <a:r>
              <a:rPr lang="zh-CN" altLang="en-US" sz="2800" dirty="0">
                <a:sym typeface="+mn-ea"/>
              </a:rPr>
              <a:t>时空阶段</a:t>
            </a:r>
            <a:r>
              <a:rPr lang="en-US" altLang="zh-CN" sz="2800" dirty="0">
                <a:sym typeface="+mn-ea"/>
              </a:rPr>
              <a:t>    </a:t>
            </a:r>
            <a:r>
              <a:rPr lang="zh-CN" altLang="en-US" sz="3600" dirty="0">
                <a:sym typeface="+mn-ea"/>
              </a:rPr>
              <a:t>海</a:t>
            </a:r>
            <a:r>
              <a:rPr lang="zh-CN" altLang="en-US" sz="2800" dirty="0">
                <a:sym typeface="+mn-ea"/>
              </a:rPr>
              <a:t>南</a:t>
            </a:r>
            <a:endParaRPr lang="zh-CN" altLang="en-US" sz="2800" dirty="0"/>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297815" y="598233"/>
            <a:ext cx="9308465" cy="5661533"/>
          </a:xfrm>
          <a:prstGeom prst="rect">
            <a:avLst/>
          </a:prstGeom>
        </p:spPr>
      </p:pic>
      <p:sp>
        <p:nvSpPr>
          <p:cNvPr id="2" name="标题 1"/>
          <p:cNvSpPr>
            <a:spLocks noGrp="1"/>
          </p:cNvSpPr>
          <p:nvPr>
            <p:ph type="title"/>
            <p:custDataLst>
              <p:tags r:id="rId3"/>
            </p:custDataLst>
          </p:nvPr>
        </p:nvSpPr>
        <p:spPr>
          <a:xfrm>
            <a:off x="9710504" y="2023110"/>
            <a:ext cx="2481496" cy="2846070"/>
          </a:xfrm>
        </p:spPr>
        <p:txBody>
          <a:bodyPr vert="horz" lIns="91440" tIns="45720" rIns="91440" bIns="45720" rtlCol="0" anchor="ctr">
            <a:normAutofit/>
          </a:bodyPr>
          <a:lstStyle/>
          <a:p>
            <a:r>
              <a:rPr lang="zh-CN" altLang="en-US" sz="2800" dirty="0">
                <a:sym typeface="+mn-ea"/>
              </a:rPr>
              <a:t>试卷分析</a:t>
            </a:r>
            <a:br>
              <a:rPr lang="en-US" altLang="zh-CN" sz="2800" dirty="0">
                <a:sym typeface="+mn-ea"/>
              </a:rPr>
            </a:br>
            <a:r>
              <a:rPr lang="en-US" altLang="zh-CN" sz="2800" dirty="0">
                <a:sym typeface="+mn-ea"/>
              </a:rPr>
              <a:t>——</a:t>
            </a:r>
            <a:r>
              <a:rPr lang="zh-CN" altLang="en-US" sz="2800" dirty="0">
                <a:sym typeface="+mn-ea"/>
              </a:rPr>
              <a:t>时空阶段</a:t>
            </a:r>
            <a:r>
              <a:rPr lang="en-US" altLang="zh-CN" sz="2800" dirty="0">
                <a:sym typeface="+mn-ea"/>
              </a:rPr>
              <a:t>    </a:t>
            </a:r>
            <a:r>
              <a:rPr lang="zh-CN" altLang="en-US" sz="3600" dirty="0">
                <a:sym typeface="+mn-ea"/>
              </a:rPr>
              <a:t>北</a:t>
            </a:r>
            <a:r>
              <a:rPr lang="zh-CN" altLang="en-US" sz="2800" dirty="0">
                <a:sym typeface="+mn-ea"/>
              </a:rPr>
              <a:t>京</a:t>
            </a:r>
            <a:r>
              <a:rPr lang="en-US" altLang="zh-CN" sz="2800" dirty="0">
                <a:sym typeface="+mn-ea"/>
              </a:rPr>
              <a:t>2021</a:t>
            </a:r>
            <a:r>
              <a:rPr lang="zh-CN" altLang="en-US" sz="2800" dirty="0">
                <a:sym typeface="+mn-ea"/>
              </a:rPr>
              <a:t>年</a:t>
            </a:r>
            <a:endParaRPr lang="zh-CN" altLang="en-US" sz="2800" dirty="0"/>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122555" y="424815"/>
            <a:ext cx="9711690" cy="6005830"/>
          </a:xfrm>
          <a:prstGeom prst="rect">
            <a:avLst/>
          </a:prstGeom>
        </p:spPr>
      </p:pic>
      <p:sp>
        <p:nvSpPr>
          <p:cNvPr id="4" name="标题 3"/>
          <p:cNvSpPr>
            <a:spLocks noGrp="1"/>
          </p:cNvSpPr>
          <p:nvPr>
            <p:ph type="title"/>
            <p:custDataLst>
              <p:tags r:id="rId3"/>
            </p:custDataLst>
          </p:nvPr>
        </p:nvSpPr>
        <p:spPr>
          <a:xfrm>
            <a:off x="9875520" y="2023110"/>
            <a:ext cx="2316481" cy="2846070"/>
          </a:xfrm>
        </p:spPr>
        <p:txBody>
          <a:bodyPr vert="horz" lIns="91440" tIns="45720" rIns="91440" bIns="45720" rtlCol="0" anchor="ctr">
            <a:normAutofit/>
          </a:bodyPr>
          <a:lstStyle/>
          <a:p>
            <a:r>
              <a:rPr lang="zh-CN" altLang="en-US" sz="2800" dirty="0">
                <a:sym typeface="+mn-ea"/>
              </a:rPr>
              <a:t>试卷分析</a:t>
            </a:r>
            <a:br>
              <a:rPr lang="en-US" altLang="zh-CN" sz="2800" dirty="0">
                <a:sym typeface="+mn-ea"/>
              </a:rPr>
            </a:br>
            <a:r>
              <a:rPr lang="en-US" altLang="zh-CN" sz="2800" dirty="0">
                <a:sym typeface="+mn-ea"/>
              </a:rPr>
              <a:t>——</a:t>
            </a:r>
            <a:r>
              <a:rPr lang="zh-CN" altLang="en-US" sz="2800" dirty="0">
                <a:sym typeface="+mn-ea"/>
              </a:rPr>
              <a:t>时空阶段</a:t>
            </a:r>
            <a:r>
              <a:rPr lang="en-US" altLang="zh-CN" sz="2800" dirty="0">
                <a:sym typeface="+mn-ea"/>
              </a:rPr>
              <a:t>    </a:t>
            </a:r>
            <a:r>
              <a:rPr lang="zh-CN" altLang="en-US" sz="3600" dirty="0">
                <a:sym typeface="+mn-ea"/>
              </a:rPr>
              <a:t>湖</a:t>
            </a:r>
            <a:r>
              <a:rPr lang="zh-CN" altLang="en-US" sz="2800" dirty="0">
                <a:sym typeface="+mn-ea"/>
              </a:rPr>
              <a:t>北</a:t>
            </a:r>
            <a:endParaRPr lang="zh-CN" altLang="en-US" sz="2800" dirty="0">
              <a:sym typeface="+mn-ea"/>
            </a:endParaRPr>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223520" y="514350"/>
            <a:ext cx="9486900" cy="5702300"/>
          </a:xfrm>
          <a:prstGeom prst="rect">
            <a:avLst/>
          </a:prstGeom>
        </p:spPr>
      </p:pic>
      <p:sp>
        <p:nvSpPr>
          <p:cNvPr id="5" name="标题 4"/>
          <p:cNvSpPr>
            <a:spLocks noGrp="1"/>
          </p:cNvSpPr>
          <p:nvPr>
            <p:ph type="title"/>
            <p:custDataLst>
              <p:tags r:id="rId3"/>
            </p:custDataLst>
          </p:nvPr>
        </p:nvSpPr>
        <p:spPr>
          <a:xfrm>
            <a:off x="9710504" y="2023110"/>
            <a:ext cx="2445889" cy="2846070"/>
          </a:xfrm>
        </p:spPr>
        <p:txBody>
          <a:bodyPr vert="horz" lIns="91440" tIns="45720" rIns="91440" bIns="45720" rtlCol="0" anchor="ctr">
            <a:normAutofit/>
          </a:bodyPr>
          <a:lstStyle/>
          <a:p>
            <a:r>
              <a:rPr lang="zh-CN" altLang="en-US" sz="2800" dirty="0">
                <a:sym typeface="+mn-ea"/>
              </a:rPr>
              <a:t>试卷分析</a:t>
            </a:r>
            <a:br>
              <a:rPr lang="en-US" altLang="zh-CN" sz="2800" dirty="0">
                <a:sym typeface="+mn-ea"/>
              </a:rPr>
            </a:br>
            <a:r>
              <a:rPr lang="en-US" altLang="zh-CN" sz="2800" dirty="0">
                <a:sym typeface="+mn-ea"/>
              </a:rPr>
              <a:t>——</a:t>
            </a:r>
            <a:r>
              <a:rPr lang="zh-CN" altLang="en-US" sz="2800" dirty="0">
                <a:sym typeface="+mn-ea"/>
              </a:rPr>
              <a:t>时空阶段</a:t>
            </a:r>
            <a:r>
              <a:rPr lang="en-US" altLang="zh-CN" sz="2800" dirty="0">
                <a:sym typeface="+mn-ea"/>
              </a:rPr>
              <a:t>    </a:t>
            </a:r>
            <a:r>
              <a:rPr lang="zh-CN" altLang="en-US" sz="3600" dirty="0">
                <a:sym typeface="+mn-ea"/>
              </a:rPr>
              <a:t>北</a:t>
            </a:r>
            <a:r>
              <a:rPr lang="zh-CN" altLang="en-US" sz="2800" dirty="0">
                <a:sym typeface="+mn-ea"/>
              </a:rPr>
              <a:t>京</a:t>
            </a:r>
            <a:r>
              <a:rPr lang="en-US" altLang="zh-CN" sz="2800" dirty="0">
                <a:sym typeface="+mn-ea"/>
              </a:rPr>
              <a:t>2023</a:t>
            </a:r>
            <a:r>
              <a:rPr lang="zh-CN" altLang="en-US" sz="2800" dirty="0">
                <a:sym typeface="+mn-ea"/>
              </a:rPr>
              <a:t>年</a:t>
            </a:r>
            <a:endParaRPr lang="zh-CN" altLang="en-US" sz="2800" dirty="0"/>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a:blip r:embed="rId2"/>
          <a:stretch>
            <a:fillRect/>
          </a:stretch>
        </p:blipFill>
        <p:spPr>
          <a:xfrm>
            <a:off x="190500" y="434340"/>
            <a:ext cx="9520555" cy="5916295"/>
          </a:xfrm>
          <a:prstGeom prst="rect">
            <a:avLst/>
          </a:prstGeom>
        </p:spPr>
      </p:pic>
      <p:sp>
        <p:nvSpPr>
          <p:cNvPr id="5" name="标题 4"/>
          <p:cNvSpPr>
            <a:spLocks noGrp="1"/>
          </p:cNvSpPr>
          <p:nvPr>
            <p:ph type="title"/>
            <p:custDataLst>
              <p:tags r:id="rId3"/>
            </p:custDataLst>
          </p:nvPr>
        </p:nvSpPr>
        <p:spPr>
          <a:xfrm>
            <a:off x="9710504" y="2023110"/>
            <a:ext cx="2481496" cy="2846070"/>
          </a:xfrm>
        </p:spPr>
        <p:txBody>
          <a:bodyPr vert="horz" lIns="91440" tIns="45720" rIns="91440" bIns="45720" rtlCol="0" anchor="ctr">
            <a:normAutofit/>
          </a:bodyPr>
          <a:lstStyle/>
          <a:p>
            <a:r>
              <a:rPr lang="zh-CN" altLang="en-US" sz="2800" dirty="0">
                <a:sym typeface="+mn-ea"/>
              </a:rPr>
              <a:t>试卷分析</a:t>
            </a:r>
            <a:br>
              <a:rPr lang="en-US" altLang="zh-CN" sz="2800" dirty="0">
                <a:sym typeface="+mn-ea"/>
              </a:rPr>
            </a:br>
            <a:r>
              <a:rPr lang="en-US" altLang="zh-CN" sz="2800" dirty="0">
                <a:sym typeface="+mn-ea"/>
              </a:rPr>
              <a:t>——</a:t>
            </a:r>
            <a:r>
              <a:rPr lang="zh-CN" altLang="en-US" sz="2800" dirty="0">
                <a:sym typeface="+mn-ea"/>
              </a:rPr>
              <a:t>时空阶段</a:t>
            </a:r>
            <a:r>
              <a:rPr lang="en-US" altLang="zh-CN" sz="2800" dirty="0">
                <a:sym typeface="+mn-ea"/>
              </a:rPr>
              <a:t>    </a:t>
            </a:r>
            <a:r>
              <a:rPr lang="zh-CN" altLang="en-US" sz="3600" dirty="0">
                <a:sym typeface="+mn-ea"/>
              </a:rPr>
              <a:t>浙</a:t>
            </a:r>
            <a:r>
              <a:rPr lang="zh-CN" altLang="en-US" sz="2800" dirty="0">
                <a:sym typeface="+mn-ea"/>
              </a:rPr>
              <a:t>江</a:t>
            </a:r>
            <a:endParaRPr lang="zh-CN" altLang="en-US" sz="2800" dirty="0"/>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97535" y="335915"/>
            <a:ext cx="10515600" cy="5948680"/>
          </a:xfrm>
        </p:spPr>
        <p:txBody>
          <a:bodyPr>
            <a:noAutofit/>
          </a:bodyPr>
          <a:lstStyle/>
          <a:p>
            <a:pPr marL="0" indent="0">
              <a:buNone/>
            </a:pPr>
            <a:r>
              <a:rPr lang="zh-CN" altLang="en-US" sz="3600"/>
              <a:t>学业水平合格考</a:t>
            </a:r>
            <a:r>
              <a:rPr lang="en-US" altLang="zh-CN" sz="3600"/>
              <a:t>    </a:t>
            </a:r>
            <a:r>
              <a:rPr lang="zh-CN" altLang="en-US" sz="3600"/>
              <a:t>考试时长和</a:t>
            </a:r>
            <a:r>
              <a:rPr lang="zh-CN" altLang="en-US" sz="3600">
                <a:sym typeface="+mn-ea"/>
              </a:rPr>
              <a:t>试卷结构</a:t>
            </a:r>
            <a:endParaRPr lang="zh-CN" altLang="en-US" sz="3600"/>
          </a:p>
        </p:txBody>
      </p:sp>
      <p:pic>
        <p:nvPicPr>
          <p:cNvPr id="2" name="图片 1"/>
          <p:cNvPicPr>
            <a:picLocks noChangeAspect="1"/>
          </p:cNvPicPr>
          <p:nvPr/>
        </p:nvPicPr>
        <p:blipFill>
          <a:blip r:embed="rId1"/>
          <a:srcRect l="8506" r="4313"/>
          <a:stretch>
            <a:fillRect/>
          </a:stretch>
        </p:blipFill>
        <p:spPr>
          <a:xfrm>
            <a:off x="277559" y="1741218"/>
            <a:ext cx="5160010" cy="4439823"/>
          </a:xfrm>
          <a:prstGeom prst="rect">
            <a:avLst/>
          </a:prstGeom>
          <a:effectLst>
            <a:outerShdw blurRad="50800" dist="63500" dir="5400000" algn="ctr" rotWithShape="0">
              <a:srgbClr val="000000">
                <a:alpha val="43137"/>
              </a:srgbClr>
            </a:outerShdw>
          </a:effectLst>
        </p:spPr>
      </p:pic>
      <p:pic>
        <p:nvPicPr>
          <p:cNvPr id="4"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r="6726" b="15607"/>
          <a:stretch>
            <a:fillRect/>
          </a:stretch>
        </p:blipFill>
        <p:spPr>
          <a:xfrm>
            <a:off x="5676265" y="1741217"/>
            <a:ext cx="5822950" cy="4439824"/>
          </a:xfrm>
          <a:prstGeom prst="rect">
            <a:avLst/>
          </a:prstGeom>
          <a:noFill/>
          <a:ln>
            <a:noFill/>
          </a:ln>
          <a:effectLst>
            <a:outerShdw blurRad="50800" dist="63500" dir="5400000" algn="ctr" rotWithShape="0">
              <a:srgbClr val="000000">
                <a:alpha val="43137"/>
              </a:srgbClr>
            </a:outerShdw>
          </a:effectLst>
        </p:spPr>
      </p:pic>
      <p:sp>
        <p:nvSpPr>
          <p:cNvPr id="6" name="矩形 5"/>
          <p:cNvSpPr/>
          <p:nvPr>
            <p:custDataLst>
              <p:tags r:id="rId3"/>
            </p:custDataLst>
          </p:nvPr>
        </p:nvSpPr>
        <p:spPr>
          <a:xfrm>
            <a:off x="264795" y="1741170"/>
            <a:ext cx="5172710" cy="45878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4"/>
            </p:custDataLst>
          </p:nvPr>
        </p:nvSpPr>
        <p:spPr>
          <a:xfrm>
            <a:off x="5676265" y="1696720"/>
            <a:ext cx="5822950" cy="45878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custDataLst>
              <p:tags r:id="rId5"/>
            </p:custDataLst>
          </p:nvPr>
        </p:nvPicPr>
        <p:blipFill>
          <a:blip r:embed="rId6"/>
          <a:stretch>
            <a:fillRect/>
          </a:stretch>
        </p:blipFill>
        <p:spPr>
          <a:xfrm>
            <a:off x="528320" y="1395730"/>
            <a:ext cx="10584815" cy="4481195"/>
          </a:xfrm>
          <a:prstGeom prst="rect">
            <a:avLst/>
          </a:prstGeom>
        </p:spPr>
      </p:pic>
      <p:cxnSp>
        <p:nvCxnSpPr>
          <p:cNvPr id="8" name="直接连接符 7"/>
          <p:cNvCxnSpPr/>
          <p:nvPr/>
        </p:nvCxnSpPr>
        <p:spPr>
          <a:xfrm flipV="1">
            <a:off x="4290695" y="2781935"/>
            <a:ext cx="1028065" cy="10795"/>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7"/>
            </p:custDataLst>
          </p:nvPr>
        </p:nvCxnSpPr>
        <p:spPr>
          <a:xfrm flipV="1">
            <a:off x="7423785" y="3999865"/>
            <a:ext cx="3437255" cy="4064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8"/>
            </p:custDataLst>
          </p:nvPr>
        </p:nvCxnSpPr>
        <p:spPr>
          <a:xfrm flipV="1">
            <a:off x="7204075" y="5553075"/>
            <a:ext cx="4067175" cy="3683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pic>
        <p:nvPicPr>
          <p:cNvPr id="12" name="图片 11" descr="徽标_副本"/>
          <p:cNvPicPr>
            <a:picLocks noChangeAspect="1"/>
          </p:cNvPicPr>
          <p:nvPr>
            <p:custDataLst>
              <p:tags r:id="rId9"/>
            </p:custDataLst>
          </p:nvPr>
        </p:nvPicPr>
        <p:blipFill>
          <a:blip r:embed="rId10">
            <a:alphaModFix amt="9000"/>
          </a:blip>
          <a:stretch>
            <a:fillRect/>
          </a:stretch>
        </p:blipFill>
        <p:spPr>
          <a:xfrm>
            <a:off x="4860925" y="-12700"/>
            <a:ext cx="7058025" cy="6870700"/>
          </a:xfrm>
          <a:prstGeom prst="rect">
            <a:avLst/>
          </a:prstGeom>
        </p:spPr>
      </p:pic>
      <p:cxnSp>
        <p:nvCxnSpPr>
          <p:cNvPr id="11" name="直接连接符 10"/>
          <p:cNvCxnSpPr/>
          <p:nvPr>
            <p:custDataLst>
              <p:tags r:id="rId11"/>
            </p:custDataLst>
          </p:nvPr>
        </p:nvCxnSpPr>
        <p:spPr>
          <a:xfrm flipV="1">
            <a:off x="6951345" y="6033770"/>
            <a:ext cx="3012440" cy="18415"/>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linds(horizontal)">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stretch>
            <a:fillRect/>
          </a:stretch>
        </p:blipFill>
        <p:spPr>
          <a:xfrm>
            <a:off x="87630" y="404495"/>
            <a:ext cx="9525635" cy="5884545"/>
          </a:xfrm>
          <a:prstGeom prst="rect">
            <a:avLst/>
          </a:prstGeom>
        </p:spPr>
      </p:pic>
      <p:sp>
        <p:nvSpPr>
          <p:cNvPr id="5" name="标题 4"/>
          <p:cNvSpPr>
            <a:spLocks noGrp="1"/>
          </p:cNvSpPr>
          <p:nvPr>
            <p:ph type="title"/>
            <p:custDataLst>
              <p:tags r:id="rId3"/>
            </p:custDataLst>
          </p:nvPr>
        </p:nvSpPr>
        <p:spPr>
          <a:xfrm>
            <a:off x="9710504" y="2023110"/>
            <a:ext cx="2481496" cy="2846070"/>
          </a:xfrm>
        </p:spPr>
        <p:txBody>
          <a:bodyPr vert="horz" lIns="91440" tIns="45720" rIns="91440" bIns="45720" rtlCol="0" anchor="ctr">
            <a:normAutofit/>
          </a:bodyPr>
          <a:lstStyle/>
          <a:p>
            <a:r>
              <a:rPr lang="zh-CN" altLang="en-US" sz="2800" dirty="0">
                <a:sym typeface="+mn-ea"/>
              </a:rPr>
              <a:t>试卷分析</a:t>
            </a:r>
            <a:br>
              <a:rPr lang="en-US" altLang="zh-CN" sz="2800" dirty="0">
                <a:sym typeface="+mn-ea"/>
              </a:rPr>
            </a:br>
            <a:r>
              <a:rPr lang="en-US" altLang="zh-CN" sz="2800" dirty="0">
                <a:sym typeface="+mn-ea"/>
              </a:rPr>
              <a:t>——</a:t>
            </a:r>
            <a:r>
              <a:rPr lang="zh-CN" altLang="en-US" sz="2800" dirty="0">
                <a:sym typeface="+mn-ea"/>
              </a:rPr>
              <a:t>时空阶段</a:t>
            </a:r>
            <a:r>
              <a:rPr lang="en-US" altLang="zh-CN" sz="2800" dirty="0">
                <a:sym typeface="+mn-ea"/>
              </a:rPr>
              <a:t>    </a:t>
            </a:r>
            <a:r>
              <a:rPr lang="zh-CN" sz="3600" dirty="0">
                <a:sym typeface="+mn-ea"/>
              </a:rPr>
              <a:t>山</a:t>
            </a:r>
            <a:r>
              <a:rPr lang="zh-CN" sz="2800" dirty="0">
                <a:sym typeface="+mn-ea"/>
              </a:rPr>
              <a:t>东</a:t>
            </a:r>
            <a:endParaRPr lang="zh-CN" sz="2800" kern="1200" dirty="0">
              <a:solidFill>
                <a:schemeClr val="tx1"/>
              </a:solidFill>
              <a:latin typeface="+mj-lt"/>
              <a:ea typeface="+mj-ea"/>
              <a:cs typeface="+mj-cs"/>
            </a:endParaRPr>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236855" y="424815"/>
            <a:ext cx="9630410" cy="5979160"/>
          </a:xfrm>
          <a:prstGeom prst="rect">
            <a:avLst/>
          </a:prstGeom>
        </p:spPr>
      </p:pic>
      <p:sp>
        <p:nvSpPr>
          <p:cNvPr id="5" name="标题 4"/>
          <p:cNvSpPr>
            <a:spLocks noGrp="1"/>
          </p:cNvSpPr>
          <p:nvPr>
            <p:ph type="title"/>
            <p:custDataLst>
              <p:tags r:id="rId3"/>
            </p:custDataLst>
          </p:nvPr>
        </p:nvSpPr>
        <p:spPr>
          <a:xfrm>
            <a:off x="9867265" y="2005965"/>
            <a:ext cx="2320925" cy="2846070"/>
          </a:xfrm>
        </p:spPr>
        <p:txBody>
          <a:bodyPr vert="horz" lIns="91440" tIns="45720" rIns="91440" bIns="45720" rtlCol="0" anchor="ctr">
            <a:normAutofit/>
          </a:bodyPr>
          <a:lstStyle/>
          <a:p>
            <a:r>
              <a:rPr lang="zh-CN" altLang="en-US" sz="2800" dirty="0">
                <a:sym typeface="+mn-ea"/>
              </a:rPr>
              <a:t>试卷分析</a:t>
            </a:r>
            <a:br>
              <a:rPr lang="en-US" altLang="zh-CN" sz="2800" dirty="0">
                <a:sym typeface="+mn-ea"/>
              </a:rPr>
            </a:br>
            <a:r>
              <a:rPr lang="en-US" altLang="zh-CN" sz="2800" dirty="0">
                <a:sym typeface="+mn-ea"/>
              </a:rPr>
              <a:t>——</a:t>
            </a:r>
            <a:r>
              <a:rPr lang="zh-CN" altLang="en-US" sz="2800" dirty="0">
                <a:sym typeface="+mn-ea"/>
              </a:rPr>
              <a:t>时空阶段</a:t>
            </a:r>
            <a:r>
              <a:rPr lang="en-US" altLang="zh-CN" sz="2800" dirty="0">
                <a:sym typeface="+mn-ea"/>
              </a:rPr>
              <a:t>    </a:t>
            </a:r>
            <a:r>
              <a:rPr lang="zh-CN" altLang="en-US" sz="3600" dirty="0">
                <a:sym typeface="+mn-ea"/>
              </a:rPr>
              <a:t>福</a:t>
            </a:r>
            <a:r>
              <a:rPr lang="zh-CN" altLang="en-US" sz="2800" dirty="0">
                <a:sym typeface="+mn-ea"/>
              </a:rPr>
              <a:t>建</a:t>
            </a:r>
            <a:endParaRPr lang="zh-CN" altLang="en-US" sz="2800" kern="1200" dirty="0">
              <a:solidFill>
                <a:schemeClr val="tx1"/>
              </a:solidFill>
              <a:latin typeface="+mj-lt"/>
              <a:ea typeface="+mj-ea"/>
              <a:cs typeface="+mj-cs"/>
              <a:sym typeface="+mn-ea"/>
            </a:endParaRPr>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6235" cy="702945"/>
          </a:xfrm>
        </p:spPr>
        <p:txBody>
          <a:bodyPr>
            <a:normAutofit fontScale="90000"/>
          </a:bodyPr>
          <a:lstStyle/>
          <a:p>
            <a:pPr algn="ctr"/>
            <a:r>
              <a:rPr lang="zh-CN" altLang="en-US" sz="4400" dirty="0"/>
              <a:t>四川2021-2023年试卷分析</a:t>
            </a:r>
            <a:r>
              <a:rPr lang="en-US" altLang="zh-CN" sz="4400" dirty="0"/>
              <a:t>——</a:t>
            </a:r>
            <a:r>
              <a:rPr lang="zh-CN" altLang="en-US" sz="4400" dirty="0"/>
              <a:t>时空阶段</a:t>
            </a:r>
            <a:endParaRPr lang="zh-CN" altLang="en-US" sz="4400" dirty="0"/>
          </a:p>
        </p:txBody>
      </p:sp>
      <p:graphicFrame>
        <p:nvGraphicFramePr>
          <p:cNvPr id="3" name="表格 3"/>
          <p:cNvGraphicFramePr>
            <a:graphicFrameLocks noGrp="1"/>
          </p:cNvGraphicFramePr>
          <p:nvPr>
            <p:custDataLst>
              <p:tags r:id="rId1"/>
            </p:custDataLst>
          </p:nvPr>
        </p:nvGraphicFramePr>
        <p:xfrm>
          <a:off x="656590" y="1192530"/>
          <a:ext cx="9490075" cy="4885055"/>
        </p:xfrm>
        <a:graphic>
          <a:graphicData uri="http://schemas.openxmlformats.org/drawingml/2006/table">
            <a:tbl>
              <a:tblPr firstRow="1" bandRow="1">
                <a:tableStyleId>{F5AB1C69-6EDB-4FF4-983F-18BD219EF322}</a:tableStyleId>
              </a:tblPr>
              <a:tblGrid>
                <a:gridCol w="1843405"/>
                <a:gridCol w="969645"/>
                <a:gridCol w="1414145"/>
                <a:gridCol w="1130300"/>
                <a:gridCol w="1528445"/>
                <a:gridCol w="1194435"/>
                <a:gridCol w="1409700"/>
              </a:tblGrid>
              <a:tr h="561975">
                <a:tc rowSpan="2">
                  <a:txBody>
                    <a:bodyPr/>
                    <a:lstStyle/>
                    <a:p>
                      <a:pPr algn="ctr"/>
                      <a:r>
                        <a:rPr lang="zh-CN" altLang="en-US" sz="2400" dirty="0"/>
                        <a:t>时空阶段</a:t>
                      </a:r>
                      <a:endParaRPr lang="zh-CN" altLang="en-US" sz="2400" dirty="0"/>
                    </a:p>
                  </a:txBody>
                  <a:tcPr anchor="ctr"/>
                </a:tc>
                <a:tc gridSpan="2">
                  <a:txBody>
                    <a:bodyPr/>
                    <a:lstStyle/>
                    <a:p>
                      <a:pPr algn="ctr"/>
                      <a:r>
                        <a:rPr lang="en-US" altLang="zh-CN" sz="2400" dirty="0"/>
                        <a:t>2021</a:t>
                      </a:r>
                      <a:endParaRPr lang="zh-CN" altLang="en-US" sz="2400" dirty="0"/>
                    </a:p>
                  </a:txBody>
                  <a:tcPr anchor="ctr"/>
                </a:tc>
                <a:tc hMerge="1">
                  <a:tcPr anchor="ctr"/>
                </a:tc>
                <a:tc gridSpan="2">
                  <a:txBody>
                    <a:bodyPr/>
                    <a:lstStyle/>
                    <a:p>
                      <a:pPr algn="ctr"/>
                      <a:r>
                        <a:rPr lang="en-US" altLang="zh-CN" sz="2400" dirty="0"/>
                        <a:t>2022</a:t>
                      </a:r>
                      <a:endParaRPr lang="zh-CN" altLang="en-US" sz="2400" dirty="0"/>
                    </a:p>
                  </a:txBody>
                  <a:tcPr anchor="ctr"/>
                </a:tc>
                <a:tc hMerge="1">
                  <a:tcPr anchor="ctr"/>
                </a:tc>
                <a:tc gridSpan="2">
                  <a:txBody>
                    <a:bodyPr/>
                    <a:lstStyle/>
                    <a:p>
                      <a:pPr algn="ctr"/>
                      <a:r>
                        <a:rPr lang="en-US" altLang="zh-CN" sz="2400" dirty="0"/>
                        <a:t>2023</a:t>
                      </a:r>
                      <a:endParaRPr lang="zh-CN" altLang="en-US" sz="2400" dirty="0"/>
                    </a:p>
                  </a:txBody>
                  <a:tcPr anchor="ctr"/>
                </a:tc>
                <a:tc hMerge="1">
                  <a:tcPr anchor="ctr"/>
                </a:tc>
              </a:tr>
              <a:tr h="637540">
                <a:tc vMerge="1">
                  <a:tcPr anchor="ctr"/>
                </a:tc>
                <a:tc>
                  <a:txBody>
                    <a:bodyPr/>
                    <a:lstStyle/>
                    <a:p>
                      <a:pPr algn="ctr">
                        <a:buNone/>
                      </a:pPr>
                      <a:r>
                        <a:rPr lang="zh-CN" altLang="en-US" sz="2400" dirty="0"/>
                        <a:t>分值</a:t>
                      </a:r>
                      <a:endParaRPr lang="zh-CN" altLang="en-US" sz="2400" dirty="0"/>
                    </a:p>
                  </a:txBody>
                  <a:tcPr anchor="ctr"/>
                </a:tc>
                <a:tc>
                  <a:txBody>
                    <a:bodyPr/>
                    <a:lstStyle/>
                    <a:p>
                      <a:pPr algn="ctr">
                        <a:buNone/>
                      </a:pPr>
                      <a:r>
                        <a:rPr lang="zh-CN" altLang="en-US" sz="2400" dirty="0">
                          <a:sym typeface="+mn-ea"/>
                        </a:rPr>
                        <a:t>中外比例</a:t>
                      </a:r>
                      <a:endParaRPr lang="zh-CN" altLang="en-US" sz="2400" dirty="0"/>
                    </a:p>
                  </a:txBody>
                  <a:tcPr anchor="ctr"/>
                </a:tc>
                <a:tc>
                  <a:txBody>
                    <a:bodyPr/>
                    <a:lstStyle/>
                    <a:p>
                      <a:pPr algn="ctr">
                        <a:buNone/>
                      </a:pPr>
                      <a:r>
                        <a:rPr lang="zh-CN" altLang="en-US" sz="2400" dirty="0"/>
                        <a:t>分值</a:t>
                      </a:r>
                      <a:endParaRPr lang="zh-CN" altLang="en-US" sz="2400" dirty="0"/>
                    </a:p>
                  </a:txBody>
                  <a:tcPr anchor="ctr"/>
                </a:tc>
                <a:tc>
                  <a:txBody>
                    <a:bodyPr/>
                    <a:lstStyle/>
                    <a:p>
                      <a:pPr algn="ctr">
                        <a:buNone/>
                      </a:pPr>
                      <a:r>
                        <a:rPr lang="zh-CN" altLang="en-US" sz="2400" dirty="0">
                          <a:sym typeface="+mn-ea"/>
                        </a:rPr>
                        <a:t>中外比例</a:t>
                      </a:r>
                      <a:endParaRPr lang="zh-CN" altLang="en-US" sz="2400" dirty="0"/>
                    </a:p>
                  </a:txBody>
                  <a:tcPr anchor="ctr"/>
                </a:tc>
                <a:tc>
                  <a:txBody>
                    <a:bodyPr/>
                    <a:lstStyle/>
                    <a:p>
                      <a:pPr algn="ctr">
                        <a:buNone/>
                      </a:pPr>
                      <a:r>
                        <a:rPr lang="zh-CN" altLang="en-US" sz="2400" dirty="0"/>
                        <a:t>分值</a:t>
                      </a:r>
                      <a:endParaRPr lang="zh-CN" altLang="en-US" sz="2400" dirty="0"/>
                    </a:p>
                  </a:txBody>
                  <a:tcPr anchor="ctr"/>
                </a:tc>
                <a:tc>
                  <a:txBody>
                    <a:bodyPr/>
                    <a:lstStyle/>
                    <a:p>
                      <a:pPr algn="ctr">
                        <a:buNone/>
                      </a:pPr>
                      <a:r>
                        <a:rPr lang="zh-CN" altLang="en-US" sz="2400" dirty="0">
                          <a:sym typeface="+mn-ea"/>
                        </a:rPr>
                        <a:t>中外比例</a:t>
                      </a:r>
                      <a:endParaRPr lang="zh-CN" altLang="en-US" sz="2400" dirty="0"/>
                    </a:p>
                  </a:txBody>
                  <a:tcPr anchor="ctr"/>
                </a:tc>
              </a:tr>
              <a:tr h="614045">
                <a:tc>
                  <a:txBody>
                    <a:bodyPr/>
                    <a:lstStyle/>
                    <a:p>
                      <a:pPr algn="ctr"/>
                      <a:r>
                        <a:rPr lang="zh-CN" altLang="en-US" sz="2400" dirty="0"/>
                        <a:t>中国古代史</a:t>
                      </a:r>
                      <a:endParaRPr lang="zh-CN" altLang="en-US" sz="2400" dirty="0"/>
                    </a:p>
                  </a:txBody>
                  <a:tcPr anchor="ctr"/>
                </a:tc>
                <a:tc>
                  <a:txBody>
                    <a:bodyPr/>
                    <a:lstStyle/>
                    <a:p>
                      <a:pPr algn="ctr"/>
                      <a:r>
                        <a:rPr lang="en-US" altLang="zh-CN" sz="2400" dirty="0"/>
                        <a:t>34</a:t>
                      </a:r>
                      <a:r>
                        <a:rPr lang="zh-CN" altLang="en-US" sz="2400" dirty="0"/>
                        <a:t>分</a:t>
                      </a:r>
                      <a:endParaRPr lang="zh-CN" altLang="en-US" sz="2400" dirty="0"/>
                    </a:p>
                  </a:txBody>
                  <a:tcPr anchor="ctr"/>
                </a:tc>
                <a:tc rowSpan="3">
                  <a:txBody>
                    <a:bodyPr/>
                    <a:lstStyle/>
                    <a:p>
                      <a:pPr algn="ctr">
                        <a:buNone/>
                      </a:pPr>
                      <a:r>
                        <a:rPr lang="en-US" altLang="zh-CN" sz="2400" dirty="0"/>
                        <a:t>74%</a:t>
                      </a:r>
                      <a:endParaRPr lang="en-US" altLang="zh-CN" sz="2400" dirty="0"/>
                    </a:p>
                  </a:txBody>
                  <a:tcPr anchor="ctr"/>
                </a:tc>
                <a:tc>
                  <a:txBody>
                    <a:bodyPr/>
                    <a:lstStyle/>
                    <a:p>
                      <a:pPr algn="ctr"/>
                      <a:r>
                        <a:rPr lang="en-US" altLang="zh-CN" sz="2400" dirty="0"/>
                        <a:t>24</a:t>
                      </a:r>
                      <a:r>
                        <a:rPr lang="zh-CN" altLang="en-US" sz="2400" dirty="0"/>
                        <a:t>分</a:t>
                      </a:r>
                      <a:endParaRPr lang="zh-CN" altLang="en-US" sz="2400" dirty="0"/>
                    </a:p>
                  </a:txBody>
                  <a:tcPr anchor="ctr"/>
                </a:tc>
                <a:tc rowSpan="3">
                  <a:txBody>
                    <a:bodyPr/>
                    <a:lstStyle/>
                    <a:p>
                      <a:pPr algn="ctr">
                        <a:buNone/>
                      </a:pPr>
                      <a:r>
                        <a:rPr lang="en-US" altLang="zh-CN" sz="2400" dirty="0"/>
                        <a:t>76%</a:t>
                      </a:r>
                      <a:endParaRPr lang="en-US" altLang="zh-CN" sz="2400" dirty="0"/>
                    </a:p>
                  </a:txBody>
                  <a:tcPr anchor="ctr"/>
                </a:tc>
                <a:tc>
                  <a:txBody>
                    <a:bodyPr/>
                    <a:lstStyle/>
                    <a:p>
                      <a:pPr algn="ctr"/>
                      <a:r>
                        <a:rPr lang="en-US" altLang="zh-CN" sz="2400" dirty="0"/>
                        <a:t>22</a:t>
                      </a:r>
                      <a:r>
                        <a:rPr lang="zh-CN" altLang="en-US" sz="2400" dirty="0"/>
                        <a:t>分</a:t>
                      </a:r>
                      <a:endParaRPr lang="zh-CN" altLang="en-US" sz="2400" dirty="0"/>
                    </a:p>
                  </a:txBody>
                  <a:tcPr anchor="ctr"/>
                </a:tc>
                <a:tc rowSpan="3">
                  <a:txBody>
                    <a:bodyPr/>
                    <a:lstStyle/>
                    <a:p>
                      <a:pPr algn="ctr">
                        <a:buNone/>
                      </a:pPr>
                      <a:r>
                        <a:rPr lang="en-US" altLang="zh-CN" sz="2400" dirty="0"/>
                        <a:t>76%</a:t>
                      </a:r>
                      <a:endParaRPr lang="en-US" altLang="zh-CN" sz="2400" dirty="0"/>
                    </a:p>
                  </a:txBody>
                  <a:tcPr anchor="ctr"/>
                </a:tc>
              </a:tr>
              <a:tr h="614680">
                <a:tc>
                  <a:txBody>
                    <a:bodyPr/>
                    <a:lstStyle/>
                    <a:p>
                      <a:pPr algn="ctr"/>
                      <a:r>
                        <a:rPr lang="zh-CN" altLang="en-US" sz="2400" dirty="0"/>
                        <a:t>中国近代史</a:t>
                      </a:r>
                      <a:endParaRPr lang="zh-CN" altLang="en-US" sz="2400" dirty="0"/>
                    </a:p>
                  </a:txBody>
                  <a:tcPr anchor="ctr"/>
                </a:tc>
                <a:tc>
                  <a:txBody>
                    <a:bodyPr/>
                    <a:lstStyle/>
                    <a:p>
                      <a:pPr algn="ctr"/>
                      <a:r>
                        <a:rPr lang="en-US" altLang="zh-CN" sz="2400" dirty="0"/>
                        <a:t>22</a:t>
                      </a:r>
                      <a:r>
                        <a:rPr lang="zh-CN" altLang="en-US" sz="2400" dirty="0"/>
                        <a:t>分</a:t>
                      </a:r>
                      <a:endParaRPr lang="zh-CN" altLang="en-US" sz="2400" dirty="0"/>
                    </a:p>
                  </a:txBody>
                  <a:tcPr anchor="ctr"/>
                </a:tc>
                <a:tc vMerge="1">
                  <a:tcPr anchor="ctr"/>
                </a:tc>
                <a:tc>
                  <a:txBody>
                    <a:bodyPr/>
                    <a:lstStyle/>
                    <a:p>
                      <a:pPr algn="ctr"/>
                      <a:r>
                        <a:rPr lang="en-US" altLang="zh-CN" sz="2400" dirty="0"/>
                        <a:t>28</a:t>
                      </a:r>
                      <a:r>
                        <a:rPr lang="zh-CN" altLang="en-US" sz="2400" dirty="0"/>
                        <a:t>分</a:t>
                      </a:r>
                      <a:endParaRPr lang="zh-CN" altLang="en-US" sz="2400" dirty="0"/>
                    </a:p>
                  </a:txBody>
                  <a:tcPr anchor="ctr"/>
                </a:tc>
                <a:tc vMerge="1">
                  <a:tcPr anchor="ctr"/>
                </a:tc>
                <a:tc>
                  <a:txBody>
                    <a:bodyPr/>
                    <a:lstStyle/>
                    <a:p>
                      <a:pPr algn="ctr"/>
                      <a:r>
                        <a:rPr lang="en-US" altLang="zh-CN" sz="2400" dirty="0"/>
                        <a:t>36</a:t>
                      </a:r>
                      <a:r>
                        <a:rPr lang="zh-CN" altLang="en-US" sz="2400" dirty="0"/>
                        <a:t>分</a:t>
                      </a:r>
                      <a:endParaRPr lang="zh-CN" altLang="en-US" sz="2400" dirty="0"/>
                    </a:p>
                  </a:txBody>
                  <a:tcPr anchor="ctr"/>
                </a:tc>
                <a:tc vMerge="1">
                  <a:tcPr anchor="ctr"/>
                </a:tc>
              </a:tr>
              <a:tr h="614045">
                <a:tc>
                  <a:txBody>
                    <a:bodyPr/>
                    <a:lstStyle/>
                    <a:p>
                      <a:pPr algn="ctr"/>
                      <a:r>
                        <a:rPr lang="zh-CN" altLang="en-US" sz="2400" dirty="0"/>
                        <a:t>中国现代史</a:t>
                      </a:r>
                      <a:endParaRPr lang="zh-CN" altLang="en-US" sz="2400" dirty="0"/>
                    </a:p>
                  </a:txBody>
                  <a:tcPr anchor="ctr"/>
                </a:tc>
                <a:tc>
                  <a:txBody>
                    <a:bodyPr/>
                    <a:lstStyle/>
                    <a:p>
                      <a:pPr algn="ctr"/>
                      <a:r>
                        <a:rPr lang="en-US" altLang="zh-CN" sz="2400" dirty="0"/>
                        <a:t>18</a:t>
                      </a:r>
                      <a:r>
                        <a:rPr lang="zh-CN" altLang="en-US" sz="2400" dirty="0"/>
                        <a:t>分</a:t>
                      </a:r>
                      <a:endParaRPr lang="zh-CN" altLang="en-US" sz="2400" dirty="0"/>
                    </a:p>
                  </a:txBody>
                  <a:tcPr anchor="ctr"/>
                </a:tc>
                <a:tc vMerge="1">
                  <a:tcPr anchor="ctr"/>
                </a:tc>
                <a:tc>
                  <a:txBody>
                    <a:bodyPr/>
                    <a:lstStyle/>
                    <a:p>
                      <a:pPr algn="ctr"/>
                      <a:r>
                        <a:rPr lang="en-US" altLang="zh-CN" sz="2400" dirty="0"/>
                        <a:t>24</a:t>
                      </a:r>
                      <a:r>
                        <a:rPr lang="zh-CN" altLang="en-US" sz="2400" dirty="0"/>
                        <a:t>分</a:t>
                      </a:r>
                      <a:endParaRPr lang="zh-CN" altLang="en-US" sz="2400" dirty="0"/>
                    </a:p>
                  </a:txBody>
                  <a:tcPr anchor="ctr"/>
                </a:tc>
                <a:tc vMerge="1">
                  <a:tcPr anchor="ctr"/>
                </a:tc>
                <a:tc>
                  <a:txBody>
                    <a:bodyPr/>
                    <a:lstStyle/>
                    <a:p>
                      <a:pPr algn="ctr"/>
                      <a:r>
                        <a:rPr lang="en-US" altLang="zh-CN" sz="2400" dirty="0"/>
                        <a:t>18</a:t>
                      </a:r>
                      <a:r>
                        <a:rPr lang="zh-CN" altLang="en-US" sz="2400" dirty="0"/>
                        <a:t>分</a:t>
                      </a:r>
                      <a:endParaRPr lang="zh-CN" altLang="en-US" sz="2400" dirty="0"/>
                    </a:p>
                  </a:txBody>
                  <a:tcPr anchor="ctr"/>
                </a:tc>
                <a:tc vMerge="1">
                  <a:tcPr anchor="ctr"/>
                </a:tc>
              </a:tr>
              <a:tr h="614045">
                <a:tc>
                  <a:txBody>
                    <a:bodyPr/>
                    <a:lstStyle/>
                    <a:p>
                      <a:pPr algn="ctr"/>
                      <a:r>
                        <a:rPr lang="zh-CN" altLang="en-US" sz="2400" dirty="0"/>
                        <a:t>世界古代史</a:t>
                      </a:r>
                      <a:endParaRPr lang="zh-CN" altLang="en-US" sz="2400" dirty="0"/>
                    </a:p>
                  </a:txBody>
                  <a:tcPr anchor="ctr"/>
                </a:tc>
                <a:tc>
                  <a:txBody>
                    <a:bodyPr/>
                    <a:lstStyle/>
                    <a:p>
                      <a:pPr algn="ctr"/>
                      <a:r>
                        <a:rPr lang="en-US" altLang="zh-CN" sz="2400" dirty="0"/>
                        <a:t>9</a:t>
                      </a:r>
                      <a:r>
                        <a:rPr lang="zh-CN" altLang="en-US" sz="2400" dirty="0"/>
                        <a:t>分</a:t>
                      </a:r>
                      <a:endParaRPr lang="zh-CN" altLang="en-US" sz="2400" dirty="0"/>
                    </a:p>
                  </a:txBody>
                  <a:tcPr anchor="ctr"/>
                </a:tc>
                <a:tc rowSpan="3">
                  <a:txBody>
                    <a:bodyPr/>
                    <a:lstStyle/>
                    <a:p>
                      <a:pPr algn="ctr">
                        <a:buNone/>
                      </a:pPr>
                      <a:r>
                        <a:rPr lang="en-US" altLang="zh-CN" sz="2400" dirty="0"/>
                        <a:t>26%</a:t>
                      </a:r>
                      <a:endParaRPr lang="en-US" altLang="zh-CN" sz="2400" dirty="0"/>
                    </a:p>
                  </a:txBody>
                  <a:tcPr anchor="ctr"/>
                </a:tc>
                <a:tc>
                  <a:txBody>
                    <a:bodyPr/>
                    <a:lstStyle/>
                    <a:p>
                      <a:pPr algn="ctr"/>
                      <a:r>
                        <a:rPr lang="en-US" altLang="zh-CN" sz="2400" dirty="0"/>
                        <a:t>12</a:t>
                      </a:r>
                      <a:r>
                        <a:rPr lang="zh-CN" altLang="en-US" sz="2400" dirty="0"/>
                        <a:t>分</a:t>
                      </a:r>
                      <a:endParaRPr lang="zh-CN" altLang="en-US" sz="2400" dirty="0"/>
                    </a:p>
                  </a:txBody>
                  <a:tcPr anchor="ctr"/>
                </a:tc>
                <a:tc rowSpan="3">
                  <a:txBody>
                    <a:bodyPr/>
                    <a:lstStyle/>
                    <a:p>
                      <a:pPr algn="ctr">
                        <a:buNone/>
                      </a:pPr>
                      <a:r>
                        <a:rPr lang="en-US" altLang="zh-CN" sz="2400" dirty="0"/>
                        <a:t>24%</a:t>
                      </a:r>
                      <a:endParaRPr lang="en-US" altLang="zh-CN" sz="2400" dirty="0"/>
                    </a:p>
                  </a:txBody>
                  <a:tcPr anchor="ctr"/>
                </a:tc>
                <a:tc>
                  <a:txBody>
                    <a:bodyPr/>
                    <a:lstStyle/>
                    <a:p>
                      <a:pPr algn="ctr"/>
                      <a:r>
                        <a:rPr lang="en-US" altLang="zh-CN" sz="2400" dirty="0"/>
                        <a:t>10</a:t>
                      </a:r>
                      <a:r>
                        <a:rPr lang="zh-CN" altLang="en-US" sz="2400" dirty="0"/>
                        <a:t>分</a:t>
                      </a:r>
                      <a:endParaRPr lang="zh-CN" altLang="en-US" sz="2400" dirty="0"/>
                    </a:p>
                  </a:txBody>
                  <a:tcPr anchor="ctr"/>
                </a:tc>
                <a:tc rowSpan="3">
                  <a:txBody>
                    <a:bodyPr/>
                    <a:lstStyle/>
                    <a:p>
                      <a:pPr algn="ctr">
                        <a:buNone/>
                      </a:pPr>
                      <a:r>
                        <a:rPr lang="en-US" altLang="zh-CN" sz="2400" dirty="0"/>
                        <a:t>24%</a:t>
                      </a:r>
                      <a:endParaRPr lang="en-US" altLang="zh-CN" sz="2400" dirty="0"/>
                    </a:p>
                  </a:txBody>
                  <a:tcPr anchor="ctr"/>
                </a:tc>
              </a:tr>
              <a:tr h="614680">
                <a:tc>
                  <a:txBody>
                    <a:bodyPr/>
                    <a:lstStyle/>
                    <a:p>
                      <a:pPr algn="ctr"/>
                      <a:r>
                        <a:rPr lang="zh-CN" altLang="en-US" sz="2400" dirty="0"/>
                        <a:t>世界近代史</a:t>
                      </a:r>
                      <a:endParaRPr lang="zh-CN" altLang="en-US" sz="2400" dirty="0"/>
                    </a:p>
                  </a:txBody>
                  <a:tcPr anchor="ctr"/>
                </a:tc>
                <a:tc>
                  <a:txBody>
                    <a:bodyPr/>
                    <a:lstStyle/>
                    <a:p>
                      <a:pPr algn="ctr"/>
                      <a:r>
                        <a:rPr lang="en-US" altLang="zh-CN" sz="2400" dirty="0"/>
                        <a:t>12</a:t>
                      </a:r>
                      <a:r>
                        <a:rPr lang="zh-CN" altLang="en-US" sz="2400" dirty="0"/>
                        <a:t>分</a:t>
                      </a:r>
                      <a:endParaRPr lang="zh-CN" altLang="en-US" sz="2400" dirty="0"/>
                    </a:p>
                  </a:txBody>
                  <a:tcPr anchor="ctr"/>
                </a:tc>
                <a:tc vMerge="1">
                  <a:tcPr anchor="ctr"/>
                </a:tc>
                <a:tc>
                  <a:txBody>
                    <a:bodyPr/>
                    <a:lstStyle/>
                    <a:p>
                      <a:pPr algn="ctr"/>
                      <a:r>
                        <a:rPr lang="en-US" altLang="zh-CN" sz="2400" dirty="0"/>
                        <a:t>6</a:t>
                      </a:r>
                      <a:r>
                        <a:rPr lang="zh-CN" altLang="en-US" sz="2400" dirty="0"/>
                        <a:t>分</a:t>
                      </a:r>
                      <a:endParaRPr lang="zh-CN" altLang="en-US" sz="2400" dirty="0"/>
                    </a:p>
                  </a:txBody>
                  <a:tcPr anchor="ctr"/>
                </a:tc>
                <a:tc vMerge="1">
                  <a:tcPr anchor="ctr"/>
                </a:tc>
                <a:tc>
                  <a:txBody>
                    <a:bodyPr/>
                    <a:lstStyle/>
                    <a:p>
                      <a:pPr algn="ctr"/>
                      <a:r>
                        <a:rPr lang="en-US" altLang="zh-CN" sz="2400" dirty="0"/>
                        <a:t>8</a:t>
                      </a:r>
                      <a:r>
                        <a:rPr lang="zh-CN" altLang="en-US" sz="2400" dirty="0"/>
                        <a:t>分</a:t>
                      </a:r>
                      <a:endParaRPr lang="zh-CN" altLang="en-US" sz="2400" dirty="0"/>
                    </a:p>
                  </a:txBody>
                  <a:tcPr anchor="ctr"/>
                </a:tc>
                <a:tc vMerge="1">
                  <a:tcPr anchor="ctr"/>
                </a:tc>
              </a:tr>
              <a:tr h="614045">
                <a:tc>
                  <a:txBody>
                    <a:bodyPr/>
                    <a:lstStyle/>
                    <a:p>
                      <a:pPr algn="ctr"/>
                      <a:r>
                        <a:rPr lang="zh-CN" altLang="en-US" sz="2400" dirty="0"/>
                        <a:t>世界现代史</a:t>
                      </a:r>
                      <a:endParaRPr lang="zh-CN" altLang="en-US" sz="2400" dirty="0"/>
                    </a:p>
                  </a:txBody>
                  <a:tcPr anchor="ctr"/>
                </a:tc>
                <a:tc>
                  <a:txBody>
                    <a:bodyPr/>
                    <a:lstStyle/>
                    <a:p>
                      <a:pPr algn="ctr"/>
                      <a:r>
                        <a:rPr lang="en-US" altLang="zh-CN" sz="2400" dirty="0"/>
                        <a:t>6</a:t>
                      </a:r>
                      <a:r>
                        <a:rPr lang="zh-CN" altLang="en-US" sz="2400" dirty="0"/>
                        <a:t>分</a:t>
                      </a:r>
                      <a:endParaRPr lang="zh-CN" altLang="en-US" sz="2400" dirty="0"/>
                    </a:p>
                  </a:txBody>
                  <a:tcPr anchor="ctr"/>
                </a:tc>
                <a:tc vMerge="1">
                  <a:tcPr anchor="ctr"/>
                </a:tc>
                <a:tc>
                  <a:txBody>
                    <a:bodyPr/>
                    <a:lstStyle/>
                    <a:p>
                      <a:pPr algn="ctr"/>
                      <a:r>
                        <a:rPr lang="en-US" altLang="zh-CN" sz="2400" dirty="0"/>
                        <a:t>6</a:t>
                      </a:r>
                      <a:r>
                        <a:rPr lang="zh-CN" altLang="en-US" sz="2400" dirty="0"/>
                        <a:t>分</a:t>
                      </a:r>
                      <a:endParaRPr lang="zh-CN" altLang="en-US" sz="2400" dirty="0"/>
                    </a:p>
                  </a:txBody>
                  <a:tcPr anchor="ctr"/>
                </a:tc>
                <a:tc vMerge="1">
                  <a:tcPr anchor="ctr"/>
                </a:tc>
                <a:tc>
                  <a:txBody>
                    <a:bodyPr/>
                    <a:lstStyle/>
                    <a:p>
                      <a:pPr algn="ctr"/>
                      <a:r>
                        <a:rPr lang="en-US" altLang="zh-CN" sz="2400" dirty="0"/>
                        <a:t>6</a:t>
                      </a:r>
                      <a:r>
                        <a:rPr lang="zh-CN" altLang="en-US" sz="2400" dirty="0"/>
                        <a:t>分</a:t>
                      </a:r>
                      <a:endParaRPr lang="zh-CN" altLang="en-US" sz="2400" dirty="0"/>
                    </a:p>
                  </a:txBody>
                  <a:tcPr anchor="ctr"/>
                </a:tc>
                <a:tc vMerge="1">
                  <a:tcPr anchor="ctr"/>
                </a:tc>
              </a:tr>
            </a:tbl>
          </a:graphicData>
        </a:graphic>
      </p:graphicFrame>
      <p:sp>
        <p:nvSpPr>
          <p:cNvPr id="9" name="文本框 8"/>
          <p:cNvSpPr txBox="1"/>
          <p:nvPr/>
        </p:nvSpPr>
        <p:spPr>
          <a:xfrm>
            <a:off x="10479405" y="1354455"/>
            <a:ext cx="748030" cy="4399915"/>
          </a:xfrm>
          <a:prstGeom prst="rect">
            <a:avLst/>
          </a:prstGeom>
          <a:solidFill>
            <a:srgbClr val="FFFF00"/>
          </a:solidFill>
        </p:spPr>
        <p:txBody>
          <a:bodyPr wrap="square" rtlCol="0">
            <a:spAutoFit/>
          </a:bodyPr>
          <a:lstStyle/>
          <a:p>
            <a:r>
              <a:rPr lang="zh-CN" altLang="en-US" sz="4000"/>
              <a:t>重点关注中国史</a:t>
            </a:r>
            <a:endParaRPr lang="zh-CN" altLang="en-US" sz="4000"/>
          </a:p>
        </p:txBody>
      </p:sp>
      <p:sp>
        <p:nvSpPr>
          <p:cNvPr id="4" name="文本框 3"/>
          <p:cNvSpPr txBox="1"/>
          <p:nvPr>
            <p:custDataLst>
              <p:tags r:id="rId2"/>
            </p:custDataLst>
          </p:nvPr>
        </p:nvSpPr>
        <p:spPr>
          <a:xfrm>
            <a:off x="11354435" y="1292225"/>
            <a:ext cx="748030" cy="4399915"/>
          </a:xfrm>
          <a:prstGeom prst="rect">
            <a:avLst/>
          </a:prstGeom>
          <a:solidFill>
            <a:srgbClr val="FFFF00"/>
          </a:solidFill>
        </p:spPr>
        <p:txBody>
          <a:bodyPr wrap="square" rtlCol="0">
            <a:spAutoFit/>
          </a:bodyPr>
          <a:p>
            <a:r>
              <a:rPr lang="zh-CN" altLang="en-US" sz="4000"/>
              <a:t>多关注近现代史</a:t>
            </a:r>
            <a:endParaRPr lang="zh-CN" altLang="en-US" sz="4000"/>
          </a:p>
        </p:txBody>
      </p:sp>
      <p:pic>
        <p:nvPicPr>
          <p:cNvPr id="5" name="图片 4" descr="徽标_副本"/>
          <p:cNvPicPr>
            <a:picLocks noChangeAspect="1"/>
          </p:cNvPicPr>
          <p:nvPr>
            <p:custDataLst>
              <p:tags r:id="rId3"/>
            </p:custDataLst>
          </p:nvPr>
        </p:nvPicPr>
        <p:blipFill>
          <a:blip r:embed="rId4">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2"/>
          <p:cNvGraphicFramePr>
            <a:graphicFrameLocks noGrp="1"/>
          </p:cNvGraphicFramePr>
          <p:nvPr>
            <p:custDataLst>
              <p:tags r:id="rId1"/>
            </p:custDataLst>
          </p:nvPr>
        </p:nvGraphicFramePr>
        <p:xfrm>
          <a:off x="2300605" y="1296035"/>
          <a:ext cx="6330315" cy="3897630"/>
        </p:xfrm>
        <a:graphic>
          <a:graphicData uri="http://schemas.openxmlformats.org/drawingml/2006/table">
            <a:tbl>
              <a:tblPr firstRow="1" bandRow="1">
                <a:tableStyleId>{00A15C55-8517-42AA-B614-E9B94910E393}</a:tableStyleId>
              </a:tblPr>
              <a:tblGrid>
                <a:gridCol w="3402965"/>
                <a:gridCol w="2927350"/>
              </a:tblGrid>
              <a:tr h="433070">
                <a:tc>
                  <a:txBody>
                    <a:bodyPr/>
                    <a:lstStyle/>
                    <a:p>
                      <a:pPr algn="ctr"/>
                      <a:r>
                        <a:rPr lang="zh-CN" altLang="en-US" sz="2800" dirty="0"/>
                        <a:t>时空阶段</a:t>
                      </a:r>
                      <a:endParaRPr lang="zh-CN" altLang="en-US" sz="2800" dirty="0"/>
                    </a:p>
                  </a:txBody>
                  <a:tcPr marL="99599" marR="99599" marT="49799" marB="49799"/>
                </a:tc>
                <a:tc>
                  <a:txBody>
                    <a:bodyPr/>
                    <a:lstStyle/>
                    <a:p>
                      <a:pPr algn="ctr"/>
                      <a:r>
                        <a:rPr lang="zh-CN" altLang="en-US" sz="2800" dirty="0"/>
                        <a:t>占比</a:t>
                      </a:r>
                      <a:endParaRPr lang="zh-CN" altLang="en-US" sz="2800" dirty="0"/>
                    </a:p>
                  </a:txBody>
                  <a:tcPr marL="99599" marR="99599" marT="49799" marB="49799"/>
                </a:tc>
              </a:tr>
              <a:tr h="433070">
                <a:tc>
                  <a:txBody>
                    <a:bodyPr/>
                    <a:lstStyle/>
                    <a:p>
                      <a:pPr algn="ctr"/>
                      <a:r>
                        <a:rPr lang="zh-CN" altLang="en-US" sz="2800" dirty="0"/>
                        <a:t>中国古代史</a:t>
                      </a:r>
                      <a:endParaRPr lang="zh-CN" altLang="en-US" sz="2800" dirty="0"/>
                    </a:p>
                  </a:txBody>
                  <a:tcPr marL="99599" marR="99599" marT="49799" marB="49799"/>
                </a:tc>
                <a:tc>
                  <a:txBody>
                    <a:bodyPr/>
                    <a:lstStyle/>
                    <a:p>
                      <a:pPr algn="ctr"/>
                      <a:r>
                        <a:rPr lang="en-US" altLang="zh-CN" sz="2800" dirty="0"/>
                        <a:t>29.9%</a:t>
                      </a:r>
                      <a:endParaRPr lang="en-US" altLang="zh-CN" sz="2800" dirty="0"/>
                    </a:p>
                  </a:txBody>
                  <a:tcPr marL="99599" marR="99599" marT="49799" marB="49799"/>
                </a:tc>
              </a:tr>
              <a:tr h="433070">
                <a:tc>
                  <a:txBody>
                    <a:bodyPr/>
                    <a:lstStyle/>
                    <a:p>
                      <a:pPr algn="ctr"/>
                      <a:r>
                        <a:rPr lang="zh-CN" altLang="en-US" sz="2800" dirty="0"/>
                        <a:t>中国近代史</a:t>
                      </a:r>
                      <a:endParaRPr lang="zh-CN" altLang="en-US" sz="2800" dirty="0"/>
                    </a:p>
                  </a:txBody>
                  <a:tcPr marL="99599" marR="99599" marT="49799" marB="49799"/>
                </a:tc>
                <a:tc>
                  <a:txBody>
                    <a:bodyPr/>
                    <a:lstStyle/>
                    <a:p>
                      <a:pPr algn="ctr"/>
                      <a:r>
                        <a:rPr lang="en-US" altLang="zh-CN" sz="2800" dirty="0"/>
                        <a:t>20.6%</a:t>
                      </a:r>
                      <a:endParaRPr lang="en-US" altLang="zh-CN" sz="2800" dirty="0"/>
                    </a:p>
                  </a:txBody>
                  <a:tcPr marL="99599" marR="99599" marT="49799" marB="49799"/>
                </a:tc>
              </a:tr>
              <a:tr h="433070">
                <a:tc>
                  <a:txBody>
                    <a:bodyPr/>
                    <a:lstStyle/>
                    <a:p>
                      <a:pPr algn="ctr"/>
                      <a:r>
                        <a:rPr lang="zh-CN" altLang="en-US" sz="2800" dirty="0"/>
                        <a:t>中国现代史</a:t>
                      </a:r>
                      <a:endParaRPr lang="zh-CN" altLang="en-US" sz="2800" dirty="0"/>
                    </a:p>
                  </a:txBody>
                  <a:tcPr marL="99599" marR="99599" marT="49799" marB="49799"/>
                </a:tc>
                <a:tc>
                  <a:txBody>
                    <a:bodyPr/>
                    <a:lstStyle/>
                    <a:p>
                      <a:pPr algn="ctr"/>
                      <a:r>
                        <a:rPr lang="en-US" altLang="zh-CN" sz="2800" dirty="0"/>
                        <a:t>9.8%</a:t>
                      </a:r>
                      <a:endParaRPr lang="en-US" altLang="zh-CN" sz="2800" dirty="0"/>
                    </a:p>
                  </a:txBody>
                  <a:tcPr marL="99599" marR="99599" marT="49799" marB="49799"/>
                </a:tc>
              </a:tr>
              <a:tr h="433070">
                <a:tc>
                  <a:txBody>
                    <a:bodyPr/>
                    <a:lstStyle/>
                    <a:p>
                      <a:pPr algn="ctr"/>
                      <a:r>
                        <a:rPr lang="zh-CN" altLang="en-US" sz="2800" dirty="0"/>
                        <a:t>中国史合计</a:t>
                      </a:r>
                      <a:endParaRPr lang="zh-CN" altLang="en-US" sz="2800" dirty="0"/>
                    </a:p>
                  </a:txBody>
                  <a:tcPr marL="99599" marR="99599" marT="49799" marB="49799">
                    <a:solidFill>
                      <a:schemeClr val="accent2">
                        <a:lumMod val="40000"/>
                        <a:lumOff val="60000"/>
                      </a:schemeClr>
                    </a:solidFill>
                  </a:tcPr>
                </a:tc>
                <a:tc>
                  <a:txBody>
                    <a:bodyPr/>
                    <a:lstStyle/>
                    <a:p>
                      <a:pPr algn="ctr"/>
                      <a:r>
                        <a:rPr lang="en-US" altLang="zh-CN" sz="2800" dirty="0"/>
                        <a:t>60.3%</a:t>
                      </a:r>
                      <a:endParaRPr lang="en-US" altLang="zh-CN" sz="2800" dirty="0"/>
                    </a:p>
                  </a:txBody>
                  <a:tcPr marL="99599" marR="99599" marT="49799" marB="49799">
                    <a:solidFill>
                      <a:schemeClr val="accent2">
                        <a:lumMod val="40000"/>
                        <a:lumOff val="60000"/>
                      </a:schemeClr>
                    </a:solidFill>
                  </a:tcPr>
                </a:tc>
              </a:tr>
              <a:tr h="433070">
                <a:tc>
                  <a:txBody>
                    <a:bodyPr/>
                    <a:lstStyle/>
                    <a:p>
                      <a:pPr algn="ctr"/>
                      <a:r>
                        <a:rPr lang="zh-CN" altLang="en-US" sz="2800" dirty="0"/>
                        <a:t>世界古代史</a:t>
                      </a:r>
                      <a:endParaRPr lang="zh-CN" altLang="en-US" sz="2800" dirty="0"/>
                    </a:p>
                  </a:txBody>
                  <a:tcPr marL="99599" marR="99599" marT="49799" marB="49799"/>
                </a:tc>
                <a:tc>
                  <a:txBody>
                    <a:bodyPr/>
                    <a:lstStyle/>
                    <a:p>
                      <a:pPr algn="ctr"/>
                      <a:r>
                        <a:rPr lang="en-US" altLang="zh-CN" sz="2800" dirty="0"/>
                        <a:t>8.4%</a:t>
                      </a:r>
                      <a:endParaRPr lang="en-US" altLang="zh-CN" sz="2800" dirty="0"/>
                    </a:p>
                  </a:txBody>
                  <a:tcPr marL="99599" marR="99599" marT="49799" marB="49799"/>
                </a:tc>
              </a:tr>
              <a:tr h="433070">
                <a:tc>
                  <a:txBody>
                    <a:bodyPr/>
                    <a:lstStyle/>
                    <a:p>
                      <a:pPr algn="ctr"/>
                      <a:r>
                        <a:rPr lang="zh-CN" altLang="en-US" sz="2800" dirty="0"/>
                        <a:t>世界近代史</a:t>
                      </a:r>
                      <a:endParaRPr lang="zh-CN" altLang="en-US" sz="2800" dirty="0"/>
                    </a:p>
                  </a:txBody>
                  <a:tcPr marL="99599" marR="99599" marT="49799" marB="49799"/>
                </a:tc>
                <a:tc>
                  <a:txBody>
                    <a:bodyPr/>
                    <a:lstStyle/>
                    <a:p>
                      <a:pPr algn="ctr"/>
                      <a:r>
                        <a:rPr lang="en-US" altLang="zh-CN" sz="2800" dirty="0"/>
                        <a:t>17.9%</a:t>
                      </a:r>
                      <a:endParaRPr lang="en-US" altLang="zh-CN" sz="2800" dirty="0"/>
                    </a:p>
                  </a:txBody>
                  <a:tcPr marL="99599" marR="99599" marT="49799" marB="49799"/>
                </a:tc>
              </a:tr>
              <a:tr h="433070">
                <a:tc>
                  <a:txBody>
                    <a:bodyPr/>
                    <a:lstStyle/>
                    <a:p>
                      <a:pPr algn="ctr"/>
                      <a:r>
                        <a:rPr lang="zh-CN" altLang="en-US" sz="2800" dirty="0"/>
                        <a:t>世界现代史</a:t>
                      </a:r>
                      <a:endParaRPr lang="zh-CN" altLang="en-US" sz="2800" dirty="0"/>
                    </a:p>
                  </a:txBody>
                  <a:tcPr marL="99599" marR="99599" marT="49799" marB="49799"/>
                </a:tc>
                <a:tc>
                  <a:txBody>
                    <a:bodyPr/>
                    <a:lstStyle/>
                    <a:p>
                      <a:pPr algn="ctr"/>
                      <a:r>
                        <a:rPr lang="en-US" altLang="zh-CN" sz="2800" dirty="0"/>
                        <a:t>13.4%</a:t>
                      </a:r>
                      <a:endParaRPr lang="en-US" altLang="zh-CN" sz="2800" dirty="0"/>
                    </a:p>
                  </a:txBody>
                  <a:tcPr marL="99599" marR="99599" marT="49799" marB="49799"/>
                </a:tc>
              </a:tr>
              <a:tr h="433070">
                <a:tc>
                  <a:txBody>
                    <a:bodyPr/>
                    <a:lstStyle/>
                    <a:p>
                      <a:pPr algn="ctr"/>
                      <a:r>
                        <a:rPr lang="zh-CN" altLang="en-US" sz="2800" dirty="0"/>
                        <a:t>世界史合计</a:t>
                      </a:r>
                      <a:endParaRPr lang="zh-CN" altLang="en-US" sz="2800" dirty="0"/>
                    </a:p>
                  </a:txBody>
                  <a:tcPr marL="99599" marR="99599" marT="49799" marB="49799">
                    <a:solidFill>
                      <a:schemeClr val="accent2">
                        <a:lumMod val="40000"/>
                        <a:lumOff val="60000"/>
                      </a:schemeClr>
                    </a:solidFill>
                  </a:tcPr>
                </a:tc>
                <a:tc>
                  <a:txBody>
                    <a:bodyPr/>
                    <a:lstStyle/>
                    <a:p>
                      <a:pPr algn="ctr"/>
                      <a:r>
                        <a:rPr lang="en-US" altLang="zh-CN" sz="2800" dirty="0"/>
                        <a:t>39.7%</a:t>
                      </a:r>
                      <a:endParaRPr lang="en-US" altLang="zh-CN" sz="2800" dirty="0"/>
                    </a:p>
                  </a:txBody>
                  <a:tcPr marL="99599" marR="99599" marT="49799" marB="49799">
                    <a:solidFill>
                      <a:schemeClr val="accent2">
                        <a:lumMod val="40000"/>
                        <a:lumOff val="60000"/>
                      </a:schemeClr>
                    </a:solidFill>
                  </a:tcPr>
                </a:tc>
              </a:tr>
            </a:tbl>
          </a:graphicData>
        </a:graphic>
      </p:graphicFrame>
      <p:sp>
        <p:nvSpPr>
          <p:cNvPr id="5" name="标题 1"/>
          <p:cNvSpPr>
            <a:spLocks noGrp="1"/>
          </p:cNvSpPr>
          <p:nvPr>
            <p:ph type="title"/>
          </p:nvPr>
        </p:nvSpPr>
        <p:spPr>
          <a:xfrm>
            <a:off x="519430" y="145415"/>
            <a:ext cx="11367770" cy="1317625"/>
          </a:xfrm>
        </p:spPr>
        <p:txBody>
          <a:bodyPr anchor="ctr">
            <a:normAutofit fontScale="90000"/>
          </a:bodyPr>
          <a:lstStyle/>
          <a:p>
            <a:r>
              <a:rPr lang="zh-CN" altLang="en-US" dirty="0"/>
              <a:t>试卷分析</a:t>
            </a:r>
            <a:r>
              <a:rPr lang="en-US" altLang="zh-CN" dirty="0"/>
              <a:t>——</a:t>
            </a:r>
            <a:r>
              <a:rPr lang="zh-CN" altLang="en-US" sz="4400" dirty="0">
                <a:solidFill>
                  <a:schemeClr val="accent3"/>
                </a:solidFill>
                <a:latin typeface="+mj-lt"/>
                <a:ea typeface="+mj-ea"/>
                <a:cs typeface="+mj-cs"/>
              </a:rPr>
              <a:t>其他省份时空阶段考查占比统计</a:t>
            </a:r>
            <a:r>
              <a:rPr lang="en-US" altLang="zh-CN" dirty="0"/>
              <a:t>	</a:t>
            </a:r>
            <a:endParaRPr lang="zh-CN" altLang="en-US" dirty="0"/>
          </a:p>
        </p:txBody>
      </p:sp>
      <p:sp>
        <p:nvSpPr>
          <p:cNvPr id="9" name="文本框 8"/>
          <p:cNvSpPr txBox="1"/>
          <p:nvPr>
            <p:custDataLst>
              <p:tags r:id="rId2"/>
            </p:custDataLst>
          </p:nvPr>
        </p:nvSpPr>
        <p:spPr>
          <a:xfrm>
            <a:off x="10020935" y="1354455"/>
            <a:ext cx="748030" cy="4399915"/>
          </a:xfrm>
          <a:prstGeom prst="rect">
            <a:avLst/>
          </a:prstGeom>
          <a:solidFill>
            <a:srgbClr val="FFFF00"/>
          </a:solidFill>
        </p:spPr>
        <p:txBody>
          <a:bodyPr wrap="square" rtlCol="0">
            <a:spAutoFit/>
          </a:bodyPr>
          <a:p>
            <a:r>
              <a:rPr lang="zh-CN" altLang="en-US" sz="4000"/>
              <a:t>重点关注中国史</a:t>
            </a:r>
            <a:endParaRPr lang="zh-CN" altLang="en-US" sz="4000"/>
          </a:p>
        </p:txBody>
      </p:sp>
      <p:sp>
        <p:nvSpPr>
          <p:cNvPr id="2" name="文本框 1"/>
          <p:cNvSpPr txBox="1"/>
          <p:nvPr>
            <p:custDataLst>
              <p:tags r:id="rId3"/>
            </p:custDataLst>
          </p:nvPr>
        </p:nvSpPr>
        <p:spPr>
          <a:xfrm>
            <a:off x="10895965" y="1354455"/>
            <a:ext cx="748030" cy="4399915"/>
          </a:xfrm>
          <a:prstGeom prst="rect">
            <a:avLst/>
          </a:prstGeom>
          <a:solidFill>
            <a:srgbClr val="FFFF00"/>
          </a:solidFill>
        </p:spPr>
        <p:txBody>
          <a:bodyPr wrap="square" rtlCol="0">
            <a:spAutoFit/>
          </a:bodyPr>
          <a:p>
            <a:r>
              <a:rPr lang="zh-CN" altLang="en-US" sz="4000"/>
              <a:t>多关注近现代史</a:t>
            </a:r>
            <a:endParaRPr lang="zh-CN" altLang="en-US" sz="4000"/>
          </a:p>
        </p:txBody>
      </p:sp>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4950" y="365125"/>
            <a:ext cx="11119485" cy="1325880"/>
          </a:xfrm>
        </p:spPr>
        <p:txBody>
          <a:bodyPr/>
          <a:lstStyle/>
          <a:p>
            <a:r>
              <a:rPr lang="zh-CN" altLang="en-US"/>
              <a:t>（一）考了什么</a:t>
            </a:r>
            <a:endParaRPr lang="en-US" altLang="zh-CN"/>
          </a:p>
        </p:txBody>
      </p:sp>
      <p:sp>
        <p:nvSpPr>
          <p:cNvPr id="3" name="内容占位符 2"/>
          <p:cNvSpPr>
            <a:spLocks noGrp="1"/>
          </p:cNvSpPr>
          <p:nvPr>
            <p:ph idx="1"/>
          </p:nvPr>
        </p:nvSpPr>
        <p:spPr>
          <a:xfrm>
            <a:off x="465455" y="1758315"/>
            <a:ext cx="11528425" cy="2284095"/>
          </a:xfrm>
        </p:spPr>
        <p:txBody>
          <a:bodyPr/>
          <a:lstStyle/>
          <a:p>
            <a:pPr marL="0" indent="0">
              <a:buNone/>
            </a:pPr>
            <a:r>
              <a:rPr lang="zh-CN" altLang="en-US" sz="4000">
                <a:sym typeface="+mn-ea"/>
              </a:rPr>
              <a:t>材料题考查聚焦</a:t>
            </a:r>
            <a:endParaRPr lang="zh-CN" altLang="en-US" sz="4000">
              <a:sym typeface="+mn-ea"/>
            </a:endParaRPr>
          </a:p>
          <a:p>
            <a:pPr marL="0" indent="0">
              <a:buNone/>
            </a:pPr>
            <a:endParaRPr lang="zh-CN" altLang="en-US" sz="4000">
              <a:sym typeface="+mn-ea"/>
            </a:endParaRPr>
          </a:p>
        </p:txBody>
      </p:sp>
      <p:pic>
        <p:nvPicPr>
          <p:cNvPr id="4" name="图片 3" descr="徽标_副本"/>
          <p:cNvPicPr>
            <a:picLocks noChangeAspect="1"/>
          </p:cNvPicPr>
          <p:nvPr>
            <p:custDataLst>
              <p:tags r:id="rId1"/>
            </p:custDataLst>
          </p:nvPr>
        </p:nvPicPr>
        <p:blipFill>
          <a:blip r:embed="rId2">
            <a:alphaModFix amt="7000"/>
          </a:blip>
          <a:stretch>
            <a:fillRect/>
          </a:stretch>
        </p:blipFill>
        <p:spPr>
          <a:xfrm>
            <a:off x="2877185" y="-180340"/>
            <a:ext cx="7058025" cy="687070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273050"/>
            <a:ext cx="12192000" cy="583565"/>
          </a:xfrm>
          <a:prstGeom prst="rect">
            <a:avLst/>
          </a:prstGeom>
          <a:noFill/>
        </p:spPr>
        <p:txBody>
          <a:bodyPr wrap="square" rtlCol="0">
            <a:spAutoFit/>
          </a:bodyPr>
          <a:lstStyle/>
          <a:p>
            <a:pPr algn="ctr"/>
            <a:r>
              <a:rPr lang="zh-CN" altLang="en-US" sz="3200" dirty="0">
                <a:solidFill>
                  <a:schemeClr val="accent3"/>
                </a:solidFill>
                <a:latin typeface="+mj-lt"/>
                <a:ea typeface="+mj-ea"/>
                <a:cs typeface="+mj-cs"/>
              </a:rPr>
              <a:t>中国古代史材料题考查聚焦</a:t>
            </a:r>
            <a:endParaRPr lang="zh-CN" altLang="en-US" sz="2800" dirty="0"/>
          </a:p>
        </p:txBody>
      </p:sp>
      <p:pic>
        <p:nvPicPr>
          <p:cNvPr id="4" name="图片 3"/>
          <p:cNvPicPr>
            <a:picLocks noChangeAspect="1"/>
          </p:cNvPicPr>
          <p:nvPr/>
        </p:nvPicPr>
        <p:blipFill>
          <a:blip r:embed="rId1"/>
          <a:stretch>
            <a:fillRect/>
          </a:stretch>
        </p:blipFill>
        <p:spPr>
          <a:xfrm>
            <a:off x="665480" y="944710"/>
            <a:ext cx="10795000" cy="5481490"/>
          </a:xfrm>
          <a:prstGeom prst="rect">
            <a:avLst/>
          </a:prstGeom>
        </p:spPr>
      </p:pic>
      <p:sp>
        <p:nvSpPr>
          <p:cNvPr id="6" name="文本框 5"/>
          <p:cNvSpPr txBox="1"/>
          <p:nvPr/>
        </p:nvSpPr>
        <p:spPr>
          <a:xfrm>
            <a:off x="1508760" y="795020"/>
            <a:ext cx="9407525" cy="583565"/>
          </a:xfrm>
          <a:prstGeom prst="rect">
            <a:avLst/>
          </a:prstGeom>
          <a:solidFill>
            <a:srgbClr val="FFFF00"/>
          </a:solidFill>
        </p:spPr>
        <p:txBody>
          <a:bodyPr wrap="square" rtlCol="0">
            <a:spAutoFit/>
          </a:bodyPr>
          <a:lstStyle/>
          <a:p>
            <a:pPr algn="ctr"/>
            <a:r>
              <a:rPr lang="zh-CN" altLang="en-US" sz="3200" dirty="0">
                <a:solidFill>
                  <a:schemeClr val="tx1"/>
                </a:solidFill>
              </a:rPr>
              <a:t>中国古代大一统国家建立与巩固统一的措施及意义</a:t>
            </a:r>
            <a:endParaRPr lang="zh-CN" altLang="en-US" sz="3200" dirty="0">
              <a:solidFill>
                <a:schemeClr val="tx1"/>
              </a:solidFill>
            </a:endParaRPr>
          </a:p>
        </p:txBody>
      </p:sp>
      <p:pic>
        <p:nvPicPr>
          <p:cNvPr id="3" name="图片 2" descr="徽标_副本"/>
          <p:cNvPicPr>
            <a:picLocks noChangeAspect="1"/>
          </p:cNvPicPr>
          <p:nvPr>
            <p:custDataLst>
              <p:tags r:id="rId2"/>
            </p:custDataLst>
          </p:nvPr>
        </p:nvPicPr>
        <p:blipFill>
          <a:blip r:embed="rId3">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273050"/>
            <a:ext cx="12192000" cy="583565"/>
          </a:xfrm>
          <a:prstGeom prst="rect">
            <a:avLst/>
          </a:prstGeom>
          <a:noFill/>
        </p:spPr>
        <p:txBody>
          <a:bodyPr wrap="square" rtlCol="0">
            <a:spAutoFit/>
          </a:bodyPr>
          <a:lstStyle/>
          <a:p>
            <a:pPr algn="ctr"/>
            <a:r>
              <a:rPr lang="zh-CN" altLang="en-US" sz="3200" dirty="0">
                <a:solidFill>
                  <a:schemeClr val="accent3"/>
                </a:solidFill>
                <a:latin typeface="+mj-lt"/>
                <a:ea typeface="+mj-ea"/>
                <a:cs typeface="+mj-cs"/>
              </a:rPr>
              <a:t>中国近代史材料题考查聚焦</a:t>
            </a:r>
            <a:endParaRPr lang="zh-CN" altLang="en-US" sz="2800" dirty="0"/>
          </a:p>
        </p:txBody>
      </p:sp>
      <p:pic>
        <p:nvPicPr>
          <p:cNvPr id="2" name="图片 1"/>
          <p:cNvPicPr>
            <a:picLocks noChangeAspect="1"/>
          </p:cNvPicPr>
          <p:nvPr/>
        </p:nvPicPr>
        <p:blipFill>
          <a:blip r:embed="rId1"/>
          <a:stretch>
            <a:fillRect/>
          </a:stretch>
        </p:blipFill>
        <p:spPr>
          <a:xfrm>
            <a:off x="476250" y="949325"/>
            <a:ext cx="11239500" cy="5391785"/>
          </a:xfrm>
          <a:prstGeom prst="rect">
            <a:avLst/>
          </a:prstGeom>
        </p:spPr>
      </p:pic>
      <p:sp>
        <p:nvSpPr>
          <p:cNvPr id="6" name="文本框 5"/>
          <p:cNvSpPr txBox="1"/>
          <p:nvPr/>
        </p:nvSpPr>
        <p:spPr>
          <a:xfrm>
            <a:off x="2880360" y="655320"/>
            <a:ext cx="4560570" cy="583565"/>
          </a:xfrm>
          <a:prstGeom prst="rect">
            <a:avLst/>
          </a:prstGeom>
          <a:solidFill>
            <a:srgbClr val="FFFF00"/>
          </a:solidFill>
        </p:spPr>
        <p:txBody>
          <a:bodyPr wrap="square" rtlCol="0">
            <a:spAutoFit/>
          </a:bodyPr>
          <a:lstStyle/>
          <a:p>
            <a:pPr lvl="0" algn="ctr">
              <a:buClrTx/>
              <a:buSzTx/>
              <a:buFontTx/>
            </a:pPr>
            <a:r>
              <a:rPr lang="zh-CN" altLang="en-US" sz="3200" dirty="0">
                <a:sym typeface="+mn-ea"/>
              </a:rPr>
              <a:t>中国共产党的革命历程</a:t>
            </a:r>
            <a:endParaRPr lang="zh-CN" altLang="en-US" sz="3200" dirty="0">
              <a:sym typeface="+mn-ea"/>
            </a:endParaRPr>
          </a:p>
        </p:txBody>
      </p:sp>
      <p:pic>
        <p:nvPicPr>
          <p:cNvPr id="3" name="图片 2" descr="徽标_副本"/>
          <p:cNvPicPr>
            <a:picLocks noChangeAspect="1"/>
          </p:cNvPicPr>
          <p:nvPr>
            <p:custDataLst>
              <p:tags r:id="rId2"/>
            </p:custDataLst>
          </p:nvPr>
        </p:nvPicPr>
        <p:blipFill>
          <a:blip r:embed="rId3">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273050"/>
            <a:ext cx="12192000" cy="583565"/>
          </a:xfrm>
          <a:prstGeom prst="rect">
            <a:avLst/>
          </a:prstGeom>
          <a:noFill/>
        </p:spPr>
        <p:txBody>
          <a:bodyPr wrap="square" rtlCol="0">
            <a:spAutoFit/>
          </a:bodyPr>
          <a:lstStyle/>
          <a:p>
            <a:pPr algn="ctr"/>
            <a:r>
              <a:rPr lang="zh-CN" altLang="en-US" sz="3200" dirty="0">
                <a:solidFill>
                  <a:schemeClr val="accent3"/>
                </a:solidFill>
                <a:latin typeface="+mj-lt"/>
                <a:ea typeface="+mj-ea"/>
                <a:cs typeface="+mj-cs"/>
              </a:rPr>
              <a:t>中国现代史材料题考查聚焦</a:t>
            </a:r>
            <a:endParaRPr lang="zh-CN" altLang="en-US" sz="3200" dirty="0">
              <a:solidFill>
                <a:schemeClr val="accent3"/>
              </a:solidFill>
              <a:latin typeface="+mj-lt"/>
              <a:ea typeface="+mj-ea"/>
              <a:cs typeface="+mj-cs"/>
            </a:endParaRPr>
          </a:p>
        </p:txBody>
      </p:sp>
      <p:pic>
        <p:nvPicPr>
          <p:cNvPr id="3" name="图片 2"/>
          <p:cNvPicPr>
            <a:picLocks noChangeAspect="1"/>
          </p:cNvPicPr>
          <p:nvPr/>
        </p:nvPicPr>
        <p:blipFill>
          <a:blip r:embed="rId1"/>
          <a:stretch>
            <a:fillRect/>
          </a:stretch>
        </p:blipFill>
        <p:spPr>
          <a:xfrm>
            <a:off x="276225" y="892175"/>
            <a:ext cx="11784965" cy="5378450"/>
          </a:xfrm>
          <a:prstGeom prst="rect">
            <a:avLst/>
          </a:prstGeom>
        </p:spPr>
      </p:pic>
      <p:sp>
        <p:nvSpPr>
          <p:cNvPr id="6" name="文本框 5"/>
          <p:cNvSpPr txBox="1"/>
          <p:nvPr/>
        </p:nvSpPr>
        <p:spPr>
          <a:xfrm>
            <a:off x="683260" y="655320"/>
            <a:ext cx="10579735" cy="583565"/>
          </a:xfrm>
          <a:prstGeom prst="rect">
            <a:avLst/>
          </a:prstGeom>
          <a:solidFill>
            <a:srgbClr val="FFFF00"/>
          </a:solidFill>
        </p:spPr>
        <p:txBody>
          <a:bodyPr wrap="square" rtlCol="0">
            <a:spAutoFit/>
          </a:bodyPr>
          <a:lstStyle/>
          <a:p>
            <a:pPr lvl="0" algn="ctr">
              <a:buClrTx/>
              <a:buSzTx/>
              <a:buFontTx/>
            </a:pPr>
            <a:r>
              <a:rPr lang="zh-CN" altLang="en-US" sz="3200" dirty="0">
                <a:sym typeface="+mn-ea"/>
              </a:rPr>
              <a:t>新中国社会主义制度的建立、探索过程和改革开放的进程</a:t>
            </a:r>
            <a:endParaRPr lang="zh-CN" altLang="en-US" sz="3200" dirty="0">
              <a:sym typeface="+mn-ea"/>
            </a:endParaRPr>
          </a:p>
        </p:txBody>
      </p:sp>
      <p:pic>
        <p:nvPicPr>
          <p:cNvPr id="2" name="图片 1" descr="徽标_副本"/>
          <p:cNvPicPr>
            <a:picLocks noChangeAspect="1"/>
          </p:cNvPicPr>
          <p:nvPr>
            <p:custDataLst>
              <p:tags r:id="rId2"/>
            </p:custDataLst>
          </p:nvPr>
        </p:nvPicPr>
        <p:blipFill>
          <a:blip r:embed="rId3">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250825" y="795020"/>
          <a:ext cx="11727815" cy="5758180"/>
        </p:xfrm>
        <a:graphic>
          <a:graphicData uri="http://schemas.openxmlformats.org/drawingml/2006/table">
            <a:tbl>
              <a:tblPr/>
              <a:tblGrid>
                <a:gridCol w="1498600"/>
                <a:gridCol w="5666740"/>
                <a:gridCol w="2106295"/>
                <a:gridCol w="2456180"/>
              </a:tblGrid>
              <a:tr h="434340">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出处</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知识点</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设问方式</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考查方式</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四川，2023</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文艺复兴</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知识判断及再现类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rowSpan="3">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湖南，2022</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文艺复兴；宗教改革</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知识判断及再现类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文艺复兴；宗教改革；近代科学的兴起；启蒙运动</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知识再现及认识类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资产阶级革命及资本主义制度的确立</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知识再现与影响类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rowSpan="2">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北京，2021</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工业革命的影响；</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知识判断及再现类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新航路开辟与全球联系的初步建立</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文献类、数据图表类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rowSpan="2">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北京，2023</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拉丁美洲的独立运动</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原因背景类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新航路开辟与全球联系的初步建立</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概括类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时间轴</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rowSpan="2">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福建，2022</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工业革命的背景及影响；两次工业革命</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知识判断及再现类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史学论述</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史学方法类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321310">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海南，2021</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新航路开辟与全球联系的初步建立</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知识再现及认识类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江苏，2023</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第一次工业革命的进程</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知识判断及再现类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山东，2022</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工业革命的背景及影响；两次工业革命</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知识再现与影响类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四川，2021</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两次工业革命；</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知识判断及再现类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rowSpan="2">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浙江，2022</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近代科学的兴起</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概括类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文献类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131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buNone/>
                      </a:pPr>
                      <a:r>
                        <a:rPr lang="zh-CN" sz="1800" b="0">
                          <a:solidFill>
                            <a:srgbClr val="000000"/>
                          </a:solidFill>
                          <a:latin typeface="Arial" panose="020B0604020202020204" pitchFamily="34" charset="0"/>
                          <a:ea typeface="宋体" panose="02010600030101010101" pitchFamily="2" charset="-122"/>
                        </a:rPr>
                        <a:t>科学社会主义的创立与传播</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知识判断及再现类</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bl>
          </a:graphicData>
        </a:graphic>
      </p:graphicFrame>
      <p:sp>
        <p:nvSpPr>
          <p:cNvPr id="5" name="文本框 4"/>
          <p:cNvSpPr txBox="1"/>
          <p:nvPr/>
        </p:nvSpPr>
        <p:spPr>
          <a:xfrm>
            <a:off x="0" y="273050"/>
            <a:ext cx="12192000" cy="583565"/>
          </a:xfrm>
          <a:prstGeom prst="rect">
            <a:avLst/>
          </a:prstGeom>
          <a:noFill/>
        </p:spPr>
        <p:txBody>
          <a:bodyPr wrap="square" rtlCol="0">
            <a:spAutoFit/>
          </a:bodyPr>
          <a:lstStyle/>
          <a:p>
            <a:pPr algn="ctr"/>
            <a:r>
              <a:rPr lang="zh-CN" altLang="en-US" sz="3200" dirty="0">
                <a:solidFill>
                  <a:schemeClr val="accent3"/>
                </a:solidFill>
                <a:latin typeface="+mj-lt"/>
                <a:ea typeface="+mj-ea"/>
                <a:cs typeface="+mj-cs"/>
              </a:rPr>
              <a:t>世界近代史材料题考查聚焦</a:t>
            </a:r>
            <a:endParaRPr lang="zh-CN" altLang="en-US" sz="2800" dirty="0"/>
          </a:p>
        </p:txBody>
      </p:sp>
      <p:sp>
        <p:nvSpPr>
          <p:cNvPr id="6" name="文本框 5"/>
          <p:cNvSpPr txBox="1"/>
          <p:nvPr/>
        </p:nvSpPr>
        <p:spPr>
          <a:xfrm>
            <a:off x="1434465" y="811212"/>
            <a:ext cx="6249035" cy="583565"/>
          </a:xfrm>
          <a:prstGeom prst="rect">
            <a:avLst/>
          </a:prstGeom>
          <a:solidFill>
            <a:srgbClr val="FFFF00"/>
          </a:solidFill>
        </p:spPr>
        <p:txBody>
          <a:bodyPr wrap="square" rtlCol="0">
            <a:spAutoFit/>
          </a:bodyPr>
          <a:lstStyle/>
          <a:p>
            <a:pPr lvl="0" algn="ctr">
              <a:buClrTx/>
              <a:buSzTx/>
              <a:buFontTx/>
            </a:pPr>
            <a:r>
              <a:rPr lang="zh-CN" altLang="en-US" sz="3200" dirty="0">
                <a:sym typeface="+mn-ea"/>
              </a:rPr>
              <a:t>《纲要》（下）三、四、五单元</a:t>
            </a:r>
            <a:endParaRPr lang="zh-CN" altLang="en-US" sz="3200" dirty="0">
              <a:sym typeface="+mn-ea"/>
            </a:endParaRPr>
          </a:p>
        </p:txBody>
      </p:sp>
      <p:pic>
        <p:nvPicPr>
          <p:cNvPr id="3" name="图片 2" descr="徽标_副本"/>
          <p:cNvPicPr>
            <a:picLocks noChangeAspect="1"/>
          </p:cNvPicPr>
          <p:nvPr>
            <p:custDataLst>
              <p:tags r:id="rId2"/>
            </p:custDataLst>
          </p:nvPr>
        </p:nvPicPr>
        <p:blipFill>
          <a:blip r:embed="rId3">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463550"/>
            <a:ext cx="12192000" cy="583565"/>
          </a:xfrm>
          <a:prstGeom prst="rect">
            <a:avLst/>
          </a:prstGeom>
          <a:noFill/>
        </p:spPr>
        <p:txBody>
          <a:bodyPr wrap="square" rtlCol="0">
            <a:spAutoFit/>
          </a:bodyPr>
          <a:lstStyle/>
          <a:p>
            <a:pPr algn="ctr"/>
            <a:r>
              <a:rPr lang="zh-CN" altLang="en-US" sz="3200" dirty="0">
                <a:solidFill>
                  <a:schemeClr val="accent3"/>
                </a:solidFill>
                <a:latin typeface="+mj-lt"/>
                <a:ea typeface="+mj-ea"/>
                <a:cs typeface="+mj-cs"/>
              </a:rPr>
              <a:t>世界现代史材料题考查聚焦</a:t>
            </a:r>
            <a:endParaRPr lang="zh-CN" altLang="en-US" sz="3200" dirty="0"/>
          </a:p>
        </p:txBody>
      </p:sp>
      <p:pic>
        <p:nvPicPr>
          <p:cNvPr id="3" name="图片 2"/>
          <p:cNvPicPr>
            <a:picLocks noChangeAspect="1"/>
          </p:cNvPicPr>
          <p:nvPr/>
        </p:nvPicPr>
        <p:blipFill>
          <a:blip r:embed="rId1"/>
          <a:stretch>
            <a:fillRect/>
          </a:stretch>
        </p:blipFill>
        <p:spPr>
          <a:xfrm>
            <a:off x="634365" y="1892300"/>
            <a:ext cx="11214735" cy="1117600"/>
          </a:xfrm>
          <a:prstGeom prst="rect">
            <a:avLst/>
          </a:prstGeom>
        </p:spPr>
      </p:pic>
      <p:pic>
        <p:nvPicPr>
          <p:cNvPr id="2" name="图片 1" descr="徽标_副本"/>
          <p:cNvPicPr>
            <a:picLocks noChangeAspect="1"/>
          </p:cNvPicPr>
          <p:nvPr>
            <p:custDataLst>
              <p:tags r:id="rId2"/>
            </p:custDataLst>
          </p:nvPr>
        </p:nvPicPr>
        <p:blipFill>
          <a:blip r:embed="rId3">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59261" y="617174"/>
            <a:ext cx="8843734" cy="2996918"/>
            <a:chOff x="3321087" y="4343084"/>
            <a:chExt cx="5729288" cy="1941511"/>
          </a:xfrm>
        </p:grpSpPr>
        <p:grpSp>
          <p:nvGrpSpPr>
            <p:cNvPr id="2" name="组合 1"/>
            <p:cNvGrpSpPr/>
            <p:nvPr/>
          </p:nvGrpSpPr>
          <p:grpSpPr bwMode="auto">
            <a:xfrm>
              <a:off x="3321087" y="4343084"/>
              <a:ext cx="5729288" cy="1941511"/>
              <a:chOff x="238407" y="766950"/>
              <a:chExt cx="5728511" cy="1940705"/>
            </a:xfrm>
          </p:grpSpPr>
          <p:grpSp>
            <p:nvGrpSpPr>
              <p:cNvPr id="4" name="组合 3"/>
              <p:cNvGrpSpPr/>
              <p:nvPr/>
            </p:nvGrpSpPr>
            <p:grpSpPr bwMode="auto">
              <a:xfrm>
                <a:off x="238407" y="766950"/>
                <a:ext cx="5725336" cy="1940705"/>
                <a:chOff x="238407" y="766950"/>
                <a:chExt cx="5725336" cy="1940705"/>
              </a:xfrm>
            </p:grpSpPr>
            <p:sp>
              <p:nvSpPr>
                <p:cNvPr id="6" name="矩形 5"/>
                <p:cNvSpPr/>
                <p:nvPr/>
              </p:nvSpPr>
              <p:spPr>
                <a:xfrm>
                  <a:off x="238407" y="997041"/>
                  <a:ext cx="5712639" cy="1521781"/>
                </a:xfrm>
                <a:prstGeom prst="rect">
                  <a:avLst/>
                </a:pr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7" name="文本框 61"/>
                <p:cNvSpPr txBox="1"/>
                <p:nvPr/>
              </p:nvSpPr>
              <p:spPr>
                <a:xfrm>
                  <a:off x="382055" y="766950"/>
                  <a:ext cx="3081998" cy="298124"/>
                </a:xfrm>
                <a:prstGeom prst="rect">
                  <a:avLst/>
                </a:prstGeom>
                <a:blipFill>
                  <a:blip r:embed="rId1"/>
                  <a:stretch>
                    <a:fillRect t="-45000"/>
                  </a:stretch>
                </a:blipFill>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r>
                    <a:rPr lang="zh-CN" altLang="en-US" sz="2400" dirty="0">
                      <a:solidFill>
                        <a:schemeClr val="bg2">
                          <a:lumMod val="25000"/>
                        </a:schemeClr>
                      </a:solidFill>
                      <a:latin typeface="+mn-lt"/>
                      <a:ea typeface="+mn-ea"/>
                    </a:rPr>
                    <a:t>考查标高</a:t>
                  </a:r>
                  <a:endParaRPr lang="zh-CN" altLang="en-US" sz="2400" dirty="0">
                    <a:solidFill>
                      <a:schemeClr val="bg2">
                        <a:lumMod val="25000"/>
                      </a:schemeClr>
                    </a:solidFill>
                    <a:latin typeface="+mn-lt"/>
                    <a:ea typeface="+mn-ea"/>
                  </a:endParaRPr>
                </a:p>
              </p:txBody>
            </p:sp>
            <p:sp>
              <p:nvSpPr>
                <p:cNvPr id="8" name="矩形 7"/>
                <p:cNvSpPr/>
                <p:nvPr/>
              </p:nvSpPr>
              <p:spPr>
                <a:xfrm>
                  <a:off x="586023" y="781231"/>
                  <a:ext cx="171427" cy="461771"/>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grpSp>
              <p:nvGrpSpPr>
                <p:cNvPr id="9" name="组合 8"/>
                <p:cNvGrpSpPr/>
                <p:nvPr/>
              </p:nvGrpSpPr>
              <p:grpSpPr bwMode="auto">
                <a:xfrm>
                  <a:off x="5349462" y="2101482"/>
                  <a:ext cx="614281" cy="606173"/>
                  <a:chOff x="5502265" y="2295239"/>
                  <a:chExt cx="461321" cy="455232"/>
                </a:xfrm>
              </p:grpSpPr>
              <p:sp>
                <p:nvSpPr>
                  <p:cNvPr id="10" name="矩形 9"/>
                  <p:cNvSpPr/>
                  <p:nvPr/>
                </p:nvSpPr>
                <p:spPr>
                  <a:xfrm>
                    <a:off x="5594053" y="2381042"/>
                    <a:ext cx="369533" cy="36942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11" name="矩形 10"/>
                  <p:cNvSpPr/>
                  <p:nvPr/>
                </p:nvSpPr>
                <p:spPr>
                  <a:xfrm>
                    <a:off x="5502265" y="2295239"/>
                    <a:ext cx="255097" cy="255025"/>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grpSp>
          </p:grpSp>
          <p:sp>
            <p:nvSpPr>
              <p:cNvPr id="5" name="文本框 79"/>
              <p:cNvSpPr txBox="1">
                <a:spLocks noChangeArrowheads="1"/>
              </p:cNvSpPr>
              <p:nvPr/>
            </p:nvSpPr>
            <p:spPr bwMode="auto">
              <a:xfrm>
                <a:off x="5488594" y="2241447"/>
                <a:ext cx="4783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endParaRPr lang="zh-CN" altLang="en-US" sz="2000" dirty="0">
                  <a:solidFill>
                    <a:schemeClr val="bg1"/>
                  </a:solidFill>
                  <a:latin typeface="Impact" panose="020B0806030902050204" pitchFamily="34" charset="0"/>
                </a:endParaRPr>
              </a:p>
            </p:txBody>
          </p:sp>
        </p:grpSp>
        <p:sp>
          <p:nvSpPr>
            <p:cNvPr id="13" name="文本框 12"/>
            <p:cNvSpPr txBox="1"/>
            <p:nvPr/>
          </p:nvSpPr>
          <p:spPr>
            <a:xfrm>
              <a:off x="3464754" y="4833382"/>
              <a:ext cx="5530174" cy="537668"/>
            </a:xfrm>
            <a:prstGeom prst="rect">
              <a:avLst/>
            </a:prstGeom>
            <a:noFill/>
          </p:spPr>
          <p:txBody>
            <a:bodyPr wrap="square">
              <a:spAutoFit/>
            </a:bodyPr>
            <a:lstStyle/>
            <a:p>
              <a:pPr marL="0" indent="0">
                <a:buNone/>
              </a:pPr>
              <a:r>
                <a:rPr lang="zh-CN" altLang="en-US" sz="2400" dirty="0"/>
                <a:t>以必修课程为考试内容，达到学业质量水平2，即为合格；</a:t>
              </a:r>
              <a:endParaRPr lang="zh-CN" altLang="en-US" sz="2400" dirty="0"/>
            </a:p>
            <a:p>
              <a:pPr marL="0" indent="0">
                <a:buNone/>
              </a:pPr>
              <a:r>
                <a:rPr lang="en-US" altLang="zh-CN" sz="2400" dirty="0">
                  <a:sym typeface="+mn-ea"/>
                </a:rPr>
                <a:t>   ——</a:t>
              </a:r>
              <a:r>
                <a:rPr lang="zh-CN" altLang="en-US" sz="2400" dirty="0">
                  <a:sym typeface="+mn-ea"/>
                </a:rPr>
                <a:t>《普通高中历史课程标准》（20</a:t>
              </a:r>
              <a:r>
                <a:rPr lang="en-US" altLang="zh-CN" sz="2400" dirty="0">
                  <a:sym typeface="+mn-ea"/>
                </a:rPr>
                <a:t>1</a:t>
              </a:r>
              <a:r>
                <a:rPr lang="zh-CN" altLang="en-US" sz="2400" dirty="0">
                  <a:sym typeface="+mn-ea"/>
                </a:rPr>
                <a:t>7版2020年修订）5</a:t>
              </a:r>
              <a:r>
                <a:rPr lang="en-US" altLang="zh-CN" sz="2400" dirty="0">
                  <a:sym typeface="+mn-ea"/>
                </a:rPr>
                <a:t>8</a:t>
              </a:r>
              <a:r>
                <a:rPr lang="zh-CN" altLang="en-US" sz="2400" dirty="0">
                  <a:sym typeface="+mn-ea"/>
                </a:rPr>
                <a:t>页</a:t>
              </a:r>
              <a:endParaRPr lang="zh-CN" altLang="en-US" sz="2400" dirty="0"/>
            </a:p>
          </p:txBody>
        </p:sp>
      </p:grpSp>
      <p:grpSp>
        <p:nvGrpSpPr>
          <p:cNvPr id="28" name="组合 27"/>
          <p:cNvGrpSpPr/>
          <p:nvPr/>
        </p:nvGrpSpPr>
        <p:grpSpPr>
          <a:xfrm>
            <a:off x="1383048" y="3213968"/>
            <a:ext cx="10111647" cy="3473450"/>
            <a:chOff x="-189378" y="3137902"/>
            <a:chExt cx="10111647" cy="3473450"/>
          </a:xfrm>
        </p:grpSpPr>
        <p:grpSp>
          <p:nvGrpSpPr>
            <p:cNvPr id="18" name="组合 17"/>
            <p:cNvGrpSpPr/>
            <p:nvPr/>
          </p:nvGrpSpPr>
          <p:grpSpPr bwMode="auto">
            <a:xfrm>
              <a:off x="-189378" y="3137902"/>
              <a:ext cx="10111647" cy="3265831"/>
              <a:chOff x="-2508" y="781231"/>
              <a:chExt cx="5966251" cy="1926424"/>
            </a:xfrm>
          </p:grpSpPr>
          <p:sp>
            <p:nvSpPr>
              <p:cNvPr id="20" name="矩形 19"/>
              <p:cNvSpPr/>
              <p:nvPr/>
            </p:nvSpPr>
            <p:spPr>
              <a:xfrm>
                <a:off x="-2508" y="996983"/>
                <a:ext cx="5953567" cy="1521874"/>
              </a:xfrm>
              <a:prstGeom prst="rect">
                <a:avLst/>
              </a:pr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21" name="文本框 61"/>
              <p:cNvSpPr txBox="1"/>
              <p:nvPr/>
            </p:nvSpPr>
            <p:spPr>
              <a:xfrm>
                <a:off x="382055" y="845235"/>
                <a:ext cx="3081998" cy="271563"/>
              </a:xfrm>
              <a:prstGeom prst="rect">
                <a:avLst/>
              </a:prstGeom>
              <a:blipFill>
                <a:blip r:embed="rId1"/>
                <a:stretch>
                  <a:fillRect t="-45000"/>
                </a:stretch>
              </a:blipFill>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r>
                  <a:rPr lang="zh-CN" altLang="en-US" sz="2400" dirty="0">
                    <a:solidFill>
                      <a:schemeClr val="bg2">
                        <a:lumMod val="25000"/>
                      </a:schemeClr>
                    </a:solidFill>
                    <a:latin typeface="+mn-lt"/>
                    <a:ea typeface="+mn-ea"/>
                  </a:rPr>
                  <a:t>命题主要原则</a:t>
                </a:r>
                <a:endParaRPr lang="zh-CN" altLang="en-US" sz="2400" dirty="0">
                  <a:solidFill>
                    <a:schemeClr val="bg2">
                      <a:lumMod val="25000"/>
                    </a:schemeClr>
                  </a:solidFill>
                  <a:latin typeface="+mn-lt"/>
                  <a:ea typeface="+mn-ea"/>
                </a:endParaRPr>
              </a:p>
            </p:txBody>
          </p:sp>
          <p:sp>
            <p:nvSpPr>
              <p:cNvPr id="22" name="矩形 21"/>
              <p:cNvSpPr/>
              <p:nvPr/>
            </p:nvSpPr>
            <p:spPr>
              <a:xfrm>
                <a:off x="586023" y="781231"/>
                <a:ext cx="171427" cy="461771"/>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grpSp>
            <p:nvGrpSpPr>
              <p:cNvPr id="23" name="组合 22"/>
              <p:cNvGrpSpPr/>
              <p:nvPr/>
            </p:nvGrpSpPr>
            <p:grpSpPr bwMode="auto">
              <a:xfrm>
                <a:off x="5349462" y="2101482"/>
                <a:ext cx="614281" cy="606173"/>
                <a:chOff x="5502265" y="2295239"/>
                <a:chExt cx="461321" cy="455232"/>
              </a:xfrm>
            </p:grpSpPr>
            <p:sp>
              <p:nvSpPr>
                <p:cNvPr id="24" name="矩形 23"/>
                <p:cNvSpPr/>
                <p:nvPr/>
              </p:nvSpPr>
              <p:spPr>
                <a:xfrm>
                  <a:off x="5594053" y="2381042"/>
                  <a:ext cx="369533" cy="36942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p>
              </p:txBody>
            </p:sp>
            <p:sp>
              <p:nvSpPr>
                <p:cNvPr id="25" name="矩形 24"/>
                <p:cNvSpPr/>
                <p:nvPr/>
              </p:nvSpPr>
              <p:spPr>
                <a:xfrm>
                  <a:off x="5502265" y="2295239"/>
                  <a:ext cx="255097" cy="255025"/>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grpSp>
        </p:grpSp>
        <p:sp>
          <p:nvSpPr>
            <p:cNvPr id="17" name="文本框 16"/>
            <p:cNvSpPr txBox="1"/>
            <p:nvPr/>
          </p:nvSpPr>
          <p:spPr>
            <a:xfrm>
              <a:off x="-189378" y="3750042"/>
              <a:ext cx="9999980" cy="2861310"/>
            </a:xfrm>
            <a:prstGeom prst="rect">
              <a:avLst/>
            </a:prstGeom>
            <a:noFill/>
          </p:spPr>
          <p:txBody>
            <a:bodyPr wrap="square">
              <a:spAutoFit/>
            </a:bodyPr>
            <a:lstStyle/>
            <a:p>
              <a:pPr marL="0" indent="0">
                <a:lnSpc>
                  <a:spcPct val="150000"/>
                </a:lnSpc>
                <a:buNone/>
              </a:pPr>
              <a:r>
                <a:rPr lang="zh-CN" altLang="en-US" sz="2400" dirty="0"/>
                <a:t>（1）以历史课程标准为依据</a:t>
              </a:r>
              <a:endParaRPr lang="zh-CN" altLang="en-US" sz="2400" dirty="0"/>
            </a:p>
            <a:p>
              <a:pPr marL="0" indent="0">
                <a:lnSpc>
                  <a:spcPct val="150000"/>
                </a:lnSpc>
                <a:buNone/>
              </a:pPr>
              <a:r>
                <a:rPr lang="zh-CN" altLang="en-US" sz="2400" dirty="0"/>
                <a:t>（2）以考查历史学科核心素养为目的</a:t>
              </a:r>
              <a:endParaRPr lang="zh-CN" altLang="en-US" sz="2400" dirty="0"/>
            </a:p>
            <a:p>
              <a:pPr marL="0" indent="0">
                <a:lnSpc>
                  <a:spcPct val="150000"/>
                </a:lnSpc>
                <a:buNone/>
              </a:pPr>
              <a:r>
                <a:rPr lang="zh-CN" altLang="en-US" sz="2400" dirty="0"/>
                <a:t>（</a:t>
              </a:r>
              <a:r>
                <a:rPr lang="en-US" altLang="zh-CN" sz="2400" dirty="0"/>
                <a:t>3</a:t>
              </a:r>
              <a:r>
                <a:rPr lang="zh-CN" altLang="en-US" sz="2400" dirty="0"/>
                <a:t>）以新情境下的问题解决为重心：学习情境、生活情境、社会情境、学术情境。</a:t>
              </a:r>
              <a:endParaRPr lang="zh-CN" altLang="en-US" sz="2400" dirty="0"/>
            </a:p>
            <a:p>
              <a:pPr marL="0" indent="0">
                <a:lnSpc>
                  <a:spcPct val="150000"/>
                </a:lnSpc>
                <a:buNone/>
              </a:pPr>
              <a:r>
                <a:rPr lang="en-US" altLang="zh-CN" sz="2400" dirty="0"/>
                <a:t>   ——</a:t>
              </a:r>
              <a:r>
                <a:rPr lang="zh-CN" altLang="en-US" sz="2400" dirty="0"/>
                <a:t>《普通高中历史</a:t>
              </a:r>
              <a:r>
                <a:rPr lang="zh-CN" altLang="en-US" sz="2400" dirty="0">
                  <a:sym typeface="+mn-ea"/>
                </a:rPr>
                <a:t>课程标准</a:t>
              </a:r>
              <a:r>
                <a:rPr lang="zh-CN" altLang="en-US" sz="2400" dirty="0"/>
                <a:t>》（20</a:t>
              </a:r>
              <a:r>
                <a:rPr lang="en-US" altLang="zh-CN" sz="2400" dirty="0"/>
                <a:t>1</a:t>
              </a:r>
              <a:r>
                <a:rPr lang="zh-CN" altLang="en-US" sz="2400" dirty="0"/>
                <a:t>7版2020年修订）59页</a:t>
              </a:r>
              <a:endParaRPr lang="zh-CN" altLang="en-US" sz="2400" dirty="0"/>
            </a:p>
          </p:txBody>
        </p:sp>
      </p:grpSp>
      <p:sp>
        <p:nvSpPr>
          <p:cNvPr id="30" name="文本框 29"/>
          <p:cNvSpPr txBox="1"/>
          <p:nvPr/>
        </p:nvSpPr>
        <p:spPr>
          <a:xfrm>
            <a:off x="5950449" y="339113"/>
            <a:ext cx="6095288" cy="1107996"/>
          </a:xfrm>
          <a:prstGeom prst="rect">
            <a:avLst/>
          </a:prstGeom>
          <a:noFill/>
        </p:spPr>
        <p:txBody>
          <a:bodyPr wrap="square">
            <a:spAutoFit/>
          </a:bodyPr>
          <a:lstStyle/>
          <a:p>
            <a:pPr marL="0" indent="0" algn="r">
              <a:buNone/>
            </a:pPr>
            <a:r>
              <a:rPr lang="zh-CN" altLang="en-US" sz="6600" dirty="0">
                <a:solidFill>
                  <a:schemeClr val="accent3">
                    <a:lumMod val="75000"/>
                  </a:schemeClr>
                </a:solidFill>
              </a:rPr>
              <a:t>学</a:t>
            </a:r>
            <a:r>
              <a:rPr lang="zh-CN" altLang="en-US" sz="2400" dirty="0">
                <a:solidFill>
                  <a:schemeClr val="accent3">
                    <a:lumMod val="75000"/>
                  </a:schemeClr>
                </a:solidFill>
              </a:rPr>
              <a:t>业水平合格</a:t>
            </a:r>
            <a:endParaRPr lang="zh-CN" altLang="en-US" sz="2400" dirty="0">
              <a:solidFill>
                <a:schemeClr val="accent3">
                  <a:lumMod val="75000"/>
                </a:schemeClr>
              </a:solidFill>
            </a:endParaRPr>
          </a:p>
        </p:txBody>
      </p:sp>
      <p:sp>
        <p:nvSpPr>
          <p:cNvPr id="3" name="文本框 2"/>
          <p:cNvSpPr txBox="1"/>
          <p:nvPr/>
        </p:nvSpPr>
        <p:spPr>
          <a:xfrm>
            <a:off x="617220" y="2359025"/>
            <a:ext cx="6096000" cy="460375"/>
          </a:xfrm>
          <a:prstGeom prst="rect">
            <a:avLst/>
          </a:prstGeom>
          <a:noFill/>
        </p:spPr>
        <p:txBody>
          <a:bodyPr wrap="square" rtlCol="0" anchor="t">
            <a:spAutoFit/>
          </a:bodyPr>
          <a:p>
            <a:pPr marL="0" indent="0">
              <a:buNone/>
            </a:pPr>
            <a:r>
              <a:rPr lang="en-US" altLang="zh-CN" sz="2400" dirty="0">
                <a:sym typeface="+mn-ea"/>
              </a:rPr>
              <a:t>60</a:t>
            </a:r>
            <a:r>
              <a:rPr lang="zh-CN" altLang="en-US" sz="2400" dirty="0">
                <a:sym typeface="+mn-ea"/>
              </a:rPr>
              <a:t>分及以上为合格，</a:t>
            </a:r>
            <a:r>
              <a:rPr lang="en-US" altLang="zh-CN" sz="2400" dirty="0">
                <a:sym typeface="+mn-ea"/>
              </a:rPr>
              <a:t>60</a:t>
            </a:r>
            <a:r>
              <a:rPr lang="zh-CN" altLang="en-US" sz="2400" dirty="0">
                <a:sym typeface="+mn-ea"/>
              </a:rPr>
              <a:t>分以下须补考。</a:t>
            </a:r>
            <a:endParaRPr lang="zh-CN" altLang="en-US" sz="2400" dirty="0">
              <a:sym typeface="+mn-ea"/>
            </a:endParaRPr>
          </a:p>
        </p:txBody>
      </p:sp>
      <p:pic>
        <p:nvPicPr>
          <p:cNvPr id="12" name="图片 11" descr="徽标_副本"/>
          <p:cNvPicPr>
            <a:picLocks noChangeAspect="1"/>
          </p:cNvPicPr>
          <p:nvPr>
            <p:custDataLst>
              <p:tags r:id="rId2"/>
            </p:custDataLst>
          </p:nvPr>
        </p:nvPicPr>
        <p:blipFill>
          <a:blip r:embed="rId3">
            <a:alphaModFix amt="9000"/>
          </a:blip>
          <a:stretch>
            <a:fillRect/>
          </a:stretch>
        </p:blipFill>
        <p:spPr>
          <a:xfrm>
            <a:off x="2670810" y="0"/>
            <a:ext cx="7058025" cy="6870700"/>
          </a:xfrm>
          <a:prstGeom prst="rect">
            <a:avLst/>
          </a:prstGeom>
        </p:spPr>
      </p:pic>
    </p:spTree>
    <p:custDataLst>
      <p:tags r:id="rId4"/>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0195" y="365125"/>
            <a:ext cx="11064240" cy="1325880"/>
          </a:xfrm>
        </p:spPr>
        <p:txBody>
          <a:bodyPr/>
          <a:lstStyle/>
          <a:p>
            <a:r>
              <a:rPr lang="zh-CN" altLang="en-US"/>
              <a:t>（一）考了什么</a:t>
            </a:r>
            <a:endParaRPr lang="en-US" altLang="zh-CN"/>
          </a:p>
        </p:txBody>
      </p:sp>
      <p:sp>
        <p:nvSpPr>
          <p:cNvPr id="3" name="内容占位符 2"/>
          <p:cNvSpPr>
            <a:spLocks noGrp="1"/>
          </p:cNvSpPr>
          <p:nvPr>
            <p:ph idx="1"/>
          </p:nvPr>
        </p:nvSpPr>
        <p:spPr>
          <a:xfrm>
            <a:off x="592455" y="1824990"/>
            <a:ext cx="11528425" cy="708025"/>
          </a:xfrm>
        </p:spPr>
        <p:txBody>
          <a:bodyPr>
            <a:noAutofit/>
          </a:bodyPr>
          <a:lstStyle/>
          <a:p>
            <a:pPr marL="0" indent="0">
              <a:buNone/>
            </a:pPr>
            <a:r>
              <a:rPr lang="zh-CN" altLang="en-US" sz="4000" dirty="0">
                <a:sym typeface="+mn-ea"/>
              </a:rPr>
              <a:t>各课时内容考查分析</a:t>
            </a:r>
            <a:endParaRPr lang="zh-CN" altLang="en-US" sz="4000" dirty="0">
              <a:sym typeface="+mn-ea"/>
            </a:endParaRPr>
          </a:p>
          <a:p>
            <a:pPr marL="0" indent="0">
              <a:buNone/>
            </a:pPr>
            <a:endParaRPr lang="zh-CN" altLang="en-US" sz="4000" dirty="0">
              <a:sym typeface="+mn-ea"/>
            </a:endParaRPr>
          </a:p>
        </p:txBody>
      </p:sp>
      <p:pic>
        <p:nvPicPr>
          <p:cNvPr id="4" name="图片 3" descr="徽标_副本"/>
          <p:cNvPicPr>
            <a:picLocks noChangeAspect="1"/>
          </p:cNvPicPr>
          <p:nvPr>
            <p:custDataLst>
              <p:tags r:id="rId1"/>
            </p:custDataLst>
          </p:nvPr>
        </p:nvPicPr>
        <p:blipFill>
          <a:blip r:embed="rId2">
            <a:alphaModFix amt="7000"/>
          </a:blip>
          <a:stretch>
            <a:fillRect/>
          </a:stretch>
        </p:blipFill>
        <p:spPr>
          <a:xfrm>
            <a:off x="2877185" y="-180340"/>
            <a:ext cx="7058025" cy="6870700"/>
          </a:xfrm>
          <a:prstGeom prst="rect">
            <a:avLst/>
          </a:prstGeom>
        </p:spPr>
      </p:pic>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4660" y="415290"/>
            <a:ext cx="3764280" cy="630555"/>
          </a:xfrm>
        </p:spPr>
        <p:txBody>
          <a:bodyPr vert="horz" lIns="91440" tIns="45720" rIns="91440" bIns="45720" rtlCol="0" anchor="ctr">
            <a:noAutofit/>
          </a:bodyPr>
          <a:lstStyle/>
          <a:p>
            <a:r>
              <a:rPr lang="zh-CN" altLang="en-US" sz="3200" kern="1200" dirty="0"/>
              <a:t>具体课时考点分析</a:t>
            </a:r>
            <a:endParaRPr lang="zh-CN" altLang="en-US" sz="3200" kern="1200" dirty="0">
              <a:solidFill>
                <a:schemeClr val="tx1"/>
              </a:solidFill>
              <a:latin typeface="+mn-ea"/>
              <a:ea typeface="+mn-ea"/>
              <a:cs typeface="+mn-ea"/>
            </a:endParaRPr>
          </a:p>
        </p:txBody>
      </p:sp>
      <p:sp>
        <p:nvSpPr>
          <p:cNvPr id="7" name="内容占位符 2"/>
          <p:cNvSpPr txBox="1"/>
          <p:nvPr/>
        </p:nvSpPr>
        <p:spPr>
          <a:xfrm>
            <a:off x="132080" y="1823721"/>
            <a:ext cx="4305300" cy="412432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dirty="0">
                <a:solidFill>
                  <a:schemeClr val="accent3"/>
                </a:solidFill>
                <a:latin typeface="+mj-lt"/>
                <a:ea typeface="+mj-ea"/>
                <a:cs typeface="+mj-cs"/>
              </a:rPr>
              <a:t>【学习聚焦】</a:t>
            </a:r>
            <a:endParaRPr lang="zh-CN" altLang="en-US" dirty="0">
              <a:solidFill>
                <a:schemeClr val="accent3"/>
              </a:solidFill>
              <a:latin typeface="+mj-lt"/>
              <a:ea typeface="+mj-ea"/>
              <a:cs typeface="+mj-cs"/>
            </a:endParaRPr>
          </a:p>
          <a:p>
            <a:pPr marL="0" indent="0">
              <a:lnSpc>
                <a:spcPct val="100000"/>
              </a:lnSpc>
              <a:buNone/>
            </a:pPr>
            <a:r>
              <a:rPr lang="zh-CN" altLang="en-US" dirty="0">
                <a:solidFill>
                  <a:schemeClr val="accent3"/>
                </a:solidFill>
                <a:latin typeface="+mj-lt"/>
                <a:ea typeface="+mj-ea"/>
                <a:cs typeface="+mj-cs"/>
              </a:rPr>
              <a:t>1．石器时代人类先后以打制和磨制的石器作为工具；</a:t>
            </a:r>
            <a:endParaRPr lang="zh-CN" altLang="en-US" dirty="0">
              <a:solidFill>
                <a:schemeClr val="accent3"/>
              </a:solidFill>
              <a:latin typeface="+mj-lt"/>
              <a:ea typeface="+mj-ea"/>
              <a:cs typeface="+mj-cs"/>
            </a:endParaRPr>
          </a:p>
          <a:p>
            <a:pPr marL="0" indent="0">
              <a:lnSpc>
                <a:spcPct val="100000"/>
              </a:lnSpc>
              <a:buNone/>
            </a:pPr>
            <a:r>
              <a:rPr lang="zh-CN" altLang="en-US" dirty="0">
                <a:solidFill>
                  <a:schemeClr val="accent3"/>
                </a:solidFill>
                <a:latin typeface="+mj-lt"/>
                <a:ea typeface="+mj-ea"/>
                <a:cs typeface="+mj-cs"/>
              </a:rPr>
              <a:t>2．禹建立了中国最早的奴隶制国家。启继位，世袭制代替了禅让制；</a:t>
            </a:r>
            <a:endParaRPr lang="zh-CN" altLang="en-US" dirty="0">
              <a:solidFill>
                <a:schemeClr val="accent3"/>
              </a:solidFill>
              <a:latin typeface="+mj-lt"/>
              <a:ea typeface="+mj-ea"/>
              <a:cs typeface="+mj-cs"/>
            </a:endParaRPr>
          </a:p>
          <a:p>
            <a:pPr marL="0" indent="0">
              <a:lnSpc>
                <a:spcPct val="100000"/>
              </a:lnSpc>
              <a:buNone/>
            </a:pPr>
            <a:r>
              <a:rPr lang="zh-CN" altLang="en-US" dirty="0">
                <a:solidFill>
                  <a:schemeClr val="accent3"/>
                </a:solidFill>
                <a:latin typeface="+mj-lt"/>
                <a:ea typeface="+mj-ea"/>
                <a:cs typeface="+mj-cs"/>
              </a:rPr>
              <a:t>3．甲骨文证实了文献中关于商朝的部分历史记载。大量的西周青铜器铭文，反映了西周贵族的各种活动；</a:t>
            </a:r>
            <a:endParaRPr lang="zh-CN" altLang="en-US" dirty="0">
              <a:solidFill>
                <a:schemeClr val="accent3"/>
              </a:solidFill>
              <a:latin typeface="+mj-lt"/>
              <a:ea typeface="+mj-ea"/>
              <a:cs typeface="+mj-cs"/>
            </a:endParaRPr>
          </a:p>
          <a:p>
            <a:pPr marL="0" indent="0">
              <a:lnSpc>
                <a:spcPct val="100000"/>
              </a:lnSpc>
              <a:buNone/>
            </a:pPr>
            <a:r>
              <a:rPr lang="zh-CN" altLang="en-US" dirty="0">
                <a:solidFill>
                  <a:schemeClr val="accent3"/>
                </a:solidFill>
                <a:latin typeface="+mj-lt"/>
                <a:ea typeface="+mj-ea"/>
                <a:cs typeface="+mj-cs"/>
              </a:rPr>
              <a:t>4．周天子“天下共主”的地位丧失后，诸侯纷争。各民族进一步交融，华夏族发展壮大。</a:t>
            </a:r>
            <a:endParaRPr lang="zh-CN" altLang="en-US" dirty="0">
              <a:solidFill>
                <a:schemeClr val="accent3"/>
              </a:solidFill>
              <a:latin typeface="+mj-lt"/>
              <a:ea typeface="+mj-ea"/>
              <a:cs typeface="+mj-cs"/>
            </a:endParaRPr>
          </a:p>
        </p:txBody>
      </p:sp>
      <p:sp>
        <p:nvSpPr>
          <p:cNvPr id="15" name="文本框 14"/>
          <p:cNvSpPr txBox="1"/>
          <p:nvPr/>
        </p:nvSpPr>
        <p:spPr>
          <a:xfrm>
            <a:off x="0" y="909955"/>
            <a:ext cx="4438015" cy="633095"/>
          </a:xfrm>
          <a:prstGeom prst="rect">
            <a:avLst/>
          </a:prstGeom>
          <a:noFill/>
        </p:spPr>
        <p:txBody>
          <a:bodyPr wrap="square">
            <a:noAutofit/>
          </a:bodyPr>
          <a:lstStyle/>
          <a:p>
            <a:pPr algn="ctr"/>
            <a:r>
              <a:rPr lang="zh-CN" altLang="en-US" sz="2400" b="0" i="0" u="none" strike="noStrike" dirty="0">
                <a:solidFill>
                  <a:schemeClr val="accent3"/>
                </a:solidFill>
                <a:latin typeface="+mj-lt"/>
                <a:ea typeface="+mj-ea"/>
                <a:cs typeface="+mj-cs"/>
              </a:rPr>
              <a:t>《纲要》（上）第1课</a:t>
            </a:r>
            <a:endParaRPr lang="zh-CN" altLang="en-US" sz="2400" b="0" i="0" u="none" strike="noStrike" dirty="0">
              <a:solidFill>
                <a:schemeClr val="accent3"/>
              </a:solidFill>
              <a:latin typeface="+mj-lt"/>
              <a:ea typeface="+mj-ea"/>
              <a:cs typeface="+mj-cs"/>
            </a:endParaRPr>
          </a:p>
          <a:p>
            <a:pPr algn="ctr"/>
            <a:r>
              <a:rPr lang="zh-CN" altLang="en-US" sz="2400" b="0" i="0" u="none" strike="noStrike" dirty="0">
                <a:solidFill>
                  <a:schemeClr val="accent3"/>
                </a:solidFill>
                <a:latin typeface="+mj-lt"/>
                <a:ea typeface="+mj-ea"/>
                <a:cs typeface="+mj-cs"/>
              </a:rPr>
              <a:t>中华文明的起源与早期国家</a:t>
            </a:r>
            <a:r>
              <a:rPr lang="zh-CN" altLang="en-US" dirty="0">
                <a:latin typeface="+mn-ea"/>
                <a:cs typeface="+mn-ea"/>
              </a:rPr>
              <a:t> </a:t>
            </a:r>
            <a:endParaRPr lang="zh-CN" altLang="en-US" dirty="0">
              <a:latin typeface="+mn-ea"/>
              <a:cs typeface="+mn-ea"/>
            </a:endParaRPr>
          </a:p>
        </p:txBody>
      </p:sp>
      <p:pic>
        <p:nvPicPr>
          <p:cNvPr id="9" name="图片 8"/>
          <p:cNvPicPr>
            <a:picLocks noChangeAspect="1"/>
          </p:cNvPicPr>
          <p:nvPr/>
        </p:nvPicPr>
        <p:blipFill>
          <a:blip r:embed="rId1"/>
          <a:stretch>
            <a:fillRect/>
          </a:stretch>
        </p:blipFill>
        <p:spPr>
          <a:xfrm>
            <a:off x="4467014" y="764646"/>
            <a:ext cx="5541027" cy="5328708"/>
          </a:xfrm>
          <a:prstGeom prst="rect">
            <a:avLst/>
          </a:prstGeom>
          <a:ln w="38100">
            <a:solidFill>
              <a:schemeClr val="accent4">
                <a:lumMod val="75000"/>
              </a:schemeClr>
            </a:solidFill>
          </a:ln>
        </p:spPr>
      </p:pic>
      <p:pic>
        <p:nvPicPr>
          <p:cNvPr id="11" name="图片 10"/>
          <p:cNvPicPr>
            <a:picLocks noChangeAspect="1"/>
          </p:cNvPicPr>
          <p:nvPr/>
        </p:nvPicPr>
        <p:blipFill>
          <a:blip r:embed="rId2"/>
          <a:stretch>
            <a:fillRect/>
          </a:stretch>
        </p:blipFill>
        <p:spPr>
          <a:xfrm>
            <a:off x="10093324" y="764646"/>
            <a:ext cx="1931592" cy="5328708"/>
          </a:xfrm>
          <a:prstGeom prst="rect">
            <a:avLst/>
          </a:prstGeom>
          <a:ln w="38100">
            <a:solidFill>
              <a:schemeClr val="accent4">
                <a:lumMod val="75000"/>
              </a:schemeClr>
            </a:solidFill>
          </a:ln>
        </p:spPr>
      </p:pic>
      <p:pic>
        <p:nvPicPr>
          <p:cNvPr id="3" name="图片 2" descr="徽标_副本"/>
          <p:cNvPicPr>
            <a:picLocks noChangeAspect="1"/>
          </p:cNvPicPr>
          <p:nvPr>
            <p:custDataLst>
              <p:tags r:id="rId3"/>
            </p:custDataLst>
          </p:nvPr>
        </p:nvPicPr>
        <p:blipFill>
          <a:blip r:embed="rId4">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5" y="422275"/>
            <a:ext cx="4794885" cy="462915"/>
          </a:xfrm>
        </p:spPr>
        <p:txBody>
          <a:bodyPr vert="horz" lIns="91440" tIns="45720" rIns="91440" bIns="45720" rtlCol="0" anchor="ctr">
            <a:normAutofit fontScale="90000"/>
          </a:bodyPr>
          <a:lstStyle/>
          <a:p>
            <a:pPr algn="ctr"/>
            <a:r>
              <a:rPr lang="zh-CN" altLang="en-US" sz="4000" dirty="0">
                <a:sym typeface="+mn-ea"/>
              </a:rPr>
              <a:t>具体课时考点分析</a:t>
            </a:r>
            <a:endParaRPr lang="zh-CN" altLang="en-US" sz="4000" kern="1200" dirty="0">
              <a:solidFill>
                <a:schemeClr val="accent3">
                  <a:lumMod val="75000"/>
                </a:schemeClr>
              </a:solidFill>
              <a:latin typeface="黑体" panose="02010609060101010101" charset="-122"/>
              <a:ea typeface="黑体" panose="02010609060101010101" charset="-122"/>
              <a:cs typeface="黑体" panose="02010609060101010101" charset="-122"/>
            </a:endParaRPr>
          </a:p>
        </p:txBody>
      </p:sp>
      <p:sp>
        <p:nvSpPr>
          <p:cNvPr id="44" name="sketch line"/>
          <p:cNvSpPr>
            <a:spLocks noGrp="1" noRot="1" noChangeAspect="1" noMove="1" noResize="1" noEditPoints="1" noAdjustHandles="1" noChangeArrowheads="1" noChangeShapeType="1" noTextEdit="1"/>
          </p:cNvSpPr>
          <p:nvPr/>
        </p:nvSpPr>
        <p:spPr>
          <a:xfrm>
            <a:off x="643278" y="18371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黑体" panose="02010609060101010101" charset="-122"/>
              <a:ea typeface="黑体" panose="02010609060101010101" charset="-122"/>
            </a:endParaRPr>
          </a:p>
        </p:txBody>
      </p:sp>
      <p:sp>
        <p:nvSpPr>
          <p:cNvPr id="7" name="内容占位符 2"/>
          <p:cNvSpPr txBox="1"/>
          <p:nvPr/>
        </p:nvSpPr>
        <p:spPr>
          <a:xfrm>
            <a:off x="140970" y="2058035"/>
            <a:ext cx="4653915" cy="38074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zh-CN" altLang="en-US" dirty="0">
                <a:solidFill>
                  <a:schemeClr val="accent3"/>
                </a:solidFill>
                <a:latin typeface="+mj-lt"/>
                <a:ea typeface="+mj-ea"/>
                <a:cs typeface="+mj-cs"/>
              </a:rPr>
              <a:t>【学习聚焦】</a:t>
            </a:r>
            <a:endParaRPr lang="zh-CN" altLang="en-US" dirty="0">
              <a:solidFill>
                <a:schemeClr val="accent3"/>
              </a:solidFill>
              <a:latin typeface="+mj-lt"/>
              <a:ea typeface="+mj-ea"/>
              <a:cs typeface="+mj-cs"/>
            </a:endParaRPr>
          </a:p>
          <a:p>
            <a:pPr marL="0" indent="0">
              <a:lnSpc>
                <a:spcPct val="120000"/>
              </a:lnSpc>
              <a:buNone/>
            </a:pPr>
            <a:r>
              <a:rPr lang="zh-CN" altLang="en-US" dirty="0">
                <a:solidFill>
                  <a:schemeClr val="accent3"/>
                </a:solidFill>
                <a:latin typeface="+mj-lt"/>
                <a:ea typeface="+mj-ea"/>
                <a:cs typeface="+mj-cs"/>
              </a:rPr>
              <a:t>1．春秋战国时期，社会经济有了长足发展，阶级关系发生变化，上层建筑变革，变法成为潮流。</a:t>
            </a:r>
            <a:endParaRPr lang="zh-CN" altLang="en-US" dirty="0">
              <a:solidFill>
                <a:schemeClr val="accent3"/>
              </a:solidFill>
              <a:latin typeface="+mj-lt"/>
              <a:ea typeface="+mj-ea"/>
              <a:cs typeface="+mj-cs"/>
            </a:endParaRPr>
          </a:p>
          <a:p>
            <a:pPr marL="0" indent="0">
              <a:lnSpc>
                <a:spcPct val="120000"/>
              </a:lnSpc>
              <a:buNone/>
            </a:pPr>
            <a:r>
              <a:rPr lang="zh-CN" altLang="en-US" dirty="0">
                <a:solidFill>
                  <a:schemeClr val="accent3"/>
                </a:solidFill>
                <a:latin typeface="+mj-lt"/>
                <a:ea typeface="+mj-ea"/>
                <a:cs typeface="+mj-cs"/>
              </a:rPr>
              <a:t>2．孔子和老子分别是我国儒家学派和道家学派的创始人。他们的思想在我国历史上产生了深远影响。</a:t>
            </a:r>
            <a:endParaRPr lang="zh-CN" altLang="en-US" dirty="0">
              <a:solidFill>
                <a:schemeClr val="accent3"/>
              </a:solidFill>
              <a:latin typeface="+mj-lt"/>
              <a:ea typeface="+mj-ea"/>
              <a:cs typeface="+mj-cs"/>
            </a:endParaRPr>
          </a:p>
          <a:p>
            <a:pPr marL="0" indent="0">
              <a:lnSpc>
                <a:spcPct val="120000"/>
              </a:lnSpc>
              <a:buNone/>
            </a:pPr>
            <a:r>
              <a:rPr lang="zh-CN" altLang="en-US" dirty="0">
                <a:solidFill>
                  <a:schemeClr val="accent3"/>
                </a:solidFill>
                <a:latin typeface="+mj-lt"/>
                <a:ea typeface="+mj-ea"/>
                <a:cs typeface="+mj-cs"/>
              </a:rPr>
              <a:t>3．百家争鸣是社会大变革在意识形态上的反映，各家学派针对当时社会现实问题，提出了自己的政治主张。</a:t>
            </a:r>
            <a:endParaRPr lang="zh-CN" altLang="en-US" dirty="0">
              <a:solidFill>
                <a:schemeClr val="accent3"/>
              </a:solidFill>
              <a:latin typeface="+mj-lt"/>
              <a:ea typeface="+mj-ea"/>
              <a:cs typeface="+mj-cs"/>
            </a:endParaRPr>
          </a:p>
        </p:txBody>
      </p:sp>
      <p:sp>
        <p:nvSpPr>
          <p:cNvPr id="11" name="文本框 10"/>
          <p:cNvSpPr txBox="1"/>
          <p:nvPr/>
        </p:nvSpPr>
        <p:spPr>
          <a:xfrm>
            <a:off x="538480" y="885190"/>
            <a:ext cx="3359785" cy="748665"/>
          </a:xfrm>
          <a:prstGeom prst="rect">
            <a:avLst/>
          </a:prstGeom>
          <a:noFill/>
        </p:spPr>
        <p:txBody>
          <a:bodyPr wrap="square">
            <a:noAutofit/>
          </a:bodyPr>
          <a:lstStyle/>
          <a:p>
            <a:pPr algn="ctr"/>
            <a:r>
              <a:rPr lang="zh-CN" altLang="en-US" sz="2400" b="0" i="0" u="none" strike="noStrike" dirty="0">
                <a:solidFill>
                  <a:schemeClr val="accent3"/>
                </a:solidFill>
                <a:latin typeface="+mj-lt"/>
                <a:ea typeface="+mj-ea"/>
                <a:cs typeface="+mj-cs"/>
              </a:rPr>
              <a:t>《纲要》（上）第2课诸侯纷争与变法运动</a:t>
            </a:r>
            <a:r>
              <a:rPr lang="zh-CN" altLang="en-US" sz="2400" dirty="0">
                <a:latin typeface="黑体" panose="02010609060101010101" charset="-122"/>
                <a:ea typeface="黑体" panose="02010609060101010101" charset="-122"/>
                <a:cs typeface="黑体" panose="02010609060101010101" charset="-122"/>
              </a:rPr>
              <a:t> </a:t>
            </a:r>
            <a:endParaRPr lang="zh-CN" altLang="en-US" sz="2400" dirty="0">
              <a:latin typeface="黑体" panose="02010609060101010101" charset="-122"/>
              <a:ea typeface="黑体" panose="02010609060101010101" charset="-122"/>
              <a:cs typeface="黑体" panose="02010609060101010101" charset="-122"/>
            </a:endParaRPr>
          </a:p>
        </p:txBody>
      </p:sp>
      <p:cxnSp>
        <p:nvCxnSpPr>
          <p:cNvPr id="5" name="直接连接符 4"/>
          <p:cNvCxnSpPr/>
          <p:nvPr/>
        </p:nvCxnSpPr>
        <p:spPr>
          <a:xfrm>
            <a:off x="548344" y="1839158"/>
            <a:ext cx="3359893"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custDataLst>
              <p:tags r:id="rId1"/>
            </p:custDataLst>
          </p:nvPr>
        </p:nvSpPr>
        <p:spPr>
          <a:xfrm>
            <a:off x="140970" y="2499360"/>
            <a:ext cx="4746625" cy="36690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stretch>
            <a:fillRect/>
          </a:stretch>
        </p:blipFill>
        <p:spPr>
          <a:xfrm>
            <a:off x="5050263" y="514540"/>
            <a:ext cx="4944913" cy="5828920"/>
          </a:xfrm>
          <a:prstGeom prst="rect">
            <a:avLst/>
          </a:prstGeom>
          <a:ln w="38100">
            <a:solidFill>
              <a:schemeClr val="accent4">
                <a:lumMod val="75000"/>
              </a:schemeClr>
            </a:solidFill>
          </a:ln>
        </p:spPr>
      </p:pic>
      <p:pic>
        <p:nvPicPr>
          <p:cNvPr id="14" name="图片 13"/>
          <p:cNvPicPr>
            <a:picLocks noChangeAspect="1"/>
          </p:cNvPicPr>
          <p:nvPr/>
        </p:nvPicPr>
        <p:blipFill>
          <a:blip r:embed="rId3"/>
          <a:stretch>
            <a:fillRect/>
          </a:stretch>
        </p:blipFill>
        <p:spPr>
          <a:xfrm>
            <a:off x="10051117" y="514540"/>
            <a:ext cx="1933765" cy="5828920"/>
          </a:xfrm>
          <a:prstGeom prst="rect">
            <a:avLst/>
          </a:prstGeom>
          <a:ln w="38100">
            <a:solidFill>
              <a:schemeClr val="accent4">
                <a:lumMod val="75000"/>
              </a:schemeClr>
            </a:solidFill>
          </a:ln>
        </p:spPr>
      </p:pic>
      <p:pic>
        <p:nvPicPr>
          <p:cNvPr id="4" name="图片 3"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9595" y="405130"/>
            <a:ext cx="5314315" cy="687070"/>
          </a:xfrm>
        </p:spPr>
        <p:txBody>
          <a:bodyPr vert="horz" lIns="91440" tIns="45720" rIns="91440" bIns="45720" rtlCol="0" anchor="ctr">
            <a:noAutofit/>
          </a:bodyPr>
          <a:lstStyle/>
          <a:p>
            <a:pPr algn="ctr"/>
            <a:r>
              <a:rPr lang="zh-CN" altLang="en-US" sz="3600" dirty="0">
                <a:sym typeface="+mn-ea"/>
              </a:rPr>
              <a:t>具体课时考点分析</a:t>
            </a:r>
            <a:endParaRPr lang="zh-CN" altLang="en-US" sz="3600" kern="1200" dirty="0">
              <a:solidFill>
                <a:schemeClr val="tx1"/>
              </a:solidFill>
              <a:latin typeface="+mj-lt"/>
              <a:ea typeface="+mj-ea"/>
              <a:cs typeface="+mj-cs"/>
            </a:endParaRPr>
          </a:p>
        </p:txBody>
      </p:sp>
      <p:sp>
        <p:nvSpPr>
          <p:cNvPr id="44" name="sketch line"/>
          <p:cNvSpPr>
            <a:spLocks noGrp="1" noRot="1" noChangeAspect="1" noMove="1" noResize="1" noEditPoints="1" noAdjustHandles="1" noChangeArrowheads="1" noChangeShapeType="1" noTextEdit="1"/>
          </p:cNvSpPr>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圆角 5"/>
          <p:cNvSpPr/>
          <p:nvPr/>
        </p:nvSpPr>
        <p:spPr>
          <a:xfrm>
            <a:off x="542658" y="2474007"/>
            <a:ext cx="3435409" cy="2093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0" y="1100455"/>
            <a:ext cx="6700520" cy="368300"/>
          </a:xfrm>
          <a:prstGeom prst="rect">
            <a:avLst/>
          </a:prstGeom>
          <a:noFill/>
        </p:spPr>
        <p:txBody>
          <a:bodyPr wrap="square">
            <a:spAutoFit/>
          </a:bodyPr>
          <a:lstStyle/>
          <a:p>
            <a:pPr algn="ctr"/>
            <a:r>
              <a:rPr lang="zh-CN" altLang="en-US" dirty="0">
                <a:solidFill>
                  <a:schemeClr val="accent3"/>
                </a:solidFill>
                <a:latin typeface="+mj-lt"/>
                <a:ea typeface="+mj-ea"/>
                <a:cs typeface="+mj-cs"/>
              </a:rPr>
              <a:t>《纲要》（上）第3.4课秦汉统一多民族封建国家的建立与巩固</a:t>
            </a:r>
            <a:endParaRPr lang="zh-CN" altLang="en-US" dirty="0">
              <a:solidFill>
                <a:schemeClr val="accent3"/>
              </a:solidFill>
              <a:latin typeface="+mj-lt"/>
              <a:ea typeface="+mj-ea"/>
              <a:cs typeface="+mj-cs"/>
            </a:endParaRPr>
          </a:p>
        </p:txBody>
      </p:sp>
      <p:sp>
        <p:nvSpPr>
          <p:cNvPr id="7" name="内容占位符 2"/>
          <p:cNvSpPr txBox="1"/>
          <p:nvPr/>
        </p:nvSpPr>
        <p:spPr>
          <a:xfrm>
            <a:off x="151130" y="1781810"/>
            <a:ext cx="7200900" cy="4210050"/>
          </a:xfrm>
          <a:prstGeom prst="rect">
            <a:avLst/>
          </a:prstGeom>
        </p:spPr>
        <p:txBody>
          <a:bodyPr vert="horz" lIns="91440" tIns="45720" rIns="91440" bIns="45720" rtlCol="0" anchor="t"/>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zh-CN" altLang="en-US" sz="1600" dirty="0">
                <a:solidFill>
                  <a:schemeClr val="accent3"/>
                </a:solidFill>
                <a:latin typeface="+mj-lt"/>
                <a:ea typeface="+mj-ea"/>
                <a:cs typeface="+mj-cs"/>
              </a:rPr>
              <a:t>【学习聚焦】</a:t>
            </a:r>
            <a:endParaRPr lang="zh-CN" altLang="en-US" sz="1600" dirty="0">
              <a:solidFill>
                <a:schemeClr val="accent3"/>
              </a:solidFill>
              <a:latin typeface="+mj-lt"/>
              <a:ea typeface="+mj-ea"/>
              <a:cs typeface="+mj-cs"/>
            </a:endParaRPr>
          </a:p>
          <a:p>
            <a:pPr marL="0" indent="0">
              <a:lnSpc>
                <a:spcPct val="120000"/>
              </a:lnSpc>
              <a:buNone/>
            </a:pPr>
            <a:r>
              <a:rPr lang="zh-CN" altLang="en-US" sz="1600" dirty="0">
                <a:solidFill>
                  <a:schemeClr val="accent3"/>
                </a:solidFill>
                <a:latin typeface="+mj-lt"/>
                <a:ea typeface="+mj-ea"/>
                <a:cs typeface="+mj-cs"/>
              </a:rPr>
              <a:t>1．秦顺应历史发展潮流，建立了统一的中央集权国家，有力地促进了各地区、各民族政治、经济、文化的交往交流交融；</a:t>
            </a:r>
            <a:endParaRPr lang="zh-CN" altLang="en-US" sz="1600" dirty="0">
              <a:solidFill>
                <a:schemeClr val="accent3"/>
              </a:solidFill>
              <a:latin typeface="+mj-lt"/>
              <a:ea typeface="+mj-ea"/>
              <a:cs typeface="+mj-cs"/>
            </a:endParaRPr>
          </a:p>
          <a:p>
            <a:pPr marL="0" indent="0">
              <a:lnSpc>
                <a:spcPct val="120000"/>
              </a:lnSpc>
              <a:buNone/>
            </a:pPr>
            <a:r>
              <a:rPr lang="zh-CN" altLang="en-US" sz="1600" dirty="0">
                <a:solidFill>
                  <a:schemeClr val="accent3"/>
                </a:solidFill>
                <a:latin typeface="+mj-lt"/>
                <a:ea typeface="+mj-ea"/>
                <a:cs typeface="+mj-cs"/>
              </a:rPr>
              <a:t>2．统一后的秦王朝只存在了十几年时间，秦的速亡与秦的暴政有着不可分割的关系；</a:t>
            </a:r>
            <a:endParaRPr lang="zh-CN" altLang="en-US" sz="1600" dirty="0">
              <a:solidFill>
                <a:schemeClr val="accent3"/>
              </a:solidFill>
              <a:latin typeface="+mj-lt"/>
              <a:ea typeface="+mj-ea"/>
              <a:cs typeface="+mj-cs"/>
            </a:endParaRPr>
          </a:p>
          <a:p>
            <a:pPr marL="0" indent="0">
              <a:lnSpc>
                <a:spcPct val="120000"/>
              </a:lnSpc>
              <a:buNone/>
            </a:pPr>
            <a:r>
              <a:rPr lang="zh-CN" altLang="en-US" sz="1600" dirty="0">
                <a:solidFill>
                  <a:schemeClr val="accent3"/>
                </a:solidFill>
                <a:latin typeface="+mj-lt"/>
                <a:ea typeface="+mj-ea"/>
                <a:cs typeface="+mj-cs"/>
              </a:rPr>
              <a:t>3．陈胜、吴广首义，揭开了反秦起义的序幕。项羽、刘邦为争夺统治权力发动楚汉战争，以刘邦胜利告终；</a:t>
            </a:r>
            <a:endParaRPr lang="zh-CN" altLang="en-US" sz="1600" dirty="0">
              <a:solidFill>
                <a:schemeClr val="accent3"/>
              </a:solidFill>
              <a:latin typeface="+mj-lt"/>
              <a:ea typeface="+mj-ea"/>
              <a:cs typeface="+mj-cs"/>
            </a:endParaRPr>
          </a:p>
          <a:p>
            <a:pPr marL="0" indent="0">
              <a:lnSpc>
                <a:spcPct val="120000"/>
              </a:lnSpc>
              <a:buNone/>
            </a:pPr>
            <a:r>
              <a:rPr lang="zh-CN" altLang="en-US" sz="1600" dirty="0">
                <a:solidFill>
                  <a:schemeClr val="accent3"/>
                </a:solidFill>
                <a:latin typeface="+mj-lt"/>
                <a:ea typeface="+mj-ea"/>
                <a:cs typeface="+mj-cs"/>
              </a:rPr>
              <a:t>4．汉初基本沿袭秦制，但施政方针有了重大调整，将恢复发展经济、稳定社会作为首要任务，并取得显著效果；</a:t>
            </a:r>
            <a:endParaRPr lang="zh-CN" altLang="en-US" sz="1600" dirty="0">
              <a:solidFill>
                <a:schemeClr val="accent3"/>
              </a:solidFill>
              <a:latin typeface="+mj-lt"/>
              <a:ea typeface="+mj-ea"/>
              <a:cs typeface="+mj-cs"/>
            </a:endParaRPr>
          </a:p>
          <a:p>
            <a:pPr marL="0" indent="0">
              <a:lnSpc>
                <a:spcPct val="120000"/>
              </a:lnSpc>
              <a:buNone/>
            </a:pPr>
            <a:r>
              <a:rPr lang="zh-CN" altLang="en-US" sz="1600" dirty="0">
                <a:solidFill>
                  <a:schemeClr val="accent3"/>
                </a:solidFill>
                <a:latin typeface="+mj-lt"/>
                <a:ea typeface="+mj-ea"/>
                <a:cs typeface="+mj-cs"/>
              </a:rPr>
              <a:t>5．汉武帝顺应时代需要，采取了一系列巩固和发展大一统国家的措施；</a:t>
            </a:r>
            <a:endParaRPr lang="zh-CN" altLang="en-US" sz="1600" dirty="0">
              <a:solidFill>
                <a:schemeClr val="accent3"/>
              </a:solidFill>
              <a:latin typeface="+mj-lt"/>
              <a:ea typeface="+mj-ea"/>
              <a:cs typeface="+mj-cs"/>
            </a:endParaRPr>
          </a:p>
          <a:p>
            <a:pPr marL="0" indent="0">
              <a:lnSpc>
                <a:spcPct val="120000"/>
              </a:lnSpc>
              <a:buNone/>
            </a:pPr>
            <a:r>
              <a:rPr lang="zh-CN" altLang="en-US" sz="1600" dirty="0">
                <a:solidFill>
                  <a:schemeClr val="accent3"/>
                </a:solidFill>
                <a:latin typeface="+mj-lt"/>
                <a:ea typeface="+mj-ea"/>
                <a:cs typeface="+mj-cs"/>
              </a:rPr>
              <a:t>6．光武帝刘秀吸取西汉后期的教训，采取加强集权、发展生产等措施，东汉前期社会出现繁荣景象；</a:t>
            </a:r>
            <a:endParaRPr lang="zh-CN" altLang="en-US" sz="1600" dirty="0">
              <a:solidFill>
                <a:schemeClr val="accent3"/>
              </a:solidFill>
              <a:latin typeface="+mj-lt"/>
              <a:ea typeface="+mj-ea"/>
              <a:cs typeface="+mj-cs"/>
            </a:endParaRPr>
          </a:p>
          <a:p>
            <a:pPr marL="0" indent="0">
              <a:lnSpc>
                <a:spcPct val="120000"/>
              </a:lnSpc>
              <a:buNone/>
            </a:pPr>
            <a:r>
              <a:rPr lang="zh-CN" altLang="en-US" sz="1600" dirty="0">
                <a:solidFill>
                  <a:schemeClr val="accent3"/>
                </a:solidFill>
                <a:latin typeface="+mj-lt"/>
                <a:ea typeface="+mj-ea"/>
                <a:cs typeface="+mj-cs"/>
              </a:rPr>
              <a:t>7．两汉人民创造了灿烂的文化，成就斐然。</a:t>
            </a:r>
            <a:endParaRPr lang="zh-CN" altLang="en-US" sz="1600" dirty="0">
              <a:solidFill>
                <a:schemeClr val="accent3"/>
              </a:solidFill>
              <a:latin typeface="+mj-lt"/>
              <a:ea typeface="+mj-ea"/>
              <a:cs typeface="+mj-cs"/>
            </a:endParaRPr>
          </a:p>
        </p:txBody>
      </p:sp>
      <p:sp>
        <p:nvSpPr>
          <p:cNvPr id="3" name="矩形 2"/>
          <p:cNvSpPr/>
          <p:nvPr/>
        </p:nvSpPr>
        <p:spPr>
          <a:xfrm>
            <a:off x="151130" y="2165350"/>
            <a:ext cx="7124700" cy="660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1"/>
            </p:custDataLst>
          </p:nvPr>
        </p:nvSpPr>
        <p:spPr>
          <a:xfrm>
            <a:off x="151130" y="4962675"/>
            <a:ext cx="71247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2"/>
            </p:custDataLst>
          </p:nvPr>
        </p:nvSpPr>
        <p:spPr>
          <a:xfrm>
            <a:off x="151130" y="6102425"/>
            <a:ext cx="71247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304800" y="1524000"/>
            <a:ext cx="6212840" cy="0"/>
          </a:xfrm>
          <a:prstGeom prst="line">
            <a:avLst/>
          </a:prstGeom>
          <a:ln w="57150">
            <a:solidFill>
              <a:schemeClr val="accent4">
                <a:lumMod val="75000"/>
              </a:schemeClr>
            </a:solidFill>
            <a:prstDash val="lgDashDot"/>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a:stretch>
            <a:fillRect/>
          </a:stretch>
        </p:blipFill>
        <p:spPr>
          <a:xfrm>
            <a:off x="7838765" y="410950"/>
            <a:ext cx="2716933" cy="6053031"/>
          </a:xfrm>
          <a:prstGeom prst="rect">
            <a:avLst/>
          </a:prstGeom>
          <a:ln w="38100">
            <a:solidFill>
              <a:schemeClr val="accent4">
                <a:lumMod val="75000"/>
              </a:schemeClr>
            </a:solidFill>
          </a:ln>
        </p:spPr>
      </p:pic>
      <p:pic>
        <p:nvPicPr>
          <p:cNvPr id="15" name="图片 14"/>
          <p:cNvPicPr>
            <a:picLocks noChangeAspect="1"/>
          </p:cNvPicPr>
          <p:nvPr/>
        </p:nvPicPr>
        <p:blipFill>
          <a:blip r:embed="rId4"/>
          <a:stretch>
            <a:fillRect/>
          </a:stretch>
        </p:blipFill>
        <p:spPr>
          <a:xfrm>
            <a:off x="10637986" y="405130"/>
            <a:ext cx="1164400" cy="6053031"/>
          </a:xfrm>
          <a:prstGeom prst="rect">
            <a:avLst/>
          </a:prstGeom>
          <a:ln w="38100">
            <a:solidFill>
              <a:schemeClr val="accent4">
                <a:lumMod val="75000"/>
              </a:schemeClr>
            </a:solidFill>
          </a:ln>
        </p:spPr>
      </p:pic>
      <p:pic>
        <p:nvPicPr>
          <p:cNvPr id="5" name="图片 4" descr="徽标_副本"/>
          <p:cNvPicPr>
            <a:picLocks noChangeAspect="1"/>
          </p:cNvPicPr>
          <p:nvPr>
            <p:custDataLst>
              <p:tags r:id="rId5"/>
            </p:custDataLst>
          </p:nvPr>
        </p:nvPicPr>
        <p:blipFill>
          <a:blip r:embed="rId6">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269240"/>
            <a:ext cx="4569460" cy="675005"/>
          </a:xfrm>
        </p:spPr>
        <p:txBody>
          <a:bodyPr vert="horz" lIns="91440" tIns="45720" rIns="91440" bIns="45720" rtlCol="0" anchor="ctr">
            <a:noAutofit/>
          </a:bodyPr>
          <a:lstStyle/>
          <a:p>
            <a:pPr algn="ctr"/>
            <a:r>
              <a:rPr lang="zh-CN" altLang="en-US" sz="3200" dirty="0">
                <a:sym typeface="+mn-ea"/>
              </a:rPr>
              <a:t>具体课时考点分析</a:t>
            </a:r>
            <a:endParaRPr lang="zh-CN" altLang="en-US" sz="3200" kern="1200" dirty="0">
              <a:latin typeface="+mj-lt"/>
              <a:ea typeface="+mj-ea"/>
              <a:cs typeface="+mj-cs"/>
            </a:endParaRPr>
          </a:p>
        </p:txBody>
      </p:sp>
      <p:sp>
        <p:nvSpPr>
          <p:cNvPr id="14" name="Rectangle 13"/>
          <p:cNvSpPr>
            <a:spLocks noGrp="1" noRot="1" noChangeAspect="1" noMove="1" noResize="1" noEditPoints="1" noAdjustHandles="1" noChangeArrowheads="1" noChangeShapeType="1" noTextEdit="1"/>
          </p:cNvSpPr>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内容占位符 2"/>
          <p:cNvSpPr txBox="1"/>
          <p:nvPr/>
        </p:nvSpPr>
        <p:spPr>
          <a:xfrm>
            <a:off x="221348" y="1944741"/>
            <a:ext cx="4721867" cy="372898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zh-CN" altLang="en-US" sz="1600" dirty="0">
                <a:solidFill>
                  <a:schemeClr val="accent3"/>
                </a:solidFill>
                <a:latin typeface="+mj-lt"/>
                <a:ea typeface="+mj-ea"/>
                <a:cs typeface="+mj-cs"/>
              </a:rPr>
              <a:t>【学习聚焦】</a:t>
            </a:r>
            <a:endParaRPr lang="zh-CN" altLang="en-US" sz="1600" dirty="0">
              <a:solidFill>
                <a:schemeClr val="accent3"/>
              </a:solidFill>
              <a:latin typeface="+mj-lt"/>
              <a:ea typeface="+mj-ea"/>
              <a:cs typeface="+mj-cs"/>
            </a:endParaRPr>
          </a:p>
          <a:p>
            <a:pPr marL="0" indent="0" algn="just">
              <a:lnSpc>
                <a:spcPct val="120000"/>
              </a:lnSpc>
              <a:buNone/>
            </a:pPr>
            <a:r>
              <a:rPr lang="zh-CN" altLang="en-US" sz="1600" dirty="0">
                <a:solidFill>
                  <a:schemeClr val="accent3"/>
                </a:solidFill>
                <a:latin typeface="+mj-lt"/>
                <a:ea typeface="+mj-ea"/>
                <a:cs typeface="+mj-cs"/>
              </a:rPr>
              <a:t>1．东汉灭亡后出现三国鼎立局面，随后西晋短暂统一；</a:t>
            </a:r>
            <a:endParaRPr lang="zh-CN" altLang="en-US" sz="1600" dirty="0">
              <a:solidFill>
                <a:schemeClr val="accent3"/>
              </a:solidFill>
              <a:latin typeface="+mj-lt"/>
              <a:ea typeface="+mj-ea"/>
              <a:cs typeface="+mj-cs"/>
            </a:endParaRPr>
          </a:p>
          <a:p>
            <a:pPr marL="0" indent="0" algn="just">
              <a:lnSpc>
                <a:spcPct val="120000"/>
              </a:lnSpc>
              <a:buNone/>
            </a:pPr>
            <a:r>
              <a:rPr lang="zh-CN" altLang="en-US" sz="1600" dirty="0">
                <a:solidFill>
                  <a:schemeClr val="accent3"/>
                </a:solidFill>
                <a:latin typeface="+mj-lt"/>
                <a:ea typeface="+mj-ea"/>
                <a:cs typeface="+mj-cs"/>
              </a:rPr>
              <a:t>2．在东晋和南朝相继统治下，南方经济有了明显发展；</a:t>
            </a:r>
            <a:endParaRPr lang="zh-CN" altLang="en-US" sz="1600" dirty="0">
              <a:solidFill>
                <a:schemeClr val="accent3"/>
              </a:solidFill>
              <a:latin typeface="+mj-lt"/>
              <a:ea typeface="+mj-ea"/>
              <a:cs typeface="+mj-cs"/>
            </a:endParaRPr>
          </a:p>
          <a:p>
            <a:pPr marL="0" indent="0" algn="just">
              <a:lnSpc>
                <a:spcPct val="120000"/>
              </a:lnSpc>
              <a:buNone/>
            </a:pPr>
            <a:r>
              <a:rPr lang="zh-CN" altLang="en-US" sz="1600" dirty="0">
                <a:solidFill>
                  <a:schemeClr val="accent3"/>
                </a:solidFill>
                <a:latin typeface="+mj-lt"/>
                <a:ea typeface="+mj-ea"/>
                <a:cs typeface="+mj-cs"/>
              </a:rPr>
              <a:t>3．从十六国到北朝，北方政权在民族交融的基础上逐渐壮大，为统一全国准备了条件；</a:t>
            </a:r>
            <a:endParaRPr lang="zh-CN" altLang="en-US" sz="1600" dirty="0">
              <a:solidFill>
                <a:schemeClr val="accent3"/>
              </a:solidFill>
              <a:latin typeface="+mj-lt"/>
              <a:ea typeface="+mj-ea"/>
              <a:cs typeface="+mj-cs"/>
            </a:endParaRPr>
          </a:p>
          <a:p>
            <a:pPr marL="0" indent="0" algn="just">
              <a:lnSpc>
                <a:spcPct val="120000"/>
              </a:lnSpc>
              <a:buNone/>
            </a:pPr>
            <a:r>
              <a:rPr lang="zh-CN" altLang="en-US" sz="1600" dirty="0">
                <a:solidFill>
                  <a:schemeClr val="accent3"/>
                </a:solidFill>
                <a:latin typeface="+mj-lt"/>
                <a:ea typeface="+mj-ea"/>
                <a:cs typeface="+mj-cs"/>
              </a:rPr>
              <a:t>4．隋朝盛极一时，虽短命而亡，但影响深远；</a:t>
            </a:r>
            <a:endParaRPr lang="zh-CN" altLang="en-US" sz="1600" dirty="0">
              <a:solidFill>
                <a:schemeClr val="accent3"/>
              </a:solidFill>
              <a:latin typeface="+mj-lt"/>
              <a:ea typeface="+mj-ea"/>
              <a:cs typeface="+mj-cs"/>
            </a:endParaRPr>
          </a:p>
          <a:p>
            <a:pPr marL="0" indent="0" algn="just">
              <a:lnSpc>
                <a:spcPct val="120000"/>
              </a:lnSpc>
              <a:buNone/>
            </a:pPr>
            <a:r>
              <a:rPr lang="zh-CN" altLang="en-US" sz="1600" dirty="0">
                <a:solidFill>
                  <a:schemeClr val="accent3"/>
                </a:solidFill>
                <a:latin typeface="+mj-lt"/>
                <a:ea typeface="+mj-ea"/>
                <a:cs typeface="+mj-cs"/>
              </a:rPr>
              <a:t>5．唐前期出现盛世局面，统一多民族封建国家得到进一步巩固和发展；</a:t>
            </a:r>
            <a:endParaRPr lang="zh-CN" altLang="en-US" sz="1600" dirty="0">
              <a:solidFill>
                <a:schemeClr val="accent3"/>
              </a:solidFill>
              <a:latin typeface="+mj-lt"/>
              <a:ea typeface="+mj-ea"/>
              <a:cs typeface="+mj-cs"/>
            </a:endParaRPr>
          </a:p>
          <a:p>
            <a:pPr marL="0" indent="0" algn="just">
              <a:lnSpc>
                <a:spcPct val="120000"/>
              </a:lnSpc>
              <a:buNone/>
            </a:pPr>
            <a:r>
              <a:rPr lang="zh-CN" altLang="en-US" sz="1600" dirty="0">
                <a:solidFill>
                  <a:schemeClr val="accent3"/>
                </a:solidFill>
                <a:latin typeface="+mj-lt"/>
                <a:ea typeface="+mj-ea"/>
                <a:cs typeface="+mj-cs"/>
              </a:rPr>
              <a:t>6．安史之乱导致唐朝由盛转衰。黄巢起义后，唐朝灭亡，五代十国分裂局面出现；</a:t>
            </a:r>
            <a:endParaRPr lang="zh-CN" altLang="en-US" sz="1600" dirty="0">
              <a:solidFill>
                <a:schemeClr val="accent3"/>
              </a:solidFill>
              <a:latin typeface="+mj-lt"/>
              <a:ea typeface="+mj-ea"/>
              <a:cs typeface="+mj-cs"/>
            </a:endParaRPr>
          </a:p>
        </p:txBody>
      </p:sp>
      <p:sp>
        <p:nvSpPr>
          <p:cNvPr id="16" name="Rectangle 15"/>
          <p:cNvSpPr>
            <a:spLocks noGrp="1" noRot="1" noChangeAspect="1" noMove="1" noResize="1" noEditPoints="1" noAdjustHandles="1" noChangeArrowheads="1" noChangeShapeType="1" noTextEdit="1"/>
          </p:cNvSpPr>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a:spLocks noGrp="1" noRot="1" noChangeAspect="1" noMove="1" noResize="1" noEditPoints="1" noAdjustHandles="1" noChangeArrowheads="1" noChangeShapeType="1" noTextEdit="1"/>
          </p:cNvSpPr>
          <p:nvPr/>
        </p:nvSpPr>
        <p:spPr>
          <a:xfrm rot="5400000">
            <a:off x="6197600" y="507365"/>
            <a:ext cx="156210" cy="118332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本框 12"/>
          <p:cNvSpPr txBox="1"/>
          <p:nvPr/>
        </p:nvSpPr>
        <p:spPr>
          <a:xfrm>
            <a:off x="283524" y="973215"/>
            <a:ext cx="4356638" cy="1014730"/>
          </a:xfrm>
          <a:prstGeom prst="rect">
            <a:avLst/>
          </a:prstGeom>
          <a:noFill/>
        </p:spPr>
        <p:txBody>
          <a:bodyPr wrap="square">
            <a:spAutoFit/>
          </a:bodyPr>
          <a:lstStyle/>
          <a:p>
            <a:pPr algn="ctr"/>
            <a:r>
              <a:rPr lang="zh-CN" altLang="en-US" sz="2000" b="0" i="0" u="none" strike="noStrike" dirty="0">
                <a:solidFill>
                  <a:schemeClr val="accent3"/>
                </a:solidFill>
                <a:latin typeface="+mj-lt"/>
                <a:ea typeface="+mj-ea"/>
                <a:cs typeface="+mj-cs"/>
              </a:rPr>
              <a:t>《纲要》（上）第5.6课三国两晋南北朝的政权更迭与民族交融与隋唐大一统的发展</a:t>
            </a:r>
            <a:r>
              <a:rPr lang="zh-CN" altLang="en-US" sz="2000" dirty="0">
                <a:solidFill>
                  <a:schemeClr val="accent3"/>
                </a:solidFill>
                <a:latin typeface="+mj-lt"/>
                <a:ea typeface="+mj-ea"/>
                <a:cs typeface="+mj-cs"/>
              </a:rPr>
              <a:t> </a:t>
            </a:r>
            <a:endParaRPr lang="zh-CN" altLang="en-US" sz="2000" dirty="0">
              <a:solidFill>
                <a:schemeClr val="accent3"/>
              </a:solidFill>
              <a:latin typeface="+mj-lt"/>
              <a:ea typeface="+mj-ea"/>
              <a:cs typeface="+mj-cs"/>
            </a:endParaRPr>
          </a:p>
        </p:txBody>
      </p:sp>
      <p:sp>
        <p:nvSpPr>
          <p:cNvPr id="3" name="矩形 2"/>
          <p:cNvSpPr/>
          <p:nvPr>
            <p:custDataLst>
              <p:tags r:id="rId1"/>
            </p:custDataLst>
          </p:nvPr>
        </p:nvSpPr>
        <p:spPr>
          <a:xfrm>
            <a:off x="67427" y="3514384"/>
            <a:ext cx="4936373" cy="6055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custDataLst>
              <p:tags r:id="rId2"/>
            </p:custDataLst>
          </p:nvPr>
        </p:nvSpPr>
        <p:spPr>
          <a:xfrm>
            <a:off x="67427" y="4659557"/>
            <a:ext cx="4936373" cy="6216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a:stretch>
            <a:fillRect/>
          </a:stretch>
        </p:blipFill>
        <p:spPr>
          <a:xfrm>
            <a:off x="5157721" y="829396"/>
            <a:ext cx="4277207" cy="5199207"/>
          </a:xfrm>
          <a:prstGeom prst="rect">
            <a:avLst/>
          </a:prstGeom>
          <a:ln w="38100">
            <a:solidFill>
              <a:schemeClr val="accent4">
                <a:lumMod val="75000"/>
              </a:schemeClr>
            </a:solidFill>
          </a:ln>
        </p:spPr>
      </p:pic>
      <p:pic>
        <p:nvPicPr>
          <p:cNvPr id="11" name="图片 10"/>
          <p:cNvPicPr>
            <a:picLocks noChangeAspect="1"/>
          </p:cNvPicPr>
          <p:nvPr/>
        </p:nvPicPr>
        <p:blipFill>
          <a:blip r:embed="rId4"/>
          <a:stretch>
            <a:fillRect/>
          </a:stretch>
        </p:blipFill>
        <p:spPr>
          <a:xfrm>
            <a:off x="9505630" y="829396"/>
            <a:ext cx="2465022" cy="5199207"/>
          </a:xfrm>
          <a:prstGeom prst="rect">
            <a:avLst/>
          </a:prstGeom>
          <a:ln w="38100">
            <a:solidFill>
              <a:schemeClr val="accent4">
                <a:lumMod val="75000"/>
              </a:schemeClr>
            </a:solidFill>
          </a:ln>
        </p:spPr>
      </p:pic>
      <p:pic>
        <p:nvPicPr>
          <p:cNvPr id="5" name="图片 4" descr="徽标_副本"/>
          <p:cNvPicPr>
            <a:picLocks noChangeAspect="1"/>
          </p:cNvPicPr>
          <p:nvPr>
            <p:custDataLst>
              <p:tags r:id="rId5"/>
            </p:custDataLst>
          </p:nvPr>
        </p:nvPicPr>
        <p:blipFill>
          <a:blip r:embed="rId6">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22250" y="386715"/>
            <a:ext cx="5012055" cy="641350"/>
          </a:xfrm>
        </p:spPr>
        <p:txBody>
          <a:bodyPr vert="horz" lIns="91440" tIns="45720" rIns="91440" bIns="45720" rtlCol="0" anchor="ctr">
            <a:noAutofit/>
          </a:bodyPr>
          <a:lstStyle/>
          <a:p>
            <a:r>
              <a:rPr lang="zh-CN" altLang="en-US" sz="3200" dirty="0">
                <a:sym typeface="+mn-ea"/>
              </a:rPr>
              <a:t>具体课时考点分析</a:t>
            </a:r>
            <a:endParaRPr lang="zh-CN" altLang="en-US" sz="3200" kern="1200" dirty="0">
              <a:latin typeface="+mj-lt"/>
              <a:ea typeface="+mj-ea"/>
              <a:cs typeface="+mj-cs"/>
            </a:endParaRPr>
          </a:p>
        </p:txBody>
      </p:sp>
      <p:sp>
        <p:nvSpPr>
          <p:cNvPr id="8" name="文本框 7"/>
          <p:cNvSpPr txBox="1"/>
          <p:nvPr/>
        </p:nvSpPr>
        <p:spPr>
          <a:xfrm>
            <a:off x="222185" y="2111948"/>
            <a:ext cx="4802026" cy="3639450"/>
          </a:xfrm>
          <a:prstGeom prst="rect">
            <a:avLst/>
          </a:prstGeom>
        </p:spPr>
        <p:txBody>
          <a:bodyPr vert="horz" lIns="91440" tIns="45720" rIns="91440" bIns="45720" rtlCol="0" anchor="ctr">
            <a:noAutofit/>
          </a:bodyPr>
          <a:lstStyle/>
          <a:p>
            <a:pPr>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1．科举制使官员选拔变得更加公开和公平，中国古代选官制度逐渐走向成熟与完善；</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2．三省六部制的确立，使得中央决策和行政体系日臻完备；</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3．赋税制度的变化，反映出国家对农民的人身控制逐渐放松，直到两税法实行，征税的主要标准从人丁转为财产。</a:t>
            </a:r>
            <a:endParaRPr lang="zh-CN" altLang="en-US" sz="2400" dirty="0">
              <a:solidFill>
                <a:schemeClr val="accent3"/>
              </a:solidFill>
              <a:latin typeface="+mj-lt"/>
              <a:ea typeface="+mj-ea"/>
              <a:cs typeface="+mj-cs"/>
            </a:endParaRPr>
          </a:p>
        </p:txBody>
      </p:sp>
      <p:sp>
        <p:nvSpPr>
          <p:cNvPr id="16" name="文本框 15"/>
          <p:cNvSpPr txBox="1"/>
          <p:nvPr/>
        </p:nvSpPr>
        <p:spPr>
          <a:xfrm>
            <a:off x="328930" y="1028065"/>
            <a:ext cx="3963035" cy="953135"/>
          </a:xfrm>
          <a:prstGeom prst="rect">
            <a:avLst/>
          </a:prstGeom>
          <a:noFill/>
        </p:spPr>
        <p:txBody>
          <a:bodyPr wrap="square">
            <a:spAutoFit/>
          </a:bodyPr>
          <a:lstStyle/>
          <a:p>
            <a:pPr algn="ctr"/>
            <a:r>
              <a:rPr lang="zh-CN" altLang="en-US" sz="2800" b="0" i="0" u="none" strike="noStrike" dirty="0">
                <a:solidFill>
                  <a:schemeClr val="accent3"/>
                </a:solidFill>
                <a:latin typeface="+mj-lt"/>
                <a:ea typeface="+mj-ea"/>
                <a:cs typeface="+mj-cs"/>
              </a:rPr>
              <a:t>《纲要》（上）第7课</a:t>
            </a:r>
            <a:endParaRPr lang="zh-CN" altLang="en-US" sz="2800" b="0" i="0" u="none" strike="noStrike" dirty="0">
              <a:solidFill>
                <a:schemeClr val="accent3"/>
              </a:solidFill>
              <a:latin typeface="+mj-lt"/>
              <a:ea typeface="+mj-ea"/>
              <a:cs typeface="+mj-cs"/>
            </a:endParaRPr>
          </a:p>
          <a:p>
            <a:pPr algn="ctr"/>
            <a:r>
              <a:rPr lang="zh-CN" altLang="en-US" sz="2800" b="0" i="0" u="none" strike="noStrike" dirty="0">
                <a:solidFill>
                  <a:schemeClr val="accent3"/>
                </a:solidFill>
                <a:latin typeface="+mj-lt"/>
                <a:ea typeface="+mj-ea"/>
                <a:cs typeface="+mj-cs"/>
              </a:rPr>
              <a:t>隋唐制度的变化与创新</a:t>
            </a:r>
            <a:r>
              <a:rPr lang="zh-CN" altLang="en-US" sz="2800" dirty="0">
                <a:solidFill>
                  <a:schemeClr val="accent3"/>
                </a:solidFill>
                <a:latin typeface="+mj-lt"/>
                <a:ea typeface="+mj-ea"/>
                <a:cs typeface="+mj-cs"/>
              </a:rPr>
              <a:t> </a:t>
            </a:r>
            <a:endParaRPr lang="zh-CN" altLang="en-US" sz="2800" dirty="0">
              <a:solidFill>
                <a:schemeClr val="accent3"/>
              </a:solidFill>
              <a:latin typeface="+mj-lt"/>
              <a:ea typeface="+mj-ea"/>
              <a:cs typeface="+mj-cs"/>
            </a:endParaRPr>
          </a:p>
        </p:txBody>
      </p:sp>
      <p:sp>
        <p:nvSpPr>
          <p:cNvPr id="3" name="矩形 2"/>
          <p:cNvSpPr/>
          <p:nvPr>
            <p:custDataLst>
              <p:tags r:id="rId1"/>
            </p:custDataLst>
          </p:nvPr>
        </p:nvSpPr>
        <p:spPr>
          <a:xfrm>
            <a:off x="222250" y="2421255"/>
            <a:ext cx="4801870" cy="36468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5175218" y="1028065"/>
            <a:ext cx="5537215" cy="4888966"/>
          </a:xfrm>
          <a:prstGeom prst="rect">
            <a:avLst/>
          </a:prstGeom>
          <a:ln w="38100">
            <a:solidFill>
              <a:schemeClr val="accent4">
                <a:lumMod val="75000"/>
              </a:schemeClr>
            </a:solidFill>
          </a:ln>
        </p:spPr>
      </p:pic>
      <p:pic>
        <p:nvPicPr>
          <p:cNvPr id="7" name="图片 6"/>
          <p:cNvPicPr>
            <a:picLocks noChangeAspect="1"/>
          </p:cNvPicPr>
          <p:nvPr/>
        </p:nvPicPr>
        <p:blipFill>
          <a:blip r:embed="rId3"/>
          <a:stretch>
            <a:fillRect/>
          </a:stretch>
        </p:blipFill>
        <p:spPr>
          <a:xfrm>
            <a:off x="10805710" y="1028065"/>
            <a:ext cx="1164040" cy="4888966"/>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28295" y="542925"/>
            <a:ext cx="3876040" cy="492760"/>
          </a:xfrm>
        </p:spPr>
        <p:txBody>
          <a:bodyPr vert="horz" lIns="91440" tIns="45720" rIns="91440" bIns="45720" rtlCol="0" anchor="ctr">
            <a:normAutofit fontScale="90000"/>
          </a:bodyPr>
          <a:lstStyle/>
          <a:p>
            <a:r>
              <a:rPr lang="zh-CN" altLang="en-US" sz="3200" dirty="0">
                <a:sym typeface="+mn-ea"/>
              </a:rPr>
              <a:t>具体课时考点分析</a:t>
            </a:r>
            <a:endParaRPr lang="en-US" altLang="zh-CN" sz="3200" kern="1200" dirty="0">
              <a:solidFill>
                <a:schemeClr val="tx1"/>
              </a:solidFill>
              <a:latin typeface="+mj-lt"/>
              <a:ea typeface="+mj-ea"/>
              <a:cs typeface="+mj-cs"/>
            </a:endParaRPr>
          </a:p>
        </p:txBody>
      </p:sp>
      <p:sp>
        <p:nvSpPr>
          <p:cNvPr id="15" name="Rectangle 14"/>
          <p:cNvSpPr>
            <a:spLocks noGrp="1" noRot="1" noChangeAspect="1" noMove="1" noResize="1" noEditPoints="1" noAdjustHandles="1" noChangeArrowheads="1" noChangeShapeType="1" noTextEdit="1"/>
          </p:cNvSpPr>
          <p:nvPr/>
        </p:nvSpPr>
        <p:spPr>
          <a:xfrm>
            <a:off x="0" y="0"/>
            <a:ext cx="12192000" cy="345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p:cNvSpPr txBox="1"/>
          <p:nvPr/>
        </p:nvSpPr>
        <p:spPr>
          <a:xfrm>
            <a:off x="175895" y="2114550"/>
            <a:ext cx="4579620" cy="3689985"/>
          </a:xfrm>
          <a:prstGeom prst="rect">
            <a:avLst/>
          </a:prstGeom>
        </p:spPr>
        <p:txBody>
          <a:bodyPr vert="horz" lIns="91440" tIns="45720" rIns="91440" bIns="45720" rtlCol="0" anchor="ctr"/>
          <a:lstStyle/>
          <a:p>
            <a:pPr>
              <a:lnSpc>
                <a:spcPct val="90000"/>
              </a:lnSpc>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1．魏晋南北朝至隋唐时期，思想活跃，呈现多元特征；</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2．魏晋南北朝的文学艺术成就突出，到唐朝达到新的高峰；</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3．魏晋南北朝时期的科学技术在诸多领域取得新成果，隋唐时期科技走在世界前列；</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4．中外文化交流频繁，异域文化对中国文化产生了深远影响。</a:t>
            </a:r>
            <a:endParaRPr lang="zh-CN" altLang="en-US" sz="2400" dirty="0">
              <a:solidFill>
                <a:schemeClr val="accent3"/>
              </a:solidFill>
              <a:latin typeface="+mj-lt"/>
              <a:ea typeface="+mj-ea"/>
              <a:cs typeface="+mj-cs"/>
            </a:endParaRPr>
          </a:p>
        </p:txBody>
      </p:sp>
      <p:sp>
        <p:nvSpPr>
          <p:cNvPr id="10" name="文本框 9"/>
          <p:cNvSpPr txBox="1"/>
          <p:nvPr/>
        </p:nvSpPr>
        <p:spPr>
          <a:xfrm>
            <a:off x="328295" y="1160145"/>
            <a:ext cx="3326130" cy="829945"/>
          </a:xfrm>
          <a:prstGeom prst="rect">
            <a:avLst/>
          </a:prstGeom>
          <a:noFill/>
        </p:spPr>
        <p:txBody>
          <a:bodyPr wrap="square">
            <a:spAutoFit/>
          </a:bodyPr>
          <a:lstStyle/>
          <a:p>
            <a:pPr algn="ctr"/>
            <a:r>
              <a:rPr lang="zh-CN" altLang="en-US" sz="2400" b="0" i="0" dirty="0">
                <a:solidFill>
                  <a:schemeClr val="accent3"/>
                </a:solidFill>
                <a:latin typeface="+mj-lt"/>
                <a:ea typeface="+mj-ea"/>
                <a:cs typeface="+mj-cs"/>
              </a:rPr>
              <a:t>《纲要》（上）第8课</a:t>
            </a:r>
            <a:endParaRPr lang="zh-CN" altLang="en-US" sz="2400" b="0" i="0" dirty="0">
              <a:solidFill>
                <a:schemeClr val="accent3"/>
              </a:solidFill>
              <a:latin typeface="+mj-lt"/>
              <a:ea typeface="+mj-ea"/>
              <a:cs typeface="+mj-cs"/>
            </a:endParaRPr>
          </a:p>
          <a:p>
            <a:pPr algn="ctr"/>
            <a:r>
              <a:rPr lang="zh-CN" altLang="en-US" sz="2400" b="0" i="0" dirty="0">
                <a:solidFill>
                  <a:schemeClr val="accent3"/>
                </a:solidFill>
                <a:latin typeface="+mj-lt"/>
                <a:ea typeface="+mj-ea"/>
                <a:cs typeface="+mj-cs"/>
              </a:rPr>
              <a:t>三国至隋唐的文化</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graphicFrame>
        <p:nvGraphicFramePr>
          <p:cNvPr id="2" name="表格 1"/>
          <p:cNvGraphicFramePr/>
          <p:nvPr>
            <p:custDataLst>
              <p:tags r:id="rId1"/>
            </p:custDataLst>
          </p:nvPr>
        </p:nvGraphicFramePr>
        <p:xfrm>
          <a:off x="4533900" y="697230"/>
          <a:ext cx="7504430" cy="5488305"/>
        </p:xfrm>
        <a:graphic>
          <a:graphicData uri="http://schemas.openxmlformats.org/drawingml/2006/table">
            <a:tbl>
              <a:tblPr/>
              <a:tblGrid>
                <a:gridCol w="1123315"/>
                <a:gridCol w="932815"/>
                <a:gridCol w="2561590"/>
                <a:gridCol w="1259205"/>
                <a:gridCol w="1627505"/>
              </a:tblGrid>
              <a:tr h="521335">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出处</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题型</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知识点</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考查聚焦</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对应课标表述</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66775">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四川，2021</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材料题</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古代中国的科技成就</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zh-CN" sz="2000" b="0" dirty="0">
                          <a:solidFill>
                            <a:srgbClr val="000000"/>
                          </a:solidFill>
                          <a:latin typeface="Arial" panose="020B0604020202020204" pitchFamily="34" charset="0"/>
                          <a:ea typeface="宋体" panose="02010600030101010101" pitchFamily="2" charset="-122"/>
                        </a:rPr>
                        <a:t>科技艺术发展的表现</a:t>
                      </a:r>
                      <a:endParaRPr lang="zh-CN" altLang="en-US" sz="20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5">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认识思想文化领域的新成就</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66140">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四川，2023</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选择题</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草书；古代艺术</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866140">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江苏，2023</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选择题</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中国画；</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866140">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北京，2023</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dirty="0">
                          <a:solidFill>
                            <a:srgbClr val="000000"/>
                          </a:solidFill>
                          <a:latin typeface="Arial" panose="020B0604020202020204" pitchFamily="34" charset="0"/>
                          <a:ea typeface="宋体" panose="02010600030101010101" pitchFamily="2" charset="-122"/>
                        </a:rPr>
                        <a:t>选择题</a:t>
                      </a:r>
                      <a:endParaRPr lang="zh-CN" altLang="en-US" sz="20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唐代中外文化交流</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隋唐时期发达的对外文化交往（融进大一统体系）</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1501775">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浙江，2022</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a:solidFill>
                            <a:srgbClr val="000000"/>
                          </a:solidFill>
                          <a:latin typeface="Arial" panose="020B0604020202020204" pitchFamily="34" charset="0"/>
                          <a:ea typeface="宋体" panose="02010600030101010101" pitchFamily="2" charset="-122"/>
                        </a:rPr>
                        <a:t>选择题</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000" b="0" dirty="0">
                          <a:solidFill>
                            <a:srgbClr val="000000"/>
                          </a:solidFill>
                          <a:latin typeface="Arial" panose="020B0604020202020204" pitchFamily="34" charset="0"/>
                          <a:ea typeface="宋体" panose="02010600030101010101" pitchFamily="2" charset="-122"/>
                        </a:rPr>
                        <a:t>鉴真东渡；唐代对外文化交往</a:t>
                      </a:r>
                      <a:endParaRPr lang="zh-CN" altLang="en-US" sz="2000" b="0"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bl>
          </a:graphicData>
        </a:graphic>
      </p:graphicFrame>
      <p:pic>
        <p:nvPicPr>
          <p:cNvPr id="3" name="图片 2" descr="徽标_副本"/>
          <p:cNvPicPr>
            <a:picLocks noChangeAspect="1"/>
          </p:cNvPicPr>
          <p:nvPr>
            <p:custDataLst>
              <p:tags r:id="rId2"/>
            </p:custDataLst>
          </p:nvPr>
        </p:nvPicPr>
        <p:blipFill>
          <a:blip r:embed="rId3">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66395" y="1161415"/>
            <a:ext cx="3420110" cy="2910205"/>
          </a:xfrm>
        </p:spPr>
        <p:txBody>
          <a:bodyPr vert="horz" lIns="91440" tIns="45720" rIns="91440" bIns="45720" rtlCol="0" anchor="ctr">
            <a:normAutofit/>
          </a:bodyPr>
          <a:lstStyle/>
          <a:p>
            <a:r>
              <a:rPr lang="zh-CN" altLang="en-US" sz="4000" dirty="0">
                <a:sym typeface="+mn-ea"/>
              </a:rPr>
              <a:t>具体课时</a:t>
            </a:r>
            <a:br>
              <a:rPr lang="zh-CN" altLang="en-US" sz="4000" dirty="0">
                <a:sym typeface="+mn-ea"/>
              </a:rPr>
            </a:br>
            <a:r>
              <a:rPr lang="zh-CN" altLang="en-US" sz="4000" dirty="0">
                <a:sym typeface="+mn-ea"/>
              </a:rPr>
              <a:t>考点分析</a:t>
            </a:r>
            <a:endParaRPr lang="zh-CN" altLang="en-US" sz="4000" kern="1200" dirty="0">
              <a:solidFill>
                <a:schemeClr val="tx1"/>
              </a:solidFill>
              <a:latin typeface="+mj-lt"/>
              <a:ea typeface="+mj-ea"/>
              <a:cs typeface="+mj-cs"/>
            </a:endParaRPr>
          </a:p>
        </p:txBody>
      </p:sp>
      <p:sp>
        <p:nvSpPr>
          <p:cNvPr id="24" name="sketch line"/>
          <p:cNvSpPr>
            <a:spLocks noGrp="1" noRot="1" noChangeAspect="1" noMove="1" noResize="1" noEditPoints="1" noAdjustHandles="1" noChangeArrowheads="1" noChangeShapeType="1" noTextEdit="1"/>
          </p:cNvSpPr>
          <p:nvPr/>
        </p:nvSpPr>
        <p:spPr>
          <a:xfrm flipH="1">
            <a:off x="3601085" y="76301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4">
              <a:lumMod val="60000"/>
              <a:lumOff val="40000"/>
            </a:schemeClr>
          </a:solidFill>
          <a:ln w="41275" cap="rnd">
            <a:solidFill>
              <a:schemeClr val="accent3">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3786505" y="4147820"/>
            <a:ext cx="8308340" cy="2073275"/>
          </a:xfrm>
          <a:prstGeom prst="rect">
            <a:avLst/>
          </a:prstGeom>
        </p:spPr>
        <p:txBody>
          <a:bodyPr vert="horz" lIns="91440" tIns="45720" rIns="91440" bIns="45720" rtlCol="0" anchor="t">
            <a:noAutofit/>
          </a:bodyPr>
          <a:lstStyle/>
          <a:p>
            <a:pPr>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1．宋初统治者大力加强中央集权，成功地维护了政权的稳定；</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2．北宋的统治危机主要表现在军事和财政两个方面；</a:t>
            </a:r>
            <a:br>
              <a:rPr lang="zh-CN" altLang="en-US" sz="2400" dirty="0">
                <a:solidFill>
                  <a:schemeClr val="accent3"/>
                </a:solidFill>
                <a:latin typeface="+mj-lt"/>
                <a:ea typeface="+mj-ea"/>
                <a:cs typeface="+mj-cs"/>
              </a:rPr>
            </a:br>
            <a:r>
              <a:rPr lang="zh-CN" altLang="en-US" sz="2400" dirty="0">
                <a:solidFill>
                  <a:schemeClr val="accent3"/>
                </a:solidFill>
                <a:latin typeface="+mj-lt"/>
                <a:ea typeface="+mj-ea"/>
                <a:cs typeface="+mj-cs"/>
              </a:rPr>
              <a:t>3．王安石变法取得一些成果，但并未挽救北宋衰亡的命运；</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4．南宋偏安半壁的局面维持了较长时间。</a:t>
            </a:r>
            <a:endParaRPr lang="zh-CN" altLang="en-US" sz="2400" dirty="0">
              <a:solidFill>
                <a:schemeClr val="accent3"/>
              </a:solidFill>
              <a:latin typeface="+mj-lt"/>
              <a:ea typeface="+mj-ea"/>
              <a:cs typeface="+mj-cs"/>
            </a:endParaRPr>
          </a:p>
        </p:txBody>
      </p:sp>
      <p:sp>
        <p:nvSpPr>
          <p:cNvPr id="10" name="文本框 9"/>
          <p:cNvSpPr txBox="1"/>
          <p:nvPr/>
        </p:nvSpPr>
        <p:spPr>
          <a:xfrm>
            <a:off x="39370" y="4334510"/>
            <a:ext cx="3479165" cy="830997"/>
          </a:xfrm>
          <a:prstGeom prst="rect">
            <a:avLst/>
          </a:prstGeom>
          <a:noFill/>
        </p:spPr>
        <p:txBody>
          <a:bodyPr wrap="square">
            <a:spAutoFit/>
          </a:bodyPr>
          <a:lstStyle/>
          <a:p>
            <a:pPr algn="ctr"/>
            <a:r>
              <a:rPr lang="zh-CN" altLang="en-US" sz="2400" b="0" i="0" u="none" strike="noStrike" dirty="0">
                <a:solidFill>
                  <a:schemeClr val="accent3"/>
                </a:solidFill>
                <a:latin typeface="+mj-lt"/>
                <a:ea typeface="+mj-ea"/>
                <a:cs typeface="+mj-cs"/>
              </a:rPr>
              <a:t>《纲要》（上）第9课</a:t>
            </a:r>
            <a:endParaRPr lang="zh-CN" altLang="en-US" sz="2400" b="0" i="0" u="none" strike="noStrike" dirty="0">
              <a:solidFill>
                <a:schemeClr val="accent3"/>
              </a:solidFill>
              <a:latin typeface="+mj-lt"/>
              <a:ea typeface="+mj-ea"/>
              <a:cs typeface="+mj-cs"/>
            </a:endParaRPr>
          </a:p>
          <a:p>
            <a:pPr algn="ctr"/>
            <a:r>
              <a:rPr lang="zh-CN" altLang="en-US" sz="2400" b="0" i="0" u="none" strike="noStrike" dirty="0">
                <a:solidFill>
                  <a:schemeClr val="accent3"/>
                </a:solidFill>
                <a:latin typeface="+mj-lt"/>
                <a:ea typeface="+mj-ea"/>
                <a:cs typeface="+mj-cs"/>
              </a:rPr>
              <a:t>两宋的政治与军事</a:t>
            </a:r>
            <a:r>
              <a:rPr lang="zh-CN" altLang="en-US" sz="2400" dirty="0"/>
              <a:t> </a:t>
            </a:r>
            <a:endParaRPr lang="zh-CN" altLang="en-US" sz="2400" dirty="0"/>
          </a:p>
        </p:txBody>
      </p:sp>
      <p:sp>
        <p:nvSpPr>
          <p:cNvPr id="2" name="矩形 1"/>
          <p:cNvSpPr/>
          <p:nvPr>
            <p:custDataLst>
              <p:tags r:id="rId1"/>
            </p:custDataLst>
          </p:nvPr>
        </p:nvSpPr>
        <p:spPr>
          <a:xfrm>
            <a:off x="3786505" y="4614545"/>
            <a:ext cx="8225790" cy="7956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3736974" y="763016"/>
            <a:ext cx="6359525" cy="3034030"/>
          </a:xfrm>
          <a:prstGeom prst="rect">
            <a:avLst/>
          </a:prstGeom>
          <a:ln w="38100">
            <a:solidFill>
              <a:schemeClr val="accent4">
                <a:lumMod val="75000"/>
              </a:schemeClr>
            </a:solidFill>
          </a:ln>
        </p:spPr>
      </p:pic>
      <p:pic>
        <p:nvPicPr>
          <p:cNvPr id="7" name="图片 6"/>
          <p:cNvPicPr>
            <a:picLocks noChangeAspect="1"/>
          </p:cNvPicPr>
          <p:nvPr/>
        </p:nvPicPr>
        <p:blipFill>
          <a:blip r:embed="rId3"/>
          <a:stretch>
            <a:fillRect/>
          </a:stretch>
        </p:blipFill>
        <p:spPr>
          <a:xfrm>
            <a:off x="10153649" y="763015"/>
            <a:ext cx="1941167" cy="3034029"/>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03835" y="495935"/>
            <a:ext cx="3868420" cy="677545"/>
          </a:xfrm>
        </p:spPr>
        <p:txBody>
          <a:bodyPr vert="horz" lIns="91440" tIns="45720" rIns="91440" bIns="45720" rtlCol="0" anchor="b">
            <a:normAutofit/>
          </a:bodyPr>
          <a:lstStyle/>
          <a:p>
            <a:r>
              <a:rPr lang="zh-CN" altLang="en-US" sz="3200" dirty="0">
                <a:sym typeface="+mn-ea"/>
              </a:rPr>
              <a:t>具体课时考点分析</a:t>
            </a:r>
            <a:endParaRPr lang="en-US" altLang="zh-CN" sz="5000" kern="1200" dirty="0">
              <a:solidFill>
                <a:schemeClr val="tx1"/>
              </a:solidFill>
              <a:latin typeface="+mj-lt"/>
              <a:ea typeface="+mj-ea"/>
              <a:cs typeface="+mj-cs"/>
            </a:endParaRPr>
          </a:p>
        </p:txBody>
      </p:sp>
      <p:sp>
        <p:nvSpPr>
          <p:cNvPr id="24" name="sketch line"/>
          <p:cNvSpPr>
            <a:spLocks noGrp="1" noRot="1" noChangeAspect="1" noMove="1" noResize="1" noEditPoints="1" noAdjustHandles="1" noChangeArrowheads="1" noChangeShapeType="1" noTextEdit="1"/>
          </p:cNvSpPr>
          <p:nvPr/>
        </p:nvSpPr>
        <p:spPr>
          <a:xfrm>
            <a:off x="510563" y="200352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5">
              <a:lumMod val="75000"/>
            </a:schemeClr>
          </a:solidFill>
          <a:ln w="38100" cap="rnd">
            <a:solidFill>
              <a:schemeClr val="accent5">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p:cNvSpPr txBox="1"/>
          <p:nvPr/>
        </p:nvSpPr>
        <p:spPr>
          <a:xfrm>
            <a:off x="78105" y="2362835"/>
            <a:ext cx="4737993" cy="4063365"/>
          </a:xfrm>
          <a:prstGeom prst="rect">
            <a:avLst/>
          </a:prstGeom>
        </p:spPr>
        <p:txBody>
          <a:bodyPr vert="horz" lIns="91440" tIns="45720" rIns="91440" bIns="45720" rtlCol="0" anchor="t">
            <a:normAutofit/>
          </a:bodyPr>
          <a:lstStyle/>
          <a:p>
            <a:pPr>
              <a:buClrTx/>
              <a:buSzTx/>
              <a:buNone/>
            </a:pPr>
            <a:r>
              <a:rPr lang="zh-CN" altLang="en-US" sz="2000" dirty="0">
                <a:solidFill>
                  <a:schemeClr val="accent3"/>
                </a:solidFill>
                <a:latin typeface="+mj-lt"/>
                <a:ea typeface="+mj-ea"/>
                <a:cs typeface="+mj-cs"/>
              </a:rPr>
              <a:t>【学习聚焦】</a:t>
            </a:r>
            <a:endParaRPr lang="zh-CN" altLang="en-US" sz="2000" dirty="0">
              <a:solidFill>
                <a:schemeClr val="accent3"/>
              </a:solidFill>
              <a:latin typeface="+mj-lt"/>
              <a:ea typeface="+mj-ea"/>
              <a:cs typeface="+mj-cs"/>
            </a:endParaRPr>
          </a:p>
          <a:p>
            <a:pPr>
              <a:buClrTx/>
              <a:buSzTx/>
              <a:buNone/>
            </a:pPr>
            <a:r>
              <a:rPr lang="zh-CN" altLang="en-US" sz="2000" dirty="0">
                <a:solidFill>
                  <a:schemeClr val="accent3"/>
                </a:solidFill>
                <a:latin typeface="+mj-lt"/>
                <a:ea typeface="+mj-ea"/>
                <a:cs typeface="+mj-cs"/>
              </a:rPr>
              <a:t>1．辽和西夏与北宋鼎峙，都维持了较长时间统治的稳定。</a:t>
            </a:r>
            <a:endParaRPr lang="zh-CN" altLang="en-US" sz="2000" dirty="0">
              <a:solidFill>
                <a:schemeClr val="accent3"/>
              </a:solidFill>
              <a:latin typeface="+mj-lt"/>
              <a:ea typeface="+mj-ea"/>
              <a:cs typeface="+mj-cs"/>
            </a:endParaRPr>
          </a:p>
          <a:p>
            <a:pPr>
              <a:buClrTx/>
              <a:buSzTx/>
              <a:buNone/>
            </a:pPr>
            <a:r>
              <a:rPr lang="zh-CN" altLang="en-US" sz="2000" dirty="0">
                <a:solidFill>
                  <a:schemeClr val="accent3"/>
                </a:solidFill>
                <a:latin typeface="+mj-lt"/>
                <a:ea typeface="+mj-ea"/>
                <a:cs typeface="+mj-cs"/>
              </a:rPr>
              <a:t>2．金朝由东北入主中原，一度出现治世。</a:t>
            </a:r>
            <a:endParaRPr lang="zh-CN" altLang="en-US" sz="2000" dirty="0">
              <a:solidFill>
                <a:schemeClr val="accent3"/>
              </a:solidFill>
              <a:latin typeface="+mj-lt"/>
              <a:ea typeface="+mj-ea"/>
              <a:cs typeface="+mj-cs"/>
            </a:endParaRPr>
          </a:p>
          <a:p>
            <a:pPr>
              <a:buClrTx/>
              <a:buSzTx/>
              <a:buNone/>
            </a:pPr>
            <a:r>
              <a:rPr lang="zh-CN" altLang="en-US" sz="2000" dirty="0">
                <a:solidFill>
                  <a:schemeClr val="accent3"/>
                </a:solidFill>
                <a:latin typeface="+mj-lt"/>
                <a:ea typeface="+mj-ea"/>
                <a:cs typeface="+mj-cs"/>
              </a:rPr>
              <a:t>3．崛起于漠北的蒙古，建立元朝，完成了全国的大统一。</a:t>
            </a:r>
            <a:endParaRPr lang="zh-CN" altLang="en-US" sz="2000" dirty="0">
              <a:solidFill>
                <a:schemeClr val="accent3"/>
              </a:solidFill>
              <a:latin typeface="+mj-lt"/>
              <a:ea typeface="+mj-ea"/>
              <a:cs typeface="+mj-cs"/>
            </a:endParaRPr>
          </a:p>
          <a:p>
            <a:pPr>
              <a:buClrTx/>
              <a:buSzTx/>
              <a:buNone/>
            </a:pPr>
            <a:r>
              <a:rPr lang="zh-CN" altLang="en-US" sz="2000" dirty="0">
                <a:solidFill>
                  <a:schemeClr val="accent3"/>
                </a:solidFill>
                <a:latin typeface="+mj-lt"/>
                <a:ea typeface="+mj-ea"/>
                <a:cs typeface="+mj-cs"/>
              </a:rPr>
              <a:t>4．元朝存在民族矛盾，但不同民族的交往交流交融也得到进一步加强。</a:t>
            </a:r>
            <a:endParaRPr lang="zh-CN" altLang="en-US" sz="2000" dirty="0">
              <a:solidFill>
                <a:schemeClr val="accent3"/>
              </a:solidFill>
              <a:latin typeface="+mj-lt"/>
              <a:ea typeface="+mj-ea"/>
              <a:cs typeface="+mj-cs"/>
            </a:endParaRPr>
          </a:p>
        </p:txBody>
      </p:sp>
      <p:sp>
        <p:nvSpPr>
          <p:cNvPr id="12" name="文本框 11"/>
          <p:cNvSpPr txBox="1"/>
          <p:nvPr/>
        </p:nvSpPr>
        <p:spPr>
          <a:xfrm>
            <a:off x="203749" y="1173512"/>
            <a:ext cx="4154514" cy="829945"/>
          </a:xfrm>
          <a:prstGeom prst="rect">
            <a:avLst/>
          </a:prstGeom>
          <a:noFill/>
        </p:spPr>
        <p:txBody>
          <a:bodyPr wrap="square">
            <a:spAutoFit/>
          </a:bodyPr>
          <a:lstStyle/>
          <a:p>
            <a:pPr algn="ctr"/>
            <a:r>
              <a:rPr lang="zh-CN" altLang="en-US" sz="2400" b="0" i="0" u="none" strike="noStrike" dirty="0">
                <a:solidFill>
                  <a:schemeClr val="accent3"/>
                </a:solidFill>
                <a:latin typeface="+mj-lt"/>
                <a:ea typeface="+mj-ea"/>
                <a:cs typeface="+mj-cs"/>
              </a:rPr>
              <a:t>《纲要》（上）第10课</a:t>
            </a:r>
            <a:endParaRPr lang="zh-CN" altLang="en-US" sz="2400" b="0" i="0" u="none" strike="noStrike" dirty="0">
              <a:solidFill>
                <a:schemeClr val="accent3"/>
              </a:solidFill>
              <a:latin typeface="+mj-lt"/>
              <a:ea typeface="+mj-ea"/>
              <a:cs typeface="+mj-cs"/>
            </a:endParaRPr>
          </a:p>
          <a:p>
            <a:pPr algn="ctr"/>
            <a:r>
              <a:rPr lang="zh-CN" altLang="en-US" sz="2400" b="0" i="0" u="none" strike="noStrike" dirty="0">
                <a:solidFill>
                  <a:schemeClr val="accent3"/>
                </a:solidFill>
                <a:latin typeface="+mj-lt"/>
                <a:ea typeface="+mj-ea"/>
                <a:cs typeface="+mj-cs"/>
              </a:rPr>
              <a:t>辽夏金元的统治</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2" name="矩形 1"/>
          <p:cNvSpPr/>
          <p:nvPr>
            <p:custDataLst>
              <p:tags r:id="rId1"/>
            </p:custDataLst>
          </p:nvPr>
        </p:nvSpPr>
        <p:spPr>
          <a:xfrm>
            <a:off x="78105" y="3586480"/>
            <a:ext cx="4659888"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4816098" y="938377"/>
            <a:ext cx="5470644" cy="4981245"/>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10367433" y="938376"/>
            <a:ext cx="1684867" cy="4981245"/>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970395" y="415290"/>
            <a:ext cx="4551680" cy="718185"/>
          </a:xfrm>
        </p:spPr>
        <p:txBody>
          <a:bodyPr vert="horz" lIns="91440" tIns="45720" rIns="91440" bIns="45720" rtlCol="0" anchor="b">
            <a:normAutofit/>
          </a:bodyPr>
          <a:lstStyle/>
          <a:p>
            <a:pPr algn="ctr"/>
            <a:r>
              <a:rPr lang="zh-CN" altLang="en-US" sz="3200" dirty="0">
                <a:sym typeface="+mn-ea"/>
              </a:rPr>
              <a:t>具体课时考点分析</a:t>
            </a:r>
            <a:endParaRPr lang="en-US" altLang="zh-CN" sz="3600" kern="1200" dirty="0">
              <a:solidFill>
                <a:schemeClr val="tx1"/>
              </a:solidFill>
              <a:latin typeface="+mj-lt"/>
              <a:ea typeface="+mj-ea"/>
              <a:cs typeface="+mj-cs"/>
            </a:endParaRPr>
          </a:p>
        </p:txBody>
      </p:sp>
      <p:sp>
        <p:nvSpPr>
          <p:cNvPr id="15" name="Rectangle 14"/>
          <p:cNvSpPr>
            <a:spLocks noGrp="1" noRot="1" noChangeAspect="1" noMove="1" noResize="1" noEditPoints="1" noAdjustHandles="1" noChangeArrowheads="1" noChangeShapeType="1" noTextEdit="1"/>
          </p:cNvSpPr>
          <p:nvPr/>
        </p:nvSpPr>
        <p:spPr>
          <a:xfrm rot="5400000">
            <a:off x="5948680" y="429260"/>
            <a:ext cx="309245" cy="118332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Grp="1" noRot="1" noChangeAspect="1" noMove="1" noResize="1" noEditPoints="1" noAdjustHandles="1" noChangeArrowheads="1" noChangeShapeType="1" noTextEdit="1"/>
          </p:cNvSpPr>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6412230" y="2031365"/>
            <a:ext cx="5629910" cy="3512185"/>
          </a:xfrm>
          <a:prstGeom prst="rect">
            <a:avLst/>
          </a:prstGeom>
        </p:spPr>
        <p:txBody>
          <a:bodyPr vert="horz" lIns="91440" tIns="45720" rIns="91440" bIns="45720" rtlCol="0" anchor="ctr">
            <a:noAutofit/>
          </a:bodyPr>
          <a:lstStyle/>
          <a:p>
            <a:pPr>
              <a:lnSpc>
                <a:spcPct val="150000"/>
              </a:lnSpc>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1．宋元时期的农业和手工业较之前代有明显的发展；</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2．宋元时期商业发达，大城市空前繁荣；</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3．经济重心南移是宋元时期的突出现象。</a:t>
            </a:r>
            <a:endParaRPr lang="zh-CN" altLang="en-US" sz="2400" dirty="0">
              <a:solidFill>
                <a:schemeClr val="accent3"/>
              </a:solidFill>
              <a:latin typeface="+mj-lt"/>
              <a:ea typeface="+mj-ea"/>
              <a:cs typeface="+mj-cs"/>
            </a:endParaRPr>
          </a:p>
        </p:txBody>
      </p:sp>
      <p:sp>
        <p:nvSpPr>
          <p:cNvPr id="21" name="Rectangle 20"/>
          <p:cNvSpPr>
            <a:spLocks noGrp="1" noRot="1" noChangeAspect="1" noMove="1" noResize="1" noEditPoints="1" noAdjustHandles="1" noChangeArrowheads="1" noChangeShapeType="1" noTextEdit="1"/>
          </p:cNvSpPr>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9"/>
          <p:cNvSpPr txBox="1"/>
          <p:nvPr/>
        </p:nvSpPr>
        <p:spPr>
          <a:xfrm>
            <a:off x="7366635" y="1056005"/>
            <a:ext cx="3934460" cy="829945"/>
          </a:xfrm>
          <a:prstGeom prst="rect">
            <a:avLst/>
          </a:prstGeom>
          <a:noFill/>
        </p:spPr>
        <p:txBody>
          <a:bodyPr wrap="square">
            <a:spAutoFit/>
          </a:bodyPr>
          <a:lstStyle/>
          <a:p>
            <a:r>
              <a:rPr lang="zh-CN" altLang="en-US" sz="2400" b="0" i="0" u="none" strike="noStrike" dirty="0">
                <a:solidFill>
                  <a:schemeClr val="accent3"/>
                </a:solidFill>
                <a:latin typeface="+mj-lt"/>
                <a:ea typeface="+mj-ea"/>
                <a:cs typeface="+mj-cs"/>
              </a:rPr>
              <a:t>《纲要》（上）第11课</a:t>
            </a:r>
            <a:endParaRPr lang="zh-CN" altLang="en-US" sz="2400" b="0" i="0" u="none" strike="noStrike" dirty="0">
              <a:solidFill>
                <a:schemeClr val="accent3"/>
              </a:solidFill>
              <a:latin typeface="+mj-lt"/>
              <a:ea typeface="+mj-ea"/>
              <a:cs typeface="+mj-cs"/>
            </a:endParaRPr>
          </a:p>
          <a:p>
            <a:r>
              <a:rPr lang="zh-CN" altLang="en-US" sz="2400" b="0" i="0" u="none" strike="noStrike" dirty="0">
                <a:solidFill>
                  <a:schemeClr val="accent3"/>
                </a:solidFill>
                <a:latin typeface="+mj-lt"/>
                <a:ea typeface="+mj-ea"/>
                <a:cs typeface="+mj-cs"/>
              </a:rPr>
              <a:t>辽宋夏金元的经济与社会</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2" name="矩形 1"/>
          <p:cNvSpPr/>
          <p:nvPr>
            <p:custDataLst>
              <p:tags r:id="rId1"/>
            </p:custDataLst>
          </p:nvPr>
        </p:nvSpPr>
        <p:spPr>
          <a:xfrm>
            <a:off x="6411595" y="4132580"/>
            <a:ext cx="5608320" cy="12979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142640" y="643890"/>
            <a:ext cx="5030493" cy="5292725"/>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5221606" y="643890"/>
            <a:ext cx="1242695" cy="5292725"/>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a:spLocks noGrp="1"/>
          </p:cNvSpPr>
          <p:nvPr/>
        </p:nvSpPr>
        <p:spPr>
          <a:xfrm>
            <a:off x="0" y="280636"/>
            <a:ext cx="3684270" cy="810260"/>
          </a:xfrm>
          <a:prstGeom prst="rect">
            <a:avLst/>
          </a:prstGeom>
        </p:spPr>
        <p:txBody>
          <a:bodyPr vert="horz" lIns="91440" tIns="45720" rIns="91440" bIns="45720" rtlCol="0">
            <a:noAutofit/>
          </a:bodyPr>
          <a:lstStyle>
            <a:lvl1pPr marL="228600" indent="-228600" algn="l" defTabSz="913765" rtl="0" eaLnBrk="1" latinLnBrk="0" hangingPunct="1">
              <a:lnSpc>
                <a:spcPct val="120000"/>
              </a:lnSpc>
              <a:spcBef>
                <a:spcPts val="1000"/>
              </a:spcBef>
              <a:buFont typeface="Arial" panose="020B0604020202020204" pitchFamily="34" charset="0"/>
              <a:buChar char="•"/>
              <a:defRPr sz="2400" kern="1200">
                <a:solidFill>
                  <a:schemeClr val="accent3"/>
                </a:solidFill>
                <a:latin typeface="+mn-lt"/>
                <a:ea typeface="+mn-ea"/>
                <a:cs typeface="+mn-cs"/>
              </a:defRPr>
            </a:lvl1pPr>
            <a:lvl2pPr marL="685800" indent="-228600" algn="l" defTabSz="913765" rtl="0" eaLnBrk="1" latinLnBrk="0" hangingPunct="1">
              <a:lnSpc>
                <a:spcPct val="120000"/>
              </a:lnSpc>
              <a:spcBef>
                <a:spcPts val="500"/>
              </a:spcBef>
              <a:buFont typeface="Arial" panose="020B0604020202020204" pitchFamily="34" charset="0"/>
              <a:buChar char="•"/>
              <a:defRPr sz="2000" kern="1200">
                <a:solidFill>
                  <a:schemeClr val="accent3"/>
                </a:solidFill>
                <a:latin typeface="+mn-lt"/>
                <a:ea typeface="+mn-ea"/>
                <a:cs typeface="+mn-cs"/>
              </a:defRPr>
            </a:lvl2pPr>
            <a:lvl3pPr marL="11423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3pPr>
            <a:lvl4pPr marL="15995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67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39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6000" dirty="0">
                <a:latin typeface="+mn-ea"/>
              </a:rPr>
              <a:t>我</a:t>
            </a:r>
            <a:r>
              <a:rPr lang="zh-CN" altLang="en-US" sz="3600" dirty="0">
                <a:latin typeface="+mn-ea"/>
              </a:rPr>
              <a:t>们的困惑</a:t>
            </a:r>
            <a:endParaRPr lang="zh-CN" altLang="en-US" sz="3600" dirty="0">
              <a:latin typeface="+mn-ea"/>
            </a:endParaRPr>
          </a:p>
        </p:txBody>
      </p:sp>
      <p:sp>
        <p:nvSpPr>
          <p:cNvPr id="46" name="Freeform 5"/>
          <p:cNvSpPr/>
          <p:nvPr>
            <p:custDataLst>
              <p:tags r:id="rId1"/>
            </p:custDataLst>
          </p:nvPr>
        </p:nvSpPr>
        <p:spPr bwMode="auto">
          <a:xfrm>
            <a:off x="6943368" y="2199534"/>
            <a:ext cx="4645883" cy="3908535"/>
          </a:xfrm>
          <a:custGeom>
            <a:avLst/>
            <a:gdLst>
              <a:gd name="T0" fmla="*/ 0 w 1908"/>
              <a:gd name="T1" fmla="*/ 1632 h 1632"/>
              <a:gd name="T2" fmla="*/ 1645 w 1908"/>
              <a:gd name="T3" fmla="*/ 4 h 1632"/>
              <a:gd name="T4" fmla="*/ 1908 w 1908"/>
              <a:gd name="T5" fmla="*/ 26 h 1632"/>
            </a:gdLst>
            <a:ahLst/>
            <a:cxnLst>
              <a:cxn ang="0">
                <a:pos x="T0" y="T1"/>
              </a:cxn>
              <a:cxn ang="0">
                <a:pos x="T2" y="T3"/>
              </a:cxn>
              <a:cxn ang="0">
                <a:pos x="T4" y="T5"/>
              </a:cxn>
            </a:cxnLst>
            <a:rect l="0" t="0" r="r" b="b"/>
            <a:pathLst>
              <a:path w="1908" h="1632">
                <a:moveTo>
                  <a:pt x="0" y="1632"/>
                </a:moveTo>
                <a:cubicBezTo>
                  <a:pt x="5" y="729"/>
                  <a:pt x="741" y="0"/>
                  <a:pt x="1645" y="4"/>
                </a:cubicBezTo>
                <a:cubicBezTo>
                  <a:pt x="1733" y="4"/>
                  <a:pt x="1821" y="12"/>
                  <a:pt x="1908" y="26"/>
                </a:cubicBezTo>
              </a:path>
            </a:pathLst>
          </a:custGeom>
          <a:noFill/>
          <a:ln w="57150" cap="flat">
            <a:solidFill>
              <a:schemeClr val="bg1">
                <a:lumMod val="8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ea"/>
            </a:endParaRPr>
          </a:p>
        </p:txBody>
      </p:sp>
      <p:sp>
        <p:nvSpPr>
          <p:cNvPr id="4" name="Oval 4"/>
          <p:cNvSpPr/>
          <p:nvPr>
            <p:custDataLst>
              <p:tags r:id="rId2"/>
            </p:custDataLst>
          </p:nvPr>
        </p:nvSpPr>
        <p:spPr>
          <a:xfrm>
            <a:off x="7047565" y="4796333"/>
            <a:ext cx="222961" cy="2229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8" name="Oval 5"/>
          <p:cNvSpPr/>
          <p:nvPr>
            <p:custDataLst>
              <p:tags r:id="rId3"/>
            </p:custDataLst>
          </p:nvPr>
        </p:nvSpPr>
        <p:spPr>
          <a:xfrm>
            <a:off x="7652702" y="3655216"/>
            <a:ext cx="222961" cy="2229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9" name="Oval 6"/>
          <p:cNvSpPr/>
          <p:nvPr>
            <p:custDataLst>
              <p:tags r:id="rId4"/>
            </p:custDataLst>
          </p:nvPr>
        </p:nvSpPr>
        <p:spPr>
          <a:xfrm>
            <a:off x="8711888" y="2676054"/>
            <a:ext cx="222961" cy="2229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10" name="Oval 7"/>
          <p:cNvSpPr/>
          <p:nvPr>
            <p:custDataLst>
              <p:tags r:id="rId5"/>
            </p:custDataLst>
          </p:nvPr>
        </p:nvSpPr>
        <p:spPr>
          <a:xfrm>
            <a:off x="10109193" y="2143548"/>
            <a:ext cx="222961" cy="2229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11" name="TextBox 23"/>
          <p:cNvSpPr txBox="1"/>
          <p:nvPr>
            <p:custDataLst>
              <p:tags r:id="rId6"/>
            </p:custDataLst>
          </p:nvPr>
        </p:nvSpPr>
        <p:spPr>
          <a:xfrm>
            <a:off x="7361292" y="4733427"/>
            <a:ext cx="878765" cy="310105"/>
          </a:xfrm>
          <a:prstGeom prst="rect">
            <a:avLst/>
          </a:prstGeom>
          <a:noFill/>
        </p:spPr>
        <p:txBody>
          <a:bodyPr wrap="square" rtlCol="0"/>
          <a:lstStyle/>
          <a:p>
            <a:r>
              <a:rPr lang="zh-CN" altLang="en-US" sz="2800" b="1" dirty="0">
                <a:solidFill>
                  <a:schemeClr val="tx1">
                    <a:lumMod val="65000"/>
                    <a:lumOff val="35000"/>
                  </a:schemeClr>
                </a:solidFill>
                <a:latin typeface="+mn-ea"/>
              </a:rPr>
              <a:t>一</a:t>
            </a:r>
            <a:endParaRPr lang="zh-CN" altLang="en-US" sz="2800" b="1" dirty="0">
              <a:solidFill>
                <a:schemeClr val="tx1">
                  <a:lumMod val="65000"/>
                  <a:lumOff val="35000"/>
                </a:schemeClr>
              </a:solidFill>
              <a:latin typeface="+mn-ea"/>
            </a:endParaRPr>
          </a:p>
        </p:txBody>
      </p:sp>
      <p:sp>
        <p:nvSpPr>
          <p:cNvPr id="12" name="TextBox 24"/>
          <p:cNvSpPr txBox="1"/>
          <p:nvPr>
            <p:custDataLst>
              <p:tags r:id="rId7"/>
            </p:custDataLst>
          </p:nvPr>
        </p:nvSpPr>
        <p:spPr>
          <a:xfrm>
            <a:off x="8012214" y="3597021"/>
            <a:ext cx="878765" cy="310105"/>
          </a:xfrm>
          <a:prstGeom prst="rect">
            <a:avLst/>
          </a:prstGeom>
          <a:noFill/>
        </p:spPr>
        <p:txBody>
          <a:bodyPr wrap="square" rtlCol="0">
            <a:noAutofit/>
          </a:bodyPr>
          <a:lstStyle/>
          <a:p>
            <a:pPr lvl="0" algn="l">
              <a:buClrTx/>
              <a:buSzTx/>
              <a:buFontTx/>
            </a:pPr>
            <a:r>
              <a:rPr lang="zh-CN" altLang="en-US" sz="2800" b="1" dirty="0">
                <a:solidFill>
                  <a:schemeClr val="tx1">
                    <a:lumMod val="65000"/>
                    <a:lumOff val="35000"/>
                  </a:schemeClr>
                </a:solidFill>
                <a:latin typeface="+mn-ea"/>
                <a:sym typeface="+mn-ea"/>
              </a:rPr>
              <a:t>二</a:t>
            </a:r>
            <a:endParaRPr lang="zh-CN" altLang="en-US" sz="2800" b="1" dirty="0">
              <a:solidFill>
                <a:schemeClr val="tx1">
                  <a:lumMod val="65000"/>
                  <a:lumOff val="35000"/>
                </a:schemeClr>
              </a:solidFill>
              <a:latin typeface="+mn-ea"/>
              <a:sym typeface="+mn-ea"/>
            </a:endParaRPr>
          </a:p>
        </p:txBody>
      </p:sp>
      <p:sp>
        <p:nvSpPr>
          <p:cNvPr id="13" name="TextBox 25"/>
          <p:cNvSpPr txBox="1"/>
          <p:nvPr>
            <p:custDataLst>
              <p:tags r:id="rId8"/>
            </p:custDataLst>
          </p:nvPr>
        </p:nvSpPr>
        <p:spPr>
          <a:xfrm>
            <a:off x="8890979" y="2773054"/>
            <a:ext cx="878765" cy="310105"/>
          </a:xfrm>
          <a:prstGeom prst="rect">
            <a:avLst/>
          </a:prstGeom>
          <a:noFill/>
        </p:spPr>
        <p:txBody>
          <a:bodyPr wrap="square" rtlCol="0">
            <a:noAutofit/>
          </a:bodyPr>
          <a:lstStyle/>
          <a:p>
            <a:pPr lvl="0" algn="l">
              <a:buClrTx/>
              <a:buSzTx/>
              <a:buFontTx/>
            </a:pPr>
            <a:r>
              <a:rPr lang="zh-CN" altLang="en-US" sz="2800" b="1" dirty="0">
                <a:solidFill>
                  <a:schemeClr val="tx1">
                    <a:lumMod val="65000"/>
                    <a:lumOff val="35000"/>
                  </a:schemeClr>
                </a:solidFill>
                <a:latin typeface="+mn-ea"/>
                <a:sym typeface="+mn-ea"/>
              </a:rPr>
              <a:t>三</a:t>
            </a:r>
            <a:endParaRPr lang="zh-CN" altLang="en-US" sz="2800" b="1" dirty="0">
              <a:solidFill>
                <a:schemeClr val="tx1">
                  <a:lumMod val="65000"/>
                  <a:lumOff val="35000"/>
                </a:schemeClr>
              </a:solidFill>
              <a:latin typeface="+mn-ea"/>
              <a:sym typeface="+mn-ea"/>
            </a:endParaRPr>
          </a:p>
        </p:txBody>
      </p:sp>
      <p:sp>
        <p:nvSpPr>
          <p:cNvPr id="27" name="TextBox 26"/>
          <p:cNvSpPr txBox="1"/>
          <p:nvPr>
            <p:custDataLst>
              <p:tags r:id="rId9"/>
            </p:custDataLst>
          </p:nvPr>
        </p:nvSpPr>
        <p:spPr>
          <a:xfrm>
            <a:off x="9935357" y="2425342"/>
            <a:ext cx="878765" cy="310105"/>
          </a:xfrm>
          <a:prstGeom prst="rect">
            <a:avLst/>
          </a:prstGeom>
          <a:noFill/>
        </p:spPr>
        <p:txBody>
          <a:bodyPr wrap="square" rtlCol="0">
            <a:noAutofit/>
          </a:bodyPr>
          <a:lstStyle/>
          <a:p>
            <a:pPr lvl="0" algn="l">
              <a:buClrTx/>
              <a:buSzTx/>
              <a:buFontTx/>
            </a:pPr>
            <a:r>
              <a:rPr lang="zh-CN" altLang="en-US" sz="2800" b="1" dirty="0">
                <a:solidFill>
                  <a:schemeClr val="tx1">
                    <a:lumMod val="65000"/>
                    <a:lumOff val="35000"/>
                  </a:schemeClr>
                </a:solidFill>
                <a:latin typeface="+mn-ea"/>
                <a:sym typeface="+mn-ea"/>
              </a:rPr>
              <a:t>四</a:t>
            </a:r>
            <a:endParaRPr lang="zh-CN" altLang="en-US" sz="2800" b="1" dirty="0">
              <a:solidFill>
                <a:schemeClr val="tx1">
                  <a:lumMod val="65000"/>
                  <a:lumOff val="35000"/>
                </a:schemeClr>
              </a:solidFill>
              <a:latin typeface="+mn-ea"/>
              <a:sym typeface="+mn-ea"/>
            </a:endParaRPr>
          </a:p>
        </p:txBody>
      </p:sp>
      <p:grpSp>
        <p:nvGrpSpPr>
          <p:cNvPr id="14" name="Group 28"/>
          <p:cNvGrpSpPr/>
          <p:nvPr>
            <p:custDataLst>
              <p:tags r:id="rId10"/>
            </p:custDataLst>
          </p:nvPr>
        </p:nvGrpSpPr>
        <p:grpSpPr>
          <a:xfrm flipH="1">
            <a:off x="4538460" y="4537986"/>
            <a:ext cx="2370177" cy="317807"/>
            <a:chOff x="2108477" y="2757465"/>
            <a:chExt cx="2423386" cy="299955"/>
          </a:xfrm>
        </p:grpSpPr>
        <p:cxnSp>
          <p:nvCxnSpPr>
            <p:cNvPr id="15" name="Straight Connector 30"/>
            <p:cNvCxnSpPr/>
            <p:nvPr>
              <p:custDataLst>
                <p:tags r:id="rId11"/>
              </p:custDataLst>
            </p:nvPr>
          </p:nvCxnSpPr>
          <p:spPr>
            <a:xfrm flipH="1">
              <a:off x="2108477" y="2757465"/>
              <a:ext cx="1864621" cy="299955"/>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31"/>
            <p:cNvCxnSpPr/>
            <p:nvPr>
              <p:custDataLst>
                <p:tags r:id="rId12"/>
              </p:custDataLst>
            </p:nvPr>
          </p:nvCxnSpPr>
          <p:spPr>
            <a:xfrm flipH="1" flipV="1">
              <a:off x="3973098" y="2757465"/>
              <a:ext cx="558765" cy="90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7" name="Oval 29"/>
          <p:cNvSpPr/>
          <p:nvPr>
            <p:custDataLst>
              <p:tags r:id="rId13"/>
            </p:custDataLst>
          </p:nvPr>
        </p:nvSpPr>
        <p:spPr>
          <a:xfrm flipH="1">
            <a:off x="4364936" y="4437068"/>
            <a:ext cx="186317" cy="20183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18" name="Oval 36"/>
          <p:cNvSpPr/>
          <p:nvPr>
            <p:custDataLst>
              <p:tags r:id="rId14"/>
            </p:custDataLst>
          </p:nvPr>
        </p:nvSpPr>
        <p:spPr>
          <a:xfrm>
            <a:off x="3544491" y="4234015"/>
            <a:ext cx="741834" cy="741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grpSp>
        <p:nvGrpSpPr>
          <p:cNvPr id="19" name="Group 33"/>
          <p:cNvGrpSpPr/>
          <p:nvPr>
            <p:custDataLst>
              <p:tags r:id="rId15"/>
            </p:custDataLst>
          </p:nvPr>
        </p:nvGrpSpPr>
        <p:grpSpPr>
          <a:xfrm>
            <a:off x="3705284" y="4417042"/>
            <a:ext cx="375783" cy="375783"/>
            <a:chOff x="2005013" y="1077913"/>
            <a:chExt cx="688975" cy="688975"/>
          </a:xfrm>
          <a:solidFill>
            <a:schemeClr val="bg1"/>
          </a:solidFill>
        </p:grpSpPr>
        <p:sp>
          <p:nvSpPr>
            <p:cNvPr id="20" name="Freeform 5"/>
            <p:cNvSpPr>
              <a:spLocks noEditPoints="1"/>
            </p:cNvSpPr>
            <p:nvPr>
              <p:custDataLst>
                <p:tags r:id="rId16"/>
              </p:custDataLst>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sp>
          <p:nvSpPr>
            <p:cNvPr id="21" name="Freeform 6"/>
            <p:cNvSpPr/>
            <p:nvPr>
              <p:custDataLst>
                <p:tags r:id="rId17"/>
              </p:custDataLst>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grpSp>
      <p:sp>
        <p:nvSpPr>
          <p:cNvPr id="23" name="TextBox 38"/>
          <p:cNvSpPr txBox="1"/>
          <p:nvPr>
            <p:custDataLst>
              <p:tags r:id="rId18"/>
            </p:custDataLst>
          </p:nvPr>
        </p:nvSpPr>
        <p:spPr>
          <a:xfrm>
            <a:off x="11597" y="4161017"/>
            <a:ext cx="3532952" cy="403136"/>
          </a:xfrm>
          <a:prstGeom prst="rect">
            <a:avLst/>
          </a:prstGeom>
          <a:noFill/>
        </p:spPr>
        <p:txBody>
          <a:bodyPr wrap="square" lIns="90000" tIns="46800" rIns="90000" bIns="0" rtlCol="0" anchor="b" anchorCtr="0"/>
          <a:lstStyle/>
          <a:p>
            <a:pPr marL="0" indent="0" algn="r">
              <a:lnSpc>
                <a:spcPct val="120000"/>
              </a:lnSpc>
              <a:spcBef>
                <a:spcPts val="0"/>
              </a:spcBef>
              <a:spcAft>
                <a:spcPts val="0"/>
              </a:spcAft>
              <a:buSzPct val="100000"/>
            </a:pPr>
            <a:r>
              <a:rPr lang="zh-CN" altLang="en-US" sz="3600">
                <a:solidFill>
                  <a:schemeClr val="accent3"/>
                </a:solidFill>
                <a:latin typeface="+mn-ea"/>
              </a:rPr>
              <a:t>考什么</a:t>
            </a:r>
            <a:endParaRPr lang="zh-CN" altLang="en-US" sz="3600" b="1" spc="300">
              <a:solidFill>
                <a:schemeClr val="accent3"/>
              </a:solidFill>
              <a:latin typeface="+mn-ea"/>
            </a:endParaRPr>
          </a:p>
        </p:txBody>
      </p:sp>
      <p:sp>
        <p:nvSpPr>
          <p:cNvPr id="33" name="TextBox 67"/>
          <p:cNvSpPr txBox="1"/>
          <p:nvPr>
            <p:custDataLst>
              <p:tags r:id="rId19"/>
            </p:custDataLst>
          </p:nvPr>
        </p:nvSpPr>
        <p:spPr>
          <a:xfrm>
            <a:off x="1177254" y="2851232"/>
            <a:ext cx="3532952" cy="403136"/>
          </a:xfrm>
          <a:prstGeom prst="rect">
            <a:avLst/>
          </a:prstGeom>
          <a:noFill/>
        </p:spPr>
        <p:txBody>
          <a:bodyPr wrap="square" lIns="90000" tIns="46800" rIns="90000" bIns="0" rtlCol="0" anchor="b" anchorCtr="0"/>
          <a:lstStyle/>
          <a:p>
            <a:pPr marL="0" indent="0" algn="r">
              <a:lnSpc>
                <a:spcPct val="120000"/>
              </a:lnSpc>
              <a:spcBef>
                <a:spcPts val="0"/>
              </a:spcBef>
              <a:spcAft>
                <a:spcPts val="0"/>
              </a:spcAft>
              <a:buSzPct val="100000"/>
            </a:pPr>
            <a:r>
              <a:rPr lang="zh-CN" altLang="en-US" sz="3600">
                <a:solidFill>
                  <a:schemeClr val="accent3"/>
                </a:solidFill>
                <a:latin typeface="+mn-ea"/>
              </a:rPr>
              <a:t>怎么考</a:t>
            </a:r>
            <a:endParaRPr lang="zh-CN" altLang="en-US" sz="3600">
              <a:solidFill>
                <a:schemeClr val="accent3"/>
              </a:solidFill>
              <a:latin typeface="+mn-ea"/>
            </a:endParaRPr>
          </a:p>
        </p:txBody>
      </p:sp>
      <p:sp>
        <p:nvSpPr>
          <p:cNvPr id="42" name="TextBox 73"/>
          <p:cNvSpPr txBox="1"/>
          <p:nvPr>
            <p:custDataLst>
              <p:tags r:id="rId20"/>
            </p:custDataLst>
          </p:nvPr>
        </p:nvSpPr>
        <p:spPr>
          <a:xfrm>
            <a:off x="1904365" y="1626235"/>
            <a:ext cx="4429125" cy="403225"/>
          </a:xfrm>
          <a:prstGeom prst="rect">
            <a:avLst/>
          </a:prstGeom>
          <a:noFill/>
        </p:spPr>
        <p:txBody>
          <a:bodyPr wrap="square" lIns="90000" tIns="46800" rIns="90000" bIns="0" rtlCol="0" anchor="b" anchorCtr="0"/>
          <a:lstStyle/>
          <a:p>
            <a:pPr marL="0" indent="0" algn="r">
              <a:lnSpc>
                <a:spcPct val="120000"/>
              </a:lnSpc>
              <a:spcBef>
                <a:spcPts val="0"/>
              </a:spcBef>
              <a:spcAft>
                <a:spcPts val="0"/>
              </a:spcAft>
              <a:buSzPct val="100000"/>
            </a:pPr>
            <a:r>
              <a:rPr lang="zh-CN" altLang="en-US" sz="3600">
                <a:solidFill>
                  <a:schemeClr val="accent3"/>
                </a:solidFill>
                <a:latin typeface="+mn-ea"/>
              </a:rPr>
              <a:t>考到什么程度（难度）</a:t>
            </a:r>
            <a:endParaRPr lang="zh-CN" altLang="en-US" sz="3600" b="1" spc="300">
              <a:solidFill>
                <a:schemeClr val="accent3"/>
              </a:solidFill>
              <a:latin typeface="+mn-ea"/>
            </a:endParaRPr>
          </a:p>
        </p:txBody>
      </p:sp>
      <p:sp>
        <p:nvSpPr>
          <p:cNvPr id="80" name="TextBox 79"/>
          <p:cNvSpPr txBox="1"/>
          <p:nvPr>
            <p:custDataLst>
              <p:tags r:id="rId21"/>
            </p:custDataLst>
          </p:nvPr>
        </p:nvSpPr>
        <p:spPr>
          <a:xfrm>
            <a:off x="4910333" y="581653"/>
            <a:ext cx="3532952" cy="403136"/>
          </a:xfrm>
          <a:prstGeom prst="rect">
            <a:avLst/>
          </a:prstGeom>
          <a:noFill/>
        </p:spPr>
        <p:txBody>
          <a:bodyPr wrap="square" lIns="90000" tIns="46800" rIns="90000" bIns="0" rtlCol="0" anchor="b" anchorCtr="0"/>
          <a:lstStyle/>
          <a:p>
            <a:pPr algn="r">
              <a:lnSpc>
                <a:spcPct val="120000"/>
              </a:lnSpc>
            </a:pPr>
            <a:r>
              <a:rPr lang="zh-CN" altLang="en-US" sz="3600">
                <a:solidFill>
                  <a:schemeClr val="accent3"/>
                </a:solidFill>
                <a:latin typeface="+mn-ea"/>
              </a:rPr>
              <a:t>如何备考更有效</a:t>
            </a:r>
            <a:endParaRPr lang="zh-CN" altLang="en-US" sz="3600" b="1" spc="300">
              <a:solidFill>
                <a:schemeClr val="accent3"/>
              </a:solidFill>
              <a:latin typeface="+mn-ea"/>
            </a:endParaRPr>
          </a:p>
        </p:txBody>
      </p:sp>
      <p:grpSp>
        <p:nvGrpSpPr>
          <p:cNvPr id="43" name="Group 81"/>
          <p:cNvGrpSpPr/>
          <p:nvPr>
            <p:custDataLst>
              <p:tags r:id="rId22"/>
            </p:custDataLst>
          </p:nvPr>
        </p:nvGrpSpPr>
        <p:grpSpPr>
          <a:xfrm flipH="1">
            <a:off x="5746383" y="3254300"/>
            <a:ext cx="1788842" cy="400621"/>
            <a:chOff x="2756450" y="2757465"/>
            <a:chExt cx="1775413" cy="397613"/>
          </a:xfrm>
        </p:grpSpPr>
        <p:cxnSp>
          <p:nvCxnSpPr>
            <p:cNvPr id="44" name="Straight Connector 83"/>
            <p:cNvCxnSpPr/>
            <p:nvPr>
              <p:custDataLst>
                <p:tags r:id="rId23"/>
              </p:custDataLst>
            </p:nvPr>
          </p:nvCxnSpPr>
          <p:spPr>
            <a:xfrm flipH="1">
              <a:off x="2756450" y="2757465"/>
              <a:ext cx="1216648" cy="39761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84"/>
            <p:cNvCxnSpPr/>
            <p:nvPr>
              <p:custDataLst>
                <p:tags r:id="rId24"/>
              </p:custDataLst>
            </p:nvPr>
          </p:nvCxnSpPr>
          <p:spPr>
            <a:xfrm flipH="1" flipV="1">
              <a:off x="3973098" y="2757465"/>
              <a:ext cx="558765" cy="90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7" name="Oval 82"/>
          <p:cNvSpPr/>
          <p:nvPr>
            <p:custDataLst>
              <p:tags r:id="rId25"/>
            </p:custDataLst>
          </p:nvPr>
        </p:nvSpPr>
        <p:spPr>
          <a:xfrm flipH="1">
            <a:off x="5567621" y="3158330"/>
            <a:ext cx="191941" cy="1919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cxnSp>
        <p:nvCxnSpPr>
          <p:cNvPr id="48" name="Straight Connector 89"/>
          <p:cNvCxnSpPr>
            <a:stCxn id="49" idx="2"/>
          </p:cNvCxnSpPr>
          <p:nvPr>
            <p:custDataLst>
              <p:tags r:id="rId26"/>
            </p:custDataLst>
          </p:nvPr>
        </p:nvCxnSpPr>
        <p:spPr>
          <a:xfrm>
            <a:off x="7411516" y="2083064"/>
            <a:ext cx="1225850" cy="570938"/>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9" name="Oval 88"/>
          <p:cNvSpPr/>
          <p:nvPr>
            <p:custDataLst>
              <p:tags r:id="rId27"/>
            </p:custDataLst>
          </p:nvPr>
        </p:nvSpPr>
        <p:spPr>
          <a:xfrm flipH="1">
            <a:off x="7219576" y="1986979"/>
            <a:ext cx="191941" cy="1919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cxnSp>
        <p:nvCxnSpPr>
          <p:cNvPr id="96" name="Straight Connector 95"/>
          <p:cNvCxnSpPr>
            <a:stCxn id="95" idx="3"/>
          </p:cNvCxnSpPr>
          <p:nvPr>
            <p:custDataLst>
              <p:tags r:id="rId28"/>
            </p:custDataLst>
          </p:nvPr>
        </p:nvCxnSpPr>
        <p:spPr>
          <a:xfrm>
            <a:off x="9313555" y="1489533"/>
            <a:ext cx="734547" cy="593531"/>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5" name="Oval 94"/>
          <p:cNvSpPr/>
          <p:nvPr>
            <p:custDataLst>
              <p:tags r:id="rId29"/>
            </p:custDataLst>
          </p:nvPr>
        </p:nvSpPr>
        <p:spPr>
          <a:xfrm flipH="1">
            <a:off x="9149723" y="1325587"/>
            <a:ext cx="191941" cy="1919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50" name="Oval 68"/>
          <p:cNvSpPr/>
          <p:nvPr>
            <p:custDataLst>
              <p:tags r:id="rId30"/>
            </p:custDataLst>
          </p:nvPr>
        </p:nvSpPr>
        <p:spPr>
          <a:xfrm>
            <a:off x="6410032" y="1730319"/>
            <a:ext cx="741834" cy="741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grpSp>
        <p:nvGrpSpPr>
          <p:cNvPr id="51" name="Group 104"/>
          <p:cNvGrpSpPr/>
          <p:nvPr>
            <p:custDataLst>
              <p:tags r:id="rId31"/>
            </p:custDataLst>
          </p:nvPr>
        </p:nvGrpSpPr>
        <p:grpSpPr>
          <a:xfrm>
            <a:off x="6590768" y="1939476"/>
            <a:ext cx="380358" cy="355877"/>
            <a:chOff x="6964363" y="2108200"/>
            <a:chExt cx="690562" cy="646113"/>
          </a:xfrm>
          <a:solidFill>
            <a:schemeClr val="bg1"/>
          </a:solidFill>
        </p:grpSpPr>
        <p:sp>
          <p:nvSpPr>
            <p:cNvPr id="52" name="Freeform 91"/>
            <p:cNvSpPr>
              <a:spLocks noEditPoints="1"/>
            </p:cNvSpPr>
            <p:nvPr>
              <p:custDataLst>
                <p:tags r:id="rId32"/>
              </p:custDataLst>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sp>
          <p:nvSpPr>
            <p:cNvPr id="53" name="Freeform 92"/>
            <p:cNvSpPr>
              <a:spLocks noEditPoints="1"/>
            </p:cNvSpPr>
            <p:nvPr>
              <p:custDataLst>
                <p:tags r:id="rId33"/>
              </p:custDataLst>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grpSp>
      <p:sp>
        <p:nvSpPr>
          <p:cNvPr id="54" name="Oval 62"/>
          <p:cNvSpPr/>
          <p:nvPr>
            <p:custDataLst>
              <p:tags r:id="rId34"/>
            </p:custDataLst>
          </p:nvPr>
        </p:nvSpPr>
        <p:spPr>
          <a:xfrm>
            <a:off x="4786983" y="2955345"/>
            <a:ext cx="741834" cy="741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55" name="Freeform 96"/>
          <p:cNvSpPr>
            <a:spLocks noEditPoints="1"/>
          </p:cNvSpPr>
          <p:nvPr>
            <p:custDataLst>
              <p:tags r:id="rId35"/>
            </p:custDataLst>
          </p:nvPr>
        </p:nvSpPr>
        <p:spPr bwMode="auto">
          <a:xfrm>
            <a:off x="4969718" y="3158239"/>
            <a:ext cx="372063" cy="371207"/>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vert="horz" wrap="square" lIns="91440" tIns="45720" rIns="91440" bIns="45720" numCol="1" anchor="t" anchorCtr="0" compatLnSpc="1"/>
          <a:lstStyle/>
          <a:p>
            <a:endParaRPr lang="id-ID">
              <a:latin typeface="+mn-ea"/>
            </a:endParaRPr>
          </a:p>
        </p:txBody>
      </p:sp>
      <p:sp>
        <p:nvSpPr>
          <p:cNvPr id="75" name="Oval 74"/>
          <p:cNvSpPr/>
          <p:nvPr>
            <p:custDataLst>
              <p:tags r:id="rId36"/>
            </p:custDataLst>
          </p:nvPr>
        </p:nvSpPr>
        <p:spPr>
          <a:xfrm>
            <a:off x="8520062" y="685766"/>
            <a:ext cx="741834" cy="741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109" name="Freeform 213"/>
          <p:cNvSpPr>
            <a:spLocks noEditPoints="1"/>
          </p:cNvSpPr>
          <p:nvPr>
            <p:custDataLst>
              <p:tags r:id="rId37"/>
            </p:custDataLst>
          </p:nvPr>
        </p:nvSpPr>
        <p:spPr bwMode="auto">
          <a:xfrm>
            <a:off x="8668017" y="873558"/>
            <a:ext cx="370218" cy="370219"/>
          </a:xfrm>
          <a:custGeom>
            <a:avLst/>
            <a:gdLst>
              <a:gd name="T0" fmla="*/ 8330 w 16095"/>
              <a:gd name="T1" fmla="*/ 13155 h 16095"/>
              <a:gd name="T2" fmla="*/ 8153 w 16095"/>
              <a:gd name="T3" fmla="*/ 13120 h 16095"/>
              <a:gd name="T4" fmla="*/ 5125 w 16095"/>
              <a:gd name="T5" fmla="*/ 12104 h 16095"/>
              <a:gd name="T6" fmla="*/ 5125 w 16095"/>
              <a:gd name="T7" fmla="*/ 12104 h 16095"/>
              <a:gd name="T8" fmla="*/ 4694 w 16095"/>
              <a:gd name="T9" fmla="*/ 11707 h 16095"/>
              <a:gd name="T10" fmla="*/ 1577 w 16095"/>
              <a:gd name="T11" fmla="*/ 10451 h 16095"/>
              <a:gd name="T12" fmla="*/ 15800 w 16095"/>
              <a:gd name="T13" fmla="*/ 45 h 16095"/>
              <a:gd name="T14" fmla="*/ 15716 w 16095"/>
              <a:gd name="T15" fmla="*/ 15 h 16095"/>
              <a:gd name="T16" fmla="*/ 15627 w 16095"/>
              <a:gd name="T17" fmla="*/ 1 h 16095"/>
              <a:gd name="T18" fmla="*/ 15537 w 16095"/>
              <a:gd name="T19" fmla="*/ 3 h 16095"/>
              <a:gd name="T20" fmla="*/ 15448 w 16095"/>
              <a:gd name="T21" fmla="*/ 21 h 16095"/>
              <a:gd name="T22" fmla="*/ 15362 w 16095"/>
              <a:gd name="T23" fmla="*/ 55 h 16095"/>
              <a:gd name="T24" fmla="*/ 210 w 16095"/>
              <a:gd name="T25" fmla="*/ 10154 h 16095"/>
              <a:gd name="T26" fmla="*/ 145 w 16095"/>
              <a:gd name="T27" fmla="*/ 10209 h 16095"/>
              <a:gd name="T28" fmla="*/ 91 w 16095"/>
              <a:gd name="T29" fmla="*/ 10275 h 16095"/>
              <a:gd name="T30" fmla="*/ 48 w 16095"/>
              <a:gd name="T31" fmla="*/ 10348 h 16095"/>
              <a:gd name="T32" fmla="*/ 18 w 16095"/>
              <a:gd name="T33" fmla="*/ 10428 h 16095"/>
              <a:gd name="T34" fmla="*/ 3 w 16095"/>
              <a:gd name="T35" fmla="*/ 10511 h 16095"/>
              <a:gd name="T36" fmla="*/ 1 w 16095"/>
              <a:gd name="T37" fmla="*/ 10597 h 16095"/>
              <a:gd name="T38" fmla="*/ 15 w 16095"/>
              <a:gd name="T39" fmla="*/ 10682 h 16095"/>
              <a:gd name="T40" fmla="*/ 42 w 16095"/>
              <a:gd name="T41" fmla="*/ 10764 h 16095"/>
              <a:gd name="T42" fmla="*/ 82 w 16095"/>
              <a:gd name="T43" fmla="*/ 10838 h 16095"/>
              <a:gd name="T44" fmla="*/ 134 w 16095"/>
              <a:gd name="T45" fmla="*/ 10904 h 16095"/>
              <a:gd name="T46" fmla="*/ 197 w 16095"/>
              <a:gd name="T47" fmla="*/ 10961 h 16095"/>
              <a:gd name="T48" fmla="*/ 269 w 16095"/>
              <a:gd name="T49" fmla="*/ 11007 h 16095"/>
              <a:gd name="T50" fmla="*/ 6102 w 16095"/>
              <a:gd name="T51" fmla="*/ 15842 h 16095"/>
              <a:gd name="T52" fmla="*/ 6148 w 16095"/>
              <a:gd name="T53" fmla="*/ 15910 h 16095"/>
              <a:gd name="T54" fmla="*/ 6206 w 16095"/>
              <a:gd name="T55" fmla="*/ 15968 h 16095"/>
              <a:gd name="T56" fmla="*/ 6270 w 16095"/>
              <a:gd name="T57" fmla="*/ 16018 h 16095"/>
              <a:gd name="T58" fmla="*/ 6341 w 16095"/>
              <a:gd name="T59" fmla="*/ 16055 h 16095"/>
              <a:gd name="T60" fmla="*/ 6419 w 16095"/>
              <a:gd name="T61" fmla="*/ 16081 h 16095"/>
              <a:gd name="T62" fmla="*/ 6499 w 16095"/>
              <a:gd name="T63" fmla="*/ 16093 h 16095"/>
              <a:gd name="T64" fmla="*/ 6572 w 16095"/>
              <a:gd name="T65" fmla="*/ 16094 h 16095"/>
              <a:gd name="T66" fmla="*/ 6652 w 16095"/>
              <a:gd name="T67" fmla="*/ 16082 h 16095"/>
              <a:gd name="T68" fmla="*/ 6729 w 16095"/>
              <a:gd name="T69" fmla="*/ 16058 h 16095"/>
              <a:gd name="T70" fmla="*/ 6800 w 16095"/>
              <a:gd name="T71" fmla="*/ 16022 h 16095"/>
              <a:gd name="T72" fmla="*/ 6866 w 16095"/>
              <a:gd name="T73" fmla="*/ 15974 h 16095"/>
              <a:gd name="T74" fmla="*/ 6922 w 16095"/>
              <a:gd name="T75" fmla="*/ 15917 h 16095"/>
              <a:gd name="T76" fmla="*/ 6970 w 16095"/>
              <a:gd name="T77" fmla="*/ 15851 h 16095"/>
              <a:gd name="T78" fmla="*/ 12958 w 16095"/>
              <a:gd name="T79" fmla="*/ 16081 h 16095"/>
              <a:gd name="T80" fmla="*/ 13077 w 16095"/>
              <a:gd name="T81" fmla="*/ 16095 h 16095"/>
              <a:gd name="T82" fmla="*/ 13157 w 16095"/>
              <a:gd name="T83" fmla="*/ 16089 h 16095"/>
              <a:gd name="T84" fmla="*/ 13234 w 16095"/>
              <a:gd name="T85" fmla="*/ 16070 h 16095"/>
              <a:gd name="T86" fmla="*/ 13309 w 16095"/>
              <a:gd name="T87" fmla="*/ 16038 h 16095"/>
              <a:gd name="T88" fmla="*/ 13415 w 16095"/>
              <a:gd name="T89" fmla="*/ 15964 h 16095"/>
              <a:gd name="T90" fmla="*/ 13504 w 16095"/>
              <a:gd name="T91" fmla="*/ 15858 h 16095"/>
              <a:gd name="T92" fmla="*/ 13561 w 16095"/>
              <a:gd name="T93" fmla="*/ 15730 h 16095"/>
              <a:gd name="T94" fmla="*/ 16093 w 16095"/>
              <a:gd name="T95" fmla="*/ 548 h 16095"/>
              <a:gd name="T96" fmla="*/ 16093 w 16095"/>
              <a:gd name="T97" fmla="*/ 457 h 16095"/>
              <a:gd name="T98" fmla="*/ 16076 w 16095"/>
              <a:gd name="T99" fmla="*/ 367 h 16095"/>
              <a:gd name="T100" fmla="*/ 16045 w 16095"/>
              <a:gd name="T101" fmla="*/ 284 h 16095"/>
              <a:gd name="T102" fmla="*/ 15997 w 16095"/>
              <a:gd name="T103" fmla="*/ 206 h 16095"/>
              <a:gd name="T104" fmla="*/ 15938 w 16095"/>
              <a:gd name="T105" fmla="*/ 138 h 16095"/>
              <a:gd name="T106" fmla="*/ 15865 w 16095"/>
              <a:gd name="T107" fmla="*/ 80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95" h="16095">
                <a:moveTo>
                  <a:pt x="12684" y="14892"/>
                </a:moveTo>
                <a:lnTo>
                  <a:pt x="8388" y="13174"/>
                </a:lnTo>
                <a:lnTo>
                  <a:pt x="8368" y="13167"/>
                </a:lnTo>
                <a:lnTo>
                  <a:pt x="8349" y="13161"/>
                </a:lnTo>
                <a:lnTo>
                  <a:pt x="8330" y="13155"/>
                </a:lnTo>
                <a:lnTo>
                  <a:pt x="8310" y="13149"/>
                </a:lnTo>
                <a:lnTo>
                  <a:pt x="8271" y="13140"/>
                </a:lnTo>
                <a:lnTo>
                  <a:pt x="8232" y="13132"/>
                </a:lnTo>
                <a:lnTo>
                  <a:pt x="8192" y="13125"/>
                </a:lnTo>
                <a:lnTo>
                  <a:pt x="8153" y="13120"/>
                </a:lnTo>
                <a:lnTo>
                  <a:pt x="8114" y="13117"/>
                </a:lnTo>
                <a:lnTo>
                  <a:pt x="8074" y="13114"/>
                </a:lnTo>
                <a:lnTo>
                  <a:pt x="14689" y="2860"/>
                </a:lnTo>
                <a:lnTo>
                  <a:pt x="12684" y="14892"/>
                </a:lnTo>
                <a:close/>
                <a:moveTo>
                  <a:pt x="5125" y="12104"/>
                </a:moveTo>
                <a:lnTo>
                  <a:pt x="5123" y="12102"/>
                </a:lnTo>
                <a:lnTo>
                  <a:pt x="5121" y="12099"/>
                </a:lnTo>
                <a:lnTo>
                  <a:pt x="14648" y="1902"/>
                </a:lnTo>
                <a:lnTo>
                  <a:pt x="6527" y="14558"/>
                </a:lnTo>
                <a:lnTo>
                  <a:pt x="5125" y="12104"/>
                </a:lnTo>
                <a:close/>
                <a:moveTo>
                  <a:pt x="1577" y="10451"/>
                </a:moveTo>
                <a:lnTo>
                  <a:pt x="13234" y="2679"/>
                </a:lnTo>
                <a:lnTo>
                  <a:pt x="4759" y="11751"/>
                </a:lnTo>
                <a:lnTo>
                  <a:pt x="4726" y="11729"/>
                </a:lnTo>
                <a:lnTo>
                  <a:pt x="4694" y="11707"/>
                </a:lnTo>
                <a:lnTo>
                  <a:pt x="4678" y="11697"/>
                </a:lnTo>
                <a:lnTo>
                  <a:pt x="4661" y="11687"/>
                </a:lnTo>
                <a:lnTo>
                  <a:pt x="4643" y="11677"/>
                </a:lnTo>
                <a:lnTo>
                  <a:pt x="4625" y="11669"/>
                </a:lnTo>
                <a:lnTo>
                  <a:pt x="1577" y="10451"/>
                </a:lnTo>
                <a:close/>
                <a:moveTo>
                  <a:pt x="15865" y="80"/>
                </a:moveTo>
                <a:lnTo>
                  <a:pt x="15850" y="70"/>
                </a:lnTo>
                <a:lnTo>
                  <a:pt x="15833" y="61"/>
                </a:lnTo>
                <a:lnTo>
                  <a:pt x="15817" y="53"/>
                </a:lnTo>
                <a:lnTo>
                  <a:pt x="15800" y="45"/>
                </a:lnTo>
                <a:lnTo>
                  <a:pt x="15784" y="38"/>
                </a:lnTo>
                <a:lnTo>
                  <a:pt x="15767" y="31"/>
                </a:lnTo>
                <a:lnTo>
                  <a:pt x="15750" y="25"/>
                </a:lnTo>
                <a:lnTo>
                  <a:pt x="15733" y="20"/>
                </a:lnTo>
                <a:lnTo>
                  <a:pt x="15716" y="15"/>
                </a:lnTo>
                <a:lnTo>
                  <a:pt x="15698" y="11"/>
                </a:lnTo>
                <a:lnTo>
                  <a:pt x="15681" y="8"/>
                </a:lnTo>
                <a:lnTo>
                  <a:pt x="15662" y="5"/>
                </a:lnTo>
                <a:lnTo>
                  <a:pt x="15645" y="3"/>
                </a:lnTo>
                <a:lnTo>
                  <a:pt x="15627" y="1"/>
                </a:lnTo>
                <a:lnTo>
                  <a:pt x="15609" y="0"/>
                </a:lnTo>
                <a:lnTo>
                  <a:pt x="15592" y="0"/>
                </a:lnTo>
                <a:lnTo>
                  <a:pt x="15574" y="0"/>
                </a:lnTo>
                <a:lnTo>
                  <a:pt x="15556" y="1"/>
                </a:lnTo>
                <a:lnTo>
                  <a:pt x="15537" y="3"/>
                </a:lnTo>
                <a:lnTo>
                  <a:pt x="15520" y="5"/>
                </a:lnTo>
                <a:lnTo>
                  <a:pt x="15501" y="8"/>
                </a:lnTo>
                <a:lnTo>
                  <a:pt x="15483" y="12"/>
                </a:lnTo>
                <a:lnTo>
                  <a:pt x="15465" y="16"/>
                </a:lnTo>
                <a:lnTo>
                  <a:pt x="15448" y="21"/>
                </a:lnTo>
                <a:lnTo>
                  <a:pt x="15430" y="26"/>
                </a:lnTo>
                <a:lnTo>
                  <a:pt x="15413" y="32"/>
                </a:lnTo>
                <a:lnTo>
                  <a:pt x="15396" y="39"/>
                </a:lnTo>
                <a:lnTo>
                  <a:pt x="15379" y="47"/>
                </a:lnTo>
                <a:lnTo>
                  <a:pt x="15362" y="55"/>
                </a:lnTo>
                <a:lnTo>
                  <a:pt x="15346" y="64"/>
                </a:lnTo>
                <a:lnTo>
                  <a:pt x="15329" y="74"/>
                </a:lnTo>
                <a:lnTo>
                  <a:pt x="15313" y="84"/>
                </a:lnTo>
                <a:lnTo>
                  <a:pt x="224" y="10144"/>
                </a:lnTo>
                <a:lnTo>
                  <a:pt x="210" y="10154"/>
                </a:lnTo>
                <a:lnTo>
                  <a:pt x="196" y="10164"/>
                </a:lnTo>
                <a:lnTo>
                  <a:pt x="182" y="10175"/>
                </a:lnTo>
                <a:lnTo>
                  <a:pt x="169" y="10186"/>
                </a:lnTo>
                <a:lnTo>
                  <a:pt x="157" y="10197"/>
                </a:lnTo>
                <a:lnTo>
                  <a:pt x="145" y="10209"/>
                </a:lnTo>
                <a:lnTo>
                  <a:pt x="133" y="10222"/>
                </a:lnTo>
                <a:lnTo>
                  <a:pt x="122" y="10234"/>
                </a:lnTo>
                <a:lnTo>
                  <a:pt x="111" y="10247"/>
                </a:lnTo>
                <a:lnTo>
                  <a:pt x="100" y="10262"/>
                </a:lnTo>
                <a:lnTo>
                  <a:pt x="91" y="10275"/>
                </a:lnTo>
                <a:lnTo>
                  <a:pt x="80" y="10289"/>
                </a:lnTo>
                <a:lnTo>
                  <a:pt x="71" y="10304"/>
                </a:lnTo>
                <a:lnTo>
                  <a:pt x="63" y="10318"/>
                </a:lnTo>
                <a:lnTo>
                  <a:pt x="55" y="10333"/>
                </a:lnTo>
                <a:lnTo>
                  <a:pt x="48" y="10348"/>
                </a:lnTo>
                <a:lnTo>
                  <a:pt x="41" y="10363"/>
                </a:lnTo>
                <a:lnTo>
                  <a:pt x="34" y="10379"/>
                </a:lnTo>
                <a:lnTo>
                  <a:pt x="29" y="10395"/>
                </a:lnTo>
                <a:lnTo>
                  <a:pt x="23" y="10411"/>
                </a:lnTo>
                <a:lnTo>
                  <a:pt x="18" y="10428"/>
                </a:lnTo>
                <a:lnTo>
                  <a:pt x="14" y="10444"/>
                </a:lnTo>
                <a:lnTo>
                  <a:pt x="10" y="10460"/>
                </a:lnTo>
                <a:lnTo>
                  <a:pt x="7" y="10477"/>
                </a:lnTo>
                <a:lnTo>
                  <a:pt x="5" y="10494"/>
                </a:lnTo>
                <a:lnTo>
                  <a:pt x="3" y="10511"/>
                </a:lnTo>
                <a:lnTo>
                  <a:pt x="1" y="10528"/>
                </a:lnTo>
                <a:lnTo>
                  <a:pt x="0" y="10545"/>
                </a:lnTo>
                <a:lnTo>
                  <a:pt x="0" y="10562"/>
                </a:lnTo>
                <a:lnTo>
                  <a:pt x="0" y="10579"/>
                </a:lnTo>
                <a:lnTo>
                  <a:pt x="1" y="10597"/>
                </a:lnTo>
                <a:lnTo>
                  <a:pt x="3" y="10614"/>
                </a:lnTo>
                <a:lnTo>
                  <a:pt x="5" y="10632"/>
                </a:lnTo>
                <a:lnTo>
                  <a:pt x="8" y="10649"/>
                </a:lnTo>
                <a:lnTo>
                  <a:pt x="11" y="10666"/>
                </a:lnTo>
                <a:lnTo>
                  <a:pt x="15" y="10682"/>
                </a:lnTo>
                <a:lnTo>
                  <a:pt x="19" y="10699"/>
                </a:lnTo>
                <a:lnTo>
                  <a:pt x="24" y="10715"/>
                </a:lnTo>
                <a:lnTo>
                  <a:pt x="29" y="10731"/>
                </a:lnTo>
                <a:lnTo>
                  <a:pt x="35" y="10747"/>
                </a:lnTo>
                <a:lnTo>
                  <a:pt x="42" y="10764"/>
                </a:lnTo>
                <a:lnTo>
                  <a:pt x="49" y="10779"/>
                </a:lnTo>
                <a:lnTo>
                  <a:pt x="56" y="10794"/>
                </a:lnTo>
                <a:lnTo>
                  <a:pt x="64" y="10809"/>
                </a:lnTo>
                <a:lnTo>
                  <a:pt x="73" y="10824"/>
                </a:lnTo>
                <a:lnTo>
                  <a:pt x="82" y="10838"/>
                </a:lnTo>
                <a:lnTo>
                  <a:pt x="92" y="10852"/>
                </a:lnTo>
                <a:lnTo>
                  <a:pt x="102" y="10865"/>
                </a:lnTo>
                <a:lnTo>
                  <a:pt x="112" y="10878"/>
                </a:lnTo>
                <a:lnTo>
                  <a:pt x="123" y="10891"/>
                </a:lnTo>
                <a:lnTo>
                  <a:pt x="134" y="10904"/>
                </a:lnTo>
                <a:lnTo>
                  <a:pt x="146" y="10916"/>
                </a:lnTo>
                <a:lnTo>
                  <a:pt x="158" y="10929"/>
                </a:lnTo>
                <a:lnTo>
                  <a:pt x="171" y="10940"/>
                </a:lnTo>
                <a:lnTo>
                  <a:pt x="183" y="10951"/>
                </a:lnTo>
                <a:lnTo>
                  <a:pt x="197" y="10961"/>
                </a:lnTo>
                <a:lnTo>
                  <a:pt x="210" y="10972"/>
                </a:lnTo>
                <a:lnTo>
                  <a:pt x="224" y="10981"/>
                </a:lnTo>
                <a:lnTo>
                  <a:pt x="239" y="10990"/>
                </a:lnTo>
                <a:lnTo>
                  <a:pt x="253" y="10999"/>
                </a:lnTo>
                <a:lnTo>
                  <a:pt x="269" y="11007"/>
                </a:lnTo>
                <a:lnTo>
                  <a:pt x="285" y="11015"/>
                </a:lnTo>
                <a:lnTo>
                  <a:pt x="300" y="11022"/>
                </a:lnTo>
                <a:lnTo>
                  <a:pt x="316" y="11029"/>
                </a:lnTo>
                <a:lnTo>
                  <a:pt x="4251" y="12603"/>
                </a:lnTo>
                <a:lnTo>
                  <a:pt x="6102" y="15842"/>
                </a:lnTo>
                <a:lnTo>
                  <a:pt x="6110" y="15856"/>
                </a:lnTo>
                <a:lnTo>
                  <a:pt x="6119" y="15870"/>
                </a:lnTo>
                <a:lnTo>
                  <a:pt x="6128" y="15884"/>
                </a:lnTo>
                <a:lnTo>
                  <a:pt x="6138" y="15897"/>
                </a:lnTo>
                <a:lnTo>
                  <a:pt x="6148" y="15910"/>
                </a:lnTo>
                <a:lnTo>
                  <a:pt x="6159" y="15922"/>
                </a:lnTo>
                <a:lnTo>
                  <a:pt x="6170" y="15934"/>
                </a:lnTo>
                <a:lnTo>
                  <a:pt x="6181" y="15946"/>
                </a:lnTo>
                <a:lnTo>
                  <a:pt x="6194" y="15957"/>
                </a:lnTo>
                <a:lnTo>
                  <a:pt x="6206" y="15968"/>
                </a:lnTo>
                <a:lnTo>
                  <a:pt x="6218" y="15979"/>
                </a:lnTo>
                <a:lnTo>
                  <a:pt x="6230" y="15989"/>
                </a:lnTo>
                <a:lnTo>
                  <a:pt x="6243" y="15999"/>
                </a:lnTo>
                <a:lnTo>
                  <a:pt x="6257" y="16008"/>
                </a:lnTo>
                <a:lnTo>
                  <a:pt x="6270" y="16018"/>
                </a:lnTo>
                <a:lnTo>
                  <a:pt x="6284" y="16026"/>
                </a:lnTo>
                <a:lnTo>
                  <a:pt x="6298" y="16034"/>
                </a:lnTo>
                <a:lnTo>
                  <a:pt x="6312" y="16041"/>
                </a:lnTo>
                <a:lnTo>
                  <a:pt x="6326" y="16048"/>
                </a:lnTo>
                <a:lnTo>
                  <a:pt x="6341" y="16055"/>
                </a:lnTo>
                <a:lnTo>
                  <a:pt x="6357" y="16061"/>
                </a:lnTo>
                <a:lnTo>
                  <a:pt x="6372" y="16067"/>
                </a:lnTo>
                <a:lnTo>
                  <a:pt x="6388" y="16072"/>
                </a:lnTo>
                <a:lnTo>
                  <a:pt x="6403" y="16076"/>
                </a:lnTo>
                <a:lnTo>
                  <a:pt x="6419" y="16081"/>
                </a:lnTo>
                <a:lnTo>
                  <a:pt x="6435" y="16084"/>
                </a:lnTo>
                <a:lnTo>
                  <a:pt x="6451" y="16087"/>
                </a:lnTo>
                <a:lnTo>
                  <a:pt x="6467" y="16090"/>
                </a:lnTo>
                <a:lnTo>
                  <a:pt x="6483" y="16092"/>
                </a:lnTo>
                <a:lnTo>
                  <a:pt x="6499" y="16093"/>
                </a:lnTo>
                <a:lnTo>
                  <a:pt x="6516" y="16094"/>
                </a:lnTo>
                <a:lnTo>
                  <a:pt x="6533" y="16095"/>
                </a:lnTo>
                <a:lnTo>
                  <a:pt x="6539" y="16095"/>
                </a:lnTo>
                <a:lnTo>
                  <a:pt x="6555" y="16095"/>
                </a:lnTo>
                <a:lnTo>
                  <a:pt x="6572" y="16094"/>
                </a:lnTo>
                <a:lnTo>
                  <a:pt x="6588" y="16093"/>
                </a:lnTo>
                <a:lnTo>
                  <a:pt x="6604" y="16091"/>
                </a:lnTo>
                <a:lnTo>
                  <a:pt x="6620" y="16088"/>
                </a:lnTo>
                <a:lnTo>
                  <a:pt x="6636" y="16085"/>
                </a:lnTo>
                <a:lnTo>
                  <a:pt x="6652" y="16082"/>
                </a:lnTo>
                <a:lnTo>
                  <a:pt x="6667" y="16078"/>
                </a:lnTo>
                <a:lnTo>
                  <a:pt x="6683" y="16074"/>
                </a:lnTo>
                <a:lnTo>
                  <a:pt x="6699" y="16069"/>
                </a:lnTo>
                <a:lnTo>
                  <a:pt x="6714" y="16063"/>
                </a:lnTo>
                <a:lnTo>
                  <a:pt x="6729" y="16058"/>
                </a:lnTo>
                <a:lnTo>
                  <a:pt x="6743" y="16051"/>
                </a:lnTo>
                <a:lnTo>
                  <a:pt x="6758" y="16045"/>
                </a:lnTo>
                <a:lnTo>
                  <a:pt x="6772" y="16037"/>
                </a:lnTo>
                <a:lnTo>
                  <a:pt x="6786" y="16030"/>
                </a:lnTo>
                <a:lnTo>
                  <a:pt x="6800" y="16022"/>
                </a:lnTo>
                <a:lnTo>
                  <a:pt x="6813" y="16013"/>
                </a:lnTo>
                <a:lnTo>
                  <a:pt x="6827" y="16003"/>
                </a:lnTo>
                <a:lnTo>
                  <a:pt x="6840" y="15994"/>
                </a:lnTo>
                <a:lnTo>
                  <a:pt x="6852" y="15984"/>
                </a:lnTo>
                <a:lnTo>
                  <a:pt x="6866" y="15974"/>
                </a:lnTo>
                <a:lnTo>
                  <a:pt x="6878" y="15963"/>
                </a:lnTo>
                <a:lnTo>
                  <a:pt x="6889" y="15952"/>
                </a:lnTo>
                <a:lnTo>
                  <a:pt x="6901" y="15941"/>
                </a:lnTo>
                <a:lnTo>
                  <a:pt x="6912" y="15929"/>
                </a:lnTo>
                <a:lnTo>
                  <a:pt x="6922" y="15917"/>
                </a:lnTo>
                <a:lnTo>
                  <a:pt x="6933" y="15904"/>
                </a:lnTo>
                <a:lnTo>
                  <a:pt x="6943" y="15891"/>
                </a:lnTo>
                <a:lnTo>
                  <a:pt x="6952" y="15878"/>
                </a:lnTo>
                <a:lnTo>
                  <a:pt x="6961" y="15864"/>
                </a:lnTo>
                <a:lnTo>
                  <a:pt x="6970" y="15851"/>
                </a:lnTo>
                <a:lnTo>
                  <a:pt x="8014" y="14108"/>
                </a:lnTo>
                <a:lnTo>
                  <a:pt x="12890" y="16059"/>
                </a:lnTo>
                <a:lnTo>
                  <a:pt x="12913" y="16067"/>
                </a:lnTo>
                <a:lnTo>
                  <a:pt x="12936" y="16074"/>
                </a:lnTo>
                <a:lnTo>
                  <a:pt x="12958" y="16081"/>
                </a:lnTo>
                <a:lnTo>
                  <a:pt x="12983" y="16086"/>
                </a:lnTo>
                <a:lnTo>
                  <a:pt x="13006" y="16090"/>
                </a:lnTo>
                <a:lnTo>
                  <a:pt x="13030" y="16093"/>
                </a:lnTo>
                <a:lnTo>
                  <a:pt x="13053" y="16094"/>
                </a:lnTo>
                <a:lnTo>
                  <a:pt x="13077" y="16095"/>
                </a:lnTo>
                <a:lnTo>
                  <a:pt x="13093" y="16095"/>
                </a:lnTo>
                <a:lnTo>
                  <a:pt x="13109" y="16094"/>
                </a:lnTo>
                <a:lnTo>
                  <a:pt x="13124" y="16093"/>
                </a:lnTo>
                <a:lnTo>
                  <a:pt x="13141" y="16091"/>
                </a:lnTo>
                <a:lnTo>
                  <a:pt x="13157" y="16089"/>
                </a:lnTo>
                <a:lnTo>
                  <a:pt x="13173" y="16086"/>
                </a:lnTo>
                <a:lnTo>
                  <a:pt x="13188" y="16083"/>
                </a:lnTo>
                <a:lnTo>
                  <a:pt x="13204" y="16079"/>
                </a:lnTo>
                <a:lnTo>
                  <a:pt x="13219" y="16075"/>
                </a:lnTo>
                <a:lnTo>
                  <a:pt x="13234" y="16070"/>
                </a:lnTo>
                <a:lnTo>
                  <a:pt x="13250" y="16064"/>
                </a:lnTo>
                <a:lnTo>
                  <a:pt x="13265" y="16059"/>
                </a:lnTo>
                <a:lnTo>
                  <a:pt x="13279" y="16052"/>
                </a:lnTo>
                <a:lnTo>
                  <a:pt x="13294" y="16046"/>
                </a:lnTo>
                <a:lnTo>
                  <a:pt x="13309" y="16038"/>
                </a:lnTo>
                <a:lnTo>
                  <a:pt x="13324" y="16031"/>
                </a:lnTo>
                <a:lnTo>
                  <a:pt x="13348" y="16016"/>
                </a:lnTo>
                <a:lnTo>
                  <a:pt x="13371" y="15999"/>
                </a:lnTo>
                <a:lnTo>
                  <a:pt x="13394" y="15982"/>
                </a:lnTo>
                <a:lnTo>
                  <a:pt x="13415" y="15964"/>
                </a:lnTo>
                <a:lnTo>
                  <a:pt x="13435" y="15945"/>
                </a:lnTo>
                <a:lnTo>
                  <a:pt x="13454" y="15924"/>
                </a:lnTo>
                <a:lnTo>
                  <a:pt x="13473" y="15903"/>
                </a:lnTo>
                <a:lnTo>
                  <a:pt x="13489" y="15881"/>
                </a:lnTo>
                <a:lnTo>
                  <a:pt x="13504" y="15858"/>
                </a:lnTo>
                <a:lnTo>
                  <a:pt x="13518" y="15833"/>
                </a:lnTo>
                <a:lnTo>
                  <a:pt x="13531" y="15808"/>
                </a:lnTo>
                <a:lnTo>
                  <a:pt x="13542" y="15783"/>
                </a:lnTo>
                <a:lnTo>
                  <a:pt x="13552" y="15757"/>
                </a:lnTo>
                <a:lnTo>
                  <a:pt x="13561" y="15730"/>
                </a:lnTo>
                <a:lnTo>
                  <a:pt x="13568" y="15703"/>
                </a:lnTo>
                <a:lnTo>
                  <a:pt x="13573" y="15675"/>
                </a:lnTo>
                <a:lnTo>
                  <a:pt x="16088" y="585"/>
                </a:lnTo>
                <a:lnTo>
                  <a:pt x="16091" y="567"/>
                </a:lnTo>
                <a:lnTo>
                  <a:pt x="16093" y="548"/>
                </a:lnTo>
                <a:lnTo>
                  <a:pt x="16094" y="530"/>
                </a:lnTo>
                <a:lnTo>
                  <a:pt x="16095" y="512"/>
                </a:lnTo>
                <a:lnTo>
                  <a:pt x="16095" y="493"/>
                </a:lnTo>
                <a:lnTo>
                  <a:pt x="16094" y="475"/>
                </a:lnTo>
                <a:lnTo>
                  <a:pt x="16093" y="457"/>
                </a:lnTo>
                <a:lnTo>
                  <a:pt x="16091" y="439"/>
                </a:lnTo>
                <a:lnTo>
                  <a:pt x="16088" y="420"/>
                </a:lnTo>
                <a:lnTo>
                  <a:pt x="16085" y="402"/>
                </a:lnTo>
                <a:lnTo>
                  <a:pt x="16081" y="385"/>
                </a:lnTo>
                <a:lnTo>
                  <a:pt x="16076" y="367"/>
                </a:lnTo>
                <a:lnTo>
                  <a:pt x="16071" y="350"/>
                </a:lnTo>
                <a:lnTo>
                  <a:pt x="16066" y="333"/>
                </a:lnTo>
                <a:lnTo>
                  <a:pt x="16059" y="317"/>
                </a:lnTo>
                <a:lnTo>
                  <a:pt x="16052" y="300"/>
                </a:lnTo>
                <a:lnTo>
                  <a:pt x="16045" y="284"/>
                </a:lnTo>
                <a:lnTo>
                  <a:pt x="16037" y="268"/>
                </a:lnTo>
                <a:lnTo>
                  <a:pt x="16028" y="251"/>
                </a:lnTo>
                <a:lnTo>
                  <a:pt x="16019" y="236"/>
                </a:lnTo>
                <a:lnTo>
                  <a:pt x="16008" y="221"/>
                </a:lnTo>
                <a:lnTo>
                  <a:pt x="15997" y="206"/>
                </a:lnTo>
                <a:lnTo>
                  <a:pt x="15987" y="192"/>
                </a:lnTo>
                <a:lnTo>
                  <a:pt x="15975" y="178"/>
                </a:lnTo>
                <a:lnTo>
                  <a:pt x="15963" y="164"/>
                </a:lnTo>
                <a:lnTo>
                  <a:pt x="15951" y="151"/>
                </a:lnTo>
                <a:lnTo>
                  <a:pt x="15938" y="138"/>
                </a:lnTo>
                <a:lnTo>
                  <a:pt x="15924" y="126"/>
                </a:lnTo>
                <a:lnTo>
                  <a:pt x="15910" y="114"/>
                </a:lnTo>
                <a:lnTo>
                  <a:pt x="15896" y="102"/>
                </a:lnTo>
                <a:lnTo>
                  <a:pt x="15881" y="92"/>
                </a:lnTo>
                <a:lnTo>
                  <a:pt x="15865" y="80"/>
                </a:lnTo>
                <a:close/>
              </a:path>
            </a:pathLst>
          </a:custGeom>
          <a:solidFill>
            <a:schemeClr val="bg1"/>
          </a:solidFill>
          <a:ln>
            <a:noFill/>
          </a:ln>
        </p:spPr>
        <p:txBody>
          <a:bodyPr vert="horz" wrap="square" lIns="91440" tIns="45720" rIns="91440" bIns="45720" numCol="1" anchor="t" anchorCtr="0" compatLnSpc="1"/>
          <a:lstStyle/>
          <a:p>
            <a:endParaRPr lang="id-ID">
              <a:latin typeface="+mn-ea"/>
            </a:endParaRPr>
          </a:p>
        </p:txBody>
      </p:sp>
      <p:cxnSp>
        <p:nvCxnSpPr>
          <p:cNvPr id="5" name="直接连接符 4"/>
          <p:cNvCxnSpPr/>
          <p:nvPr/>
        </p:nvCxnSpPr>
        <p:spPr>
          <a:xfrm>
            <a:off x="145279" y="1325587"/>
            <a:ext cx="3200400"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图片 2" descr="徽标_副本"/>
          <p:cNvPicPr>
            <a:picLocks noChangeAspect="1"/>
          </p:cNvPicPr>
          <p:nvPr>
            <p:custDataLst>
              <p:tags r:id="rId38"/>
            </p:custDataLst>
          </p:nvPr>
        </p:nvPicPr>
        <p:blipFill>
          <a:blip r:embed="rId39">
            <a:alphaModFix amt="7000"/>
          </a:blip>
          <a:stretch>
            <a:fillRect/>
          </a:stretch>
        </p:blipFill>
        <p:spPr>
          <a:xfrm>
            <a:off x="2877185" y="-180340"/>
            <a:ext cx="7058025" cy="6870700"/>
          </a:xfrm>
          <a:prstGeom prst="rect">
            <a:avLst/>
          </a:prstGeom>
        </p:spPr>
      </p:pic>
    </p:spTree>
    <p:custDataLst>
      <p:tags r:id="rId4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linds(horizontal)">
                                      <p:cBhvr>
                                        <p:cTn id="31" dur="500"/>
                                        <p:tgtEl>
                                          <p:spTgt spid="33"/>
                                        </p:tgtEl>
                                      </p:cBhvr>
                                    </p:animEffect>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2">
                                            <p:txEl>
                                              <p:pRg st="0" end="0"/>
                                            </p:txEl>
                                          </p:spTgt>
                                        </p:tgtEl>
                                        <p:attrNameLst>
                                          <p:attrName>style.visibility</p:attrName>
                                        </p:attrNameLst>
                                      </p:cBhvr>
                                      <p:to>
                                        <p:strVal val="visible"/>
                                      </p:to>
                                    </p:set>
                                    <p:animEffect transition="in" filter="blinds(horizontal)">
                                      <p:cBhvr>
                                        <p:cTn id="45" dur="500"/>
                                        <p:tgtEl>
                                          <p:spTgt spid="42">
                                            <p:txEl>
                                              <p:pRg st="0" end="0"/>
                                            </p:txEl>
                                          </p:spTgt>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blinds(horizontal)">
                                      <p:cBhvr>
                                        <p:cTn id="5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9" grpId="0" bldLvl="0" animBg="1"/>
      <p:bldP spid="10" grpId="0" bldLvl="0" animBg="1"/>
      <p:bldP spid="11" grpId="0"/>
      <p:bldP spid="12" grpId="0"/>
      <p:bldP spid="13" grpId="0"/>
      <p:bldP spid="27" grpId="0"/>
      <p:bldP spid="23" grpId="0"/>
      <p:bldP spid="33" grpId="0"/>
      <p:bldP spid="8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769735" y="271145"/>
            <a:ext cx="4771390" cy="827405"/>
          </a:xfrm>
        </p:spPr>
        <p:txBody>
          <a:bodyPr vert="horz" lIns="91440" tIns="45720" rIns="91440" bIns="45720" rtlCol="0" anchor="ctr">
            <a:normAutofit/>
          </a:bodyPr>
          <a:lstStyle/>
          <a:p>
            <a:pPr algn="ctr"/>
            <a:r>
              <a:rPr lang="zh-CN" altLang="en-US" sz="3200" dirty="0">
                <a:sym typeface="+mn-ea"/>
              </a:rPr>
              <a:t>具体课时考点分析</a:t>
            </a:r>
            <a:endParaRPr lang="zh-CN" altLang="en-US" sz="3200" kern="1200" dirty="0">
              <a:latin typeface="+mj-lt"/>
              <a:ea typeface="+mj-ea"/>
              <a:cs typeface="+mj-cs"/>
            </a:endParaRPr>
          </a:p>
        </p:txBody>
      </p:sp>
      <p:sp>
        <p:nvSpPr>
          <p:cNvPr id="8" name="文本框 7"/>
          <p:cNvSpPr txBox="1"/>
          <p:nvPr/>
        </p:nvSpPr>
        <p:spPr>
          <a:xfrm>
            <a:off x="6568440" y="1825625"/>
            <a:ext cx="5463540" cy="4389120"/>
          </a:xfrm>
          <a:prstGeom prst="rect">
            <a:avLst/>
          </a:prstGeom>
        </p:spPr>
        <p:txBody>
          <a:bodyPr vert="horz" lIns="91440" tIns="45720" rIns="91440" bIns="45720" rtlCol="0">
            <a:noAutofit/>
          </a:bodyPr>
          <a:lstStyle/>
          <a:p>
            <a:pPr algn="l">
              <a:buClrTx/>
              <a:buSzTx/>
              <a:buNone/>
            </a:pPr>
            <a:r>
              <a:rPr lang="zh-CN" altLang="en-US" sz="2200" dirty="0">
                <a:solidFill>
                  <a:schemeClr val="accent3"/>
                </a:solidFill>
                <a:latin typeface="+mj-lt"/>
                <a:ea typeface="+mj-ea"/>
                <a:cs typeface="+mj-cs"/>
              </a:rPr>
              <a:t>【学习聚焦】</a:t>
            </a:r>
            <a:endParaRPr lang="zh-CN" altLang="en-US" sz="2200" dirty="0">
              <a:solidFill>
                <a:schemeClr val="accent3"/>
              </a:solidFill>
              <a:latin typeface="+mj-lt"/>
              <a:ea typeface="+mj-ea"/>
              <a:cs typeface="+mj-cs"/>
            </a:endParaRPr>
          </a:p>
          <a:p>
            <a:pPr algn="l">
              <a:buClrTx/>
              <a:buSzTx/>
              <a:buNone/>
            </a:pPr>
            <a:r>
              <a:rPr lang="zh-CN" altLang="en-US" sz="2200" dirty="0">
                <a:solidFill>
                  <a:schemeClr val="accent3"/>
                </a:solidFill>
                <a:latin typeface="+mj-lt"/>
                <a:ea typeface="+mj-ea"/>
                <a:cs typeface="+mj-cs"/>
              </a:rPr>
              <a:t>1．宋朝社会与前代相比出现了一些重要的新变化，包括门第观念淡化、社会成员身份趋于平等、国家对社会的控制相对松弛等；</a:t>
            </a:r>
            <a:endParaRPr lang="zh-CN" altLang="en-US" sz="2200" dirty="0">
              <a:solidFill>
                <a:schemeClr val="accent3"/>
              </a:solidFill>
              <a:latin typeface="+mj-lt"/>
              <a:ea typeface="+mj-ea"/>
              <a:cs typeface="+mj-cs"/>
            </a:endParaRPr>
          </a:p>
          <a:p>
            <a:pPr algn="l">
              <a:buClrTx/>
              <a:buSzTx/>
              <a:buNone/>
            </a:pPr>
            <a:r>
              <a:rPr lang="zh-CN" altLang="en-US" sz="2200" dirty="0">
                <a:solidFill>
                  <a:schemeClr val="accent3"/>
                </a:solidFill>
                <a:latin typeface="+mj-lt"/>
                <a:ea typeface="+mj-ea"/>
                <a:cs typeface="+mj-cs"/>
              </a:rPr>
              <a:t>2．宋朝儒学复兴，其中程朱理学一派对后世影响最大；</a:t>
            </a:r>
            <a:endParaRPr lang="zh-CN" altLang="en-US" sz="2200" dirty="0">
              <a:solidFill>
                <a:schemeClr val="accent3"/>
              </a:solidFill>
              <a:latin typeface="+mj-lt"/>
              <a:ea typeface="+mj-ea"/>
              <a:cs typeface="+mj-cs"/>
            </a:endParaRPr>
          </a:p>
          <a:p>
            <a:pPr algn="l">
              <a:buClrTx/>
              <a:buSzTx/>
              <a:buNone/>
            </a:pPr>
            <a:r>
              <a:rPr lang="zh-CN" altLang="en-US" sz="2200" dirty="0">
                <a:solidFill>
                  <a:schemeClr val="accent3"/>
                </a:solidFill>
                <a:latin typeface="+mj-lt"/>
                <a:ea typeface="+mj-ea"/>
                <a:cs typeface="+mj-cs"/>
              </a:rPr>
              <a:t>3．城市经济的繁荣，推动了宋元文学新体裁的发展；</a:t>
            </a:r>
            <a:endParaRPr lang="zh-CN" altLang="en-US" sz="2200" dirty="0">
              <a:solidFill>
                <a:schemeClr val="accent3"/>
              </a:solidFill>
              <a:latin typeface="+mj-lt"/>
              <a:ea typeface="+mj-ea"/>
              <a:cs typeface="+mj-cs"/>
            </a:endParaRPr>
          </a:p>
          <a:p>
            <a:pPr algn="l">
              <a:buClrTx/>
              <a:buSzTx/>
              <a:buNone/>
            </a:pPr>
            <a:r>
              <a:rPr lang="zh-CN" altLang="en-US" sz="2200" dirty="0">
                <a:solidFill>
                  <a:schemeClr val="accent3"/>
                </a:solidFill>
                <a:latin typeface="+mj-lt"/>
                <a:ea typeface="+mj-ea"/>
                <a:cs typeface="+mj-cs"/>
              </a:rPr>
              <a:t>4．三大发明和沈括、郭守敬等科学家的成就，是宋元科技水平的重要代表；</a:t>
            </a:r>
            <a:endParaRPr lang="zh-CN" altLang="en-US" sz="2200" dirty="0">
              <a:solidFill>
                <a:schemeClr val="accent3"/>
              </a:solidFill>
              <a:latin typeface="+mj-lt"/>
              <a:ea typeface="+mj-ea"/>
              <a:cs typeface="+mj-cs"/>
            </a:endParaRPr>
          </a:p>
          <a:p>
            <a:pPr algn="l">
              <a:buClrTx/>
              <a:buSzTx/>
              <a:buNone/>
            </a:pPr>
            <a:r>
              <a:rPr lang="zh-CN" altLang="en-US" sz="2200" dirty="0">
                <a:solidFill>
                  <a:schemeClr val="accent3"/>
                </a:solidFill>
                <a:latin typeface="+mj-lt"/>
                <a:ea typeface="+mj-ea"/>
                <a:cs typeface="+mj-cs"/>
              </a:rPr>
              <a:t>5．辽、夏、金和蒙古各政权统治者都创制了文字。</a:t>
            </a:r>
            <a:endParaRPr lang="zh-CN" altLang="en-US" sz="2200" dirty="0">
              <a:solidFill>
                <a:schemeClr val="accent3"/>
              </a:solidFill>
              <a:latin typeface="+mj-lt"/>
              <a:ea typeface="+mj-ea"/>
              <a:cs typeface="+mj-cs"/>
            </a:endParaRPr>
          </a:p>
        </p:txBody>
      </p:sp>
      <p:sp>
        <p:nvSpPr>
          <p:cNvPr id="22" name="文本框 21"/>
          <p:cNvSpPr txBox="1"/>
          <p:nvPr/>
        </p:nvSpPr>
        <p:spPr>
          <a:xfrm>
            <a:off x="7560945" y="995680"/>
            <a:ext cx="3623945" cy="829945"/>
          </a:xfrm>
          <a:prstGeom prst="rect">
            <a:avLst/>
          </a:prstGeom>
          <a:noFill/>
        </p:spPr>
        <p:txBody>
          <a:bodyPr wrap="square">
            <a:spAutoFit/>
          </a:bodyPr>
          <a:lstStyle/>
          <a:p>
            <a:r>
              <a:rPr lang="zh-CN" altLang="en-US" sz="2400" b="0" i="0" u="none" strike="noStrike" dirty="0">
                <a:solidFill>
                  <a:schemeClr val="accent3"/>
                </a:solidFill>
                <a:latin typeface="+mj-lt"/>
                <a:ea typeface="+mj-ea"/>
                <a:cs typeface="+mj-cs"/>
              </a:rPr>
              <a:t>《纲要》（上）第12课</a:t>
            </a:r>
            <a:endParaRPr lang="zh-CN" altLang="en-US" sz="2400" b="0" i="0" u="none" strike="noStrike" dirty="0">
              <a:solidFill>
                <a:schemeClr val="accent3"/>
              </a:solidFill>
              <a:latin typeface="+mj-lt"/>
              <a:ea typeface="+mj-ea"/>
              <a:cs typeface="+mj-cs"/>
            </a:endParaRPr>
          </a:p>
          <a:p>
            <a:r>
              <a:rPr lang="zh-CN" altLang="en-US" sz="2400" b="0" i="0" u="none" strike="noStrike" dirty="0">
                <a:solidFill>
                  <a:schemeClr val="accent3"/>
                </a:solidFill>
                <a:latin typeface="+mj-lt"/>
                <a:ea typeface="+mj-ea"/>
                <a:cs typeface="+mj-cs"/>
              </a:rPr>
              <a:t>辽宋夏金元的文化</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2" name="矩形 1"/>
          <p:cNvSpPr/>
          <p:nvPr>
            <p:custDataLst>
              <p:tags r:id="rId1"/>
            </p:custDataLst>
          </p:nvPr>
        </p:nvSpPr>
        <p:spPr>
          <a:xfrm>
            <a:off x="6624954" y="2192867"/>
            <a:ext cx="5321513" cy="33710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71967" y="654049"/>
            <a:ext cx="5353686" cy="5560059"/>
          </a:xfrm>
          <a:prstGeom prst="rect">
            <a:avLst/>
          </a:prstGeom>
          <a:ln w="38100">
            <a:solidFill>
              <a:schemeClr val="accent4">
                <a:lumMod val="75000"/>
              </a:schemeClr>
            </a:solidFill>
          </a:ln>
        </p:spPr>
      </p:pic>
      <p:pic>
        <p:nvPicPr>
          <p:cNvPr id="7" name="图片 6"/>
          <p:cNvPicPr>
            <a:picLocks noChangeAspect="1"/>
          </p:cNvPicPr>
          <p:nvPr/>
        </p:nvPicPr>
        <p:blipFill>
          <a:blip r:embed="rId3"/>
          <a:stretch>
            <a:fillRect/>
          </a:stretch>
        </p:blipFill>
        <p:spPr>
          <a:xfrm>
            <a:off x="5482167" y="654048"/>
            <a:ext cx="1142788" cy="5560059"/>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6405245" y="623570"/>
            <a:ext cx="5659120" cy="5607685"/>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p:cNvSpPr>
            <a:spLocks noGrp="1"/>
          </p:cNvSpPr>
          <p:nvPr>
            <p:ph type="title"/>
          </p:nvPr>
        </p:nvSpPr>
        <p:spPr>
          <a:xfrm>
            <a:off x="6433185" y="774065"/>
            <a:ext cx="4674870" cy="692150"/>
          </a:xfrm>
        </p:spPr>
        <p:txBody>
          <a:bodyPr vert="horz" lIns="91440" tIns="45720" rIns="91440" bIns="45720" rtlCol="0" anchor="ctr">
            <a:normAutofit/>
          </a:bodyPr>
          <a:lstStyle/>
          <a:p>
            <a:pPr algn="ctr"/>
            <a:r>
              <a:rPr lang="zh-CN" altLang="en-US" sz="3200" dirty="0">
                <a:sym typeface="+mn-ea"/>
              </a:rPr>
              <a:t>具体课时考点分析</a:t>
            </a:r>
            <a:endParaRPr lang="zh-CN" altLang="en-US" sz="3200" kern="1200" dirty="0">
              <a:latin typeface="+mj-lt"/>
              <a:ea typeface="+mj-ea"/>
              <a:cs typeface="+mj-cs"/>
            </a:endParaRPr>
          </a:p>
        </p:txBody>
      </p:sp>
      <p:sp>
        <p:nvSpPr>
          <p:cNvPr id="8" name="文本框 7"/>
          <p:cNvSpPr txBox="1"/>
          <p:nvPr/>
        </p:nvSpPr>
        <p:spPr>
          <a:xfrm>
            <a:off x="6440170" y="2585720"/>
            <a:ext cx="5447665" cy="2983865"/>
          </a:xfrm>
          <a:prstGeom prst="rect">
            <a:avLst/>
          </a:prstGeom>
        </p:spPr>
        <p:txBody>
          <a:bodyPr vert="horz" lIns="91440" tIns="45720" rIns="91440" bIns="45720" rtlCol="0" anchor="t">
            <a:noAutofit/>
          </a:bodyPr>
          <a:lstStyle/>
          <a:p>
            <a:pPr>
              <a:lnSpc>
                <a:spcPct val="90000"/>
              </a:lnSpc>
              <a:spcAft>
                <a:spcPts val="600"/>
              </a:spcAft>
            </a:pPr>
            <a:r>
              <a:rPr lang="zh-CN" altLang="en-US" sz="2000" dirty="0">
                <a:solidFill>
                  <a:schemeClr val="accent3"/>
                </a:solidFill>
                <a:latin typeface="+mj-lt"/>
                <a:ea typeface="+mj-ea"/>
                <a:cs typeface="+mj-cs"/>
              </a:rPr>
              <a:t>【学习聚焦】</a:t>
            </a:r>
            <a:endParaRPr lang="zh-CN" altLang="en-US" sz="2000" dirty="0">
              <a:solidFill>
                <a:schemeClr val="accent3"/>
              </a:solidFill>
              <a:latin typeface="+mj-lt"/>
              <a:ea typeface="+mj-ea"/>
              <a:cs typeface="+mj-cs"/>
            </a:endParaRPr>
          </a:p>
          <a:p>
            <a:pPr>
              <a:lnSpc>
                <a:spcPct val="90000"/>
              </a:lnSpc>
              <a:spcAft>
                <a:spcPts val="600"/>
              </a:spcAft>
            </a:pPr>
            <a:r>
              <a:rPr lang="zh-CN" altLang="en-US" sz="2000" dirty="0">
                <a:solidFill>
                  <a:schemeClr val="accent3"/>
                </a:solidFill>
                <a:latin typeface="+mj-lt"/>
                <a:ea typeface="+mj-ea"/>
                <a:cs typeface="+mj-cs"/>
              </a:rPr>
              <a:t>1．明朝废除宰相后，皇帝设立内阁承担秘书工作，宦官也趁机获取更多权力；</a:t>
            </a:r>
            <a:endParaRPr lang="zh-CN" altLang="en-US" sz="2000" dirty="0">
              <a:solidFill>
                <a:schemeClr val="accent3"/>
              </a:solidFill>
              <a:latin typeface="+mj-lt"/>
              <a:ea typeface="+mj-ea"/>
              <a:cs typeface="+mj-cs"/>
            </a:endParaRPr>
          </a:p>
          <a:p>
            <a:pPr>
              <a:lnSpc>
                <a:spcPct val="90000"/>
              </a:lnSpc>
              <a:spcAft>
                <a:spcPts val="600"/>
              </a:spcAft>
            </a:pPr>
            <a:r>
              <a:rPr lang="zh-CN" altLang="en-US" sz="2000" dirty="0">
                <a:solidFill>
                  <a:schemeClr val="accent3"/>
                </a:solidFill>
                <a:latin typeface="+mj-lt"/>
                <a:ea typeface="+mj-ea"/>
                <a:cs typeface="+mj-cs"/>
              </a:rPr>
              <a:t>2．明朝前期的郑和下西洋是世界航海史上的壮举。倭寇和西方殖民成为海防的新问题；</a:t>
            </a:r>
            <a:endParaRPr lang="zh-CN" altLang="en-US" sz="2000" dirty="0">
              <a:solidFill>
                <a:schemeClr val="accent3"/>
              </a:solidFill>
              <a:latin typeface="+mj-lt"/>
              <a:ea typeface="+mj-ea"/>
              <a:cs typeface="+mj-cs"/>
            </a:endParaRPr>
          </a:p>
          <a:p>
            <a:pPr>
              <a:lnSpc>
                <a:spcPct val="90000"/>
              </a:lnSpc>
              <a:spcAft>
                <a:spcPts val="600"/>
              </a:spcAft>
            </a:pPr>
            <a:r>
              <a:rPr lang="zh-CN" altLang="en-US" sz="2000" dirty="0">
                <a:solidFill>
                  <a:schemeClr val="accent3"/>
                </a:solidFill>
                <a:latin typeface="+mj-lt"/>
                <a:ea typeface="+mj-ea"/>
                <a:cs typeface="+mj-cs"/>
              </a:rPr>
              <a:t>3．长期以来，蒙古是明朝内陆边疆的主要威胁。明末，满族崛起，并最终取代明朝建立清朝；</a:t>
            </a:r>
            <a:endParaRPr lang="zh-CN" altLang="en-US" sz="2000" dirty="0">
              <a:solidFill>
                <a:schemeClr val="accent3"/>
              </a:solidFill>
              <a:latin typeface="+mj-lt"/>
              <a:ea typeface="+mj-ea"/>
              <a:cs typeface="+mj-cs"/>
            </a:endParaRPr>
          </a:p>
          <a:p>
            <a:pPr>
              <a:lnSpc>
                <a:spcPct val="90000"/>
              </a:lnSpc>
              <a:spcAft>
                <a:spcPts val="600"/>
              </a:spcAft>
            </a:pPr>
            <a:r>
              <a:rPr lang="zh-CN" altLang="en-US" sz="2000" dirty="0">
                <a:solidFill>
                  <a:schemeClr val="accent3"/>
                </a:solidFill>
                <a:latin typeface="+mj-lt"/>
                <a:ea typeface="+mj-ea"/>
                <a:cs typeface="+mj-cs"/>
              </a:rPr>
              <a:t>4．康雍乾时期，君主专制得到加强；</a:t>
            </a:r>
            <a:endParaRPr lang="zh-CN" altLang="en-US" sz="2000" dirty="0">
              <a:solidFill>
                <a:schemeClr val="accent3"/>
              </a:solidFill>
              <a:latin typeface="+mj-lt"/>
              <a:ea typeface="+mj-ea"/>
              <a:cs typeface="+mj-cs"/>
            </a:endParaRPr>
          </a:p>
          <a:p>
            <a:pPr>
              <a:lnSpc>
                <a:spcPct val="90000"/>
              </a:lnSpc>
              <a:spcAft>
                <a:spcPts val="600"/>
              </a:spcAft>
            </a:pPr>
            <a:r>
              <a:rPr lang="zh-CN" altLang="en-US" sz="2000" dirty="0">
                <a:solidFill>
                  <a:schemeClr val="accent3"/>
                </a:solidFill>
                <a:latin typeface="+mj-lt"/>
                <a:ea typeface="+mj-ea"/>
                <a:cs typeface="+mj-cs"/>
              </a:rPr>
              <a:t>5．清朝国家疆域的奠定具有重要历史意义；</a:t>
            </a:r>
            <a:endParaRPr lang="zh-CN" altLang="en-US" sz="2000" dirty="0">
              <a:solidFill>
                <a:schemeClr val="accent3"/>
              </a:solidFill>
              <a:latin typeface="+mj-lt"/>
              <a:ea typeface="+mj-ea"/>
              <a:cs typeface="+mj-cs"/>
            </a:endParaRPr>
          </a:p>
          <a:p>
            <a:pPr>
              <a:lnSpc>
                <a:spcPct val="90000"/>
              </a:lnSpc>
              <a:spcAft>
                <a:spcPts val="600"/>
              </a:spcAft>
            </a:pPr>
            <a:r>
              <a:rPr lang="zh-CN" altLang="en-US" sz="2000" dirty="0">
                <a:solidFill>
                  <a:schemeClr val="accent3"/>
                </a:solidFill>
                <a:latin typeface="+mj-lt"/>
                <a:ea typeface="+mj-ea"/>
                <a:cs typeface="+mj-cs"/>
              </a:rPr>
              <a:t>6．康乾盛世后期，清朝的统治危机初显；</a:t>
            </a:r>
            <a:endParaRPr lang="zh-CN" altLang="en-US" sz="2000" dirty="0">
              <a:solidFill>
                <a:schemeClr val="accent3"/>
              </a:solidFill>
              <a:latin typeface="+mj-lt"/>
              <a:ea typeface="+mj-ea"/>
              <a:cs typeface="+mj-cs"/>
            </a:endParaRPr>
          </a:p>
        </p:txBody>
      </p:sp>
      <p:sp>
        <p:nvSpPr>
          <p:cNvPr id="10" name="文本框 9"/>
          <p:cNvSpPr txBox="1"/>
          <p:nvPr/>
        </p:nvSpPr>
        <p:spPr>
          <a:xfrm>
            <a:off x="6510658" y="1545452"/>
            <a:ext cx="5128886" cy="1014730"/>
          </a:xfrm>
          <a:prstGeom prst="rect">
            <a:avLst/>
          </a:prstGeom>
          <a:noFill/>
        </p:spPr>
        <p:txBody>
          <a:bodyPr wrap="square">
            <a:spAutoFit/>
          </a:bodyPr>
          <a:lstStyle/>
          <a:p>
            <a:pPr algn="ctr"/>
            <a:r>
              <a:rPr lang="zh-CN" altLang="en-US" sz="2000" b="0" i="0" u="none" strike="noStrike" dirty="0">
                <a:solidFill>
                  <a:schemeClr val="accent3"/>
                </a:solidFill>
                <a:latin typeface="+mj-lt"/>
                <a:ea typeface="+mj-ea"/>
                <a:cs typeface="+mj-cs"/>
              </a:rPr>
              <a:t>《纲要》（上）</a:t>
            </a:r>
            <a:endParaRPr lang="zh-CN" altLang="en-US" sz="2000" b="0" i="0" u="none" strike="noStrike" dirty="0">
              <a:solidFill>
                <a:schemeClr val="accent3"/>
              </a:solidFill>
              <a:latin typeface="+mj-lt"/>
              <a:ea typeface="+mj-ea"/>
              <a:cs typeface="+mj-cs"/>
            </a:endParaRPr>
          </a:p>
          <a:p>
            <a:pPr algn="ctr"/>
            <a:r>
              <a:rPr lang="zh-CN" altLang="en-US" sz="2000" b="0" i="0" u="none" strike="noStrike" dirty="0">
                <a:solidFill>
                  <a:schemeClr val="accent3"/>
                </a:solidFill>
                <a:latin typeface="+mj-lt"/>
                <a:ea typeface="+mj-ea"/>
                <a:cs typeface="+mj-cs"/>
              </a:rPr>
              <a:t>第13课从明朝建立到清军入关；</a:t>
            </a:r>
            <a:endParaRPr lang="zh-CN" altLang="en-US" sz="2000" dirty="0">
              <a:solidFill>
                <a:schemeClr val="accent3"/>
              </a:solidFill>
              <a:latin typeface="+mj-lt"/>
              <a:ea typeface="+mj-ea"/>
              <a:cs typeface="+mj-cs"/>
            </a:endParaRPr>
          </a:p>
          <a:p>
            <a:pPr algn="ctr"/>
            <a:r>
              <a:rPr lang="zh-CN" altLang="en-US" sz="2000" b="0" i="0" u="none" strike="noStrike" dirty="0">
                <a:solidFill>
                  <a:schemeClr val="accent3"/>
                </a:solidFill>
                <a:latin typeface="+mj-lt"/>
                <a:ea typeface="+mj-ea"/>
                <a:cs typeface="+mj-cs"/>
              </a:rPr>
              <a:t>第14课清朝前中期的鼎盛与危机</a:t>
            </a:r>
            <a:endParaRPr lang="zh-CN" altLang="en-US" sz="2000" b="0" i="0" u="none" strike="noStrike" dirty="0">
              <a:solidFill>
                <a:schemeClr val="accent3"/>
              </a:solidFill>
              <a:latin typeface="+mj-lt"/>
              <a:ea typeface="+mj-ea"/>
              <a:cs typeface="+mj-cs"/>
            </a:endParaRPr>
          </a:p>
        </p:txBody>
      </p:sp>
      <p:sp>
        <p:nvSpPr>
          <p:cNvPr id="2" name="矩形 1"/>
          <p:cNvSpPr/>
          <p:nvPr>
            <p:custDataLst>
              <p:tags r:id="rId1"/>
            </p:custDataLst>
          </p:nvPr>
        </p:nvSpPr>
        <p:spPr>
          <a:xfrm>
            <a:off x="6510658" y="4799330"/>
            <a:ext cx="5298437" cy="10179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120650" y="774065"/>
            <a:ext cx="4413250" cy="5379297"/>
          </a:xfrm>
          <a:prstGeom prst="rect">
            <a:avLst/>
          </a:prstGeom>
          <a:ln w="38100">
            <a:solidFill>
              <a:schemeClr val="accent4">
                <a:lumMod val="75000"/>
              </a:schemeClr>
            </a:solidFill>
          </a:ln>
        </p:spPr>
      </p:pic>
      <p:pic>
        <p:nvPicPr>
          <p:cNvPr id="7" name="图片 6"/>
          <p:cNvPicPr>
            <a:picLocks noChangeAspect="1"/>
          </p:cNvPicPr>
          <p:nvPr/>
        </p:nvPicPr>
        <p:blipFill>
          <a:blip r:embed="rId3"/>
          <a:stretch>
            <a:fillRect/>
          </a:stretch>
        </p:blipFill>
        <p:spPr>
          <a:xfrm>
            <a:off x="4604388" y="774065"/>
            <a:ext cx="1750057" cy="5379297"/>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5894705" y="479425"/>
            <a:ext cx="5459095" cy="703580"/>
          </a:xfrm>
        </p:spPr>
        <p:txBody>
          <a:bodyPr vert="horz" lIns="91440" tIns="45720" rIns="91440" bIns="45720" rtlCol="0" anchor="ctr">
            <a:noAutofit/>
          </a:bodyPr>
          <a:lstStyle/>
          <a:p>
            <a:r>
              <a:rPr lang="zh-CN" altLang="en-US" sz="4000" dirty="0">
                <a:sym typeface="+mn-ea"/>
              </a:rPr>
              <a:t>具体课时考点分析</a:t>
            </a:r>
            <a:endParaRPr lang="zh-CN" altLang="en-US" sz="4000" kern="1200" dirty="0">
              <a:latin typeface="+mj-lt"/>
              <a:ea typeface="+mj-ea"/>
              <a:cs typeface="+mj-cs"/>
            </a:endParaRPr>
          </a:p>
        </p:txBody>
      </p:sp>
      <p:sp>
        <p:nvSpPr>
          <p:cNvPr id="8" name="文本框 7"/>
          <p:cNvSpPr txBox="1"/>
          <p:nvPr/>
        </p:nvSpPr>
        <p:spPr>
          <a:xfrm>
            <a:off x="5565140" y="2148205"/>
            <a:ext cx="6372860" cy="4192270"/>
          </a:xfrm>
          <a:prstGeom prst="rect">
            <a:avLst/>
          </a:prstGeom>
        </p:spPr>
        <p:txBody>
          <a:bodyPr vert="horz" lIns="91440" tIns="45720" rIns="91440" bIns="45720" rtlCol="0"/>
          <a:lstStyle/>
          <a:p>
            <a:pPr>
              <a:lnSpc>
                <a:spcPct val="150000"/>
              </a:lnSpc>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1．自明朝后期起，农业、手工业、商业各经济领域出现了一些新现象；</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2．明朝中期起，思想界出现提倡个性自由和反对专制的倾向；</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3．明朝后期出现了几部总结性的科技著作，西方科技知识也得到一定范围的传播。</a:t>
            </a:r>
            <a:endParaRPr lang="zh-CN" altLang="en-US" sz="2400" dirty="0">
              <a:solidFill>
                <a:schemeClr val="accent3"/>
              </a:solidFill>
              <a:latin typeface="+mj-lt"/>
              <a:ea typeface="+mj-ea"/>
              <a:cs typeface="+mj-cs"/>
            </a:endParaRPr>
          </a:p>
        </p:txBody>
      </p:sp>
      <p:sp>
        <p:nvSpPr>
          <p:cNvPr id="16" name="文本框 15"/>
          <p:cNvSpPr txBox="1"/>
          <p:nvPr/>
        </p:nvSpPr>
        <p:spPr>
          <a:xfrm>
            <a:off x="6027376" y="1372801"/>
            <a:ext cx="5326069" cy="953135"/>
          </a:xfrm>
          <a:prstGeom prst="rect">
            <a:avLst/>
          </a:prstGeom>
          <a:noFill/>
        </p:spPr>
        <p:txBody>
          <a:bodyPr wrap="square">
            <a:spAutoFit/>
          </a:bodyPr>
          <a:lstStyle/>
          <a:p>
            <a:r>
              <a:rPr lang="zh-CN" altLang="en-US" sz="2800" b="0" i="0" u="none" strike="noStrike" dirty="0">
                <a:solidFill>
                  <a:schemeClr val="accent3"/>
                </a:solidFill>
                <a:latin typeface="+mj-lt"/>
                <a:ea typeface="+mj-ea"/>
                <a:cs typeface="+mj-cs"/>
              </a:rPr>
              <a:t>《纲要》（上）第15课明至清中叶的经济与文化</a:t>
            </a:r>
            <a:r>
              <a:rPr lang="zh-CN" altLang="en-US" sz="2800" dirty="0">
                <a:solidFill>
                  <a:schemeClr val="accent3"/>
                </a:solidFill>
                <a:latin typeface="+mj-lt"/>
                <a:ea typeface="+mj-ea"/>
                <a:cs typeface="+mj-cs"/>
              </a:rPr>
              <a:t> </a:t>
            </a:r>
            <a:endParaRPr lang="zh-CN" altLang="en-US" sz="2800" dirty="0">
              <a:solidFill>
                <a:schemeClr val="accent3"/>
              </a:solidFill>
              <a:latin typeface="+mj-lt"/>
              <a:ea typeface="+mj-ea"/>
              <a:cs typeface="+mj-cs"/>
            </a:endParaRPr>
          </a:p>
        </p:txBody>
      </p:sp>
      <p:sp>
        <p:nvSpPr>
          <p:cNvPr id="3" name="矩形 2"/>
          <p:cNvSpPr/>
          <p:nvPr>
            <p:custDataLst>
              <p:tags r:id="rId1"/>
            </p:custDataLst>
          </p:nvPr>
        </p:nvSpPr>
        <p:spPr>
          <a:xfrm>
            <a:off x="5614670" y="2778760"/>
            <a:ext cx="6078855" cy="35617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73983" y="517525"/>
            <a:ext cx="4474634" cy="5860416"/>
          </a:xfrm>
          <a:prstGeom prst="rect">
            <a:avLst/>
          </a:prstGeom>
          <a:ln w="38100">
            <a:solidFill>
              <a:schemeClr val="accent4">
                <a:lumMod val="75000"/>
              </a:schemeClr>
            </a:solidFill>
          </a:ln>
        </p:spPr>
      </p:pic>
      <p:pic>
        <p:nvPicPr>
          <p:cNvPr id="7" name="图片 6"/>
          <p:cNvPicPr>
            <a:picLocks noChangeAspect="1"/>
          </p:cNvPicPr>
          <p:nvPr/>
        </p:nvPicPr>
        <p:blipFill>
          <a:blip r:embed="rId3"/>
          <a:stretch>
            <a:fillRect/>
          </a:stretch>
        </p:blipFill>
        <p:spPr>
          <a:xfrm>
            <a:off x="4597219" y="517525"/>
            <a:ext cx="967921" cy="5860416"/>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7239000" y="349250"/>
            <a:ext cx="4731385" cy="564515"/>
          </a:xfrm>
        </p:spPr>
        <p:txBody>
          <a:bodyPr vert="horz" lIns="91440" tIns="45720" rIns="91440" bIns="45720" rtlCol="0" anchor="b">
            <a:noAutofit/>
          </a:bodyPr>
          <a:lstStyle/>
          <a:p>
            <a:r>
              <a:rPr lang="zh-CN" altLang="en-US" sz="3200" dirty="0">
                <a:sym typeface="+mn-ea"/>
              </a:rPr>
              <a:t>具体课时考点分析</a:t>
            </a:r>
            <a:endParaRPr lang="zh-CN" altLang="en-US" sz="3200" kern="1200" dirty="0">
              <a:latin typeface="+mj-lt"/>
              <a:ea typeface="+mj-ea"/>
              <a:cs typeface="+mj-cs"/>
            </a:endParaRPr>
          </a:p>
        </p:txBody>
      </p:sp>
      <p:sp>
        <p:nvSpPr>
          <p:cNvPr id="19" name="Rectangle 18"/>
          <p:cNvSpPr>
            <a:spLocks noGrp="1" noRot="1" noChangeAspect="1" noMove="1" noResize="1" noEditPoints="1" noAdjustHandles="1" noChangeArrowheads="1" noChangeShapeType="1" noTextEdit="1"/>
          </p:cNvSpPr>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6981190" y="3135630"/>
            <a:ext cx="5210175" cy="2407920"/>
          </a:xfrm>
          <a:prstGeom prst="rect">
            <a:avLst/>
          </a:prstGeom>
        </p:spPr>
        <p:txBody>
          <a:bodyPr vert="horz" lIns="91440" tIns="45720" rIns="91440" bIns="45720" rtlCol="0" anchor="ctr">
            <a:noAutofit/>
          </a:bodyPr>
          <a:lstStyle/>
          <a:p>
            <a:pPr>
              <a:lnSpc>
                <a:spcPct val="90000"/>
              </a:lnSpc>
              <a:spcAft>
                <a:spcPts val="600"/>
              </a:spcAft>
            </a:pPr>
            <a:r>
              <a:rPr lang="zh-CN" altLang="en-US" sz="2600" dirty="0">
                <a:solidFill>
                  <a:schemeClr val="accent3"/>
                </a:solidFill>
                <a:latin typeface="+mj-lt"/>
                <a:ea typeface="+mj-ea"/>
                <a:cs typeface="+mj-cs"/>
              </a:rPr>
              <a:t>【学习聚焦】</a:t>
            </a:r>
            <a:endParaRPr lang="zh-CN" altLang="en-US" sz="2600" dirty="0">
              <a:solidFill>
                <a:schemeClr val="accent3"/>
              </a:solidFill>
              <a:latin typeface="+mj-lt"/>
              <a:ea typeface="+mj-ea"/>
              <a:cs typeface="+mj-cs"/>
            </a:endParaRPr>
          </a:p>
          <a:p>
            <a:pPr>
              <a:lnSpc>
                <a:spcPct val="90000"/>
              </a:lnSpc>
              <a:spcAft>
                <a:spcPts val="600"/>
              </a:spcAft>
            </a:pPr>
            <a:r>
              <a:rPr lang="zh-CN" altLang="en-US" sz="2600" dirty="0">
                <a:solidFill>
                  <a:schemeClr val="accent3"/>
                </a:solidFill>
                <a:latin typeface="+mj-lt"/>
                <a:ea typeface="+mj-ea"/>
                <a:cs typeface="+mj-cs"/>
              </a:rPr>
              <a:t>1．鸦片战争前夕，英国和其他殖民主义国家把侵略的矛头指向了中国，但清政府对世界形势变化浑然不觉；</a:t>
            </a:r>
            <a:endParaRPr lang="zh-CN" altLang="en-US" sz="2600" dirty="0">
              <a:solidFill>
                <a:schemeClr val="accent3"/>
              </a:solidFill>
              <a:latin typeface="+mj-lt"/>
              <a:ea typeface="+mj-ea"/>
              <a:cs typeface="+mj-cs"/>
            </a:endParaRPr>
          </a:p>
          <a:p>
            <a:pPr>
              <a:lnSpc>
                <a:spcPct val="90000"/>
              </a:lnSpc>
              <a:spcAft>
                <a:spcPts val="600"/>
              </a:spcAft>
            </a:pPr>
            <a:r>
              <a:rPr lang="zh-CN" altLang="en-US" sz="2600" dirty="0">
                <a:solidFill>
                  <a:schemeClr val="accent3"/>
                </a:solidFill>
                <a:latin typeface="+mj-lt"/>
                <a:ea typeface="+mj-ea"/>
                <a:cs typeface="+mj-cs"/>
              </a:rPr>
              <a:t>2．两次鸦片战争的失败，使清政府被迫签订一系列不平等条约，中国开始沦为半殖民地半封建社会；</a:t>
            </a:r>
            <a:endParaRPr lang="zh-CN" altLang="en-US" sz="2600" dirty="0">
              <a:solidFill>
                <a:schemeClr val="accent3"/>
              </a:solidFill>
              <a:latin typeface="+mj-lt"/>
              <a:ea typeface="+mj-ea"/>
              <a:cs typeface="+mj-cs"/>
            </a:endParaRPr>
          </a:p>
          <a:p>
            <a:pPr>
              <a:lnSpc>
                <a:spcPct val="90000"/>
              </a:lnSpc>
              <a:spcAft>
                <a:spcPts val="600"/>
              </a:spcAft>
            </a:pPr>
            <a:r>
              <a:rPr lang="zh-CN" altLang="en-US" sz="2600" dirty="0">
                <a:solidFill>
                  <a:schemeClr val="accent3"/>
                </a:solidFill>
                <a:latin typeface="+mj-lt"/>
                <a:ea typeface="+mj-ea"/>
                <a:cs typeface="+mj-cs"/>
              </a:rPr>
              <a:t>3．林则徐、魏源、徐继畬是近代中国最早开眼看世界的人，初步提出了向西方学习的主张。</a:t>
            </a:r>
            <a:endParaRPr lang="zh-CN" altLang="en-US" sz="2600" dirty="0">
              <a:solidFill>
                <a:schemeClr val="accent3"/>
              </a:solidFill>
              <a:latin typeface="+mj-lt"/>
              <a:ea typeface="+mj-ea"/>
              <a:cs typeface="+mj-cs"/>
            </a:endParaRPr>
          </a:p>
        </p:txBody>
      </p:sp>
      <p:sp>
        <p:nvSpPr>
          <p:cNvPr id="12" name="文本框 11"/>
          <p:cNvSpPr txBox="1"/>
          <p:nvPr/>
        </p:nvSpPr>
        <p:spPr>
          <a:xfrm>
            <a:off x="7239000" y="914400"/>
            <a:ext cx="4578985" cy="851535"/>
          </a:xfrm>
          <a:prstGeom prst="rect">
            <a:avLst/>
          </a:prstGeom>
          <a:noFill/>
        </p:spPr>
        <p:txBody>
          <a:bodyPr wrap="square">
            <a:noAutofit/>
          </a:bodyPr>
          <a:lstStyle/>
          <a:p>
            <a:r>
              <a:rPr lang="zh-CN" altLang="en-US" sz="2800" b="0" i="0" u="none" strike="noStrike" dirty="0">
                <a:solidFill>
                  <a:schemeClr val="accent3"/>
                </a:solidFill>
                <a:latin typeface="+mj-lt"/>
                <a:ea typeface="+mj-ea"/>
                <a:cs typeface="+mj-cs"/>
              </a:rPr>
              <a:t>《纲要》（上）第16课</a:t>
            </a:r>
            <a:endParaRPr lang="zh-CN" altLang="en-US" sz="2800" b="0" i="0" u="none" strike="noStrike" dirty="0">
              <a:solidFill>
                <a:schemeClr val="accent3"/>
              </a:solidFill>
              <a:latin typeface="+mj-lt"/>
              <a:ea typeface="+mj-ea"/>
              <a:cs typeface="+mj-cs"/>
            </a:endParaRPr>
          </a:p>
          <a:p>
            <a:r>
              <a:rPr lang="zh-CN" altLang="en-US" sz="2800" b="0" i="0" u="none" strike="noStrike" dirty="0">
                <a:solidFill>
                  <a:schemeClr val="accent3"/>
                </a:solidFill>
                <a:latin typeface="+mj-lt"/>
                <a:ea typeface="+mj-ea"/>
                <a:cs typeface="+mj-cs"/>
              </a:rPr>
              <a:t>     两次鸦片战争</a:t>
            </a:r>
            <a:r>
              <a:rPr lang="zh-CN" altLang="en-US" sz="2800" dirty="0">
                <a:solidFill>
                  <a:schemeClr val="accent3"/>
                </a:solidFill>
                <a:latin typeface="+mj-lt"/>
                <a:ea typeface="+mj-ea"/>
                <a:cs typeface="+mj-cs"/>
              </a:rPr>
              <a:t> </a:t>
            </a:r>
            <a:endParaRPr lang="zh-CN" altLang="en-US" sz="2800" dirty="0">
              <a:solidFill>
                <a:schemeClr val="accent3"/>
              </a:solidFill>
              <a:latin typeface="+mj-lt"/>
              <a:ea typeface="+mj-ea"/>
              <a:cs typeface="+mj-cs"/>
            </a:endParaRPr>
          </a:p>
        </p:txBody>
      </p:sp>
      <p:sp>
        <p:nvSpPr>
          <p:cNvPr id="3" name="矩形 2"/>
          <p:cNvSpPr/>
          <p:nvPr>
            <p:custDataLst>
              <p:tags r:id="rId1"/>
            </p:custDataLst>
          </p:nvPr>
        </p:nvSpPr>
        <p:spPr>
          <a:xfrm>
            <a:off x="7023100" y="2670725"/>
            <a:ext cx="5017770" cy="37891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151130" y="601344"/>
            <a:ext cx="5263725" cy="5625465"/>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5456766" y="601343"/>
            <a:ext cx="1524423" cy="5625465"/>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03225" y="340995"/>
            <a:ext cx="4676775" cy="603250"/>
          </a:xfrm>
        </p:spPr>
        <p:txBody>
          <a:bodyPr vert="horz" lIns="91440" tIns="45720" rIns="91440" bIns="45720" rtlCol="0" anchor="b">
            <a:noAutofit/>
          </a:bodyPr>
          <a:lstStyle/>
          <a:p>
            <a:pPr algn="l" defTabSz="914400">
              <a:lnSpc>
                <a:spcPct val="100000"/>
              </a:lnSpc>
              <a:buClrTx/>
              <a:buSzTx/>
              <a:buNone/>
            </a:pPr>
            <a:r>
              <a:rPr lang="zh-CN" altLang="en-US" sz="3600" dirty="0">
                <a:sym typeface="+mn-ea"/>
              </a:rPr>
              <a:t>具体课时考点分析</a:t>
            </a:r>
            <a:endParaRPr lang="zh-CN" altLang="en-US" sz="3600" kern="1200" dirty="0">
              <a:latin typeface="+mj-lt"/>
              <a:ea typeface="+mj-ea"/>
              <a:cs typeface="+mj-cs"/>
            </a:endParaRPr>
          </a:p>
        </p:txBody>
      </p:sp>
      <p:sp>
        <p:nvSpPr>
          <p:cNvPr id="15" name="Rectangle 14"/>
          <p:cNvSpPr>
            <a:spLocks noGrp="1" noRot="1" noChangeAspect="1" noMove="1" noResize="1" noEditPoints="1" noAdjustHandles="1" noChangeArrowheads="1" noChangeShapeType="1" noTextEdit="1"/>
          </p:cNvSpPr>
          <p:nvPr/>
        </p:nvSpPr>
        <p:spPr>
          <a:xfrm flipH="1">
            <a:off x="221563" y="15893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p:cNvSpPr txBox="1"/>
          <p:nvPr/>
        </p:nvSpPr>
        <p:spPr>
          <a:xfrm>
            <a:off x="221615" y="1894840"/>
            <a:ext cx="5875020" cy="3943350"/>
          </a:xfrm>
          <a:prstGeom prst="rect">
            <a:avLst/>
          </a:prstGeom>
        </p:spPr>
        <p:txBody>
          <a:bodyPr vert="horz" lIns="91440" tIns="45720" rIns="91440" bIns="45720" rtlCol="0" anchor="ctr">
            <a:noAutofit/>
          </a:bodyPr>
          <a:lstStyle/>
          <a:p>
            <a:pPr>
              <a:lnSpc>
                <a:spcPct val="90000"/>
              </a:lnSpc>
              <a:spcAft>
                <a:spcPts val="600"/>
              </a:spcAft>
            </a:pPr>
            <a:r>
              <a:rPr lang="zh-CN" altLang="en-US" sz="1600" dirty="0">
                <a:solidFill>
                  <a:schemeClr val="accent3"/>
                </a:solidFill>
                <a:latin typeface="+mj-lt"/>
                <a:ea typeface="+mj-ea"/>
                <a:cs typeface="+mj-cs"/>
              </a:rPr>
              <a:t>【学习聚焦】</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1．太平天国提出了一系列社会政治主张。由于领导集团内讧，不能突破封建秩序，太平天国运动最终失败；</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2．致力于“自强”“求富”的洋务运动是清朝统治阶级的自救运动，未能达到目的；</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3．19世纪 60年代后，中国出现了严重的边疆危机。甲午中日战争与《马关条约》的签订，进一步把中国社会推向了半殖民地半封建社会的深渊；</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4．清政府向欧洲大借款、列强在华划分势力范围和强租租借地，掀起了列强瓜分中国的狂潮；</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5．百日维新反映了时代的要求，但在守旧势力阻挠下最终失败；</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6．义和团的兴起，缘于西方势力深入中国后引发的教民与当地民众的冲突；</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7．八国联军侵华，犯下骇人听闻的罪行。在中外反动势力的联合镇压下，义和团运动失败；</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8．《辛丑条约》的签订，标志着中国半殖民地半封建社会完全形成。</a:t>
            </a:r>
            <a:endParaRPr lang="zh-CN" altLang="en-US" sz="1600" dirty="0">
              <a:solidFill>
                <a:schemeClr val="accent3"/>
              </a:solidFill>
              <a:latin typeface="+mj-lt"/>
              <a:ea typeface="+mj-ea"/>
              <a:cs typeface="+mj-cs"/>
            </a:endParaRPr>
          </a:p>
        </p:txBody>
      </p:sp>
      <p:sp>
        <p:nvSpPr>
          <p:cNvPr id="10" name="文本框 9"/>
          <p:cNvSpPr txBox="1"/>
          <p:nvPr/>
        </p:nvSpPr>
        <p:spPr>
          <a:xfrm>
            <a:off x="67310" y="944245"/>
            <a:ext cx="6029325" cy="645160"/>
          </a:xfrm>
          <a:prstGeom prst="rect">
            <a:avLst/>
          </a:prstGeom>
          <a:noFill/>
        </p:spPr>
        <p:txBody>
          <a:bodyPr wrap="square">
            <a:spAutoFit/>
          </a:bodyPr>
          <a:lstStyle/>
          <a:p>
            <a:pPr algn="l">
              <a:buClrTx/>
              <a:buSzTx/>
              <a:buNone/>
            </a:pPr>
            <a:r>
              <a:rPr lang="zh-CN" altLang="en-US" b="0" i="0" u="none" strike="noStrike" dirty="0">
                <a:solidFill>
                  <a:schemeClr val="accent3"/>
                </a:solidFill>
                <a:latin typeface="+mj-lt"/>
                <a:ea typeface="+mj-ea"/>
                <a:cs typeface="+mj-cs"/>
              </a:rPr>
              <a:t>《纲要》（上）第17课国家出路的探索与列强侵略的加剧</a:t>
            </a:r>
            <a:endParaRPr lang="zh-CN" altLang="en-US" b="0" i="0" u="none" strike="noStrike" dirty="0">
              <a:solidFill>
                <a:schemeClr val="accent3"/>
              </a:solidFill>
              <a:latin typeface="+mj-lt"/>
              <a:ea typeface="+mj-ea"/>
              <a:cs typeface="+mj-cs"/>
            </a:endParaRPr>
          </a:p>
          <a:p>
            <a:pPr algn="l">
              <a:buClrTx/>
              <a:buSzTx/>
              <a:buNone/>
            </a:pPr>
            <a:r>
              <a:rPr lang="zh-CN" altLang="en-US" dirty="0">
                <a:solidFill>
                  <a:schemeClr val="accent3"/>
                </a:solidFill>
                <a:latin typeface="+mj-lt"/>
                <a:ea typeface="+mj-ea"/>
                <a:cs typeface="+mj-cs"/>
              </a:rPr>
              <a:t>《纲要》（上）第18课挽救民族危亡的斗争</a:t>
            </a:r>
            <a:endParaRPr lang="zh-CN" altLang="en-US" dirty="0">
              <a:solidFill>
                <a:schemeClr val="accent3"/>
              </a:solidFill>
              <a:latin typeface="+mj-lt"/>
              <a:ea typeface="+mj-ea"/>
              <a:cs typeface="+mj-cs"/>
            </a:endParaRPr>
          </a:p>
        </p:txBody>
      </p:sp>
      <p:sp>
        <p:nvSpPr>
          <p:cNvPr id="3" name="矩形 2"/>
          <p:cNvSpPr/>
          <p:nvPr>
            <p:custDataLst>
              <p:tags r:id="rId1"/>
            </p:custDataLst>
          </p:nvPr>
        </p:nvSpPr>
        <p:spPr>
          <a:xfrm>
            <a:off x="221615" y="1960033"/>
            <a:ext cx="5819352" cy="41302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6616377" y="523621"/>
            <a:ext cx="3696494" cy="5810758"/>
          </a:xfrm>
          <a:prstGeom prst="rect">
            <a:avLst/>
          </a:prstGeom>
          <a:ln w="38100">
            <a:solidFill>
              <a:schemeClr val="accent4">
                <a:lumMod val="75000"/>
              </a:schemeClr>
            </a:solidFill>
          </a:ln>
        </p:spPr>
      </p:pic>
      <p:pic>
        <p:nvPicPr>
          <p:cNvPr id="11" name="图片 10"/>
          <p:cNvPicPr>
            <a:picLocks noChangeAspect="1"/>
          </p:cNvPicPr>
          <p:nvPr/>
        </p:nvPicPr>
        <p:blipFill>
          <a:blip r:embed="rId3"/>
          <a:stretch>
            <a:fillRect/>
          </a:stretch>
        </p:blipFill>
        <p:spPr>
          <a:xfrm>
            <a:off x="10397072" y="523621"/>
            <a:ext cx="982418" cy="5810758"/>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74955" y="647065"/>
            <a:ext cx="5177790" cy="503555"/>
          </a:xfrm>
        </p:spPr>
        <p:txBody>
          <a:bodyPr vert="horz" lIns="91440" tIns="45720" rIns="91440" bIns="45720" rtlCol="0" anchor="b">
            <a:normAutofit fontScale="90000"/>
          </a:bodyPr>
          <a:lstStyle/>
          <a:p>
            <a:r>
              <a:rPr lang="zh-CN" altLang="en-US" sz="3600" dirty="0">
                <a:sym typeface="+mn-ea"/>
              </a:rPr>
              <a:t>具体课时考点分析</a:t>
            </a:r>
            <a:endParaRPr lang="en-US" altLang="zh-CN" sz="4800" kern="1200" dirty="0">
              <a:solidFill>
                <a:schemeClr val="tx1"/>
              </a:solidFill>
              <a:latin typeface="+mj-lt"/>
              <a:ea typeface="+mj-ea"/>
              <a:cs typeface="+mj-cs"/>
            </a:endParaRPr>
          </a:p>
        </p:txBody>
      </p:sp>
      <p:sp>
        <p:nvSpPr>
          <p:cNvPr id="15" name="sketch line"/>
          <p:cNvSpPr>
            <a:spLocks noGrp="1" noRot="1" noChangeAspect="1" noMove="1" noResize="1" noEditPoints="1" noAdjustHandles="1" noChangeArrowheads="1" noChangeShapeType="1" noTextEdit="1"/>
          </p:cNvSpPr>
          <p:nvPr/>
        </p:nvSpPr>
        <p:spPr>
          <a:xfrm>
            <a:off x="643278" y="1752473"/>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4">
              <a:lumMod val="75000"/>
            </a:schemeClr>
          </a:solidFill>
          <a:ln w="38100" cap="rnd">
            <a:solidFill>
              <a:schemeClr val="accent4">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125235" y="1887473"/>
            <a:ext cx="5327542" cy="3732147"/>
          </a:xfrm>
          <a:prstGeom prst="rect">
            <a:avLst/>
          </a:prstGeom>
        </p:spPr>
        <p:txBody>
          <a:bodyPr vert="horz" lIns="91440" tIns="45720" rIns="91440" bIns="45720" rtlCol="0" anchor="t">
            <a:noAutofit/>
          </a:bodyPr>
          <a:lstStyle/>
          <a:p>
            <a:pPr algn="l">
              <a:lnSpc>
                <a:spcPct val="100000"/>
              </a:lnSpc>
              <a:buClrTx/>
              <a:buSzTx/>
              <a:buFontTx/>
            </a:pPr>
            <a:r>
              <a:rPr lang="zh-CN" altLang="en-US" sz="2000" dirty="0">
                <a:solidFill>
                  <a:schemeClr val="accent3"/>
                </a:solidFill>
                <a:latin typeface="+mj-lt"/>
                <a:ea typeface="+mj-ea"/>
                <a:cs typeface="+mj-cs"/>
              </a:rPr>
              <a:t>【学习聚焦】</a:t>
            </a:r>
            <a:endParaRPr lang="zh-CN" altLang="en-US" sz="2000" dirty="0">
              <a:solidFill>
                <a:schemeClr val="accent3"/>
              </a:solidFill>
              <a:latin typeface="+mj-lt"/>
              <a:ea typeface="+mj-ea"/>
              <a:cs typeface="+mj-cs"/>
            </a:endParaRPr>
          </a:p>
          <a:p>
            <a:pPr algn="l">
              <a:lnSpc>
                <a:spcPct val="100000"/>
              </a:lnSpc>
              <a:buClrTx/>
              <a:buSzTx/>
              <a:buFontTx/>
            </a:pPr>
            <a:r>
              <a:rPr lang="zh-CN" altLang="en-US" sz="2000" dirty="0">
                <a:solidFill>
                  <a:schemeClr val="accent3"/>
                </a:solidFill>
                <a:latin typeface="+mj-lt"/>
                <a:ea typeface="+mj-ea"/>
                <a:cs typeface="+mj-cs"/>
              </a:rPr>
              <a:t>1．近代中国比较完全意义上的反帝反封建的民族民主革命，是从孙中山开始的。在革命运动高涨之际，立宪运动也造成很大声势；</a:t>
            </a:r>
            <a:endParaRPr lang="zh-CN" altLang="en-US" sz="2000" dirty="0">
              <a:solidFill>
                <a:schemeClr val="accent3"/>
              </a:solidFill>
              <a:latin typeface="+mj-lt"/>
              <a:ea typeface="+mj-ea"/>
              <a:cs typeface="+mj-cs"/>
            </a:endParaRPr>
          </a:p>
          <a:p>
            <a:pPr algn="l">
              <a:lnSpc>
                <a:spcPct val="100000"/>
              </a:lnSpc>
              <a:buClrTx/>
              <a:buSzTx/>
              <a:buFontTx/>
            </a:pPr>
            <a:r>
              <a:rPr lang="zh-CN" altLang="en-US" sz="2000" dirty="0">
                <a:solidFill>
                  <a:schemeClr val="accent3"/>
                </a:solidFill>
                <a:latin typeface="+mj-lt"/>
                <a:ea typeface="+mj-ea"/>
                <a:cs typeface="+mj-cs"/>
              </a:rPr>
              <a:t>2．武昌起义成功，中华民国建立，但革命成果最终落入北洋军阀首领袁世凯手中；</a:t>
            </a:r>
            <a:endParaRPr lang="zh-CN" altLang="en-US" sz="2000" dirty="0">
              <a:solidFill>
                <a:schemeClr val="accent3"/>
              </a:solidFill>
              <a:latin typeface="+mj-lt"/>
              <a:ea typeface="+mj-ea"/>
              <a:cs typeface="+mj-cs"/>
            </a:endParaRPr>
          </a:p>
          <a:p>
            <a:pPr algn="l">
              <a:lnSpc>
                <a:spcPct val="100000"/>
              </a:lnSpc>
              <a:buClrTx/>
              <a:buSzTx/>
              <a:buFontTx/>
            </a:pPr>
            <a:r>
              <a:rPr lang="zh-CN" altLang="en-US" sz="2000" dirty="0">
                <a:solidFill>
                  <a:schemeClr val="accent3"/>
                </a:solidFill>
                <a:latin typeface="+mj-lt"/>
                <a:ea typeface="+mj-ea"/>
                <a:cs typeface="+mj-cs"/>
              </a:rPr>
              <a:t>3．辛亥革命推翻了清王朝统治，但没有解决近代中国社会的根本问题；</a:t>
            </a:r>
            <a:endParaRPr lang="zh-CN" altLang="en-US" sz="2000" dirty="0">
              <a:solidFill>
                <a:schemeClr val="accent3"/>
              </a:solidFill>
              <a:latin typeface="+mj-lt"/>
              <a:ea typeface="+mj-ea"/>
              <a:cs typeface="+mj-cs"/>
            </a:endParaRPr>
          </a:p>
          <a:p>
            <a:pPr algn="l">
              <a:lnSpc>
                <a:spcPct val="100000"/>
              </a:lnSpc>
              <a:buClrTx/>
              <a:buSzTx/>
              <a:buFontTx/>
            </a:pPr>
            <a:r>
              <a:rPr lang="zh-CN" altLang="en-US" sz="2000" dirty="0">
                <a:solidFill>
                  <a:schemeClr val="accent3"/>
                </a:solidFill>
                <a:latin typeface="+mj-lt"/>
                <a:ea typeface="+mj-ea"/>
                <a:cs typeface="+mj-cs"/>
              </a:rPr>
              <a:t>4．大权独揽的袁世凯走上复辟帝制之路，激起全国人民的强烈反对；</a:t>
            </a:r>
            <a:endParaRPr lang="zh-CN" altLang="en-US" sz="2000" dirty="0">
              <a:solidFill>
                <a:schemeClr val="accent3"/>
              </a:solidFill>
              <a:latin typeface="+mj-lt"/>
              <a:ea typeface="+mj-ea"/>
              <a:cs typeface="+mj-cs"/>
            </a:endParaRPr>
          </a:p>
          <a:p>
            <a:pPr algn="l">
              <a:lnSpc>
                <a:spcPct val="100000"/>
              </a:lnSpc>
              <a:buClrTx/>
              <a:buSzTx/>
              <a:buFontTx/>
            </a:pPr>
            <a:r>
              <a:rPr lang="zh-CN" altLang="en-US" sz="2000" dirty="0">
                <a:solidFill>
                  <a:schemeClr val="accent3"/>
                </a:solidFill>
                <a:latin typeface="+mj-lt"/>
                <a:ea typeface="+mj-ea"/>
                <a:cs typeface="+mj-cs"/>
              </a:rPr>
              <a:t>5．北洋时期，各种错综复杂的矛盾相继爆发。军阀混战和割据，政治上分崩离析，是这个时期最大的特点。</a:t>
            </a:r>
            <a:endParaRPr lang="zh-CN" altLang="en-US" sz="2000" dirty="0">
              <a:solidFill>
                <a:schemeClr val="accent3"/>
              </a:solidFill>
              <a:latin typeface="+mj-lt"/>
              <a:ea typeface="+mj-ea"/>
              <a:cs typeface="+mj-cs"/>
            </a:endParaRPr>
          </a:p>
        </p:txBody>
      </p:sp>
      <p:sp>
        <p:nvSpPr>
          <p:cNvPr id="10" name="文本框 9"/>
          <p:cNvSpPr txBox="1"/>
          <p:nvPr/>
        </p:nvSpPr>
        <p:spPr>
          <a:xfrm>
            <a:off x="274955" y="1074420"/>
            <a:ext cx="4856480" cy="460375"/>
          </a:xfrm>
          <a:prstGeom prst="rect">
            <a:avLst/>
          </a:prstGeom>
          <a:noFill/>
        </p:spPr>
        <p:txBody>
          <a:bodyPr wrap="square">
            <a:spAutoFit/>
          </a:bodyPr>
          <a:lstStyle/>
          <a:p>
            <a:r>
              <a:rPr lang="zh-CN" altLang="en-US" sz="2400" b="0" i="0" u="none" strike="noStrike" dirty="0">
                <a:solidFill>
                  <a:schemeClr val="accent3"/>
                </a:solidFill>
                <a:latin typeface="+mj-lt"/>
                <a:ea typeface="+mj-ea"/>
                <a:cs typeface="+mj-cs"/>
              </a:rPr>
              <a:t>《纲要》（上）第19课辛亥革命</a:t>
            </a:r>
            <a:r>
              <a:rPr lang="zh-CN" altLang="en-US" sz="2400" dirty="0"/>
              <a:t> </a:t>
            </a:r>
            <a:endParaRPr lang="zh-CN" altLang="en-US" sz="2400" dirty="0"/>
          </a:p>
        </p:txBody>
      </p:sp>
      <p:sp>
        <p:nvSpPr>
          <p:cNvPr id="2" name="矩形 1"/>
          <p:cNvSpPr/>
          <p:nvPr>
            <p:custDataLst>
              <p:tags r:id="rId1"/>
            </p:custDataLst>
          </p:nvPr>
        </p:nvSpPr>
        <p:spPr>
          <a:xfrm>
            <a:off x="125095" y="2208530"/>
            <a:ext cx="5240655" cy="22498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5452745" y="1150620"/>
            <a:ext cx="4910455" cy="4792980"/>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10450196" y="1150620"/>
            <a:ext cx="1657138" cy="4792980"/>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302895" y="485140"/>
            <a:ext cx="4877435" cy="742950"/>
          </a:xfrm>
        </p:spPr>
        <p:txBody>
          <a:bodyPr vert="horz" lIns="91440" tIns="45720" rIns="91440" bIns="45720" rtlCol="0" anchor="b">
            <a:noAutofit/>
          </a:bodyPr>
          <a:lstStyle/>
          <a:p>
            <a:pPr algn="ctr" defTabSz="914400">
              <a:lnSpc>
                <a:spcPct val="100000"/>
              </a:lnSpc>
              <a:buClrTx/>
              <a:buSzTx/>
              <a:buFontTx/>
            </a:pPr>
            <a:r>
              <a:rPr lang="zh-CN" altLang="en-US" sz="4000" dirty="0">
                <a:sym typeface="+mn-ea"/>
              </a:rPr>
              <a:t>具体课时考点分析</a:t>
            </a:r>
            <a:endParaRPr lang="zh-CN" altLang="en-US" sz="4000" kern="1200" dirty="0">
              <a:latin typeface="+mj-lt"/>
              <a:ea typeface="+mj-ea"/>
              <a:cs typeface="+mj-cs"/>
            </a:endParaRPr>
          </a:p>
        </p:txBody>
      </p:sp>
      <p:sp>
        <p:nvSpPr>
          <p:cNvPr id="16" name="Rectangle 15"/>
          <p:cNvSpPr>
            <a:spLocks noGrp="1" noRot="1" noChangeAspect="1" noMove="1" noResize="1" noEditPoints="1" noAdjustHandles="1" noChangeArrowheads="1" noChangeShapeType="1" noTextEdit="1"/>
          </p:cNvSpPr>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p:cNvSpPr txBox="1"/>
          <p:nvPr/>
        </p:nvSpPr>
        <p:spPr>
          <a:xfrm>
            <a:off x="67310" y="2303145"/>
            <a:ext cx="5775325" cy="3658870"/>
          </a:xfrm>
          <a:prstGeom prst="rect">
            <a:avLst/>
          </a:prstGeom>
        </p:spPr>
        <p:txBody>
          <a:bodyPr vert="horz" lIns="91440" tIns="45720" rIns="91440" bIns="45720" rtlCol="0" anchor="ctr">
            <a:noAutofit/>
          </a:bodyPr>
          <a:lstStyle/>
          <a:p>
            <a:pPr>
              <a:spcAft>
                <a:spcPts val="600"/>
              </a:spcAft>
            </a:pPr>
            <a:r>
              <a:rPr lang="zh-CN" altLang="en-US" sz="2800" dirty="0">
                <a:solidFill>
                  <a:schemeClr val="accent3"/>
                </a:solidFill>
                <a:latin typeface="+mj-lt"/>
                <a:ea typeface="+mj-ea"/>
                <a:cs typeface="+mj-cs"/>
              </a:rPr>
              <a:t>【学习聚焦】</a:t>
            </a:r>
            <a:endParaRPr lang="zh-CN" altLang="en-US" sz="2800" dirty="0">
              <a:solidFill>
                <a:schemeClr val="accent3"/>
              </a:solidFill>
              <a:latin typeface="+mj-lt"/>
              <a:ea typeface="+mj-ea"/>
              <a:cs typeface="+mj-cs"/>
            </a:endParaRPr>
          </a:p>
          <a:p>
            <a:pPr>
              <a:spcAft>
                <a:spcPts val="600"/>
              </a:spcAft>
            </a:pPr>
            <a:r>
              <a:rPr lang="zh-CN" altLang="en-US" sz="2800" dirty="0">
                <a:solidFill>
                  <a:schemeClr val="accent3"/>
                </a:solidFill>
                <a:latin typeface="+mj-lt"/>
                <a:ea typeface="+mj-ea"/>
                <a:cs typeface="+mj-cs"/>
              </a:rPr>
              <a:t>1．中华民国建立为中国民族资本主义经济的发展提供了一定的有利条件，日常生活中也出现种种新气象；</a:t>
            </a:r>
            <a:endParaRPr lang="zh-CN" altLang="en-US" sz="2800" dirty="0">
              <a:solidFill>
                <a:schemeClr val="accent3"/>
              </a:solidFill>
              <a:latin typeface="+mj-lt"/>
              <a:ea typeface="+mj-ea"/>
              <a:cs typeface="+mj-cs"/>
            </a:endParaRPr>
          </a:p>
          <a:p>
            <a:pPr>
              <a:spcAft>
                <a:spcPts val="600"/>
              </a:spcAft>
            </a:pPr>
            <a:r>
              <a:rPr lang="zh-CN" altLang="en-US" sz="2800" dirty="0">
                <a:solidFill>
                  <a:schemeClr val="accent3"/>
                </a:solidFill>
                <a:latin typeface="+mj-lt"/>
                <a:ea typeface="+mj-ea"/>
                <a:cs typeface="+mj-cs"/>
              </a:rPr>
              <a:t>2．新文化运动高举民主与科学的旗帜，反对封建礼教，提倡文学革命，有着解放思想的重大意义。</a:t>
            </a:r>
            <a:endParaRPr lang="zh-CN" altLang="en-US" sz="2800" dirty="0">
              <a:solidFill>
                <a:schemeClr val="accent3"/>
              </a:solidFill>
              <a:effectLst/>
              <a:latin typeface="+mj-lt"/>
              <a:ea typeface="+mj-ea"/>
              <a:cs typeface="+mj-cs"/>
            </a:endParaRPr>
          </a:p>
        </p:txBody>
      </p:sp>
      <p:sp>
        <p:nvSpPr>
          <p:cNvPr id="13" name="文本框 12"/>
          <p:cNvSpPr txBox="1"/>
          <p:nvPr/>
        </p:nvSpPr>
        <p:spPr>
          <a:xfrm>
            <a:off x="-276861" y="1110614"/>
            <a:ext cx="6036945" cy="829945"/>
          </a:xfrm>
          <a:prstGeom prst="rect">
            <a:avLst/>
          </a:prstGeom>
          <a:noFill/>
        </p:spPr>
        <p:txBody>
          <a:bodyPr wrap="square">
            <a:spAutoFit/>
          </a:bodyPr>
          <a:lstStyle/>
          <a:p>
            <a:pPr algn="ctr"/>
            <a:r>
              <a:rPr lang="zh-CN" altLang="en-US" sz="2400" b="0" i="0" u="none" strike="noStrike" dirty="0">
                <a:solidFill>
                  <a:schemeClr val="accent3"/>
                </a:solidFill>
                <a:latin typeface="+mj-lt"/>
                <a:ea typeface="+mj-ea"/>
                <a:cs typeface="+mj-cs"/>
              </a:rPr>
              <a:t>《纲要》（上）第20课</a:t>
            </a:r>
            <a:endParaRPr lang="zh-CN" altLang="en-US" sz="2400" b="0" i="0" u="none" strike="noStrike" dirty="0">
              <a:solidFill>
                <a:schemeClr val="accent3"/>
              </a:solidFill>
              <a:latin typeface="+mj-lt"/>
              <a:ea typeface="+mj-ea"/>
              <a:cs typeface="+mj-cs"/>
            </a:endParaRPr>
          </a:p>
          <a:p>
            <a:pPr algn="ctr"/>
            <a:r>
              <a:rPr lang="zh-CN" altLang="en-US" sz="2400" b="0" i="0" u="none" strike="noStrike" dirty="0">
                <a:solidFill>
                  <a:schemeClr val="accent3"/>
                </a:solidFill>
                <a:latin typeface="+mj-lt"/>
                <a:ea typeface="+mj-ea"/>
                <a:cs typeface="+mj-cs"/>
              </a:rPr>
              <a:t>北洋军阀统治时期的政治、经济、文化</a:t>
            </a:r>
            <a:r>
              <a:rPr lang="zh-CN" altLang="en-US" sz="2400" dirty="0"/>
              <a:t> </a:t>
            </a:r>
            <a:endParaRPr lang="zh-CN" altLang="en-US" sz="2400" dirty="0"/>
          </a:p>
        </p:txBody>
      </p:sp>
      <p:sp>
        <p:nvSpPr>
          <p:cNvPr id="2" name="矩形 1"/>
          <p:cNvSpPr/>
          <p:nvPr>
            <p:custDataLst>
              <p:tags r:id="rId1"/>
            </p:custDataLst>
          </p:nvPr>
        </p:nvSpPr>
        <p:spPr>
          <a:xfrm>
            <a:off x="59054" y="4384040"/>
            <a:ext cx="5781675" cy="14249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2"/>
            </p:custDataLst>
          </p:nvPr>
        </p:nvSpPr>
        <p:spPr>
          <a:xfrm>
            <a:off x="63500" y="3086100"/>
            <a:ext cx="5781675" cy="12979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stretch>
            <a:fillRect/>
          </a:stretch>
        </p:blipFill>
        <p:spPr>
          <a:xfrm>
            <a:off x="6383868" y="432025"/>
            <a:ext cx="4323504" cy="5993950"/>
          </a:xfrm>
          <a:prstGeom prst="rect">
            <a:avLst/>
          </a:prstGeom>
          <a:ln w="38100">
            <a:solidFill>
              <a:schemeClr val="accent4">
                <a:lumMod val="75000"/>
              </a:schemeClr>
            </a:solidFill>
          </a:ln>
        </p:spPr>
      </p:pic>
      <p:pic>
        <p:nvPicPr>
          <p:cNvPr id="10" name="图片 9"/>
          <p:cNvPicPr>
            <a:picLocks noChangeAspect="1"/>
          </p:cNvPicPr>
          <p:nvPr/>
        </p:nvPicPr>
        <p:blipFill>
          <a:blip r:embed="rId4"/>
          <a:stretch>
            <a:fillRect/>
          </a:stretch>
        </p:blipFill>
        <p:spPr>
          <a:xfrm>
            <a:off x="10802503" y="432024"/>
            <a:ext cx="839164" cy="5985413"/>
          </a:xfrm>
          <a:prstGeom prst="rect">
            <a:avLst/>
          </a:prstGeom>
          <a:ln w="38100">
            <a:solidFill>
              <a:schemeClr val="accent4">
                <a:lumMod val="75000"/>
              </a:schemeClr>
            </a:solidFill>
          </a:ln>
        </p:spPr>
      </p:pic>
      <p:pic>
        <p:nvPicPr>
          <p:cNvPr id="4" name="图片 3" descr="徽标_副本"/>
          <p:cNvPicPr>
            <a:picLocks noChangeAspect="1"/>
          </p:cNvPicPr>
          <p:nvPr>
            <p:custDataLst>
              <p:tags r:id="rId5"/>
            </p:custDataLst>
          </p:nvPr>
        </p:nvPicPr>
        <p:blipFill>
          <a:blip r:embed="rId6">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6096000" y="365125"/>
            <a:ext cx="5401734" cy="1325563"/>
          </a:xfrm>
        </p:spPr>
        <p:txBody>
          <a:bodyPr vert="horz" lIns="91440" tIns="45720" rIns="91440" bIns="45720" rtlCol="0" anchor="ctr">
            <a:normAutofit/>
          </a:bodyPr>
          <a:lstStyle/>
          <a:p>
            <a:pPr algn="ctr"/>
            <a:r>
              <a:rPr lang="zh-CN" altLang="en-US" dirty="0">
                <a:sym typeface="+mn-ea"/>
              </a:rPr>
              <a:t>具体课时考点分析</a:t>
            </a:r>
            <a:endParaRPr lang="zh-CN" altLang="en-US" kern="1200" dirty="0">
              <a:latin typeface="+mj-lt"/>
              <a:ea typeface="+mj-ea"/>
              <a:cs typeface="+mj-cs"/>
            </a:endParaRPr>
          </a:p>
        </p:txBody>
      </p:sp>
      <p:sp>
        <p:nvSpPr>
          <p:cNvPr id="8" name="文本框 7"/>
          <p:cNvSpPr txBox="1"/>
          <p:nvPr/>
        </p:nvSpPr>
        <p:spPr>
          <a:xfrm>
            <a:off x="5821256" y="2535979"/>
            <a:ext cx="6187440" cy="3665855"/>
          </a:xfrm>
          <a:prstGeom prst="rect">
            <a:avLst/>
          </a:prstGeom>
        </p:spPr>
        <p:txBody>
          <a:bodyPr vert="horz" lIns="91440" tIns="45720" rIns="91440" bIns="45720" rtlCol="0">
            <a:noAutofit/>
          </a:bodyPr>
          <a:lstStyle/>
          <a:p>
            <a:pPr>
              <a:lnSpc>
                <a:spcPct val="150000"/>
              </a:lnSpc>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1．五四运动是一次彻底的不妥协的反帝反封建的爱国运动。马克思主义得到广泛传播；</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2．中国共产党的成立，给灾难深重的中国人民带来了光明和希望，指明了中国革命的方向，凝聚了中国人民的强大力量。</a:t>
            </a:r>
            <a:endParaRPr lang="zh-CN" altLang="en-US" sz="2400" dirty="0">
              <a:solidFill>
                <a:schemeClr val="accent3"/>
              </a:solidFill>
              <a:effectLst/>
              <a:latin typeface="+mj-lt"/>
              <a:ea typeface="+mj-ea"/>
              <a:cs typeface="+mj-cs"/>
            </a:endParaRPr>
          </a:p>
        </p:txBody>
      </p:sp>
      <p:sp>
        <p:nvSpPr>
          <p:cNvPr id="12" name="文本框 11"/>
          <p:cNvSpPr txBox="1"/>
          <p:nvPr/>
        </p:nvSpPr>
        <p:spPr>
          <a:xfrm>
            <a:off x="6027871" y="1506022"/>
            <a:ext cx="5502867" cy="1076325"/>
          </a:xfrm>
          <a:prstGeom prst="rect">
            <a:avLst/>
          </a:prstGeom>
          <a:noFill/>
        </p:spPr>
        <p:txBody>
          <a:bodyPr wrap="square">
            <a:spAutoFit/>
          </a:bodyPr>
          <a:lstStyle/>
          <a:p>
            <a:pPr algn="ctr"/>
            <a:r>
              <a:rPr lang="zh-CN" altLang="en-US" sz="3200" b="0" i="0" u="none" strike="noStrike" dirty="0">
                <a:solidFill>
                  <a:schemeClr val="accent3"/>
                </a:solidFill>
                <a:latin typeface="+mj-lt"/>
                <a:ea typeface="+mj-ea"/>
                <a:cs typeface="+mj-cs"/>
              </a:rPr>
              <a:t>《纲要》（上）第21课</a:t>
            </a:r>
            <a:endParaRPr lang="zh-CN" altLang="en-US" sz="3200" b="0" i="0" u="none" strike="noStrike" dirty="0">
              <a:solidFill>
                <a:schemeClr val="accent3"/>
              </a:solidFill>
              <a:latin typeface="+mj-lt"/>
              <a:ea typeface="+mj-ea"/>
              <a:cs typeface="+mj-cs"/>
            </a:endParaRPr>
          </a:p>
          <a:p>
            <a:pPr algn="ctr"/>
            <a:r>
              <a:rPr lang="zh-CN" altLang="en-US" sz="3200" b="0" i="0" u="none" strike="noStrike" dirty="0">
                <a:solidFill>
                  <a:schemeClr val="accent3"/>
                </a:solidFill>
                <a:latin typeface="+mj-lt"/>
                <a:ea typeface="+mj-ea"/>
                <a:cs typeface="+mj-cs"/>
              </a:rPr>
              <a:t>五四运动与中国共产党的诞生</a:t>
            </a:r>
            <a:r>
              <a:rPr lang="zh-CN" altLang="en-US" sz="3200" dirty="0">
                <a:solidFill>
                  <a:schemeClr val="accent3"/>
                </a:solidFill>
                <a:latin typeface="+mj-lt"/>
                <a:ea typeface="+mj-ea"/>
                <a:cs typeface="+mj-cs"/>
              </a:rPr>
              <a:t> </a:t>
            </a:r>
            <a:endParaRPr lang="zh-CN" altLang="en-US" sz="3200" dirty="0">
              <a:solidFill>
                <a:schemeClr val="accent3"/>
              </a:solidFill>
              <a:latin typeface="+mj-lt"/>
              <a:ea typeface="+mj-ea"/>
              <a:cs typeface="+mj-cs"/>
            </a:endParaRPr>
          </a:p>
        </p:txBody>
      </p:sp>
      <p:sp>
        <p:nvSpPr>
          <p:cNvPr id="3" name="矩形 2"/>
          <p:cNvSpPr/>
          <p:nvPr>
            <p:custDataLst>
              <p:tags r:id="rId1"/>
            </p:custDataLst>
          </p:nvPr>
        </p:nvSpPr>
        <p:spPr>
          <a:xfrm>
            <a:off x="5830146" y="3284220"/>
            <a:ext cx="6178550" cy="27870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90805" y="1753870"/>
            <a:ext cx="3945255" cy="3578225"/>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4102100" y="1753870"/>
            <a:ext cx="1587500" cy="3578225"/>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01955" y="525780"/>
            <a:ext cx="4526280" cy="786765"/>
          </a:xfrm>
        </p:spPr>
        <p:txBody>
          <a:bodyPr vert="horz" lIns="91440" tIns="45720" rIns="91440" bIns="45720" rtlCol="0" anchor="ctr">
            <a:normAutofit fontScale="90000"/>
          </a:bodyPr>
          <a:lstStyle/>
          <a:p>
            <a:pPr algn="ctr"/>
            <a:r>
              <a:rPr lang="zh-CN" altLang="en-US" sz="4000" dirty="0">
                <a:sym typeface="+mn-ea"/>
              </a:rPr>
              <a:t>具体课时考点分析</a:t>
            </a:r>
            <a:endParaRPr lang="en-US" altLang="zh-CN" sz="3600" kern="1200" dirty="0">
              <a:solidFill>
                <a:schemeClr val="tx1"/>
              </a:solidFill>
              <a:latin typeface="+mj-lt"/>
              <a:ea typeface="+mj-ea"/>
              <a:cs typeface="+mj-cs"/>
            </a:endParaRPr>
          </a:p>
        </p:txBody>
      </p:sp>
      <p:sp>
        <p:nvSpPr>
          <p:cNvPr id="15" name="Rectangle 14"/>
          <p:cNvSpPr>
            <a:spLocks noGrp="1" noRot="1" noChangeAspect="1" noMove="1" noResize="1" noEditPoints="1" noAdjustHandles="1" noChangeArrowheads="1" noChangeShapeType="1" noTextEdit="1"/>
          </p:cNvSpPr>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302260" y="1945005"/>
            <a:ext cx="5375275" cy="4527550"/>
          </a:xfrm>
          <a:prstGeom prst="rect">
            <a:avLst/>
          </a:prstGeom>
        </p:spPr>
        <p:txBody>
          <a:bodyPr vert="horz" lIns="91440" tIns="45720" rIns="91440" bIns="45720" rtlCol="0" anchor="ctr">
            <a:noAutofit/>
          </a:bodyPr>
          <a:lstStyle/>
          <a:p>
            <a:pPr>
              <a:lnSpc>
                <a:spcPct val="90000"/>
              </a:lnSpc>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1．随着第一次国共合作正式形成，出现了轰轰烈烈、席卷全国的国民革命。蒋介石发动政变，国民革命失败；</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2．南京国民政府统治的建立，确立了国民党的专制统治。民族工业在夹缝中发展；</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3．工农武装割据和革命根据地的建立，开辟了中国革命新道路；</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4．红军长征历尽艰辛最终取得胜利，打开了中国革命的新局面。</a:t>
            </a:r>
            <a:endParaRPr lang="zh-CN" altLang="en-US" sz="2400" dirty="0">
              <a:solidFill>
                <a:schemeClr val="accent3"/>
              </a:solidFill>
              <a:effectLst/>
              <a:latin typeface="+mj-lt"/>
              <a:ea typeface="+mj-ea"/>
              <a:cs typeface="+mj-cs"/>
            </a:endParaRPr>
          </a:p>
        </p:txBody>
      </p:sp>
      <p:sp>
        <p:nvSpPr>
          <p:cNvPr id="16" name="文本框 15"/>
          <p:cNvSpPr txBox="1"/>
          <p:nvPr/>
        </p:nvSpPr>
        <p:spPr>
          <a:xfrm>
            <a:off x="140572" y="1312298"/>
            <a:ext cx="5291971" cy="645160"/>
          </a:xfrm>
          <a:prstGeom prst="rect">
            <a:avLst/>
          </a:prstGeom>
          <a:noFill/>
        </p:spPr>
        <p:txBody>
          <a:bodyPr wrap="square">
            <a:spAutoFit/>
          </a:bodyPr>
          <a:lstStyle/>
          <a:p>
            <a:pPr algn="ctr"/>
            <a:r>
              <a:rPr lang="zh-CN" altLang="en-US" b="0" i="0" u="none" strike="noStrike" dirty="0">
                <a:solidFill>
                  <a:schemeClr val="accent3"/>
                </a:solidFill>
                <a:latin typeface="+mj-lt"/>
                <a:ea typeface="+mj-ea"/>
                <a:cs typeface="+mj-cs"/>
              </a:rPr>
              <a:t>《纲要》（上）第22课</a:t>
            </a:r>
            <a:endParaRPr lang="zh-CN" altLang="en-US" b="0" i="0" u="none" strike="noStrike" dirty="0">
              <a:solidFill>
                <a:schemeClr val="accent3"/>
              </a:solidFill>
              <a:latin typeface="+mj-lt"/>
              <a:ea typeface="+mj-ea"/>
              <a:cs typeface="+mj-cs"/>
            </a:endParaRPr>
          </a:p>
          <a:p>
            <a:pPr algn="ctr"/>
            <a:r>
              <a:rPr lang="zh-CN" altLang="en-US" b="0" i="0" u="none" strike="noStrike" dirty="0">
                <a:solidFill>
                  <a:schemeClr val="accent3"/>
                </a:solidFill>
                <a:latin typeface="+mj-lt"/>
                <a:ea typeface="+mj-ea"/>
                <a:cs typeface="+mj-cs"/>
              </a:rPr>
              <a:t>南京国民政府的统治和中国共产党开辟革命新道路</a:t>
            </a:r>
            <a:r>
              <a:rPr lang="zh-CN" altLang="en-US" dirty="0">
                <a:solidFill>
                  <a:schemeClr val="accent3"/>
                </a:solidFill>
                <a:latin typeface="+mj-lt"/>
                <a:ea typeface="+mj-ea"/>
                <a:cs typeface="+mj-cs"/>
              </a:rPr>
              <a:t> </a:t>
            </a:r>
            <a:endParaRPr lang="zh-CN" altLang="en-US" dirty="0">
              <a:solidFill>
                <a:schemeClr val="accent3"/>
              </a:solidFill>
              <a:latin typeface="+mj-lt"/>
              <a:ea typeface="+mj-ea"/>
              <a:cs typeface="+mj-cs"/>
            </a:endParaRPr>
          </a:p>
        </p:txBody>
      </p:sp>
      <p:sp>
        <p:nvSpPr>
          <p:cNvPr id="2" name="矩形 1"/>
          <p:cNvSpPr/>
          <p:nvPr>
            <p:custDataLst>
              <p:tags r:id="rId1"/>
            </p:custDataLst>
          </p:nvPr>
        </p:nvSpPr>
        <p:spPr>
          <a:xfrm>
            <a:off x="276860" y="4752340"/>
            <a:ext cx="5374640" cy="14249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6303433" y="435955"/>
            <a:ext cx="3856567" cy="5986090"/>
          </a:xfrm>
          <a:prstGeom prst="rect">
            <a:avLst/>
          </a:prstGeom>
          <a:ln w="38100">
            <a:solidFill>
              <a:schemeClr val="accent4">
                <a:lumMod val="75000"/>
              </a:schemeClr>
            </a:solidFill>
          </a:ln>
        </p:spPr>
      </p:pic>
      <p:pic>
        <p:nvPicPr>
          <p:cNvPr id="7" name="图片 6"/>
          <p:cNvPicPr>
            <a:picLocks noChangeAspect="1"/>
          </p:cNvPicPr>
          <p:nvPr/>
        </p:nvPicPr>
        <p:blipFill>
          <a:blip r:embed="rId3"/>
          <a:stretch>
            <a:fillRect/>
          </a:stretch>
        </p:blipFill>
        <p:spPr>
          <a:xfrm>
            <a:off x="10242643" y="435955"/>
            <a:ext cx="747089" cy="5986090"/>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842760" y="437515"/>
            <a:ext cx="4509135" cy="692785"/>
          </a:xfrm>
        </p:spPr>
        <p:txBody>
          <a:bodyPr vert="horz" lIns="91440" tIns="45720" rIns="91440" bIns="45720" rtlCol="0" anchor="ctr">
            <a:normAutofit fontScale="90000"/>
          </a:bodyPr>
          <a:lstStyle/>
          <a:p>
            <a:pPr algn="ctr"/>
            <a:r>
              <a:rPr lang="zh-CN" altLang="en-US" sz="4000" dirty="0">
                <a:sym typeface="+mn-ea"/>
              </a:rPr>
              <a:t>具体课时考点分析</a:t>
            </a:r>
            <a:endParaRPr lang="zh-CN" altLang="en-US" sz="4000" kern="1200" dirty="0">
              <a:latin typeface="+mj-lt"/>
              <a:ea typeface="+mj-ea"/>
              <a:cs typeface="+mj-cs"/>
            </a:endParaRPr>
          </a:p>
        </p:txBody>
      </p:sp>
      <p:sp>
        <p:nvSpPr>
          <p:cNvPr id="19" name="Rectangle 18"/>
          <p:cNvSpPr>
            <a:spLocks noGrp="1" noRot="1" noChangeAspect="1" noMove="1" noResize="1" noEditPoints="1" noAdjustHandles="1" noChangeArrowheads="1" noChangeShapeType="1" noTextEdit="1"/>
          </p:cNvSpPr>
          <p:nvPr/>
        </p:nvSpPr>
        <p:spPr>
          <a:xfrm flipH="1">
            <a:off x="7085381" y="1605188"/>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5928360" y="1605280"/>
            <a:ext cx="6104890" cy="4652010"/>
          </a:xfrm>
          <a:prstGeom prst="rect">
            <a:avLst/>
          </a:prstGeom>
        </p:spPr>
        <p:txBody>
          <a:bodyPr vert="horz" lIns="91440" tIns="45720" rIns="91440" bIns="45720" rtlCol="0" anchor="ctr">
            <a:noAutofit/>
          </a:bodyPr>
          <a:lstStyle/>
          <a:p>
            <a:pPr>
              <a:lnSpc>
                <a:spcPct val="90000"/>
              </a:lnSpc>
              <a:spcAft>
                <a:spcPts val="600"/>
              </a:spcAft>
            </a:pPr>
            <a:r>
              <a:rPr lang="zh-CN" altLang="en-US" sz="1600" dirty="0">
                <a:solidFill>
                  <a:schemeClr val="accent3"/>
                </a:solidFill>
                <a:latin typeface="+mj-lt"/>
                <a:ea typeface="+mj-ea"/>
                <a:cs typeface="+mj-cs"/>
              </a:rPr>
              <a:t>【学习聚焦】</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1．九一八事变和华北事变激发起全国抗日救亡运动。西安事变的和平解决，基本结束了十年内战，全国团结抗战局面初步形成;</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2．中国全面抗战开始，中国共产党推动国共第二次合作实现，抗日民族统一战线正式形成;</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3．侵华期间，日军制造了惨绝人寰的南京大屠杀，并在政治、经济等领域实施了一系列犯罪行为;</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4．中国军队在正面战场展开了抵抗日军进攻的作战。抗日战争是全民族战争，充分体现了中华民族誓死不屈反抗外来侵略的精神。毛泽东的《论持久战》增强了全国人民坚持抗战的信心和决心;</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5．八路军、新四军建立巩固的敌后抗日根据地，开展持久广泛的以游击战为主的战争，战略上配合了正面战场;</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6．中国抗日战争是世界反法西斯战争的重要组成部分，中国战场是世界反法西斯战争的东方主战场;</a:t>
            </a:r>
            <a:endParaRPr lang="zh-CN" altLang="en-US" sz="1600" dirty="0">
              <a:solidFill>
                <a:schemeClr val="accent3"/>
              </a:solidFill>
              <a:latin typeface="+mj-lt"/>
              <a:ea typeface="+mj-ea"/>
              <a:cs typeface="+mj-cs"/>
            </a:endParaRPr>
          </a:p>
          <a:p>
            <a:pPr>
              <a:lnSpc>
                <a:spcPct val="90000"/>
              </a:lnSpc>
              <a:spcAft>
                <a:spcPts val="600"/>
              </a:spcAft>
            </a:pPr>
            <a:r>
              <a:rPr lang="zh-CN" altLang="en-US" sz="1600" dirty="0">
                <a:solidFill>
                  <a:schemeClr val="accent3"/>
                </a:solidFill>
                <a:latin typeface="+mj-lt"/>
                <a:ea typeface="+mj-ea"/>
                <a:cs typeface="+mj-cs"/>
              </a:rPr>
              <a:t>7．中共七大为中国共产党领导人民争取抗日战争的胜利和新民主主义革命的胜利奠定了基础。抗日战争的胜利，是近代以来中国抗击外敌入侵所取得的第一次完全胜利。</a:t>
            </a:r>
            <a:endParaRPr lang="zh-CN" altLang="en-US" sz="1600" dirty="0">
              <a:solidFill>
                <a:schemeClr val="accent3"/>
              </a:solidFill>
              <a:latin typeface="+mj-lt"/>
              <a:ea typeface="+mj-ea"/>
              <a:cs typeface="+mj-cs"/>
            </a:endParaRPr>
          </a:p>
        </p:txBody>
      </p:sp>
      <p:sp>
        <p:nvSpPr>
          <p:cNvPr id="21" name="Rectangle 20"/>
          <p:cNvSpPr>
            <a:spLocks noGrp="1" noRot="1" noChangeAspect="1" noMove="1" noResize="1" noEditPoints="1" noAdjustHandles="1" noChangeArrowheads="1" noChangeShapeType="1" noTextEdit="1"/>
          </p:cNvSpPr>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9"/>
          <p:cNvSpPr txBox="1"/>
          <p:nvPr/>
        </p:nvSpPr>
        <p:spPr>
          <a:xfrm>
            <a:off x="6616700" y="1021715"/>
            <a:ext cx="5038725" cy="460375"/>
          </a:xfrm>
          <a:prstGeom prst="rect">
            <a:avLst/>
          </a:prstGeom>
          <a:noFill/>
        </p:spPr>
        <p:txBody>
          <a:bodyPr wrap="square">
            <a:spAutoFit/>
          </a:bodyPr>
          <a:lstStyle/>
          <a:p>
            <a:r>
              <a:rPr lang="zh-CN" altLang="en-US" sz="2400" b="0" i="0" u="none" strike="noStrike" dirty="0">
                <a:solidFill>
                  <a:schemeClr val="accent3"/>
                </a:solidFill>
                <a:latin typeface="+mj-lt"/>
                <a:ea typeface="+mj-ea"/>
                <a:cs typeface="+mj-cs"/>
              </a:rPr>
              <a:t>《纲要》（上）第23.24课抗日战争</a:t>
            </a:r>
            <a:r>
              <a:rPr lang="zh-CN" altLang="en-US" sz="2400" dirty="0"/>
              <a:t> </a:t>
            </a:r>
            <a:endParaRPr lang="zh-CN" altLang="en-US" sz="2400" dirty="0"/>
          </a:p>
        </p:txBody>
      </p:sp>
      <p:sp>
        <p:nvSpPr>
          <p:cNvPr id="3" name="矩形 2"/>
          <p:cNvSpPr/>
          <p:nvPr>
            <p:custDataLst>
              <p:tags r:id="rId1"/>
            </p:custDataLst>
          </p:nvPr>
        </p:nvSpPr>
        <p:spPr>
          <a:xfrm>
            <a:off x="5973233" y="2032000"/>
            <a:ext cx="5997152" cy="40582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110274" y="534141"/>
            <a:ext cx="4047494" cy="5789718"/>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4220633" y="534141"/>
            <a:ext cx="1790700" cy="5789718"/>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00" y="277495"/>
            <a:ext cx="11737975" cy="1761490"/>
          </a:xfrm>
        </p:spPr>
        <p:txBody>
          <a:bodyPr>
            <a:noAutofit/>
          </a:bodyPr>
          <a:lstStyle/>
          <a:p>
            <a:pPr marL="0" indent="0">
              <a:buNone/>
            </a:pPr>
            <a:r>
              <a:rPr lang="zh-CN" altLang="en-US" sz="4400" dirty="0"/>
              <a:t>我</a:t>
            </a:r>
            <a:r>
              <a:rPr lang="zh-CN" altLang="en-US" sz="3600" dirty="0"/>
              <a:t>们的分析思路</a:t>
            </a:r>
            <a:endParaRPr lang="zh-CN" altLang="en-US" sz="3600" dirty="0"/>
          </a:p>
          <a:p>
            <a:pPr marL="0" indent="0">
              <a:buNone/>
            </a:pPr>
            <a:r>
              <a:rPr lang="en-US" altLang="zh-CN" sz="3600" dirty="0"/>
              <a:t>Ⅰ</a:t>
            </a:r>
            <a:r>
              <a:rPr lang="zh-CN" altLang="en-US" sz="3600" dirty="0"/>
              <a:t>纵向：四川近三年学业水平考试（</a:t>
            </a:r>
            <a:r>
              <a:rPr lang="zh-CN" altLang="en-US" sz="3600" b="1" dirty="0">
                <a:solidFill>
                  <a:srgbClr val="FF0000"/>
                </a:solidFill>
              </a:rPr>
              <a:t>稳定与延续</a:t>
            </a:r>
            <a:r>
              <a:rPr lang="zh-CN" altLang="en-US" sz="3600" dirty="0"/>
              <a:t>）</a:t>
            </a:r>
            <a:endParaRPr lang="zh-CN" altLang="en-US" sz="3600" b="1" dirty="0">
              <a:solidFill>
                <a:srgbClr val="FF0000"/>
              </a:solidFill>
            </a:endParaRPr>
          </a:p>
        </p:txBody>
      </p:sp>
      <p:cxnSp>
        <p:nvCxnSpPr>
          <p:cNvPr id="7" name="直接连接符 6"/>
          <p:cNvCxnSpPr/>
          <p:nvPr/>
        </p:nvCxnSpPr>
        <p:spPr>
          <a:xfrm>
            <a:off x="423017" y="1090578"/>
            <a:ext cx="3200400"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custDataLst>
              <p:tags r:id="rId1"/>
            </p:custDataLst>
          </p:nvPr>
        </p:nvSpPr>
        <p:spPr>
          <a:xfrm>
            <a:off x="279400" y="2038985"/>
            <a:ext cx="12190730" cy="931545"/>
          </a:xfrm>
          <a:prstGeom prst="rect">
            <a:avLst/>
          </a:prstGeom>
        </p:spPr>
        <p:txBody>
          <a:bodyPr vert="horz" lIns="91440" tIns="45720" rIns="91440" bIns="45720" rtlCol="0">
            <a:noAutofit/>
          </a:bodyPr>
          <a:lstStyle>
            <a:lvl1pPr marL="228600" indent="-228600" algn="l" defTabSz="913765" rtl="0" eaLnBrk="1" latinLnBrk="0" hangingPunct="1">
              <a:lnSpc>
                <a:spcPct val="120000"/>
              </a:lnSpc>
              <a:spcBef>
                <a:spcPts val="1000"/>
              </a:spcBef>
              <a:buFont typeface="Arial" panose="020B0604020202020204" pitchFamily="34" charset="0"/>
              <a:buChar char="•"/>
              <a:defRPr sz="2400" kern="1200">
                <a:solidFill>
                  <a:schemeClr val="accent3"/>
                </a:solidFill>
                <a:latin typeface="+mn-lt"/>
                <a:ea typeface="+mn-ea"/>
                <a:cs typeface="+mn-cs"/>
              </a:defRPr>
            </a:lvl1pPr>
            <a:lvl2pPr marL="685800" indent="-228600" algn="l" defTabSz="913765" rtl="0" eaLnBrk="1" latinLnBrk="0" hangingPunct="1">
              <a:lnSpc>
                <a:spcPct val="120000"/>
              </a:lnSpc>
              <a:spcBef>
                <a:spcPts val="500"/>
              </a:spcBef>
              <a:buFont typeface="Arial" panose="020B0604020202020204" pitchFamily="34" charset="0"/>
              <a:buChar char="•"/>
              <a:defRPr sz="2000" kern="1200">
                <a:solidFill>
                  <a:schemeClr val="accent3"/>
                </a:solidFill>
                <a:latin typeface="+mn-lt"/>
                <a:ea typeface="+mn-ea"/>
                <a:cs typeface="+mn-cs"/>
              </a:defRPr>
            </a:lvl2pPr>
            <a:lvl3pPr marL="11423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3pPr>
            <a:lvl4pPr marL="15995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67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39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3600" dirty="0">
                <a:sym typeface="+mn-ea"/>
              </a:rPr>
              <a:t>Ⅱ</a:t>
            </a:r>
            <a:r>
              <a:rPr lang="zh-CN" altLang="en-US" sz="3600" dirty="0">
                <a:sym typeface="+mn-ea"/>
              </a:rPr>
              <a:t>横向：</a:t>
            </a:r>
            <a:r>
              <a:rPr lang="en-US" altLang="zh-CN" sz="3600" dirty="0">
                <a:sym typeface="+mn-ea"/>
              </a:rPr>
              <a:t>2022</a:t>
            </a:r>
            <a:r>
              <a:rPr lang="zh-CN" altLang="en-US" sz="3600" dirty="0">
                <a:sym typeface="+mn-ea"/>
              </a:rPr>
              <a:t>年新高考省份学考合格性考试试题</a:t>
            </a:r>
            <a:r>
              <a:rPr lang="zh-CN" altLang="en-US" sz="3600" dirty="0">
                <a:solidFill>
                  <a:srgbClr val="C00000"/>
                </a:solidFill>
                <a:sym typeface="+mn-ea"/>
              </a:rPr>
              <a:t>（</a:t>
            </a:r>
            <a:r>
              <a:rPr lang="zh-CN" altLang="en-US" sz="3600" b="1" dirty="0">
                <a:solidFill>
                  <a:srgbClr val="FF0000"/>
                </a:solidFill>
                <a:sym typeface="+mn-ea"/>
              </a:rPr>
              <a:t>借鉴</a:t>
            </a:r>
            <a:r>
              <a:rPr lang="zh-CN" altLang="en-US" sz="3600" dirty="0">
                <a:solidFill>
                  <a:srgbClr val="C00000"/>
                </a:solidFill>
                <a:sym typeface="+mn-ea"/>
              </a:rPr>
              <a:t>）</a:t>
            </a:r>
            <a:endParaRPr lang="zh-CN" altLang="en-US" sz="3600" dirty="0">
              <a:solidFill>
                <a:srgbClr val="C00000"/>
              </a:solidFill>
              <a:sym typeface="+mn-ea"/>
            </a:endParaRPr>
          </a:p>
        </p:txBody>
      </p:sp>
      <p:pic>
        <p:nvPicPr>
          <p:cNvPr id="9" name="图片 8"/>
          <p:cNvPicPr>
            <a:picLocks noChangeAspect="1"/>
          </p:cNvPicPr>
          <p:nvPr/>
        </p:nvPicPr>
        <p:blipFill>
          <a:blip r:embed="rId2"/>
          <a:stretch>
            <a:fillRect/>
          </a:stretch>
        </p:blipFill>
        <p:spPr>
          <a:xfrm>
            <a:off x="1452880" y="2925445"/>
            <a:ext cx="9008745" cy="3251835"/>
          </a:xfrm>
          <a:prstGeom prst="rect">
            <a:avLst/>
          </a:prstGeom>
          <a:effectLst>
            <a:outerShdw blurRad="50800" dist="63500" dir="5400000" algn="ctr" rotWithShape="0">
              <a:srgbClr val="000000">
                <a:alpha val="43137"/>
              </a:srgbClr>
            </a:outerShdw>
          </a:effectLst>
        </p:spPr>
      </p:pic>
      <p:pic>
        <p:nvPicPr>
          <p:cNvPr id="12" name="图片 11" descr="徽标_副本"/>
          <p:cNvPicPr>
            <a:picLocks noChangeAspect="1"/>
          </p:cNvPicPr>
          <p:nvPr>
            <p:custDataLst>
              <p:tags r:id="rId3"/>
            </p:custDataLst>
          </p:nvPr>
        </p:nvPicPr>
        <p:blipFill>
          <a:blip r:embed="rId4">
            <a:alphaModFix amt="10000"/>
          </a:blip>
          <a:stretch>
            <a:fillRect/>
          </a:stretch>
        </p:blipFill>
        <p:spPr>
          <a:xfrm>
            <a:off x="2566670" y="76835"/>
            <a:ext cx="7058025" cy="687070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558800" y="479425"/>
            <a:ext cx="5257800" cy="652780"/>
          </a:xfrm>
        </p:spPr>
        <p:txBody>
          <a:bodyPr vert="horz" lIns="91440" tIns="45720" rIns="91440" bIns="45720" rtlCol="0" anchor="ctr">
            <a:normAutofit fontScale="90000"/>
          </a:bodyPr>
          <a:lstStyle/>
          <a:p>
            <a:r>
              <a:rPr lang="zh-CN" altLang="en-US" sz="4000" dirty="0">
                <a:sym typeface="+mn-ea"/>
              </a:rPr>
              <a:t>具体课时考点分析</a:t>
            </a:r>
            <a:endParaRPr lang="en-US" altLang="zh-CN" sz="4400" kern="1200" dirty="0">
              <a:solidFill>
                <a:schemeClr val="tx1"/>
              </a:solidFill>
              <a:latin typeface="+mj-lt"/>
              <a:ea typeface="+mj-ea"/>
              <a:cs typeface="+mj-cs"/>
            </a:endParaRPr>
          </a:p>
        </p:txBody>
      </p:sp>
      <p:sp>
        <p:nvSpPr>
          <p:cNvPr id="8" name="文本框 7"/>
          <p:cNvSpPr txBox="1"/>
          <p:nvPr/>
        </p:nvSpPr>
        <p:spPr>
          <a:xfrm>
            <a:off x="0" y="2124075"/>
            <a:ext cx="5816600" cy="4192270"/>
          </a:xfrm>
          <a:prstGeom prst="rect">
            <a:avLst/>
          </a:prstGeom>
        </p:spPr>
        <p:txBody>
          <a:bodyPr vert="horz" lIns="91440" tIns="45720" rIns="91440" bIns="45720" rtlCol="0">
            <a:noAutofit/>
          </a:bodyPr>
          <a:lstStyle/>
          <a:p>
            <a:pPr>
              <a:lnSpc>
                <a:spcPct val="90000"/>
              </a:lnSpc>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1．抗战胜利后，存在两种不同建国方针，中国共产党进行了争取和平民主的斗争;</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2．国民党军队向解放区展开大规模进攻，全面内战爆发;</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3．国民党的倒行逆施所导致的经济、政治困局，表明国民党政权面临着统治危机;</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4．人民解放军取得三大战役的完全胜利后，渡过长江，占领南京，国民党在大陆的统治覆灭。</a:t>
            </a:r>
            <a:endParaRPr lang="zh-CN" altLang="en-US" sz="2400" dirty="0">
              <a:solidFill>
                <a:schemeClr val="accent3"/>
              </a:solidFill>
              <a:latin typeface="+mj-lt"/>
              <a:ea typeface="+mj-ea"/>
              <a:cs typeface="+mj-cs"/>
            </a:endParaRPr>
          </a:p>
        </p:txBody>
      </p:sp>
      <p:sp>
        <p:nvSpPr>
          <p:cNvPr id="20" name="文本框 19"/>
          <p:cNvSpPr txBox="1"/>
          <p:nvPr/>
        </p:nvSpPr>
        <p:spPr>
          <a:xfrm>
            <a:off x="397510" y="1320800"/>
            <a:ext cx="5262880" cy="460375"/>
          </a:xfrm>
          <a:prstGeom prst="rect">
            <a:avLst/>
          </a:prstGeom>
          <a:noFill/>
        </p:spPr>
        <p:txBody>
          <a:bodyPr wrap="square">
            <a:spAutoFit/>
          </a:bodyPr>
          <a:lstStyle/>
          <a:p>
            <a:r>
              <a:rPr lang="zh-CN" altLang="en-US" sz="2400" b="0" i="0" u="none" strike="noStrike" dirty="0">
                <a:solidFill>
                  <a:schemeClr val="accent3"/>
                </a:solidFill>
                <a:latin typeface="+mj-lt"/>
                <a:ea typeface="+mj-ea"/>
                <a:cs typeface="+mj-cs"/>
              </a:rPr>
              <a:t>《纲要》（上）第25课人民解放战争</a:t>
            </a:r>
            <a:r>
              <a:rPr lang="zh-CN" altLang="en-US" sz="2000" dirty="0"/>
              <a:t> </a:t>
            </a:r>
            <a:endParaRPr lang="zh-CN" altLang="en-US" sz="2000" dirty="0"/>
          </a:p>
        </p:txBody>
      </p:sp>
      <p:sp>
        <p:nvSpPr>
          <p:cNvPr id="2" name="矩形 1"/>
          <p:cNvSpPr/>
          <p:nvPr>
            <p:custDataLst>
              <p:tags r:id="rId1"/>
            </p:custDataLst>
          </p:nvPr>
        </p:nvSpPr>
        <p:spPr>
          <a:xfrm>
            <a:off x="0" y="4700905"/>
            <a:ext cx="5552440" cy="12223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5660390" y="1664758"/>
            <a:ext cx="4512310" cy="4050242"/>
          </a:xfrm>
          <a:prstGeom prst="rect">
            <a:avLst/>
          </a:prstGeom>
          <a:ln w="38100">
            <a:solidFill>
              <a:schemeClr val="accent4">
                <a:lumMod val="75000"/>
              </a:schemeClr>
            </a:solidFill>
          </a:ln>
        </p:spPr>
      </p:pic>
      <p:pic>
        <p:nvPicPr>
          <p:cNvPr id="7" name="图片 6"/>
          <p:cNvPicPr>
            <a:picLocks noChangeAspect="1"/>
          </p:cNvPicPr>
          <p:nvPr/>
        </p:nvPicPr>
        <p:blipFill>
          <a:blip r:embed="rId3"/>
          <a:stretch>
            <a:fillRect/>
          </a:stretch>
        </p:blipFill>
        <p:spPr>
          <a:xfrm>
            <a:off x="10244667" y="1664758"/>
            <a:ext cx="1849966" cy="4050242"/>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nvSpPr>
        <p:spPr>
          <a:xfrm>
            <a:off x="132080" y="304800"/>
            <a:ext cx="5672455" cy="186817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p:cNvSpPr>
            <a:spLocks noGrp="1"/>
          </p:cNvSpPr>
          <p:nvPr>
            <p:ph type="title"/>
          </p:nvPr>
        </p:nvSpPr>
        <p:spPr>
          <a:xfrm>
            <a:off x="226060" y="421640"/>
            <a:ext cx="5052060" cy="612775"/>
          </a:xfrm>
        </p:spPr>
        <p:txBody>
          <a:bodyPr vert="horz" lIns="91440" tIns="45720" rIns="91440" bIns="45720" rtlCol="0" anchor="ctr">
            <a:normAutofit fontScale="90000"/>
          </a:bodyPr>
          <a:lstStyle/>
          <a:p>
            <a:r>
              <a:rPr lang="zh-CN" altLang="en-US" sz="4000" dirty="0">
                <a:sym typeface="+mn-ea"/>
              </a:rPr>
              <a:t>具体课时考点分析</a:t>
            </a:r>
            <a:endParaRPr lang="zh-CN" altLang="en-US" sz="4000" kern="1200" dirty="0">
              <a:latin typeface="+mj-lt"/>
              <a:ea typeface="+mj-ea"/>
              <a:cs typeface="+mj-cs"/>
            </a:endParaRPr>
          </a:p>
        </p:txBody>
      </p:sp>
      <p:sp>
        <p:nvSpPr>
          <p:cNvPr id="8" name="文本框 7"/>
          <p:cNvSpPr txBox="1"/>
          <p:nvPr/>
        </p:nvSpPr>
        <p:spPr>
          <a:xfrm>
            <a:off x="132080" y="2345690"/>
            <a:ext cx="5867400" cy="3677285"/>
          </a:xfrm>
          <a:prstGeom prst="rect">
            <a:avLst/>
          </a:prstGeom>
        </p:spPr>
        <p:txBody>
          <a:bodyPr vert="horz" lIns="91440" tIns="45720" rIns="91440" bIns="45720" rtlCol="0" anchor="ctr">
            <a:noAutofit/>
          </a:bodyPr>
          <a:lstStyle/>
          <a:p>
            <a:pPr>
              <a:lnSpc>
                <a:spcPct val="90000"/>
              </a:lnSpc>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1．中华人民共和国的成立，开启了中华民族伟大复兴的历史新纪元。中国人民政治协商会议是中国共产党领导的以工农联盟为基础的人民民主统一战线的组织形式;</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2．土地改革、稳定物价、剿匪镇反、抗美援朝，是巩固人民政权紧迫而又必要的重大决策，为国家向社会主义转变、实现工业化准备了条件;</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3．新中国进行的积极外交活动为国家建设争取到有利的国际环境。</a:t>
            </a:r>
            <a:endParaRPr lang="zh-CN" altLang="en-US" sz="2400" dirty="0">
              <a:solidFill>
                <a:schemeClr val="accent3"/>
              </a:solidFill>
              <a:latin typeface="+mj-lt"/>
              <a:ea typeface="+mj-ea"/>
              <a:cs typeface="+mj-cs"/>
            </a:endParaRPr>
          </a:p>
        </p:txBody>
      </p:sp>
      <p:sp>
        <p:nvSpPr>
          <p:cNvPr id="12" name="文本框 11"/>
          <p:cNvSpPr txBox="1"/>
          <p:nvPr/>
        </p:nvSpPr>
        <p:spPr>
          <a:xfrm>
            <a:off x="132080" y="1343221"/>
            <a:ext cx="5672667" cy="829945"/>
          </a:xfrm>
          <a:prstGeom prst="rect">
            <a:avLst/>
          </a:prstGeom>
          <a:noFill/>
        </p:spPr>
        <p:txBody>
          <a:bodyPr wrap="square">
            <a:spAutoFit/>
          </a:bodyPr>
          <a:lstStyle/>
          <a:p>
            <a:pPr algn="ctr"/>
            <a:r>
              <a:rPr lang="zh-CN" altLang="en-US" sz="2400" b="0" i="0" dirty="0">
                <a:solidFill>
                  <a:schemeClr val="accent3"/>
                </a:solidFill>
                <a:latin typeface="+mj-lt"/>
                <a:ea typeface="+mj-ea"/>
                <a:cs typeface="+mj-cs"/>
              </a:rPr>
              <a:t>《纲要》（上）第26课</a:t>
            </a:r>
            <a:endParaRPr lang="zh-CN" altLang="en-US" sz="2400" b="0" i="0" dirty="0">
              <a:solidFill>
                <a:schemeClr val="accent3"/>
              </a:solidFill>
              <a:latin typeface="+mj-lt"/>
              <a:ea typeface="+mj-ea"/>
              <a:cs typeface="+mj-cs"/>
            </a:endParaRPr>
          </a:p>
          <a:p>
            <a:pPr algn="ctr"/>
            <a:r>
              <a:rPr lang="zh-CN" altLang="en-US" sz="2400" b="0" i="0" dirty="0">
                <a:solidFill>
                  <a:schemeClr val="accent3"/>
                </a:solidFill>
                <a:latin typeface="+mj-lt"/>
                <a:ea typeface="+mj-ea"/>
                <a:cs typeface="+mj-cs"/>
              </a:rPr>
              <a:t>中华人民共和国成立和向社会主义的过渡</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3" name="矩形 2"/>
          <p:cNvSpPr/>
          <p:nvPr>
            <p:custDataLst>
              <p:tags r:id="rId1"/>
            </p:custDataLst>
          </p:nvPr>
        </p:nvSpPr>
        <p:spPr>
          <a:xfrm>
            <a:off x="138430" y="2589530"/>
            <a:ext cx="5767705" cy="35579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a:stretch>
            <a:fillRect/>
          </a:stretch>
        </p:blipFill>
        <p:spPr>
          <a:xfrm>
            <a:off x="10157343" y="431800"/>
            <a:ext cx="1494567" cy="5994400"/>
          </a:xfrm>
          <a:prstGeom prst="rect">
            <a:avLst/>
          </a:prstGeom>
          <a:ln w="38100">
            <a:solidFill>
              <a:schemeClr val="accent4">
                <a:lumMod val="75000"/>
              </a:schemeClr>
            </a:solidFill>
          </a:ln>
        </p:spPr>
      </p:pic>
      <p:pic>
        <p:nvPicPr>
          <p:cNvPr id="14" name="图片 13"/>
          <p:cNvPicPr>
            <a:picLocks noChangeAspect="1"/>
          </p:cNvPicPr>
          <p:nvPr/>
        </p:nvPicPr>
        <p:blipFill>
          <a:blip r:embed="rId3"/>
          <a:stretch>
            <a:fillRect/>
          </a:stretch>
        </p:blipFill>
        <p:spPr>
          <a:xfrm>
            <a:off x="6285867" y="431800"/>
            <a:ext cx="3769876" cy="5994400"/>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36245" y="488950"/>
            <a:ext cx="4449445" cy="756285"/>
          </a:xfrm>
        </p:spPr>
        <p:txBody>
          <a:bodyPr vert="horz" lIns="91440" tIns="45720" rIns="91440" bIns="45720" rtlCol="0" anchor="ctr">
            <a:normAutofit fontScale="90000"/>
          </a:bodyPr>
          <a:lstStyle/>
          <a:p>
            <a:pPr algn="ctr"/>
            <a:r>
              <a:rPr lang="zh-CN" altLang="en-US" sz="4000" dirty="0">
                <a:sym typeface="+mn-ea"/>
              </a:rPr>
              <a:t>具体课时考点分析</a:t>
            </a:r>
            <a:endParaRPr lang="zh-CN" altLang="en-US" sz="4000" kern="1200" dirty="0">
              <a:latin typeface="+mj-lt"/>
              <a:ea typeface="+mj-ea"/>
              <a:cs typeface="+mj-cs"/>
            </a:endParaRPr>
          </a:p>
        </p:txBody>
      </p:sp>
      <p:sp>
        <p:nvSpPr>
          <p:cNvPr id="17" name="Rectangle 16"/>
          <p:cNvSpPr>
            <a:spLocks noGrp="1" noRot="1" noChangeAspect="1" noMove="1" noResize="1" noEditPoints="1" noAdjustHandles="1" noChangeArrowheads="1" noChangeShapeType="1" noTextEdit="1"/>
          </p:cNvSpPr>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9"/>
          <p:cNvSpPr txBox="1"/>
          <p:nvPr/>
        </p:nvSpPr>
        <p:spPr>
          <a:xfrm>
            <a:off x="85725" y="2334895"/>
            <a:ext cx="4971415" cy="3512185"/>
          </a:xfrm>
          <a:prstGeom prst="rect">
            <a:avLst/>
          </a:prstGeom>
        </p:spPr>
        <p:txBody>
          <a:bodyPr vert="horz" lIns="91440" tIns="45720" rIns="91440" bIns="45720" rtlCol="0" anchor="ctr">
            <a:noAutofit/>
          </a:bodyPr>
          <a:lstStyle/>
          <a:p>
            <a:pPr>
              <a:lnSpc>
                <a:spcPct val="90000"/>
              </a:lnSpc>
              <a:spcAft>
                <a:spcPts val="600"/>
              </a:spcAft>
            </a:pPr>
            <a:r>
              <a:rPr lang="zh-CN" altLang="en-US" sz="2200" dirty="0">
                <a:solidFill>
                  <a:schemeClr val="accent3"/>
                </a:solidFill>
                <a:latin typeface="+mj-lt"/>
                <a:ea typeface="+mj-ea"/>
                <a:cs typeface="+mj-cs"/>
              </a:rPr>
              <a:t>【学习聚焦】</a:t>
            </a:r>
            <a:endParaRPr lang="zh-CN" altLang="en-US" sz="2200" dirty="0">
              <a:solidFill>
                <a:schemeClr val="accent3"/>
              </a:solidFill>
              <a:latin typeface="+mj-lt"/>
              <a:ea typeface="+mj-ea"/>
              <a:cs typeface="+mj-cs"/>
            </a:endParaRPr>
          </a:p>
          <a:p>
            <a:pPr>
              <a:lnSpc>
                <a:spcPct val="90000"/>
              </a:lnSpc>
              <a:spcAft>
                <a:spcPts val="600"/>
              </a:spcAft>
            </a:pPr>
            <a:r>
              <a:rPr lang="zh-CN" altLang="en-US" sz="2200" dirty="0">
                <a:solidFill>
                  <a:schemeClr val="accent3"/>
                </a:solidFill>
                <a:latin typeface="+mj-lt"/>
                <a:ea typeface="+mj-ea"/>
                <a:cs typeface="+mj-cs"/>
              </a:rPr>
              <a:t>1．社会主义基本制度的建立，是中国历史上最深刻的社会变革，为当代中国的一切发展和进步奠定了制度基础;</a:t>
            </a:r>
            <a:endParaRPr lang="zh-CN" altLang="en-US" sz="2200" dirty="0">
              <a:solidFill>
                <a:schemeClr val="accent3"/>
              </a:solidFill>
              <a:latin typeface="+mj-lt"/>
              <a:ea typeface="+mj-ea"/>
              <a:cs typeface="+mj-cs"/>
            </a:endParaRPr>
          </a:p>
          <a:p>
            <a:pPr>
              <a:lnSpc>
                <a:spcPct val="90000"/>
              </a:lnSpc>
              <a:spcAft>
                <a:spcPts val="600"/>
              </a:spcAft>
            </a:pPr>
            <a:r>
              <a:rPr lang="zh-CN" altLang="en-US" sz="2200" dirty="0">
                <a:solidFill>
                  <a:schemeClr val="accent3"/>
                </a:solidFill>
                <a:latin typeface="+mj-lt"/>
                <a:ea typeface="+mj-ea"/>
                <a:cs typeface="+mj-cs"/>
              </a:rPr>
              <a:t>2．在全面建设社会主义时期，中国人民走自己的路，探索适合中国国情的社会主义建设道路，取得了伟大成就;</a:t>
            </a:r>
            <a:endParaRPr lang="zh-CN" altLang="en-US" sz="2200" dirty="0">
              <a:solidFill>
                <a:schemeClr val="accent3"/>
              </a:solidFill>
              <a:latin typeface="+mj-lt"/>
              <a:ea typeface="+mj-ea"/>
              <a:cs typeface="+mj-cs"/>
            </a:endParaRPr>
          </a:p>
          <a:p>
            <a:pPr>
              <a:lnSpc>
                <a:spcPct val="90000"/>
              </a:lnSpc>
              <a:spcAft>
                <a:spcPts val="600"/>
              </a:spcAft>
            </a:pPr>
            <a:r>
              <a:rPr lang="zh-CN" altLang="en-US" sz="2200" dirty="0">
                <a:solidFill>
                  <a:schemeClr val="accent3"/>
                </a:solidFill>
                <a:latin typeface="+mj-lt"/>
                <a:ea typeface="+mj-ea"/>
                <a:cs typeface="+mj-cs"/>
              </a:rPr>
              <a:t>3．“文化大革命”的理论和实践都是错误的;</a:t>
            </a:r>
            <a:endParaRPr lang="zh-CN" altLang="en-US" sz="2200" dirty="0">
              <a:solidFill>
                <a:schemeClr val="accent3"/>
              </a:solidFill>
              <a:latin typeface="+mj-lt"/>
              <a:ea typeface="+mj-ea"/>
              <a:cs typeface="+mj-cs"/>
            </a:endParaRPr>
          </a:p>
          <a:p>
            <a:pPr>
              <a:lnSpc>
                <a:spcPct val="90000"/>
              </a:lnSpc>
              <a:spcAft>
                <a:spcPts val="600"/>
              </a:spcAft>
            </a:pPr>
            <a:r>
              <a:rPr lang="zh-CN" altLang="en-US" sz="2200" dirty="0">
                <a:solidFill>
                  <a:schemeClr val="accent3"/>
                </a:solidFill>
                <a:latin typeface="+mj-lt"/>
                <a:ea typeface="+mj-ea"/>
                <a:cs typeface="+mj-cs"/>
              </a:rPr>
              <a:t>4．社会主义建设在曲折探索中仍取得伟大成就，具有开创性、奠基性意义。</a:t>
            </a:r>
            <a:endParaRPr lang="zh-CN" altLang="en-US" sz="2200" dirty="0">
              <a:solidFill>
                <a:schemeClr val="accent3"/>
              </a:solidFill>
              <a:effectLst/>
              <a:latin typeface="+mj-lt"/>
              <a:ea typeface="+mj-ea"/>
              <a:cs typeface="+mj-cs"/>
            </a:endParaRPr>
          </a:p>
        </p:txBody>
      </p:sp>
      <p:sp>
        <p:nvSpPr>
          <p:cNvPr id="14" name="文本框 13"/>
          <p:cNvSpPr txBox="1"/>
          <p:nvPr/>
        </p:nvSpPr>
        <p:spPr>
          <a:xfrm>
            <a:off x="436193" y="1201291"/>
            <a:ext cx="4534223" cy="829945"/>
          </a:xfrm>
          <a:prstGeom prst="rect">
            <a:avLst/>
          </a:prstGeom>
          <a:noFill/>
        </p:spPr>
        <p:txBody>
          <a:bodyPr wrap="square">
            <a:spAutoFit/>
          </a:bodyPr>
          <a:lstStyle/>
          <a:p>
            <a:pPr algn="ctr"/>
            <a:r>
              <a:rPr lang="zh-CN" altLang="en-US" sz="2400" b="0" i="0" u="none" strike="noStrike" dirty="0">
                <a:solidFill>
                  <a:schemeClr val="accent3"/>
                </a:solidFill>
                <a:latin typeface="+mj-lt"/>
                <a:ea typeface="+mj-ea"/>
                <a:cs typeface="+mj-cs"/>
              </a:rPr>
              <a:t>《纲要》（上）第27课</a:t>
            </a:r>
            <a:endParaRPr lang="zh-CN" altLang="en-US" sz="2400" b="0" i="0" u="none" strike="noStrike" dirty="0">
              <a:solidFill>
                <a:schemeClr val="accent3"/>
              </a:solidFill>
              <a:latin typeface="+mj-lt"/>
              <a:ea typeface="+mj-ea"/>
              <a:cs typeface="+mj-cs"/>
            </a:endParaRPr>
          </a:p>
          <a:p>
            <a:pPr algn="ctr"/>
            <a:r>
              <a:rPr lang="zh-CN" altLang="en-US" sz="2400" b="0" i="0" u="none" strike="noStrike" dirty="0">
                <a:solidFill>
                  <a:schemeClr val="accent3"/>
                </a:solidFill>
                <a:latin typeface="+mj-lt"/>
                <a:ea typeface="+mj-ea"/>
                <a:cs typeface="+mj-cs"/>
              </a:rPr>
              <a:t>社会主义建设在探索中曲折发展</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2" name="矩形 1"/>
          <p:cNvSpPr/>
          <p:nvPr>
            <p:custDataLst>
              <p:tags r:id="rId1"/>
            </p:custDataLst>
          </p:nvPr>
        </p:nvSpPr>
        <p:spPr>
          <a:xfrm>
            <a:off x="85724" y="5182870"/>
            <a:ext cx="4908551" cy="7404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2"/>
            </p:custDataLst>
          </p:nvPr>
        </p:nvSpPr>
        <p:spPr>
          <a:xfrm>
            <a:off x="85726" y="2621280"/>
            <a:ext cx="4908550" cy="9937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custDataLst>
              <p:tags r:id="rId3"/>
            </p:custDataLst>
          </p:nvPr>
        </p:nvSpPr>
        <p:spPr>
          <a:xfrm>
            <a:off x="85724" y="3615055"/>
            <a:ext cx="4908551" cy="9937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a:stretch>
            <a:fillRect/>
          </a:stretch>
        </p:blipFill>
        <p:spPr>
          <a:xfrm>
            <a:off x="5237479" y="436562"/>
            <a:ext cx="4288659" cy="6002338"/>
          </a:xfrm>
          <a:prstGeom prst="rect">
            <a:avLst/>
          </a:prstGeom>
          <a:ln w="38100">
            <a:solidFill>
              <a:schemeClr val="accent4">
                <a:lumMod val="75000"/>
              </a:schemeClr>
            </a:solidFill>
          </a:ln>
        </p:spPr>
      </p:pic>
      <p:pic>
        <p:nvPicPr>
          <p:cNvPr id="11" name="图片 10"/>
          <p:cNvPicPr>
            <a:picLocks noChangeAspect="1"/>
          </p:cNvPicPr>
          <p:nvPr/>
        </p:nvPicPr>
        <p:blipFill>
          <a:blip r:embed="rId5"/>
          <a:stretch>
            <a:fillRect/>
          </a:stretch>
        </p:blipFill>
        <p:spPr>
          <a:xfrm>
            <a:off x="9610485" y="436562"/>
            <a:ext cx="2414324" cy="6002338"/>
          </a:xfrm>
          <a:prstGeom prst="rect">
            <a:avLst/>
          </a:prstGeom>
          <a:ln w="38100">
            <a:solidFill>
              <a:schemeClr val="accent4">
                <a:lumMod val="75000"/>
              </a:schemeClr>
            </a:solidFill>
          </a:ln>
        </p:spPr>
      </p:pic>
      <p:pic>
        <p:nvPicPr>
          <p:cNvPr id="6" name="图片 5" descr="徽标_副本"/>
          <p:cNvPicPr>
            <a:picLocks noChangeAspect="1"/>
          </p:cNvPicPr>
          <p:nvPr>
            <p:custDataLst>
              <p:tags r:id="rId6"/>
            </p:custDataLst>
          </p:nvPr>
        </p:nvPicPr>
        <p:blipFill>
          <a:blip r:embed="rId7">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888480" y="451485"/>
            <a:ext cx="5186680" cy="540385"/>
          </a:xfrm>
        </p:spPr>
        <p:txBody>
          <a:bodyPr vert="horz" lIns="91440" tIns="45720" rIns="91440" bIns="45720" rtlCol="0" anchor="ctr">
            <a:normAutofit fontScale="90000"/>
          </a:bodyPr>
          <a:lstStyle/>
          <a:p>
            <a:pPr algn="ctr"/>
            <a:r>
              <a:rPr lang="zh-CN" altLang="en-US" sz="4000" dirty="0">
                <a:sym typeface="+mn-ea"/>
              </a:rPr>
              <a:t>具体课时考点分析</a:t>
            </a:r>
            <a:endParaRPr lang="zh-CN" altLang="en-US" sz="4000" kern="1200" dirty="0">
              <a:latin typeface="+mj-lt"/>
              <a:ea typeface="+mj-ea"/>
              <a:cs typeface="+mj-cs"/>
            </a:endParaRPr>
          </a:p>
        </p:txBody>
      </p:sp>
      <p:sp>
        <p:nvSpPr>
          <p:cNvPr id="19" name="Rectangle 18"/>
          <p:cNvSpPr>
            <a:spLocks noGrp="1" noRot="1" noChangeAspect="1" noMove="1" noResize="1" noEditPoints="1" noAdjustHandles="1" noChangeArrowheads="1" noChangeShapeType="1" noTextEdit="1"/>
          </p:cNvSpPr>
          <p:nvPr/>
        </p:nvSpPr>
        <p:spPr>
          <a:xfrm flipH="1">
            <a:off x="77730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Grp="1" noRot="1" noChangeAspect="1" noMove="1" noResize="1" noEditPoints="1" noAdjustHandles="1" noChangeArrowheads="1" noChangeShapeType="1" noTextEdit="1"/>
          </p:cNvSpPr>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9"/>
          <p:cNvSpPr txBox="1"/>
          <p:nvPr/>
        </p:nvSpPr>
        <p:spPr>
          <a:xfrm>
            <a:off x="7001934" y="938987"/>
            <a:ext cx="5393690" cy="1015663"/>
          </a:xfrm>
          <a:prstGeom prst="rect">
            <a:avLst/>
          </a:prstGeom>
          <a:noFill/>
        </p:spPr>
        <p:txBody>
          <a:bodyPr wrap="square">
            <a:spAutoFit/>
          </a:bodyPr>
          <a:lstStyle/>
          <a:p>
            <a:pPr algn="ctr"/>
            <a:r>
              <a:rPr lang="zh-CN" altLang="en-US" sz="2000" b="0" i="0" u="none" strike="noStrike" dirty="0">
                <a:solidFill>
                  <a:schemeClr val="accent3"/>
                </a:solidFill>
                <a:latin typeface="+mj-lt"/>
                <a:ea typeface="+mj-ea"/>
                <a:cs typeface="+mj-cs"/>
              </a:rPr>
              <a:t>《纲要》（上）</a:t>
            </a:r>
            <a:endParaRPr lang="en-US" altLang="zh-CN" sz="2000" b="0" i="0" u="none" strike="noStrike" dirty="0">
              <a:solidFill>
                <a:schemeClr val="accent3"/>
              </a:solidFill>
              <a:latin typeface="+mj-lt"/>
              <a:ea typeface="+mj-ea"/>
              <a:cs typeface="+mj-cs"/>
            </a:endParaRPr>
          </a:p>
          <a:p>
            <a:r>
              <a:rPr lang="zh-CN" altLang="en-US" sz="2000" b="0" i="0" u="none" strike="noStrike" dirty="0">
                <a:solidFill>
                  <a:schemeClr val="accent3"/>
                </a:solidFill>
                <a:latin typeface="+mj-lt"/>
                <a:ea typeface="+mj-ea"/>
                <a:cs typeface="+mj-cs"/>
              </a:rPr>
              <a:t>第</a:t>
            </a:r>
            <a:r>
              <a:rPr lang="en-US" altLang="zh-CN" sz="2000" b="0" i="0" u="none" strike="noStrike" dirty="0">
                <a:solidFill>
                  <a:schemeClr val="accent3"/>
                </a:solidFill>
                <a:latin typeface="+mj-lt"/>
                <a:ea typeface="+mj-ea"/>
                <a:cs typeface="+mj-cs"/>
              </a:rPr>
              <a:t>28</a:t>
            </a:r>
            <a:r>
              <a:rPr lang="zh-CN" altLang="en-US" sz="2000" b="0" i="0" u="none" strike="noStrike" dirty="0">
                <a:solidFill>
                  <a:schemeClr val="accent3"/>
                </a:solidFill>
                <a:latin typeface="+mj-lt"/>
                <a:ea typeface="+mj-ea"/>
                <a:cs typeface="+mj-cs"/>
              </a:rPr>
              <a:t>课中国特色社会主义道路的开辟与发展</a:t>
            </a:r>
            <a:endParaRPr lang="zh-CN" altLang="en-US" sz="2000" b="0" i="0" u="none" strike="noStrike" dirty="0">
              <a:solidFill>
                <a:schemeClr val="accent3"/>
              </a:solidFill>
              <a:latin typeface="+mj-lt"/>
              <a:ea typeface="+mj-ea"/>
              <a:cs typeface="+mj-cs"/>
            </a:endParaRPr>
          </a:p>
          <a:p>
            <a:r>
              <a:rPr lang="zh-CN" altLang="en-US" sz="2000" b="0" i="0" u="none" strike="noStrike" dirty="0">
                <a:solidFill>
                  <a:schemeClr val="accent3"/>
                </a:solidFill>
                <a:latin typeface="+mj-lt"/>
                <a:ea typeface="+mj-ea"/>
                <a:cs typeface="+mj-cs"/>
              </a:rPr>
              <a:t>第29课改革开放以来的巨大成就</a:t>
            </a:r>
            <a:r>
              <a:rPr lang="zh-CN" altLang="en-US" sz="2000" dirty="0">
                <a:solidFill>
                  <a:schemeClr val="accent3"/>
                </a:solidFill>
                <a:latin typeface="+mj-lt"/>
                <a:ea typeface="+mj-ea"/>
                <a:cs typeface="+mj-cs"/>
              </a:rPr>
              <a:t> </a:t>
            </a:r>
            <a:endParaRPr lang="zh-CN" altLang="en-US" sz="2000" dirty="0">
              <a:solidFill>
                <a:schemeClr val="accent3"/>
              </a:solidFill>
              <a:latin typeface="+mj-lt"/>
              <a:ea typeface="+mj-ea"/>
              <a:cs typeface="+mj-cs"/>
            </a:endParaRPr>
          </a:p>
        </p:txBody>
      </p:sp>
      <p:sp>
        <p:nvSpPr>
          <p:cNvPr id="8" name="文本框 7"/>
          <p:cNvSpPr txBox="1"/>
          <p:nvPr/>
        </p:nvSpPr>
        <p:spPr>
          <a:xfrm>
            <a:off x="6236335" y="2057400"/>
            <a:ext cx="5838825" cy="3931285"/>
          </a:xfrm>
          <a:prstGeom prst="rect">
            <a:avLst/>
          </a:prstGeom>
        </p:spPr>
        <p:txBody>
          <a:bodyPr vert="horz" lIns="91440" tIns="45720" rIns="91440" bIns="45720" rtlCol="0" anchor="ctr">
            <a:noAutofit/>
          </a:bodyPr>
          <a:lstStyle/>
          <a:p>
            <a:pPr>
              <a:lnSpc>
                <a:spcPct val="90000"/>
              </a:lnSpc>
              <a:spcAft>
                <a:spcPts val="600"/>
              </a:spcAft>
            </a:pPr>
            <a:r>
              <a:rPr lang="zh-CN" altLang="en-US" dirty="0">
                <a:solidFill>
                  <a:schemeClr val="accent3"/>
                </a:solidFill>
                <a:latin typeface="+mj-lt"/>
                <a:ea typeface="+mj-ea"/>
                <a:cs typeface="+mj-cs"/>
              </a:rPr>
              <a:t>【学习聚焦】</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1．以中共十一届三中全会为起点，中国进入了改革开放和社会主义现代化建设新时期。拨乱反正有效地调动了社会各阶层人员的积极性，为改革开放奠定了必不可少的社会基础和群众基础;</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2．改革在农村、城市取得突破，建立社会主义市场经济体制，加入世界贸易组织，经济总量跃升至世界第二位</a:t>
            </a:r>
            <a:r>
              <a:rPr lang="en-US" altLang="zh-CN" dirty="0">
                <a:solidFill>
                  <a:schemeClr val="accent3"/>
                </a:solidFill>
                <a:latin typeface="+mj-lt"/>
                <a:ea typeface="+mj-ea"/>
                <a:cs typeface="+mj-cs"/>
              </a:rPr>
              <a:t>;</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3．完成祖国统一大业，是中华民族的根本利益所在;</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4．中国特色社会主义理论体系，是中国共产党领导改革开放和社会主义现代化建设伟大实践的理论结晶，是坚持和发展中国特色社会主义的行动指南;</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5．国民经济保持着快速增长，基础建设走在世界前列，国防和军队改革取得历史性突破;</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6．中国全方位外交布局彰显中国特色大国外交的新辉煌。</a:t>
            </a:r>
            <a:endParaRPr lang="zh-CN" altLang="en-US" dirty="0">
              <a:solidFill>
                <a:schemeClr val="accent3"/>
              </a:solidFill>
              <a:effectLst/>
              <a:latin typeface="+mj-lt"/>
              <a:ea typeface="+mj-ea"/>
              <a:cs typeface="+mj-cs"/>
            </a:endParaRPr>
          </a:p>
        </p:txBody>
      </p:sp>
      <p:sp>
        <p:nvSpPr>
          <p:cNvPr id="3" name="矩形 2"/>
          <p:cNvSpPr/>
          <p:nvPr>
            <p:custDataLst>
              <p:tags r:id="rId1"/>
            </p:custDataLst>
          </p:nvPr>
        </p:nvSpPr>
        <p:spPr>
          <a:xfrm>
            <a:off x="6236335" y="2341032"/>
            <a:ext cx="5804535" cy="16298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tretch>
            <a:fillRect/>
          </a:stretch>
        </p:blipFill>
        <p:spPr>
          <a:xfrm>
            <a:off x="237088" y="451485"/>
            <a:ext cx="3922836" cy="5919013"/>
          </a:xfrm>
          <a:prstGeom prst="rect">
            <a:avLst/>
          </a:prstGeom>
          <a:ln w="38100">
            <a:solidFill>
              <a:schemeClr val="accent4">
                <a:lumMod val="75000"/>
              </a:schemeClr>
            </a:solidFill>
          </a:ln>
        </p:spPr>
      </p:pic>
      <p:pic>
        <p:nvPicPr>
          <p:cNvPr id="15" name="图片 14"/>
          <p:cNvPicPr>
            <a:picLocks noChangeAspect="1"/>
          </p:cNvPicPr>
          <p:nvPr/>
        </p:nvPicPr>
        <p:blipFill>
          <a:blip r:embed="rId3"/>
          <a:stretch>
            <a:fillRect/>
          </a:stretch>
        </p:blipFill>
        <p:spPr>
          <a:xfrm>
            <a:off x="4273378" y="451485"/>
            <a:ext cx="1728034" cy="5919013"/>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227445" y="520065"/>
            <a:ext cx="5642610" cy="695325"/>
          </a:xfrm>
        </p:spPr>
        <p:txBody>
          <a:bodyPr vert="horz" lIns="91440" tIns="45720" rIns="91440" bIns="45720" rtlCol="0" anchor="ctr">
            <a:noAutofit/>
          </a:bodyPr>
          <a:lstStyle/>
          <a:p>
            <a:pPr algn="ctr"/>
            <a:r>
              <a:rPr lang="zh-CN" altLang="en-US" sz="4000" dirty="0">
                <a:sym typeface="+mn-ea"/>
              </a:rPr>
              <a:t>具体课时考点分析</a:t>
            </a:r>
            <a:endParaRPr lang="zh-CN" altLang="en-US" sz="4000" kern="1200" dirty="0">
              <a:latin typeface="+mj-lt"/>
              <a:ea typeface="+mj-ea"/>
              <a:cs typeface="+mj-cs"/>
            </a:endParaRPr>
          </a:p>
        </p:txBody>
      </p:sp>
      <p:sp>
        <p:nvSpPr>
          <p:cNvPr id="8" name="文本框 7"/>
          <p:cNvSpPr txBox="1"/>
          <p:nvPr/>
        </p:nvSpPr>
        <p:spPr>
          <a:xfrm>
            <a:off x="5758180" y="2608580"/>
            <a:ext cx="6261100" cy="3802380"/>
          </a:xfrm>
          <a:prstGeom prst="rect">
            <a:avLst/>
          </a:prstGeom>
        </p:spPr>
        <p:txBody>
          <a:bodyPr vert="horz" lIns="91440" tIns="45720" rIns="91440" bIns="45720" rtlCol="0" anchor="t"/>
          <a:lstStyle/>
          <a:p>
            <a:pPr>
              <a:lnSpc>
                <a:spcPct val="110000"/>
              </a:lnSpc>
              <a:spcAft>
                <a:spcPts val="600"/>
              </a:spcAft>
            </a:pPr>
            <a:r>
              <a:rPr lang="zh-CN" altLang="en-US" sz="2000" dirty="0">
                <a:solidFill>
                  <a:schemeClr val="accent3"/>
                </a:solidFill>
                <a:latin typeface="+mj-lt"/>
                <a:ea typeface="+mj-ea"/>
                <a:cs typeface="+mj-cs"/>
              </a:rPr>
              <a:t>【学习聚焦】</a:t>
            </a:r>
            <a:endParaRPr lang="zh-CN" altLang="en-US" sz="2000" dirty="0">
              <a:solidFill>
                <a:schemeClr val="accent3"/>
              </a:solidFill>
              <a:latin typeface="+mj-lt"/>
              <a:ea typeface="+mj-ea"/>
              <a:cs typeface="+mj-cs"/>
            </a:endParaRPr>
          </a:p>
          <a:p>
            <a:pPr>
              <a:lnSpc>
                <a:spcPct val="110000"/>
              </a:lnSpc>
              <a:spcAft>
                <a:spcPts val="600"/>
              </a:spcAft>
            </a:pPr>
            <a:r>
              <a:rPr lang="zh-CN" altLang="en-US" sz="2000" dirty="0">
                <a:solidFill>
                  <a:schemeClr val="accent3"/>
                </a:solidFill>
                <a:latin typeface="+mj-lt"/>
                <a:ea typeface="+mj-ea"/>
                <a:cs typeface="+mj-cs"/>
              </a:rPr>
              <a:t>1．随着阶级的产生和国家的形成，人类进入奴隶社会;</a:t>
            </a:r>
            <a:endParaRPr lang="zh-CN" altLang="en-US" sz="2000" dirty="0">
              <a:solidFill>
                <a:schemeClr val="accent3"/>
              </a:solidFill>
              <a:latin typeface="+mj-lt"/>
              <a:ea typeface="+mj-ea"/>
              <a:cs typeface="+mj-cs"/>
            </a:endParaRPr>
          </a:p>
          <a:p>
            <a:pPr>
              <a:lnSpc>
                <a:spcPct val="110000"/>
              </a:lnSpc>
              <a:spcAft>
                <a:spcPts val="600"/>
              </a:spcAft>
            </a:pPr>
            <a:r>
              <a:rPr lang="zh-CN" altLang="en-US" sz="2000" dirty="0">
                <a:solidFill>
                  <a:schemeClr val="accent3"/>
                </a:solidFill>
                <a:latin typeface="+mj-lt"/>
                <a:ea typeface="+mj-ea"/>
                <a:cs typeface="+mj-cs"/>
              </a:rPr>
              <a:t>2．受地理和历史条件影响，古代文明表现出明显的多元特征;</a:t>
            </a:r>
            <a:endParaRPr lang="zh-CN" altLang="en-US" sz="2000" dirty="0">
              <a:solidFill>
                <a:schemeClr val="accent3"/>
              </a:solidFill>
              <a:latin typeface="+mj-lt"/>
              <a:ea typeface="+mj-ea"/>
              <a:cs typeface="+mj-cs"/>
            </a:endParaRPr>
          </a:p>
          <a:p>
            <a:pPr>
              <a:lnSpc>
                <a:spcPct val="110000"/>
              </a:lnSpc>
              <a:spcAft>
                <a:spcPts val="600"/>
              </a:spcAft>
            </a:pPr>
            <a:r>
              <a:rPr lang="zh-CN" altLang="en-US" sz="2000" dirty="0">
                <a:solidFill>
                  <a:schemeClr val="accent3"/>
                </a:solidFill>
                <a:latin typeface="+mj-lt"/>
                <a:ea typeface="+mj-ea"/>
                <a:cs typeface="+mj-cs"/>
              </a:rPr>
              <a:t>3．农耕文明的优势使其具备扩张潜能，使文明区域不断扩大;</a:t>
            </a:r>
            <a:endParaRPr lang="zh-CN" altLang="en-US" sz="2000" dirty="0">
              <a:solidFill>
                <a:schemeClr val="accent3"/>
              </a:solidFill>
              <a:latin typeface="+mj-lt"/>
              <a:ea typeface="+mj-ea"/>
              <a:cs typeface="+mj-cs"/>
            </a:endParaRPr>
          </a:p>
          <a:p>
            <a:pPr>
              <a:lnSpc>
                <a:spcPct val="110000"/>
              </a:lnSpc>
              <a:spcAft>
                <a:spcPts val="600"/>
              </a:spcAft>
            </a:pPr>
            <a:r>
              <a:rPr lang="zh-CN" altLang="en-US" sz="2000" dirty="0">
                <a:solidFill>
                  <a:schemeClr val="accent3"/>
                </a:solidFill>
                <a:latin typeface="+mj-lt"/>
                <a:ea typeface="+mj-ea"/>
                <a:cs typeface="+mj-cs"/>
              </a:rPr>
              <a:t>4．古代文明的区域性扩张促使波斯等帝国兴起，帝国的统治进一步巩固和扩大了古代文明区;</a:t>
            </a:r>
            <a:endParaRPr lang="zh-CN" altLang="en-US" sz="2000" dirty="0">
              <a:solidFill>
                <a:schemeClr val="accent3"/>
              </a:solidFill>
              <a:latin typeface="+mj-lt"/>
              <a:ea typeface="+mj-ea"/>
              <a:cs typeface="+mj-cs"/>
            </a:endParaRPr>
          </a:p>
          <a:p>
            <a:pPr>
              <a:lnSpc>
                <a:spcPct val="110000"/>
              </a:lnSpc>
              <a:spcAft>
                <a:spcPts val="600"/>
              </a:spcAft>
            </a:pPr>
            <a:r>
              <a:rPr lang="zh-CN" altLang="en-US" sz="2000" dirty="0">
                <a:solidFill>
                  <a:schemeClr val="accent3"/>
                </a:solidFill>
                <a:latin typeface="+mj-lt"/>
                <a:ea typeface="+mj-ea"/>
                <a:cs typeface="+mj-cs"/>
              </a:rPr>
              <a:t>5．古代世界各地区的经贸往来，以及思想、文化和技术的传播是文明交流的重要表现，促进了文明的发展。</a:t>
            </a:r>
            <a:endParaRPr lang="zh-CN" altLang="en-US" sz="2000" dirty="0">
              <a:solidFill>
                <a:schemeClr val="accent3"/>
              </a:solidFill>
              <a:latin typeface="+mj-lt"/>
              <a:ea typeface="+mj-ea"/>
              <a:cs typeface="+mj-cs"/>
            </a:endParaRPr>
          </a:p>
        </p:txBody>
      </p:sp>
      <p:sp>
        <p:nvSpPr>
          <p:cNvPr id="12" name="文本框 11"/>
          <p:cNvSpPr txBox="1"/>
          <p:nvPr/>
        </p:nvSpPr>
        <p:spPr>
          <a:xfrm>
            <a:off x="6687820" y="1409700"/>
            <a:ext cx="5182870" cy="1198880"/>
          </a:xfrm>
          <a:prstGeom prst="rect">
            <a:avLst/>
          </a:prstGeom>
          <a:noFill/>
        </p:spPr>
        <p:txBody>
          <a:bodyPr wrap="square">
            <a:spAutoFit/>
          </a:bodyPr>
          <a:lstStyle/>
          <a:p>
            <a:pPr algn="ctr"/>
            <a:r>
              <a:rPr lang="zh-CN" altLang="en-US" sz="2400" b="0" i="0" u="none" strike="noStrike" dirty="0">
                <a:solidFill>
                  <a:schemeClr val="accent3"/>
                </a:solidFill>
                <a:latin typeface="+mj-lt"/>
                <a:ea typeface="+mj-ea"/>
                <a:cs typeface="+mj-cs"/>
              </a:rPr>
              <a:t>《纲要》（下）</a:t>
            </a:r>
            <a:endParaRPr lang="zh-CN" altLang="en-US" sz="2400" b="0" i="0" u="none" strike="noStrike" dirty="0">
              <a:solidFill>
                <a:schemeClr val="accent3"/>
              </a:solidFill>
              <a:latin typeface="+mj-lt"/>
              <a:ea typeface="+mj-ea"/>
              <a:cs typeface="+mj-cs"/>
            </a:endParaRPr>
          </a:p>
          <a:p>
            <a:pPr algn="ctr"/>
            <a:r>
              <a:rPr lang="zh-CN" altLang="en-US" sz="2400" b="0" i="0" u="none" strike="noStrike" dirty="0">
                <a:solidFill>
                  <a:schemeClr val="accent3"/>
                </a:solidFill>
                <a:latin typeface="+mj-lt"/>
                <a:ea typeface="+mj-ea"/>
                <a:cs typeface="+mj-cs"/>
              </a:rPr>
              <a:t>第1课文明的产生与早期发展</a:t>
            </a:r>
            <a:endParaRPr lang="zh-CN" altLang="en-US" sz="2400" b="0" i="0" u="none" strike="noStrike" dirty="0">
              <a:solidFill>
                <a:schemeClr val="accent3"/>
              </a:solidFill>
              <a:latin typeface="+mj-lt"/>
              <a:ea typeface="+mj-ea"/>
              <a:cs typeface="+mj-cs"/>
            </a:endParaRPr>
          </a:p>
          <a:p>
            <a:pPr algn="ctr"/>
            <a:r>
              <a:rPr lang="zh-CN" altLang="en-US" sz="2400" b="0" i="0" u="none" strike="noStrike" dirty="0">
                <a:solidFill>
                  <a:schemeClr val="accent3"/>
                </a:solidFill>
                <a:latin typeface="+mj-lt"/>
                <a:ea typeface="+mj-ea"/>
                <a:cs typeface="+mj-cs"/>
              </a:rPr>
              <a:t>第2课古代世界的帝国与文明的交流</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2" name="矩形 1"/>
          <p:cNvSpPr/>
          <p:nvPr>
            <p:custDataLst>
              <p:tags r:id="rId1"/>
            </p:custDataLst>
          </p:nvPr>
        </p:nvSpPr>
        <p:spPr>
          <a:xfrm>
            <a:off x="5758180" y="3095625"/>
            <a:ext cx="6193790" cy="11195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2"/>
          <a:stretch>
            <a:fillRect/>
          </a:stretch>
        </p:blipFill>
        <p:spPr>
          <a:xfrm>
            <a:off x="341519" y="558165"/>
            <a:ext cx="3759280" cy="5813774"/>
          </a:xfrm>
          <a:prstGeom prst="rect">
            <a:avLst/>
          </a:prstGeom>
          <a:ln w="38100">
            <a:solidFill>
              <a:schemeClr val="accent4">
                <a:lumMod val="75000"/>
              </a:schemeClr>
            </a:solidFill>
          </a:ln>
        </p:spPr>
      </p:pic>
      <p:pic>
        <p:nvPicPr>
          <p:cNvPr id="17" name="图片 16"/>
          <p:cNvPicPr>
            <a:picLocks noChangeAspect="1"/>
          </p:cNvPicPr>
          <p:nvPr/>
        </p:nvPicPr>
        <p:blipFill>
          <a:blip r:embed="rId3"/>
          <a:stretch>
            <a:fillRect/>
          </a:stretch>
        </p:blipFill>
        <p:spPr>
          <a:xfrm>
            <a:off x="4177665" y="558165"/>
            <a:ext cx="1124535" cy="5813774"/>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38480" y="525780"/>
            <a:ext cx="4389755" cy="477520"/>
          </a:xfrm>
        </p:spPr>
        <p:txBody>
          <a:bodyPr vert="horz" lIns="91440" tIns="45720" rIns="91440" bIns="45720" rtlCol="0" anchor="ctr">
            <a:noAutofit/>
          </a:bodyPr>
          <a:lstStyle/>
          <a:p>
            <a:pPr algn="ctr"/>
            <a:r>
              <a:rPr lang="zh-CN" altLang="en-US" sz="3200" dirty="0">
                <a:sym typeface="+mn-ea"/>
              </a:rPr>
              <a:t>具体课时考点分析</a:t>
            </a:r>
            <a:endParaRPr lang="zh-CN" altLang="en-US" sz="3200" kern="1200" dirty="0">
              <a:latin typeface="+mj-lt"/>
              <a:ea typeface="+mj-ea"/>
              <a:cs typeface="+mj-cs"/>
            </a:endParaRPr>
          </a:p>
        </p:txBody>
      </p:sp>
      <p:sp>
        <p:nvSpPr>
          <p:cNvPr id="15" name="Rectangle 14"/>
          <p:cNvSpPr>
            <a:spLocks noGrp="1" noRot="1" noChangeAspect="1" noMove="1" noResize="1" noEditPoints="1" noAdjustHandles="1" noChangeArrowheads="1" noChangeShapeType="1" noTextEdit="1"/>
          </p:cNvSpPr>
          <p:nvPr/>
        </p:nvSpPr>
        <p:spPr>
          <a:xfrm flipH="1">
            <a:off x="480008" y="1339758"/>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107950" y="2122805"/>
            <a:ext cx="5897245" cy="3728720"/>
          </a:xfrm>
          <a:prstGeom prst="rect">
            <a:avLst/>
          </a:prstGeom>
        </p:spPr>
        <p:txBody>
          <a:bodyPr vert="horz" lIns="91440" tIns="45720" rIns="91440" bIns="45720" rtlCol="0" anchor="ctr">
            <a:noAutofit/>
          </a:bodyPr>
          <a:lstStyle/>
          <a:p>
            <a:pPr>
              <a:spcAft>
                <a:spcPts val="600"/>
              </a:spcAft>
            </a:pPr>
            <a:r>
              <a:rPr lang="zh-CN" altLang="en-US" dirty="0">
                <a:solidFill>
                  <a:schemeClr val="accent3"/>
                </a:solidFill>
                <a:latin typeface="+mj-lt"/>
                <a:ea typeface="+mj-ea"/>
                <a:cs typeface="+mj-cs"/>
              </a:rPr>
              <a:t>【学习聚焦】</a:t>
            </a:r>
            <a:endParaRPr lang="zh-CN" altLang="en-US" dirty="0">
              <a:solidFill>
                <a:schemeClr val="accent3"/>
              </a:solidFill>
              <a:latin typeface="+mj-lt"/>
              <a:ea typeface="+mj-ea"/>
              <a:cs typeface="+mj-cs"/>
            </a:endParaRPr>
          </a:p>
          <a:p>
            <a:pPr>
              <a:spcAft>
                <a:spcPts val="600"/>
              </a:spcAft>
            </a:pPr>
            <a:r>
              <a:rPr lang="zh-CN" altLang="en-US" dirty="0">
                <a:solidFill>
                  <a:schemeClr val="accent3"/>
                </a:solidFill>
                <a:latin typeface="+mj-lt"/>
                <a:ea typeface="+mj-ea"/>
                <a:cs typeface="+mj-cs"/>
              </a:rPr>
              <a:t>1．封君封臣制度、庄园与农奴制度是西欧封建社会的基本特征;</a:t>
            </a:r>
            <a:endParaRPr lang="zh-CN" altLang="en-US" dirty="0">
              <a:solidFill>
                <a:schemeClr val="accent3"/>
              </a:solidFill>
              <a:latin typeface="+mj-lt"/>
              <a:ea typeface="+mj-ea"/>
              <a:cs typeface="+mj-cs"/>
            </a:endParaRPr>
          </a:p>
          <a:p>
            <a:pPr>
              <a:spcAft>
                <a:spcPts val="600"/>
              </a:spcAft>
            </a:pPr>
            <a:r>
              <a:rPr lang="zh-CN" altLang="en-US" dirty="0">
                <a:solidFill>
                  <a:schemeClr val="accent3"/>
                </a:solidFill>
                <a:latin typeface="+mj-lt"/>
                <a:ea typeface="+mj-ea"/>
                <a:cs typeface="+mj-cs"/>
              </a:rPr>
              <a:t>2．西欧封建社会出现了许多新变化，在多方面取得进步；</a:t>
            </a:r>
            <a:endParaRPr lang="zh-CN" altLang="en-US" dirty="0">
              <a:solidFill>
                <a:schemeClr val="accent3"/>
              </a:solidFill>
              <a:latin typeface="+mj-lt"/>
              <a:ea typeface="+mj-ea"/>
              <a:cs typeface="+mj-cs"/>
            </a:endParaRPr>
          </a:p>
          <a:p>
            <a:pPr>
              <a:spcAft>
                <a:spcPts val="600"/>
              </a:spcAft>
            </a:pPr>
            <a:r>
              <a:rPr lang="zh-CN" altLang="en-US" dirty="0">
                <a:solidFill>
                  <a:schemeClr val="accent3"/>
                </a:solidFill>
                <a:latin typeface="+mj-lt"/>
                <a:ea typeface="+mj-ea"/>
                <a:cs typeface="+mj-cs"/>
              </a:rPr>
              <a:t>3．拜占庭一度强大；俄罗斯逐渐成为中央集权的大帝国;</a:t>
            </a:r>
            <a:endParaRPr lang="zh-CN" altLang="en-US" dirty="0">
              <a:solidFill>
                <a:schemeClr val="accent3"/>
              </a:solidFill>
              <a:latin typeface="+mj-lt"/>
              <a:ea typeface="+mj-ea"/>
              <a:cs typeface="+mj-cs"/>
            </a:endParaRPr>
          </a:p>
          <a:p>
            <a:pPr>
              <a:spcAft>
                <a:spcPts val="600"/>
              </a:spcAft>
            </a:pPr>
            <a:r>
              <a:rPr lang="zh-CN" altLang="en-US" dirty="0">
                <a:solidFill>
                  <a:schemeClr val="accent3"/>
                </a:solidFill>
                <a:latin typeface="+mj-lt"/>
                <a:ea typeface="+mj-ea"/>
                <a:cs typeface="+mj-cs"/>
              </a:rPr>
              <a:t>4．阿拉伯人通过扩张建立的大帝国，在东西方交流中扮演了重要角色;</a:t>
            </a:r>
            <a:endParaRPr lang="zh-CN" altLang="en-US" dirty="0">
              <a:solidFill>
                <a:schemeClr val="accent3"/>
              </a:solidFill>
              <a:latin typeface="+mj-lt"/>
              <a:ea typeface="+mj-ea"/>
              <a:cs typeface="+mj-cs"/>
            </a:endParaRPr>
          </a:p>
          <a:p>
            <a:pPr>
              <a:spcAft>
                <a:spcPts val="600"/>
              </a:spcAft>
            </a:pPr>
            <a:r>
              <a:rPr lang="zh-CN" altLang="en-US" dirty="0">
                <a:solidFill>
                  <a:schemeClr val="accent3"/>
                </a:solidFill>
                <a:latin typeface="+mj-lt"/>
                <a:ea typeface="+mj-ea"/>
                <a:cs typeface="+mj-cs"/>
              </a:rPr>
              <a:t>5．奥斯曼帝国灭亡拜占庭帝国，对东西方历史的发展产生了影响;</a:t>
            </a:r>
            <a:endParaRPr lang="zh-CN" altLang="en-US" dirty="0">
              <a:solidFill>
                <a:schemeClr val="accent3"/>
              </a:solidFill>
              <a:latin typeface="+mj-lt"/>
              <a:ea typeface="+mj-ea"/>
              <a:cs typeface="+mj-cs"/>
            </a:endParaRPr>
          </a:p>
          <a:p>
            <a:pPr>
              <a:spcAft>
                <a:spcPts val="600"/>
              </a:spcAft>
            </a:pPr>
            <a:r>
              <a:rPr lang="zh-CN" altLang="en-US" dirty="0">
                <a:solidFill>
                  <a:schemeClr val="accent3"/>
                </a:solidFill>
                <a:latin typeface="+mj-lt"/>
                <a:ea typeface="+mj-ea"/>
                <a:cs typeface="+mj-cs"/>
              </a:rPr>
              <a:t>6．中古时期印度先后建立了笈多帝国和德里苏丹国。古代日本和朝鲜模仿中国建立了中央集权国家;</a:t>
            </a:r>
            <a:endParaRPr lang="zh-CN" altLang="en-US" dirty="0">
              <a:solidFill>
                <a:schemeClr val="accent3"/>
              </a:solidFill>
              <a:latin typeface="+mj-lt"/>
              <a:ea typeface="+mj-ea"/>
              <a:cs typeface="+mj-cs"/>
            </a:endParaRPr>
          </a:p>
          <a:p>
            <a:pPr>
              <a:spcAft>
                <a:spcPts val="600"/>
              </a:spcAft>
            </a:pPr>
            <a:r>
              <a:rPr lang="zh-CN" altLang="en-US" dirty="0">
                <a:solidFill>
                  <a:schemeClr val="accent3"/>
                </a:solidFill>
                <a:latin typeface="+mj-lt"/>
                <a:ea typeface="+mj-ea"/>
                <a:cs typeface="+mj-cs"/>
              </a:rPr>
              <a:t>7．随着农业和对外贸易的发展，东非出现了一系列国家，西非的马里和桑海一度强大;</a:t>
            </a:r>
            <a:endParaRPr lang="zh-CN" altLang="en-US" dirty="0">
              <a:solidFill>
                <a:schemeClr val="accent3"/>
              </a:solidFill>
              <a:latin typeface="+mj-lt"/>
              <a:ea typeface="+mj-ea"/>
              <a:cs typeface="+mj-cs"/>
            </a:endParaRPr>
          </a:p>
          <a:p>
            <a:pPr>
              <a:spcAft>
                <a:spcPts val="600"/>
              </a:spcAft>
            </a:pPr>
            <a:r>
              <a:rPr lang="zh-CN" altLang="en-US" dirty="0">
                <a:solidFill>
                  <a:schemeClr val="accent3"/>
                </a:solidFill>
                <a:latin typeface="+mj-lt"/>
                <a:ea typeface="+mj-ea"/>
                <a:cs typeface="+mj-cs"/>
              </a:rPr>
              <a:t>8．中美洲、南美洲的玛雅人、阿兹特克人和印加人创造了辉煌的古代美洲文明。</a:t>
            </a:r>
            <a:endParaRPr lang="zh-CN" altLang="en-US" dirty="0">
              <a:solidFill>
                <a:schemeClr val="accent3"/>
              </a:solidFill>
              <a:latin typeface="+mj-lt"/>
              <a:ea typeface="+mj-ea"/>
              <a:cs typeface="+mj-cs"/>
            </a:endParaRPr>
          </a:p>
        </p:txBody>
      </p:sp>
      <p:sp>
        <p:nvSpPr>
          <p:cNvPr id="10" name="文本框 9"/>
          <p:cNvSpPr txBox="1"/>
          <p:nvPr/>
        </p:nvSpPr>
        <p:spPr>
          <a:xfrm>
            <a:off x="204470" y="970915"/>
            <a:ext cx="6019800" cy="398780"/>
          </a:xfrm>
          <a:prstGeom prst="rect">
            <a:avLst/>
          </a:prstGeom>
          <a:noFill/>
        </p:spPr>
        <p:txBody>
          <a:bodyPr wrap="square">
            <a:spAutoFit/>
          </a:bodyPr>
          <a:lstStyle/>
          <a:p>
            <a:r>
              <a:rPr lang="zh-CN" altLang="en-US" sz="2000" b="0" i="0" u="none" strike="noStrike" dirty="0">
                <a:solidFill>
                  <a:schemeClr val="accent3"/>
                </a:solidFill>
                <a:latin typeface="+mj-lt"/>
                <a:ea typeface="+mj-ea"/>
                <a:cs typeface="+mj-cs"/>
              </a:rPr>
              <a:t>《纲要》（下）第4课中古时期的欧洲、亚洲、非洲</a:t>
            </a:r>
            <a:r>
              <a:rPr lang="zh-CN" altLang="en-US" sz="2000" dirty="0">
                <a:solidFill>
                  <a:schemeClr val="accent3"/>
                </a:solidFill>
                <a:latin typeface="+mj-lt"/>
                <a:ea typeface="+mj-ea"/>
                <a:cs typeface="+mj-cs"/>
              </a:rPr>
              <a:t> </a:t>
            </a:r>
            <a:endParaRPr lang="zh-CN" altLang="en-US" sz="2000" dirty="0">
              <a:solidFill>
                <a:schemeClr val="accent3"/>
              </a:solidFill>
              <a:latin typeface="+mj-lt"/>
              <a:ea typeface="+mj-ea"/>
              <a:cs typeface="+mj-cs"/>
            </a:endParaRPr>
          </a:p>
        </p:txBody>
      </p:sp>
      <p:sp>
        <p:nvSpPr>
          <p:cNvPr id="3" name="矩形 2"/>
          <p:cNvSpPr/>
          <p:nvPr>
            <p:custDataLst>
              <p:tags r:id="rId1"/>
            </p:custDataLst>
          </p:nvPr>
        </p:nvSpPr>
        <p:spPr>
          <a:xfrm>
            <a:off x="107950" y="1960880"/>
            <a:ext cx="5897244" cy="9817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custDataLst>
              <p:tags r:id="rId2"/>
            </p:custDataLst>
          </p:nvPr>
        </p:nvSpPr>
        <p:spPr>
          <a:xfrm>
            <a:off x="107949" y="4450080"/>
            <a:ext cx="5897245" cy="7035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tretch>
            <a:fillRect/>
          </a:stretch>
        </p:blipFill>
        <p:spPr>
          <a:xfrm>
            <a:off x="6296500" y="440309"/>
            <a:ext cx="4390967" cy="5977381"/>
          </a:xfrm>
          <a:prstGeom prst="rect">
            <a:avLst/>
          </a:prstGeom>
          <a:ln w="38100">
            <a:solidFill>
              <a:schemeClr val="accent4">
                <a:lumMod val="75000"/>
              </a:schemeClr>
            </a:solidFill>
          </a:ln>
        </p:spPr>
      </p:pic>
      <p:pic>
        <p:nvPicPr>
          <p:cNvPr id="11" name="图片 10"/>
          <p:cNvPicPr>
            <a:picLocks noChangeAspect="1"/>
          </p:cNvPicPr>
          <p:nvPr/>
        </p:nvPicPr>
        <p:blipFill>
          <a:blip r:embed="rId4"/>
          <a:stretch>
            <a:fillRect/>
          </a:stretch>
        </p:blipFill>
        <p:spPr>
          <a:xfrm>
            <a:off x="10759128" y="440309"/>
            <a:ext cx="1147317" cy="5977381"/>
          </a:xfrm>
          <a:prstGeom prst="rect">
            <a:avLst/>
          </a:prstGeom>
          <a:ln w="38100">
            <a:solidFill>
              <a:schemeClr val="accent4">
                <a:lumMod val="75000"/>
              </a:schemeClr>
            </a:solidFill>
          </a:ln>
        </p:spPr>
      </p:pic>
      <p:pic>
        <p:nvPicPr>
          <p:cNvPr id="5" name="图片 4" descr="徽标_副本"/>
          <p:cNvPicPr>
            <a:picLocks noChangeAspect="1"/>
          </p:cNvPicPr>
          <p:nvPr>
            <p:custDataLst>
              <p:tags r:id="rId5"/>
            </p:custDataLst>
          </p:nvPr>
        </p:nvPicPr>
        <p:blipFill>
          <a:blip r:embed="rId6">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7003009" y="121275"/>
            <a:ext cx="4459637" cy="1200361"/>
          </a:xfrm>
        </p:spPr>
        <p:txBody>
          <a:bodyPr vert="horz" lIns="91440" tIns="45720" rIns="91440" bIns="45720" rtlCol="0" anchor="ctr">
            <a:normAutofit/>
          </a:bodyPr>
          <a:lstStyle/>
          <a:p>
            <a:pPr algn="ctr"/>
            <a:r>
              <a:rPr lang="zh-CN" altLang="en-US" sz="3600" dirty="0">
                <a:sym typeface="+mn-ea"/>
              </a:rPr>
              <a:t>具体课时考点分析</a:t>
            </a:r>
            <a:endParaRPr lang="zh-CN" altLang="en-US" sz="3600" kern="1200" dirty="0">
              <a:latin typeface="+mj-lt"/>
              <a:ea typeface="+mj-ea"/>
              <a:cs typeface="+mj-cs"/>
            </a:endParaRPr>
          </a:p>
        </p:txBody>
      </p:sp>
      <p:sp>
        <p:nvSpPr>
          <p:cNvPr id="19" name="Rectangle 18"/>
          <p:cNvSpPr>
            <a:spLocks noGrp="1" noRot="1" noChangeAspect="1" noMove="1" noResize="1" noEditPoints="1" noAdjustHandles="1" noChangeArrowheads="1" noChangeShapeType="1" noTextEdit="1"/>
          </p:cNvSpPr>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6468745" y="2350135"/>
            <a:ext cx="5527675" cy="3536315"/>
          </a:xfrm>
          <a:prstGeom prst="rect">
            <a:avLst/>
          </a:prstGeom>
        </p:spPr>
        <p:txBody>
          <a:bodyPr vert="horz" lIns="91440" tIns="45720" rIns="91440" bIns="45720" rtlCol="0" anchor="ctr">
            <a:noAutofit/>
          </a:bodyPr>
          <a:lstStyle/>
          <a:p>
            <a:pPr>
              <a:lnSpc>
                <a:spcPct val="90000"/>
              </a:lnSpc>
              <a:spcAft>
                <a:spcPts val="600"/>
              </a:spcAft>
            </a:pPr>
            <a:r>
              <a:rPr lang="zh-CN" altLang="en-US" dirty="0">
                <a:solidFill>
                  <a:schemeClr val="accent3"/>
                </a:solidFill>
                <a:latin typeface="+mj-lt"/>
                <a:ea typeface="+mj-ea"/>
                <a:cs typeface="+mj-cs"/>
              </a:rPr>
              <a:t>【学习聚焦】</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1．15世纪末，西欧人具备了向远洋进发的动力和技术条件；</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2．达·伽马发现从欧洲绕过非洲到达东方的航线，哥伦布到达美洲，麦哲伦船队完成环球航行，是新航路开辟的主要标志；</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3．欧洲人继续进行海上探险，开辟了北大西洋和南太平洋的海上航线。全球海路大通，人类对地球的认识有了新的飞跃；</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4．人口、动植物以及病原体跨区域大范围的传播和交流，改变了世界的人文地理格局和自然环境状态；</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5．随着海上航路的扩展和商品的世界性流动，世界各地区之间的经济联系不断加强；</a:t>
            </a:r>
            <a:endParaRPr lang="zh-CN" altLang="en-US" dirty="0">
              <a:solidFill>
                <a:schemeClr val="accent3"/>
              </a:solidFill>
              <a:latin typeface="+mj-lt"/>
              <a:ea typeface="+mj-ea"/>
              <a:cs typeface="+mj-cs"/>
            </a:endParaRPr>
          </a:p>
          <a:p>
            <a:pPr>
              <a:lnSpc>
                <a:spcPct val="90000"/>
              </a:lnSpc>
              <a:spcAft>
                <a:spcPts val="600"/>
              </a:spcAft>
            </a:pPr>
            <a:r>
              <a:rPr lang="zh-CN" altLang="en-US" dirty="0">
                <a:solidFill>
                  <a:schemeClr val="accent3"/>
                </a:solidFill>
                <a:latin typeface="+mj-lt"/>
                <a:ea typeface="+mj-ea"/>
                <a:cs typeface="+mj-cs"/>
              </a:rPr>
              <a:t>6．新航路的开辟和西欧的殖民掠夺，改变了世界格局和历史发展进程，欧洲资本主义获得发展。</a:t>
            </a:r>
            <a:endParaRPr lang="zh-CN" altLang="en-US" dirty="0">
              <a:solidFill>
                <a:schemeClr val="accent3"/>
              </a:solidFill>
              <a:latin typeface="+mj-lt"/>
              <a:ea typeface="+mj-ea"/>
              <a:cs typeface="+mj-cs"/>
            </a:endParaRPr>
          </a:p>
        </p:txBody>
      </p:sp>
      <p:sp>
        <p:nvSpPr>
          <p:cNvPr id="12" name="文本框 11"/>
          <p:cNvSpPr txBox="1"/>
          <p:nvPr/>
        </p:nvSpPr>
        <p:spPr>
          <a:xfrm>
            <a:off x="6477635" y="992505"/>
            <a:ext cx="5527675" cy="1014730"/>
          </a:xfrm>
          <a:prstGeom prst="rect">
            <a:avLst/>
          </a:prstGeom>
          <a:noFill/>
        </p:spPr>
        <p:txBody>
          <a:bodyPr wrap="square">
            <a:spAutoFit/>
          </a:bodyPr>
          <a:lstStyle/>
          <a:p>
            <a:pPr algn="ctr"/>
            <a:r>
              <a:rPr lang="zh-CN" altLang="en-US" sz="2000" b="0" i="0" u="none" strike="noStrike" dirty="0">
                <a:solidFill>
                  <a:schemeClr val="accent3"/>
                </a:solidFill>
                <a:latin typeface="+mj-lt"/>
                <a:ea typeface="+mj-ea"/>
                <a:cs typeface="+mj-cs"/>
              </a:rPr>
              <a:t>《纲要》（下）</a:t>
            </a:r>
            <a:endParaRPr lang="zh-CN" altLang="en-US" sz="2000" b="0" i="0" u="none" strike="noStrike" dirty="0">
              <a:solidFill>
                <a:schemeClr val="accent3"/>
              </a:solidFill>
              <a:latin typeface="+mj-lt"/>
              <a:ea typeface="+mj-ea"/>
              <a:cs typeface="+mj-cs"/>
            </a:endParaRPr>
          </a:p>
          <a:p>
            <a:pPr algn="ctr"/>
            <a:r>
              <a:rPr lang="zh-CN" altLang="en-US" sz="2000" b="0" i="0" u="none" strike="noStrike" dirty="0">
                <a:solidFill>
                  <a:schemeClr val="accent3"/>
                </a:solidFill>
                <a:latin typeface="+mj-lt"/>
                <a:ea typeface="+mj-ea"/>
                <a:cs typeface="+mj-cs"/>
              </a:rPr>
              <a:t>第6课全球航路的开辟</a:t>
            </a:r>
            <a:endParaRPr lang="zh-CN" altLang="en-US" sz="2000" b="0" i="0" u="none" strike="noStrike" dirty="0">
              <a:solidFill>
                <a:schemeClr val="accent3"/>
              </a:solidFill>
              <a:latin typeface="+mj-lt"/>
              <a:ea typeface="+mj-ea"/>
              <a:cs typeface="+mj-cs"/>
            </a:endParaRPr>
          </a:p>
          <a:p>
            <a:pPr algn="ctr"/>
            <a:r>
              <a:rPr lang="zh-CN" altLang="en-US" sz="2000" b="0" i="0" u="none" strike="noStrike" dirty="0">
                <a:solidFill>
                  <a:schemeClr val="accent3"/>
                </a:solidFill>
                <a:latin typeface="+mj-lt"/>
                <a:ea typeface="+mj-ea"/>
                <a:cs typeface="+mj-cs"/>
              </a:rPr>
              <a:t>第7课全球联系的初步建立与世界格局的演变</a:t>
            </a:r>
            <a:r>
              <a:rPr lang="zh-CN" altLang="en-US" sz="2000" dirty="0">
                <a:solidFill>
                  <a:schemeClr val="accent3"/>
                </a:solidFill>
                <a:latin typeface="+mj-lt"/>
                <a:ea typeface="+mj-ea"/>
                <a:cs typeface="+mj-cs"/>
              </a:rPr>
              <a:t>  </a:t>
            </a:r>
            <a:endParaRPr lang="zh-CN" altLang="en-US" sz="2000" dirty="0">
              <a:solidFill>
                <a:schemeClr val="accent3"/>
              </a:solidFill>
              <a:latin typeface="+mj-lt"/>
              <a:ea typeface="+mj-ea"/>
              <a:cs typeface="+mj-cs"/>
            </a:endParaRPr>
          </a:p>
        </p:txBody>
      </p:sp>
      <p:sp>
        <p:nvSpPr>
          <p:cNvPr id="3" name="矩形 2"/>
          <p:cNvSpPr/>
          <p:nvPr>
            <p:custDataLst>
              <p:tags r:id="rId1"/>
            </p:custDataLst>
          </p:nvPr>
        </p:nvSpPr>
        <p:spPr>
          <a:xfrm>
            <a:off x="6374765" y="2350135"/>
            <a:ext cx="5666105" cy="39090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307763" y="419206"/>
            <a:ext cx="4401695" cy="6019588"/>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4752704" y="419205"/>
            <a:ext cx="1432990" cy="6019589"/>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41300" y="479425"/>
            <a:ext cx="5753100" cy="755650"/>
          </a:xfrm>
        </p:spPr>
        <p:txBody>
          <a:bodyPr vert="horz" lIns="91440" tIns="45720" rIns="91440" bIns="45720" rtlCol="0" anchor="ctr"/>
          <a:lstStyle/>
          <a:p>
            <a:pPr algn="ctr"/>
            <a:r>
              <a:rPr lang="zh-CN" altLang="en-US" sz="3600" dirty="0">
                <a:sym typeface="+mn-ea"/>
              </a:rPr>
              <a:t>具体课时考点分析</a:t>
            </a:r>
            <a:endParaRPr lang="zh-CN" altLang="en-US" sz="3600" kern="1200" dirty="0">
              <a:solidFill>
                <a:schemeClr val="tx1"/>
              </a:solidFill>
              <a:latin typeface="+mj-lt"/>
              <a:ea typeface="+mj-ea"/>
              <a:cs typeface="+mj-cs"/>
            </a:endParaRPr>
          </a:p>
        </p:txBody>
      </p:sp>
      <p:sp>
        <p:nvSpPr>
          <p:cNvPr id="8" name="文本框 7"/>
          <p:cNvSpPr txBox="1"/>
          <p:nvPr/>
        </p:nvSpPr>
        <p:spPr>
          <a:xfrm>
            <a:off x="152400" y="2065020"/>
            <a:ext cx="5842000" cy="4192270"/>
          </a:xfrm>
          <a:prstGeom prst="rect">
            <a:avLst/>
          </a:prstGeom>
        </p:spPr>
        <p:txBody>
          <a:bodyPr vert="horz" lIns="91440" tIns="45720" rIns="91440" bIns="45720" rtlCol="0">
            <a:noAutofit/>
          </a:bodyPr>
          <a:lstStyle/>
          <a:p>
            <a:pPr>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1．文艺复兴肯定人的价值和尊严，解放了人的思想，对后世影响深远；</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2．宗教改革作为一场社会改革运动，进一步解放了人们的思想，推动了资本主义的发展和民族国家的形成；</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3．近代科学的兴起，削弱了封建统治的精神支柱，促进了思想解放和社会进步；</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4．启蒙运动表达了资产阶级的政治和经济诉求，为资产阶级革命提供了思想武器。</a:t>
            </a:r>
            <a:endParaRPr lang="zh-CN" altLang="en-US" sz="2400" dirty="0">
              <a:solidFill>
                <a:schemeClr val="accent3"/>
              </a:solidFill>
              <a:latin typeface="+mj-lt"/>
              <a:ea typeface="+mj-ea"/>
              <a:cs typeface="+mj-cs"/>
            </a:endParaRPr>
          </a:p>
        </p:txBody>
      </p:sp>
      <p:sp>
        <p:nvSpPr>
          <p:cNvPr id="10" name="文本框 9"/>
          <p:cNvSpPr txBox="1"/>
          <p:nvPr/>
        </p:nvSpPr>
        <p:spPr>
          <a:xfrm>
            <a:off x="339090" y="1235075"/>
            <a:ext cx="5322570" cy="953135"/>
          </a:xfrm>
          <a:prstGeom prst="rect">
            <a:avLst/>
          </a:prstGeom>
          <a:noFill/>
        </p:spPr>
        <p:txBody>
          <a:bodyPr wrap="square">
            <a:spAutoFit/>
          </a:bodyPr>
          <a:lstStyle/>
          <a:p>
            <a:pPr algn="ctr"/>
            <a:r>
              <a:rPr lang="zh-CN" altLang="en-US" sz="2800" b="0" i="0" u="none" strike="noStrike" dirty="0">
                <a:solidFill>
                  <a:schemeClr val="accent3"/>
                </a:solidFill>
                <a:latin typeface="+mj-lt"/>
                <a:ea typeface="+mj-ea"/>
                <a:cs typeface="+mj-cs"/>
              </a:rPr>
              <a:t>《纲要》（下）第8课</a:t>
            </a:r>
            <a:endParaRPr lang="zh-CN" altLang="en-US" sz="2800" b="0" i="0" u="none" strike="noStrike" dirty="0">
              <a:solidFill>
                <a:schemeClr val="accent3"/>
              </a:solidFill>
              <a:latin typeface="+mj-lt"/>
              <a:ea typeface="+mj-ea"/>
              <a:cs typeface="+mj-cs"/>
            </a:endParaRPr>
          </a:p>
          <a:p>
            <a:pPr algn="ctr"/>
            <a:r>
              <a:rPr lang="zh-CN" altLang="en-US" sz="2800" b="0" i="0" u="none" strike="noStrike" dirty="0">
                <a:solidFill>
                  <a:schemeClr val="accent3"/>
                </a:solidFill>
                <a:latin typeface="+mj-lt"/>
                <a:ea typeface="+mj-ea"/>
                <a:cs typeface="+mj-cs"/>
              </a:rPr>
              <a:t>  欧洲的思想解放运动</a:t>
            </a:r>
            <a:r>
              <a:rPr lang="zh-CN" altLang="en-US" sz="2400" dirty="0"/>
              <a:t> </a:t>
            </a:r>
            <a:endParaRPr lang="zh-CN" altLang="en-US" sz="2400" dirty="0"/>
          </a:p>
        </p:txBody>
      </p:sp>
      <p:sp>
        <p:nvSpPr>
          <p:cNvPr id="3" name="矩形 2"/>
          <p:cNvSpPr/>
          <p:nvPr>
            <p:custDataLst>
              <p:tags r:id="rId1"/>
            </p:custDataLst>
          </p:nvPr>
        </p:nvSpPr>
        <p:spPr>
          <a:xfrm>
            <a:off x="152400" y="2498725"/>
            <a:ext cx="5732145" cy="36360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6486176" y="461645"/>
            <a:ext cx="4129411" cy="5934710"/>
          </a:xfrm>
          <a:prstGeom prst="rect">
            <a:avLst/>
          </a:prstGeom>
          <a:ln w="38100">
            <a:solidFill>
              <a:schemeClr val="accent4">
                <a:lumMod val="75000"/>
              </a:schemeClr>
            </a:solidFill>
          </a:ln>
        </p:spPr>
      </p:pic>
      <p:pic>
        <p:nvPicPr>
          <p:cNvPr id="7" name="图片 6"/>
          <p:cNvPicPr>
            <a:picLocks noChangeAspect="1"/>
          </p:cNvPicPr>
          <p:nvPr/>
        </p:nvPicPr>
        <p:blipFill>
          <a:blip r:embed="rId3"/>
          <a:stretch>
            <a:fillRect/>
          </a:stretch>
        </p:blipFill>
        <p:spPr>
          <a:xfrm>
            <a:off x="10670801" y="461645"/>
            <a:ext cx="966632" cy="5934710"/>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7340600" y="525780"/>
            <a:ext cx="4515485" cy="628650"/>
          </a:xfrm>
        </p:spPr>
        <p:txBody>
          <a:bodyPr vert="horz" lIns="91440" tIns="45720" rIns="91440" bIns="45720" rtlCol="0" anchor="ctr">
            <a:noAutofit/>
          </a:bodyPr>
          <a:lstStyle/>
          <a:p>
            <a:pPr algn="ctr"/>
            <a:r>
              <a:rPr lang="zh-CN" altLang="en-US" sz="3600" dirty="0">
                <a:sym typeface="+mn-ea"/>
              </a:rPr>
              <a:t>具体课时考点分析</a:t>
            </a:r>
            <a:endParaRPr lang="zh-CN" altLang="en-US" sz="3600" kern="1200" dirty="0">
              <a:latin typeface="+mj-lt"/>
              <a:ea typeface="+mj-ea"/>
              <a:cs typeface="+mj-cs"/>
            </a:endParaRPr>
          </a:p>
        </p:txBody>
      </p:sp>
      <p:sp>
        <p:nvSpPr>
          <p:cNvPr id="19" name="Rectangle 18"/>
          <p:cNvSpPr>
            <a:spLocks noGrp="1" noRot="1" noChangeAspect="1" noMove="1" noResize="1" noEditPoints="1" noAdjustHandles="1" noChangeArrowheads="1" noChangeShapeType="1" noTextEdit="1"/>
          </p:cNvSpPr>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7084060" y="2247900"/>
            <a:ext cx="4886325" cy="3512185"/>
          </a:xfrm>
          <a:prstGeom prst="rect">
            <a:avLst/>
          </a:prstGeom>
        </p:spPr>
        <p:txBody>
          <a:bodyPr vert="horz" lIns="91440" tIns="45720" rIns="91440" bIns="45720" rtlCol="0" anchor="ctr">
            <a:noAutofit/>
          </a:bodyPr>
          <a:lstStyle/>
          <a:p>
            <a:pPr>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1．资产阶级革命沉重打击了封建制度，为资本主义制度的确立创造了条件；</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2．在资本主义经济基础逐渐形成的条件下，欧美国家逐步建立起资产阶级的政治经济制度；</a:t>
            </a:r>
            <a:endParaRPr lang="zh-CN" altLang="en-US" sz="2400" dirty="0">
              <a:solidFill>
                <a:schemeClr val="accent3"/>
              </a:solidFill>
              <a:latin typeface="+mj-lt"/>
              <a:ea typeface="+mj-ea"/>
              <a:cs typeface="+mj-cs"/>
            </a:endParaRPr>
          </a:p>
          <a:p>
            <a:pPr>
              <a:spcAft>
                <a:spcPts val="600"/>
              </a:spcAft>
            </a:pPr>
            <a:r>
              <a:rPr lang="zh-CN" altLang="en-US" sz="2400" dirty="0">
                <a:solidFill>
                  <a:schemeClr val="accent3"/>
                </a:solidFill>
                <a:latin typeface="+mj-lt"/>
                <a:ea typeface="+mj-ea"/>
                <a:cs typeface="+mj-cs"/>
              </a:rPr>
              <a:t>3．19世纪，资本主义在全球范围内继续扩展。</a:t>
            </a:r>
            <a:endParaRPr lang="zh-CN" altLang="en-US" sz="2400" dirty="0">
              <a:solidFill>
                <a:schemeClr val="accent3"/>
              </a:solidFill>
              <a:latin typeface="+mj-lt"/>
              <a:ea typeface="+mj-ea"/>
              <a:cs typeface="+mj-cs"/>
            </a:endParaRPr>
          </a:p>
        </p:txBody>
      </p:sp>
      <p:sp>
        <p:nvSpPr>
          <p:cNvPr id="21" name="Rectangle 20"/>
          <p:cNvSpPr>
            <a:spLocks noGrp="1" noRot="1" noChangeAspect="1" noMove="1" noResize="1" noEditPoints="1" noAdjustHandles="1" noChangeArrowheads="1" noChangeShapeType="1" noTextEdit="1"/>
          </p:cNvSpPr>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9"/>
          <p:cNvSpPr txBox="1"/>
          <p:nvPr/>
        </p:nvSpPr>
        <p:spPr>
          <a:xfrm>
            <a:off x="6997700" y="1154430"/>
            <a:ext cx="5127625" cy="829945"/>
          </a:xfrm>
          <a:prstGeom prst="rect">
            <a:avLst/>
          </a:prstGeom>
          <a:noFill/>
        </p:spPr>
        <p:txBody>
          <a:bodyPr wrap="square">
            <a:spAutoFit/>
          </a:bodyPr>
          <a:lstStyle/>
          <a:p>
            <a:pPr algn="ctr"/>
            <a:r>
              <a:rPr lang="zh-CN" altLang="en-US" sz="2400" b="0" i="0" u="none" strike="noStrike" dirty="0">
                <a:solidFill>
                  <a:schemeClr val="accent3"/>
                </a:solidFill>
                <a:latin typeface="+mj-lt"/>
                <a:ea typeface="+mj-ea"/>
                <a:cs typeface="+mj-cs"/>
              </a:rPr>
              <a:t>《纲要》（下）第9课</a:t>
            </a:r>
            <a:endParaRPr lang="zh-CN" altLang="en-US" sz="2400" b="0" i="0" u="none" strike="noStrike" dirty="0">
              <a:solidFill>
                <a:schemeClr val="accent3"/>
              </a:solidFill>
              <a:latin typeface="+mj-lt"/>
              <a:ea typeface="+mj-ea"/>
              <a:cs typeface="+mj-cs"/>
            </a:endParaRPr>
          </a:p>
          <a:p>
            <a:pPr algn="ctr"/>
            <a:r>
              <a:rPr lang="zh-CN" altLang="en-US" sz="2400" b="0" i="0" u="none" strike="noStrike" dirty="0">
                <a:solidFill>
                  <a:schemeClr val="accent3"/>
                </a:solidFill>
                <a:latin typeface="+mj-lt"/>
                <a:ea typeface="+mj-ea"/>
                <a:cs typeface="+mj-cs"/>
              </a:rPr>
              <a:t>资产阶级革命与资本主义制度的建立</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3" name="矩形 2"/>
          <p:cNvSpPr/>
          <p:nvPr>
            <p:custDataLst>
              <p:tags r:id="rId1"/>
            </p:custDataLst>
          </p:nvPr>
        </p:nvSpPr>
        <p:spPr>
          <a:xfrm>
            <a:off x="7108825" y="2676525"/>
            <a:ext cx="4918075" cy="31896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196643" y="626110"/>
            <a:ext cx="5031895" cy="5677535"/>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5272628" y="626109"/>
            <a:ext cx="1767342" cy="5677535"/>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84175" y="417830"/>
            <a:ext cx="4385310" cy="604520"/>
          </a:xfrm>
        </p:spPr>
        <p:txBody>
          <a:bodyPr vert="horz" lIns="91440" tIns="45720" rIns="91440" bIns="45720" rtlCol="0" anchor="ctr">
            <a:noAutofit/>
          </a:bodyPr>
          <a:lstStyle/>
          <a:p>
            <a:pPr algn="ctr"/>
            <a:r>
              <a:rPr lang="zh-CN" altLang="en-US" sz="3600" dirty="0">
                <a:sym typeface="+mn-ea"/>
              </a:rPr>
              <a:t>具体课时考点分析</a:t>
            </a:r>
            <a:endParaRPr lang="zh-CN" altLang="en-US" sz="3600" kern="1200" dirty="0">
              <a:latin typeface="+mj-lt"/>
              <a:ea typeface="+mj-ea"/>
              <a:cs typeface="+mj-cs"/>
            </a:endParaRPr>
          </a:p>
        </p:txBody>
      </p:sp>
      <p:sp>
        <p:nvSpPr>
          <p:cNvPr id="15" name="Rectangle 14"/>
          <p:cNvSpPr>
            <a:spLocks noGrp="1" noRot="1" noChangeAspect="1" noMove="1" noResize="1" noEditPoints="1" noAdjustHandles="1" noChangeArrowheads="1" noChangeShapeType="1" noTextEdit="1"/>
          </p:cNvSpPr>
          <p:nvPr/>
        </p:nvSpPr>
        <p:spPr>
          <a:xfrm flipH="1">
            <a:off x="616533" y="1948088"/>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155575" y="2259965"/>
            <a:ext cx="5260975" cy="3512185"/>
          </a:xfrm>
          <a:prstGeom prst="rect">
            <a:avLst/>
          </a:prstGeom>
        </p:spPr>
        <p:txBody>
          <a:bodyPr vert="horz" lIns="91440" tIns="45720" rIns="91440" bIns="45720" rtlCol="0" anchor="ctr"/>
          <a:lstStyle/>
          <a:p>
            <a:pPr>
              <a:lnSpc>
                <a:spcPct val="150000"/>
              </a:lnSpc>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1．18世纪中期，英国具备了工业革命的条件；</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2．两次工业革命使“蒸汽时代”和“电气时代”相继到来；</a:t>
            </a:r>
            <a:endParaRPr lang="zh-CN" altLang="en-US" sz="2400" dirty="0">
              <a:solidFill>
                <a:schemeClr val="accent3"/>
              </a:solidFill>
              <a:latin typeface="+mj-lt"/>
              <a:ea typeface="+mj-ea"/>
              <a:cs typeface="+mj-cs"/>
            </a:endParaRPr>
          </a:p>
          <a:p>
            <a:pPr>
              <a:lnSpc>
                <a:spcPct val="150000"/>
              </a:lnSpc>
              <a:spcAft>
                <a:spcPts val="600"/>
              </a:spcAft>
            </a:pPr>
            <a:r>
              <a:rPr lang="zh-CN" altLang="en-US" sz="2400" dirty="0">
                <a:solidFill>
                  <a:schemeClr val="accent3"/>
                </a:solidFill>
                <a:latin typeface="+mj-lt"/>
                <a:ea typeface="+mj-ea"/>
                <a:cs typeface="+mj-cs"/>
              </a:rPr>
              <a:t>3．工业革命改变了世界，推动了历史发展，使世界越来越紧密地连成一体。</a:t>
            </a:r>
            <a:endParaRPr lang="zh-CN" altLang="en-US" sz="3200" dirty="0">
              <a:solidFill>
                <a:schemeClr val="accent3"/>
              </a:solidFill>
              <a:latin typeface="+mj-lt"/>
              <a:ea typeface="+mj-ea"/>
              <a:cs typeface="+mj-cs"/>
            </a:endParaRPr>
          </a:p>
        </p:txBody>
      </p:sp>
      <p:sp>
        <p:nvSpPr>
          <p:cNvPr id="12" name="文本框 11"/>
          <p:cNvSpPr txBox="1"/>
          <p:nvPr/>
        </p:nvSpPr>
        <p:spPr>
          <a:xfrm>
            <a:off x="282290" y="1022605"/>
            <a:ext cx="4691844" cy="953135"/>
          </a:xfrm>
          <a:prstGeom prst="rect">
            <a:avLst/>
          </a:prstGeom>
          <a:noFill/>
        </p:spPr>
        <p:txBody>
          <a:bodyPr wrap="square">
            <a:spAutoFit/>
          </a:bodyPr>
          <a:lstStyle/>
          <a:p>
            <a:pPr algn="ctr"/>
            <a:r>
              <a:rPr lang="zh-CN" altLang="en-US" sz="2800" b="0" i="0" u="none" strike="noStrike" dirty="0">
                <a:solidFill>
                  <a:schemeClr val="accent3"/>
                </a:solidFill>
                <a:latin typeface="+mj-lt"/>
                <a:ea typeface="+mj-ea"/>
                <a:cs typeface="+mj-cs"/>
              </a:rPr>
              <a:t>《纲要》（下）第10课</a:t>
            </a:r>
            <a:endParaRPr lang="zh-CN" altLang="en-US" sz="2800" b="0" i="0" u="none" strike="noStrike" dirty="0">
              <a:solidFill>
                <a:schemeClr val="accent3"/>
              </a:solidFill>
              <a:latin typeface="+mj-lt"/>
              <a:ea typeface="+mj-ea"/>
              <a:cs typeface="+mj-cs"/>
            </a:endParaRPr>
          </a:p>
          <a:p>
            <a:pPr algn="ctr"/>
            <a:r>
              <a:rPr lang="zh-CN" altLang="en-US" sz="2800" b="0" i="0" u="none" strike="noStrike" dirty="0">
                <a:solidFill>
                  <a:schemeClr val="accent3"/>
                </a:solidFill>
                <a:latin typeface="+mj-lt"/>
                <a:ea typeface="+mj-ea"/>
                <a:cs typeface="+mj-cs"/>
              </a:rPr>
              <a:t>影响世界的工业革命</a:t>
            </a:r>
            <a:r>
              <a:rPr lang="zh-CN" altLang="en-US" sz="2800" dirty="0">
                <a:solidFill>
                  <a:schemeClr val="accent3"/>
                </a:solidFill>
                <a:latin typeface="+mj-lt"/>
                <a:ea typeface="+mj-ea"/>
                <a:cs typeface="+mj-cs"/>
              </a:rPr>
              <a:t> </a:t>
            </a:r>
            <a:endParaRPr lang="zh-CN" altLang="en-US" sz="2800" dirty="0">
              <a:solidFill>
                <a:schemeClr val="accent3"/>
              </a:solidFill>
              <a:latin typeface="+mj-lt"/>
              <a:ea typeface="+mj-ea"/>
              <a:cs typeface="+mj-cs"/>
            </a:endParaRPr>
          </a:p>
        </p:txBody>
      </p:sp>
      <p:sp>
        <p:nvSpPr>
          <p:cNvPr id="3" name="矩形 2"/>
          <p:cNvSpPr/>
          <p:nvPr>
            <p:custDataLst>
              <p:tags r:id="rId1"/>
            </p:custDataLst>
          </p:nvPr>
        </p:nvSpPr>
        <p:spPr>
          <a:xfrm>
            <a:off x="0" y="2582545"/>
            <a:ext cx="5289550" cy="35921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tretch>
            <a:fillRect/>
          </a:stretch>
        </p:blipFill>
        <p:spPr>
          <a:xfrm>
            <a:off x="5909734" y="472059"/>
            <a:ext cx="4099370" cy="5953972"/>
          </a:xfrm>
          <a:prstGeom prst="rect">
            <a:avLst/>
          </a:prstGeom>
          <a:ln w="38100">
            <a:solidFill>
              <a:schemeClr val="accent4">
                <a:lumMod val="75000"/>
              </a:schemeClr>
            </a:solidFill>
          </a:ln>
        </p:spPr>
      </p:pic>
      <p:pic>
        <p:nvPicPr>
          <p:cNvPr id="13" name="图片 12"/>
          <p:cNvPicPr>
            <a:picLocks noChangeAspect="1"/>
          </p:cNvPicPr>
          <p:nvPr/>
        </p:nvPicPr>
        <p:blipFill>
          <a:blip r:embed="rId3"/>
          <a:stretch>
            <a:fillRect/>
          </a:stretch>
        </p:blipFill>
        <p:spPr>
          <a:xfrm>
            <a:off x="10091120" y="472059"/>
            <a:ext cx="1554779" cy="5953972"/>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矩形 6"/>
          <p:cNvSpPr/>
          <p:nvPr/>
        </p:nvSpPr>
        <p:spPr>
          <a:xfrm>
            <a:off x="0" y="2541722"/>
            <a:ext cx="12192000" cy="2127142"/>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2"/>
          <p:cNvSpPr>
            <a:spLocks noGrp="1"/>
          </p:cNvSpPr>
          <p:nvPr>
            <p:custDataLst>
              <p:tags r:id="rId1"/>
            </p:custDataLst>
          </p:nvPr>
        </p:nvSpPr>
        <p:spPr>
          <a:xfrm>
            <a:off x="279400" y="228600"/>
            <a:ext cx="12190730" cy="5948680"/>
          </a:xfrm>
          <a:prstGeom prst="rect">
            <a:avLst/>
          </a:prstGeom>
        </p:spPr>
        <p:txBody>
          <a:bodyPr vert="horz" lIns="91440" tIns="45720" rIns="91440" bIns="45720" rtlCol="0">
            <a:noAutofit/>
          </a:bodyPr>
          <a:lstStyle>
            <a:lvl1pPr marL="228600" indent="-228600" algn="l" defTabSz="913765" rtl="0" eaLnBrk="1" latinLnBrk="0" hangingPunct="1">
              <a:lnSpc>
                <a:spcPct val="120000"/>
              </a:lnSpc>
              <a:spcBef>
                <a:spcPts val="1000"/>
              </a:spcBef>
              <a:buFont typeface="Arial" panose="020B0604020202020204" pitchFamily="34" charset="0"/>
              <a:buChar char="•"/>
              <a:defRPr sz="2400" kern="1200">
                <a:solidFill>
                  <a:schemeClr val="accent3"/>
                </a:solidFill>
                <a:latin typeface="+mn-lt"/>
                <a:ea typeface="+mn-ea"/>
                <a:cs typeface="+mn-cs"/>
              </a:defRPr>
            </a:lvl1pPr>
            <a:lvl2pPr marL="685800" indent="-228600" algn="l" defTabSz="913765" rtl="0" eaLnBrk="1" latinLnBrk="0" hangingPunct="1">
              <a:lnSpc>
                <a:spcPct val="120000"/>
              </a:lnSpc>
              <a:spcBef>
                <a:spcPts val="500"/>
              </a:spcBef>
              <a:buFont typeface="Arial" panose="020B0604020202020204" pitchFamily="34" charset="0"/>
              <a:buChar char="•"/>
              <a:defRPr sz="2000" kern="1200">
                <a:solidFill>
                  <a:schemeClr val="accent3"/>
                </a:solidFill>
                <a:latin typeface="+mn-lt"/>
                <a:ea typeface="+mn-ea"/>
                <a:cs typeface="+mn-cs"/>
              </a:defRPr>
            </a:lvl2pPr>
            <a:lvl3pPr marL="11423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3pPr>
            <a:lvl4pPr marL="15995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67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39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4400" dirty="0"/>
              <a:t>我</a:t>
            </a:r>
            <a:r>
              <a:rPr lang="zh-CN" altLang="en-US" sz="3600" dirty="0"/>
              <a:t>们的分析思路</a:t>
            </a:r>
            <a:endParaRPr lang="zh-CN" altLang="en-US" sz="3600" dirty="0"/>
          </a:p>
          <a:p>
            <a:pPr marL="0" indent="0">
              <a:buNone/>
            </a:pPr>
            <a:r>
              <a:rPr lang="en-US" altLang="zh-CN" sz="3600" dirty="0">
                <a:sym typeface="+mn-ea"/>
              </a:rPr>
              <a:t>Ⅱ</a:t>
            </a:r>
            <a:r>
              <a:rPr lang="zh-CN" altLang="en-US" sz="3600" dirty="0">
                <a:sym typeface="+mn-ea"/>
              </a:rPr>
              <a:t>横向：</a:t>
            </a:r>
            <a:r>
              <a:rPr lang="en-US" altLang="zh-CN" sz="3600" dirty="0">
                <a:sym typeface="+mn-ea"/>
              </a:rPr>
              <a:t>2022</a:t>
            </a:r>
            <a:r>
              <a:rPr lang="zh-CN" altLang="en-US" sz="3600" dirty="0">
                <a:sym typeface="+mn-ea"/>
              </a:rPr>
              <a:t>年新高考省份学考合格性考试试题</a:t>
            </a:r>
            <a:r>
              <a:rPr lang="zh-CN" altLang="en-US" sz="3600" dirty="0">
                <a:solidFill>
                  <a:srgbClr val="C00000"/>
                </a:solidFill>
                <a:sym typeface="+mn-ea"/>
              </a:rPr>
              <a:t>（借鉴）</a:t>
            </a:r>
            <a:endParaRPr lang="zh-CN" altLang="en-US" sz="3600" dirty="0">
              <a:solidFill>
                <a:srgbClr val="C00000"/>
              </a:solidFill>
              <a:sym typeface="+mn-ea"/>
            </a:endParaRPr>
          </a:p>
        </p:txBody>
      </p:sp>
      <p:cxnSp>
        <p:nvCxnSpPr>
          <p:cNvPr id="2" name="直接连接符 1"/>
          <p:cNvCxnSpPr/>
          <p:nvPr/>
        </p:nvCxnSpPr>
        <p:spPr>
          <a:xfrm>
            <a:off x="448654" y="1030757"/>
            <a:ext cx="3200400"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a:stretch>
            <a:fillRect/>
          </a:stretch>
        </p:blipFill>
        <p:spPr>
          <a:xfrm>
            <a:off x="2179178" y="2063808"/>
            <a:ext cx="7142388" cy="3251981"/>
          </a:xfrm>
          <a:prstGeom prst="rect">
            <a:avLst/>
          </a:prstGeom>
          <a:effectLst>
            <a:outerShdw blurRad="50800" dist="63500" dir="5400000" algn="ctr" rotWithShape="0">
              <a:srgbClr val="000000">
                <a:alpha val="43137"/>
              </a:srgbClr>
            </a:outerShdw>
          </a:effectLst>
        </p:spPr>
      </p:pic>
    </p:spTree>
    <p:custDataLst>
      <p:tags r:id="rId3"/>
    </p:custData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6583681" y="482600"/>
            <a:ext cx="5349240" cy="627380"/>
          </a:xfrm>
        </p:spPr>
        <p:txBody>
          <a:bodyPr vert="horz" lIns="91440" tIns="45720" rIns="91440" bIns="45720" rtlCol="0" anchor="ctr">
            <a:noAutofit/>
          </a:bodyPr>
          <a:lstStyle/>
          <a:p>
            <a:pPr algn="ctr"/>
            <a:r>
              <a:rPr lang="zh-CN" altLang="en-US" sz="3600" dirty="0">
                <a:sym typeface="+mn-ea"/>
              </a:rPr>
              <a:t>具体课时考点分析</a:t>
            </a:r>
            <a:endParaRPr lang="zh-CN" altLang="en-US" sz="3600" kern="1200" dirty="0">
              <a:solidFill>
                <a:schemeClr val="tx1"/>
              </a:solidFill>
              <a:latin typeface="+mj-lt"/>
              <a:ea typeface="+mj-ea"/>
              <a:cs typeface="+mj-cs"/>
            </a:endParaRPr>
          </a:p>
        </p:txBody>
      </p:sp>
      <p:sp>
        <p:nvSpPr>
          <p:cNvPr id="8" name="文本框 7"/>
          <p:cNvSpPr txBox="1"/>
          <p:nvPr/>
        </p:nvSpPr>
        <p:spPr>
          <a:xfrm>
            <a:off x="6366510" y="1984375"/>
            <a:ext cx="5825490" cy="3976370"/>
          </a:xfrm>
          <a:prstGeom prst="rect">
            <a:avLst/>
          </a:prstGeom>
        </p:spPr>
        <p:txBody>
          <a:bodyPr vert="horz" lIns="91440" tIns="45720" rIns="91440" bIns="45720" rtlCol="0">
            <a:noAutofit/>
          </a:bodyPr>
          <a:lstStyle/>
          <a:p>
            <a:pPr>
              <a:lnSpc>
                <a:spcPct val="100000"/>
              </a:lnSpc>
              <a:spcAft>
                <a:spcPts val="600"/>
              </a:spcAft>
            </a:pPr>
            <a:r>
              <a:rPr lang="zh-CN" altLang="en-US" sz="2200" dirty="0">
                <a:solidFill>
                  <a:schemeClr val="accent3"/>
                </a:solidFill>
                <a:latin typeface="+mj-lt"/>
                <a:ea typeface="+mj-ea"/>
                <a:cs typeface="+mj-cs"/>
              </a:rPr>
              <a:t>【学习聚焦】</a:t>
            </a:r>
            <a:endParaRPr lang="zh-CN" altLang="en-US" sz="2200" dirty="0">
              <a:solidFill>
                <a:schemeClr val="accent3"/>
              </a:solidFill>
              <a:latin typeface="+mj-lt"/>
              <a:ea typeface="+mj-ea"/>
              <a:cs typeface="+mj-cs"/>
            </a:endParaRPr>
          </a:p>
          <a:p>
            <a:pPr>
              <a:lnSpc>
                <a:spcPct val="100000"/>
              </a:lnSpc>
              <a:spcAft>
                <a:spcPts val="600"/>
              </a:spcAft>
            </a:pPr>
            <a:r>
              <a:rPr lang="zh-CN" altLang="en-US" sz="2200" dirty="0">
                <a:solidFill>
                  <a:schemeClr val="accent3"/>
                </a:solidFill>
                <a:latin typeface="+mj-lt"/>
                <a:ea typeface="+mj-ea"/>
                <a:cs typeface="+mj-cs"/>
              </a:rPr>
              <a:t>1．工人阶级的悲惨遭遇引发了早期工人运动，“空想社会主义”没有找到解决资本主义矛盾的正确途径；</a:t>
            </a:r>
            <a:endParaRPr lang="zh-CN" altLang="en-US" sz="2200" dirty="0">
              <a:solidFill>
                <a:schemeClr val="accent3"/>
              </a:solidFill>
              <a:latin typeface="+mj-lt"/>
              <a:ea typeface="+mj-ea"/>
              <a:cs typeface="+mj-cs"/>
            </a:endParaRPr>
          </a:p>
          <a:p>
            <a:pPr>
              <a:lnSpc>
                <a:spcPct val="100000"/>
              </a:lnSpc>
              <a:spcAft>
                <a:spcPts val="600"/>
              </a:spcAft>
            </a:pPr>
            <a:r>
              <a:rPr lang="zh-CN" altLang="en-US" sz="2200" dirty="0">
                <a:solidFill>
                  <a:schemeClr val="accent3"/>
                </a:solidFill>
                <a:latin typeface="+mj-lt"/>
                <a:ea typeface="+mj-ea"/>
                <a:cs typeface="+mj-cs"/>
              </a:rPr>
              <a:t>2．马克思和恩格斯经过长期的理论探索和革命实践，创立了马克思主义，为国际工人运动指明了正确方向；</a:t>
            </a:r>
            <a:endParaRPr lang="zh-CN" altLang="en-US" sz="2200" dirty="0">
              <a:solidFill>
                <a:schemeClr val="accent3"/>
              </a:solidFill>
              <a:latin typeface="+mj-lt"/>
              <a:ea typeface="+mj-ea"/>
              <a:cs typeface="+mj-cs"/>
            </a:endParaRPr>
          </a:p>
          <a:p>
            <a:pPr>
              <a:lnSpc>
                <a:spcPct val="100000"/>
              </a:lnSpc>
              <a:spcAft>
                <a:spcPts val="600"/>
              </a:spcAft>
            </a:pPr>
            <a:r>
              <a:rPr lang="zh-CN" altLang="en-US" sz="2200" dirty="0">
                <a:solidFill>
                  <a:schemeClr val="accent3"/>
                </a:solidFill>
                <a:latin typeface="+mj-lt"/>
                <a:ea typeface="+mj-ea"/>
                <a:cs typeface="+mj-cs"/>
              </a:rPr>
              <a:t>3．巴黎公社的实践丰富了马克思主义的学说，为无产阶级革命留下了重要启示。</a:t>
            </a:r>
            <a:endParaRPr lang="zh-CN" altLang="en-US" sz="2200" dirty="0">
              <a:solidFill>
                <a:schemeClr val="accent3"/>
              </a:solidFill>
              <a:latin typeface="+mj-lt"/>
              <a:ea typeface="+mj-ea"/>
              <a:cs typeface="+mj-cs"/>
            </a:endParaRPr>
          </a:p>
        </p:txBody>
      </p:sp>
      <p:sp>
        <p:nvSpPr>
          <p:cNvPr id="12" name="文本框 11"/>
          <p:cNvSpPr txBox="1"/>
          <p:nvPr/>
        </p:nvSpPr>
        <p:spPr>
          <a:xfrm>
            <a:off x="6850380" y="1132205"/>
            <a:ext cx="4859020" cy="829945"/>
          </a:xfrm>
          <a:prstGeom prst="rect">
            <a:avLst/>
          </a:prstGeom>
          <a:noFill/>
        </p:spPr>
        <p:txBody>
          <a:bodyPr wrap="square">
            <a:spAutoFit/>
          </a:bodyPr>
          <a:lstStyle/>
          <a:p>
            <a:pPr algn="ctr"/>
            <a:r>
              <a:rPr lang="zh-CN" altLang="en-US" sz="2400" b="0" i="0" u="none" strike="noStrike" dirty="0">
                <a:solidFill>
                  <a:schemeClr val="accent3"/>
                </a:solidFill>
                <a:latin typeface="+mj-lt"/>
                <a:ea typeface="+mj-ea"/>
                <a:cs typeface="+mj-cs"/>
              </a:rPr>
              <a:t>《纲要》（下）第11课</a:t>
            </a:r>
            <a:endParaRPr lang="zh-CN" altLang="en-US" sz="2400" b="0" i="0" u="none" strike="noStrike" dirty="0">
              <a:solidFill>
                <a:schemeClr val="accent3"/>
              </a:solidFill>
              <a:latin typeface="+mj-lt"/>
              <a:ea typeface="+mj-ea"/>
              <a:cs typeface="+mj-cs"/>
            </a:endParaRPr>
          </a:p>
          <a:p>
            <a:pPr algn="ctr"/>
            <a:r>
              <a:rPr lang="zh-CN" altLang="en-US" sz="2400" b="0" i="0" u="none" strike="noStrike" dirty="0">
                <a:solidFill>
                  <a:schemeClr val="accent3"/>
                </a:solidFill>
                <a:latin typeface="+mj-lt"/>
                <a:ea typeface="+mj-ea"/>
                <a:cs typeface="+mj-cs"/>
              </a:rPr>
              <a:t>马克思主义的诞生与传播</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3" name="矩形 2"/>
          <p:cNvSpPr/>
          <p:nvPr>
            <p:custDataLst>
              <p:tags r:id="rId1"/>
            </p:custDataLst>
          </p:nvPr>
        </p:nvSpPr>
        <p:spPr>
          <a:xfrm>
            <a:off x="6374765" y="2421255"/>
            <a:ext cx="5666105" cy="31896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151130" y="1161309"/>
            <a:ext cx="4679103" cy="4615391"/>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4903998" y="1161309"/>
            <a:ext cx="1462512" cy="4615391"/>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4032" y="327752"/>
            <a:ext cx="5537199" cy="598170"/>
          </a:xfrm>
        </p:spPr>
        <p:txBody>
          <a:bodyPr vert="horz" lIns="91440" tIns="45720" rIns="91440" bIns="45720" rtlCol="0" anchor="ctr">
            <a:noAutofit/>
          </a:bodyPr>
          <a:lstStyle/>
          <a:p>
            <a:pPr algn="ctr"/>
            <a:r>
              <a:rPr lang="zh-CN" altLang="en-US" sz="2800" dirty="0">
                <a:sym typeface="+mn-ea"/>
              </a:rPr>
              <a:t>具体课时考点分析</a:t>
            </a:r>
            <a:endParaRPr lang="en-US" altLang="zh-CN" sz="2800" kern="1200" dirty="0">
              <a:solidFill>
                <a:schemeClr val="tx1"/>
              </a:solidFill>
              <a:latin typeface="+mj-lt"/>
              <a:ea typeface="+mj-ea"/>
              <a:cs typeface="+mj-cs"/>
            </a:endParaRPr>
          </a:p>
        </p:txBody>
      </p:sp>
      <p:sp>
        <p:nvSpPr>
          <p:cNvPr id="17" name="Rectangle 16"/>
          <p:cNvSpPr>
            <a:spLocks noGrp="1" noRot="1" noChangeAspect="1" noMove="1" noResize="1" noEditPoints="1" noAdjustHandles="1" noChangeArrowheads="1" noChangeShapeType="1" noTextEdit="1"/>
          </p:cNvSpPr>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9"/>
          <p:cNvSpPr txBox="1"/>
          <p:nvPr/>
        </p:nvSpPr>
        <p:spPr>
          <a:xfrm>
            <a:off x="0" y="1944913"/>
            <a:ext cx="6096000" cy="4616450"/>
          </a:xfrm>
          <a:prstGeom prst="rect">
            <a:avLst/>
          </a:prstGeom>
        </p:spPr>
        <p:txBody>
          <a:bodyPr vert="horz" lIns="91440" tIns="45720" rIns="91440" bIns="45720" rtlCol="0" anchor="ctr"/>
          <a:lstStyle/>
          <a:p>
            <a:pPr>
              <a:lnSpc>
                <a:spcPct val="120000"/>
              </a:lnSpc>
              <a:spcAft>
                <a:spcPts val="600"/>
              </a:spcAft>
            </a:pPr>
            <a:r>
              <a:rPr lang="zh-CN" altLang="en-US" sz="1100" dirty="0">
                <a:solidFill>
                  <a:schemeClr val="accent3"/>
                </a:solidFill>
                <a:latin typeface="+mj-lt"/>
                <a:ea typeface="+mj-ea"/>
                <a:cs typeface="+mj-cs"/>
              </a:rPr>
              <a:t>【学习聚焦】</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1．西班牙和葡萄牙在拉丁美洲建立了广大的殖民地，掠夺财富；</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2．19世纪末20世纪初，绝大多数亚洲国家沦为殖民地或半殖民地；</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3．西方列强对非洲的殖民始于15世纪，到19世纪末20世纪初，非洲被瓜分完毕；</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4．19世纪末20世纪初，世界殖民体系最终形成；</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5．拉丁美洲人民经过艰苦斗争，于19世纪20年代基本获得独立，但仍面临继续进行民族民主革命的任务；</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6．20世纪初，亚洲各国的民族民主意识加强，掀起了反帝反封建斗争的新高潮，推动了历史的进步；</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7．非洲国家的抗争，打击了帝国主义的侵略势力，促进了非洲民族独立思想的传播。</a:t>
            </a:r>
            <a:endParaRPr lang="en-US" altLang="zh-CN" sz="1100" dirty="0">
              <a:solidFill>
                <a:schemeClr val="accent3"/>
              </a:solidFill>
              <a:latin typeface="+mj-lt"/>
              <a:ea typeface="+mj-ea"/>
              <a:cs typeface="+mj-cs"/>
            </a:endParaRPr>
          </a:p>
          <a:p>
            <a:pPr>
              <a:lnSpc>
                <a:spcPct val="120000"/>
              </a:lnSpc>
              <a:spcAft>
                <a:spcPts val="600"/>
              </a:spcAft>
            </a:pPr>
            <a:r>
              <a:rPr lang="en-US" altLang="zh-CN" sz="1100" dirty="0">
                <a:solidFill>
                  <a:schemeClr val="accent3"/>
                </a:solidFill>
                <a:latin typeface="+mj-lt"/>
                <a:ea typeface="+mj-ea"/>
                <a:cs typeface="+mj-cs"/>
              </a:rPr>
              <a:t>8</a:t>
            </a:r>
            <a:r>
              <a:rPr lang="zh-CN" altLang="en-US" sz="1100" dirty="0">
                <a:solidFill>
                  <a:schemeClr val="accent3"/>
                </a:solidFill>
                <a:latin typeface="+mj-lt"/>
                <a:ea typeface="+mj-ea"/>
                <a:cs typeface="+mj-cs"/>
              </a:rPr>
              <a:t>．第一次世界大战后，亚洲的民族民主运动风起云涌；</a:t>
            </a:r>
            <a:endParaRPr lang="zh-CN" altLang="en-US" sz="1100" dirty="0">
              <a:solidFill>
                <a:schemeClr val="accent3"/>
              </a:solidFill>
              <a:latin typeface="+mj-lt"/>
              <a:ea typeface="+mj-ea"/>
              <a:cs typeface="+mj-cs"/>
            </a:endParaRPr>
          </a:p>
          <a:p>
            <a:pPr>
              <a:lnSpc>
                <a:spcPct val="120000"/>
              </a:lnSpc>
              <a:spcAft>
                <a:spcPts val="600"/>
              </a:spcAft>
            </a:pPr>
            <a:r>
              <a:rPr lang="en-US" altLang="zh-CN" sz="1100" dirty="0">
                <a:solidFill>
                  <a:schemeClr val="accent3"/>
                </a:solidFill>
                <a:latin typeface="+mj-lt"/>
                <a:ea typeface="+mj-ea"/>
                <a:cs typeface="+mj-cs"/>
              </a:rPr>
              <a:t>9</a:t>
            </a:r>
            <a:r>
              <a:rPr lang="zh-CN" altLang="en-US" sz="1100" dirty="0">
                <a:solidFill>
                  <a:schemeClr val="accent3"/>
                </a:solidFill>
                <a:latin typeface="+mj-lt"/>
                <a:ea typeface="+mj-ea"/>
                <a:cs typeface="+mj-cs"/>
              </a:rPr>
              <a:t>．民族主义政党成为埃及民族独立运动的新生领导力量。埃塞俄比亚的抗意斗争成为世界反法西斯战争的一部分；</a:t>
            </a:r>
            <a:endParaRPr lang="zh-CN" altLang="en-US" sz="1100" dirty="0">
              <a:solidFill>
                <a:schemeClr val="accent3"/>
              </a:solidFill>
              <a:latin typeface="+mj-lt"/>
              <a:ea typeface="+mj-ea"/>
              <a:cs typeface="+mj-cs"/>
            </a:endParaRPr>
          </a:p>
          <a:p>
            <a:pPr>
              <a:lnSpc>
                <a:spcPct val="120000"/>
              </a:lnSpc>
              <a:spcAft>
                <a:spcPts val="600"/>
              </a:spcAft>
            </a:pPr>
            <a:r>
              <a:rPr lang="en-US" altLang="zh-CN" sz="1100" dirty="0">
                <a:solidFill>
                  <a:schemeClr val="accent3"/>
                </a:solidFill>
                <a:latin typeface="+mj-lt"/>
                <a:ea typeface="+mj-ea"/>
                <a:cs typeface="+mj-cs"/>
              </a:rPr>
              <a:t>10</a:t>
            </a:r>
            <a:r>
              <a:rPr lang="zh-CN" altLang="en-US" sz="1100" dirty="0">
                <a:solidFill>
                  <a:schemeClr val="accent3"/>
                </a:solidFill>
                <a:latin typeface="+mj-lt"/>
                <a:ea typeface="+mj-ea"/>
                <a:cs typeface="+mj-cs"/>
              </a:rPr>
              <a:t>．拉丁美洲的民族民主革命与改革的代表是桑地诺和卡德纳斯；</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1</a:t>
            </a:r>
            <a:r>
              <a:rPr lang="en-US" altLang="zh-CN" sz="1100" dirty="0">
                <a:solidFill>
                  <a:schemeClr val="accent3"/>
                </a:solidFill>
                <a:latin typeface="+mj-lt"/>
                <a:ea typeface="+mj-ea"/>
                <a:cs typeface="+mj-cs"/>
              </a:rPr>
              <a:t>1</a:t>
            </a:r>
            <a:r>
              <a:rPr lang="zh-CN" altLang="en-US" sz="1100" dirty="0">
                <a:solidFill>
                  <a:schemeClr val="accent3"/>
                </a:solidFill>
                <a:latin typeface="+mj-lt"/>
                <a:ea typeface="+mj-ea"/>
                <a:cs typeface="+mj-cs"/>
              </a:rPr>
              <a:t>．世界殖民体系的崩溃是20世纪伟大变化之一，是人类历史的巨大进步；</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1</a:t>
            </a:r>
            <a:r>
              <a:rPr lang="en-US" altLang="zh-CN" sz="1100" dirty="0">
                <a:solidFill>
                  <a:schemeClr val="accent3"/>
                </a:solidFill>
                <a:latin typeface="+mj-lt"/>
                <a:ea typeface="+mj-ea"/>
                <a:cs typeface="+mj-cs"/>
              </a:rPr>
              <a:t>2</a:t>
            </a:r>
            <a:r>
              <a:rPr lang="zh-CN" altLang="en-US" sz="1100" dirty="0">
                <a:solidFill>
                  <a:schemeClr val="accent3"/>
                </a:solidFill>
                <a:latin typeface="+mj-lt"/>
                <a:ea typeface="+mj-ea"/>
                <a:cs typeface="+mj-cs"/>
              </a:rPr>
              <a:t>．广大发展中国家在政治独立后，现代化建设成就显著；</a:t>
            </a:r>
            <a:endParaRPr lang="zh-CN" altLang="en-US" sz="1100" dirty="0">
              <a:solidFill>
                <a:schemeClr val="accent3"/>
              </a:solidFill>
              <a:latin typeface="+mj-lt"/>
              <a:ea typeface="+mj-ea"/>
              <a:cs typeface="+mj-cs"/>
            </a:endParaRPr>
          </a:p>
          <a:p>
            <a:pPr>
              <a:lnSpc>
                <a:spcPct val="120000"/>
              </a:lnSpc>
              <a:spcAft>
                <a:spcPts val="600"/>
              </a:spcAft>
            </a:pPr>
            <a:r>
              <a:rPr lang="zh-CN" altLang="en-US" sz="1100" dirty="0">
                <a:solidFill>
                  <a:schemeClr val="accent3"/>
                </a:solidFill>
                <a:latin typeface="+mj-lt"/>
                <a:ea typeface="+mj-ea"/>
                <a:cs typeface="+mj-cs"/>
              </a:rPr>
              <a:t>1</a:t>
            </a:r>
            <a:r>
              <a:rPr lang="en-US" altLang="zh-CN" sz="1100" dirty="0">
                <a:solidFill>
                  <a:schemeClr val="accent3"/>
                </a:solidFill>
                <a:latin typeface="+mj-lt"/>
                <a:ea typeface="+mj-ea"/>
                <a:cs typeface="+mj-cs"/>
              </a:rPr>
              <a:t>3</a:t>
            </a:r>
            <a:r>
              <a:rPr lang="zh-CN" altLang="en-US" sz="1100" dirty="0">
                <a:solidFill>
                  <a:schemeClr val="accent3"/>
                </a:solidFill>
                <a:latin typeface="+mj-lt"/>
                <a:ea typeface="+mj-ea"/>
                <a:cs typeface="+mj-cs"/>
              </a:rPr>
              <a:t>．发展中国家的发展之路艰辛曲折，任重道远。</a:t>
            </a:r>
            <a:endParaRPr lang="zh-CN" altLang="en-US" sz="1100" dirty="0">
              <a:solidFill>
                <a:schemeClr val="accent3"/>
              </a:solidFill>
              <a:latin typeface="+mj-lt"/>
              <a:ea typeface="+mj-ea"/>
              <a:cs typeface="+mj-cs"/>
            </a:endParaRPr>
          </a:p>
        </p:txBody>
      </p:sp>
      <p:sp>
        <p:nvSpPr>
          <p:cNvPr id="12" name="文本框 11"/>
          <p:cNvSpPr txBox="1"/>
          <p:nvPr/>
        </p:nvSpPr>
        <p:spPr>
          <a:xfrm>
            <a:off x="662888" y="803945"/>
            <a:ext cx="4023360" cy="1168400"/>
          </a:xfrm>
          <a:prstGeom prst="rect">
            <a:avLst/>
          </a:prstGeom>
          <a:noFill/>
        </p:spPr>
        <p:txBody>
          <a:bodyPr wrap="square">
            <a:spAutoFit/>
          </a:bodyPr>
          <a:lstStyle/>
          <a:p>
            <a:pPr algn="ctr"/>
            <a:r>
              <a:rPr lang="zh-CN" altLang="en-US" sz="1400" b="0" i="0" u="none" strike="noStrike" dirty="0">
                <a:solidFill>
                  <a:schemeClr val="accent3"/>
                </a:solidFill>
                <a:latin typeface="+mj-lt"/>
                <a:ea typeface="+mj-ea"/>
                <a:cs typeface="+mj-cs"/>
              </a:rPr>
              <a:t>《纲要》（下）</a:t>
            </a:r>
            <a:endParaRPr lang="zh-CN" altLang="en-US" sz="1400" b="0" i="0" u="none" strike="noStrike" dirty="0">
              <a:solidFill>
                <a:schemeClr val="accent3"/>
              </a:solidFill>
              <a:latin typeface="+mj-lt"/>
              <a:ea typeface="+mj-ea"/>
              <a:cs typeface="+mj-cs"/>
            </a:endParaRPr>
          </a:p>
          <a:p>
            <a:pPr algn="ctr"/>
            <a:r>
              <a:rPr lang="zh-CN" altLang="en-US" sz="1400" b="0" i="0" u="none" strike="noStrike" dirty="0">
                <a:solidFill>
                  <a:schemeClr val="accent3"/>
                </a:solidFill>
                <a:latin typeface="+mj-lt"/>
                <a:ea typeface="+mj-ea"/>
                <a:cs typeface="+mj-cs"/>
              </a:rPr>
              <a:t>第12课资本主义世界殖民体系的形成</a:t>
            </a:r>
            <a:endParaRPr lang="zh-CN" altLang="en-US" sz="1400" b="0" i="0" u="none" strike="noStrike" dirty="0">
              <a:solidFill>
                <a:schemeClr val="accent3"/>
              </a:solidFill>
              <a:latin typeface="+mj-lt"/>
              <a:ea typeface="+mj-ea"/>
              <a:cs typeface="+mj-cs"/>
            </a:endParaRPr>
          </a:p>
          <a:p>
            <a:pPr algn="ctr"/>
            <a:r>
              <a:rPr lang="zh-CN" altLang="en-US" sz="1400" dirty="0">
                <a:solidFill>
                  <a:schemeClr val="accent3"/>
                </a:solidFill>
                <a:latin typeface="+mj-lt"/>
                <a:ea typeface="+mj-ea"/>
                <a:cs typeface="+mj-cs"/>
              </a:rPr>
              <a:t>第13课亚非拉民族独立运动</a:t>
            </a:r>
            <a:endParaRPr lang="zh-CN" altLang="en-US" sz="1400" dirty="0">
              <a:solidFill>
                <a:schemeClr val="accent3"/>
              </a:solidFill>
              <a:latin typeface="+mj-lt"/>
              <a:ea typeface="+mj-ea"/>
              <a:cs typeface="+mj-cs"/>
            </a:endParaRPr>
          </a:p>
          <a:p>
            <a:pPr algn="ctr"/>
            <a:r>
              <a:rPr lang="zh-CN" altLang="en-US" sz="1400" dirty="0">
                <a:solidFill>
                  <a:schemeClr val="accent3"/>
                </a:solidFill>
                <a:latin typeface="+mj-lt"/>
                <a:ea typeface="+mj-ea"/>
                <a:cs typeface="+mj-cs"/>
              </a:rPr>
              <a:t>第16课亚非拉民族民主运动的高涨</a:t>
            </a:r>
            <a:endParaRPr lang="zh-CN" altLang="en-US" sz="1400" dirty="0">
              <a:solidFill>
                <a:schemeClr val="accent3"/>
              </a:solidFill>
              <a:latin typeface="+mj-lt"/>
              <a:ea typeface="+mj-ea"/>
              <a:cs typeface="+mj-cs"/>
            </a:endParaRPr>
          </a:p>
          <a:p>
            <a:pPr algn="ctr"/>
            <a:r>
              <a:rPr lang="zh-CN" altLang="en-US" sz="1400" dirty="0">
                <a:solidFill>
                  <a:schemeClr val="accent3"/>
                </a:solidFill>
                <a:latin typeface="+mj-lt"/>
                <a:ea typeface="+mj-ea"/>
                <a:cs typeface="+mj-cs"/>
              </a:rPr>
              <a:t>第21课世界殖民体系的瓦解与新兴国家的发展</a:t>
            </a:r>
            <a:endParaRPr lang="zh-CN" altLang="en-US" sz="1400" dirty="0">
              <a:solidFill>
                <a:schemeClr val="accent3"/>
              </a:solidFill>
              <a:latin typeface="+mj-lt"/>
              <a:ea typeface="+mj-ea"/>
              <a:cs typeface="+mj-cs"/>
            </a:endParaRPr>
          </a:p>
        </p:txBody>
      </p:sp>
      <p:sp>
        <p:nvSpPr>
          <p:cNvPr id="3" name="矩形 2"/>
          <p:cNvSpPr/>
          <p:nvPr>
            <p:custDataLst>
              <p:tags r:id="rId1"/>
            </p:custDataLst>
          </p:nvPr>
        </p:nvSpPr>
        <p:spPr>
          <a:xfrm>
            <a:off x="0" y="2320925"/>
            <a:ext cx="5946140" cy="36468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6337088" y="442383"/>
            <a:ext cx="4174602" cy="5973234"/>
          </a:xfrm>
          <a:prstGeom prst="rect">
            <a:avLst/>
          </a:prstGeom>
          <a:ln w="38100">
            <a:solidFill>
              <a:schemeClr val="accent4">
                <a:lumMod val="75000"/>
              </a:schemeClr>
            </a:solidFill>
          </a:ln>
        </p:spPr>
      </p:pic>
      <p:pic>
        <p:nvPicPr>
          <p:cNvPr id="7" name="图片 6"/>
          <p:cNvPicPr>
            <a:picLocks noChangeAspect="1"/>
          </p:cNvPicPr>
          <p:nvPr/>
        </p:nvPicPr>
        <p:blipFill>
          <a:blip r:embed="rId3"/>
          <a:stretch>
            <a:fillRect/>
          </a:stretch>
        </p:blipFill>
        <p:spPr>
          <a:xfrm>
            <a:off x="10604664" y="442383"/>
            <a:ext cx="1194647" cy="5973234"/>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7048343" y="345695"/>
            <a:ext cx="4369435" cy="769620"/>
          </a:xfrm>
        </p:spPr>
        <p:txBody>
          <a:bodyPr vert="horz" lIns="91440" tIns="45720" rIns="91440" bIns="45720" rtlCol="0" anchor="ctr">
            <a:normAutofit/>
          </a:bodyPr>
          <a:lstStyle/>
          <a:p>
            <a:pPr algn="ctr"/>
            <a:r>
              <a:rPr lang="zh-CN" altLang="en-US" sz="3600" dirty="0">
                <a:sym typeface="+mn-ea"/>
              </a:rPr>
              <a:t>具体课时考点分析</a:t>
            </a:r>
            <a:endParaRPr lang="en-US" altLang="zh-CN" sz="3600" kern="1200" dirty="0">
              <a:solidFill>
                <a:schemeClr val="tx1"/>
              </a:solidFill>
              <a:latin typeface="+mj-lt"/>
              <a:ea typeface="+mj-ea"/>
              <a:cs typeface="+mj-cs"/>
            </a:endParaRPr>
          </a:p>
        </p:txBody>
      </p:sp>
      <p:sp>
        <p:nvSpPr>
          <p:cNvPr id="19" name="Rectangle 18"/>
          <p:cNvSpPr>
            <a:spLocks noGrp="1" noRot="1" noChangeAspect="1" noMove="1" noResize="1" noEditPoints="1" noAdjustHandles="1" noChangeArrowheads="1" noChangeShapeType="1" noTextEdit="1"/>
          </p:cNvSpPr>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6420485" y="2346961"/>
            <a:ext cx="5771515" cy="3916680"/>
          </a:xfrm>
          <a:prstGeom prst="rect">
            <a:avLst/>
          </a:prstGeom>
        </p:spPr>
        <p:txBody>
          <a:bodyPr vert="horz" lIns="91440" tIns="45720" rIns="91440" bIns="45720" rtlCol="0" anchor="ctr">
            <a:noAutofit/>
          </a:bodyPr>
          <a:lstStyle/>
          <a:p>
            <a:pPr>
              <a:lnSpc>
                <a:spcPct val="110000"/>
              </a:lnSpc>
              <a:spcAft>
                <a:spcPts val="600"/>
              </a:spcAft>
            </a:pPr>
            <a:r>
              <a:rPr lang="zh-CN" altLang="en-US" sz="1600" dirty="0">
                <a:solidFill>
                  <a:schemeClr val="accent3"/>
                </a:solidFill>
                <a:latin typeface="+mj-lt"/>
                <a:ea typeface="+mj-ea"/>
                <a:cs typeface="+mj-cs"/>
              </a:rPr>
              <a:t>【学习聚焦】</a:t>
            </a:r>
            <a:endParaRPr lang="zh-CN" altLang="en-US" sz="1600" dirty="0">
              <a:solidFill>
                <a:schemeClr val="accent3"/>
              </a:solidFill>
              <a:latin typeface="+mj-lt"/>
              <a:ea typeface="+mj-ea"/>
              <a:cs typeface="+mj-cs"/>
            </a:endParaRPr>
          </a:p>
          <a:p>
            <a:pPr>
              <a:lnSpc>
                <a:spcPct val="110000"/>
              </a:lnSpc>
              <a:spcAft>
                <a:spcPts val="600"/>
              </a:spcAft>
            </a:pPr>
            <a:r>
              <a:rPr lang="zh-CN" altLang="en-US" sz="1600" dirty="0">
                <a:solidFill>
                  <a:schemeClr val="accent3"/>
                </a:solidFill>
                <a:latin typeface="+mj-lt"/>
                <a:ea typeface="+mj-ea"/>
                <a:cs typeface="+mj-cs"/>
              </a:rPr>
              <a:t>1．帝国主义列强瓜分世界的争斗，是第一次世界大战的根源；</a:t>
            </a:r>
            <a:endParaRPr lang="zh-CN" altLang="en-US" sz="1600" dirty="0">
              <a:solidFill>
                <a:schemeClr val="accent3"/>
              </a:solidFill>
              <a:latin typeface="+mj-lt"/>
              <a:ea typeface="+mj-ea"/>
              <a:cs typeface="+mj-cs"/>
            </a:endParaRPr>
          </a:p>
          <a:p>
            <a:pPr>
              <a:lnSpc>
                <a:spcPct val="110000"/>
              </a:lnSpc>
              <a:spcAft>
                <a:spcPts val="600"/>
              </a:spcAft>
            </a:pPr>
            <a:r>
              <a:rPr lang="zh-CN" altLang="en-US" sz="1600" dirty="0">
                <a:solidFill>
                  <a:schemeClr val="accent3"/>
                </a:solidFill>
                <a:latin typeface="+mj-lt"/>
                <a:ea typeface="+mj-ea"/>
                <a:cs typeface="+mj-cs"/>
              </a:rPr>
              <a:t>2．大战的进程完全走向大国决策者主观意志的反面：他们抱着短期取胜的侥幸心理，却陷入了长期阵地战的僵局，变成了双方综合国力的较量；</a:t>
            </a:r>
            <a:endParaRPr lang="zh-CN" altLang="en-US" sz="1600" dirty="0">
              <a:solidFill>
                <a:schemeClr val="accent3"/>
              </a:solidFill>
              <a:latin typeface="+mj-lt"/>
              <a:ea typeface="+mj-ea"/>
              <a:cs typeface="+mj-cs"/>
            </a:endParaRPr>
          </a:p>
          <a:p>
            <a:pPr>
              <a:lnSpc>
                <a:spcPct val="110000"/>
              </a:lnSpc>
              <a:spcAft>
                <a:spcPts val="600"/>
              </a:spcAft>
            </a:pPr>
            <a:r>
              <a:rPr lang="zh-CN" altLang="en-US" sz="1600" dirty="0">
                <a:solidFill>
                  <a:schemeClr val="accent3"/>
                </a:solidFill>
                <a:latin typeface="+mj-lt"/>
                <a:ea typeface="+mj-ea"/>
                <a:cs typeface="+mj-cs"/>
              </a:rPr>
              <a:t>3．一战后战胜国以强权政治原则建立了新秩序，却为新的国际冲突埋下了祸根；</a:t>
            </a:r>
            <a:endParaRPr lang="zh-CN" altLang="en-US" sz="1600" dirty="0">
              <a:solidFill>
                <a:schemeClr val="accent3"/>
              </a:solidFill>
              <a:latin typeface="+mj-lt"/>
              <a:ea typeface="+mj-ea"/>
              <a:cs typeface="+mj-cs"/>
            </a:endParaRPr>
          </a:p>
          <a:p>
            <a:pPr>
              <a:lnSpc>
                <a:spcPct val="110000"/>
              </a:lnSpc>
              <a:spcAft>
                <a:spcPts val="600"/>
              </a:spcAft>
            </a:pPr>
            <a:r>
              <a:rPr lang="zh-CN" altLang="en-US" sz="1600" dirty="0">
                <a:solidFill>
                  <a:schemeClr val="accent3"/>
                </a:solidFill>
                <a:latin typeface="+mj-lt"/>
                <a:ea typeface="+mj-ea"/>
                <a:cs typeface="+mj-cs"/>
              </a:rPr>
              <a:t>4．法西斯主义是帝国主义的变种和极端形式。法西斯国家的侵略扩张和英法等国的绥靖政策，使大战的阴霾再次笼罩世界；</a:t>
            </a:r>
            <a:endParaRPr lang="zh-CN" altLang="en-US" sz="1600" dirty="0">
              <a:solidFill>
                <a:schemeClr val="accent3"/>
              </a:solidFill>
              <a:latin typeface="+mj-lt"/>
              <a:ea typeface="+mj-ea"/>
              <a:cs typeface="+mj-cs"/>
            </a:endParaRPr>
          </a:p>
          <a:p>
            <a:pPr>
              <a:lnSpc>
                <a:spcPct val="110000"/>
              </a:lnSpc>
              <a:spcAft>
                <a:spcPts val="600"/>
              </a:spcAft>
            </a:pPr>
            <a:r>
              <a:rPr lang="zh-CN" altLang="en-US" sz="1600" dirty="0">
                <a:solidFill>
                  <a:schemeClr val="accent3"/>
                </a:solidFill>
                <a:latin typeface="+mj-lt"/>
                <a:ea typeface="+mj-ea"/>
                <a:cs typeface="+mj-cs"/>
              </a:rPr>
              <a:t>5．第二次世界大战经历了从局部战争到全球战争的过程。美、苏、英、中等同盟国家协同作战，是取得反法西斯战争胜利的重要保证；</a:t>
            </a:r>
            <a:endParaRPr lang="zh-CN" altLang="en-US" sz="1600" dirty="0">
              <a:solidFill>
                <a:schemeClr val="accent3"/>
              </a:solidFill>
              <a:latin typeface="+mj-lt"/>
              <a:ea typeface="+mj-ea"/>
              <a:cs typeface="+mj-cs"/>
            </a:endParaRPr>
          </a:p>
          <a:p>
            <a:pPr>
              <a:lnSpc>
                <a:spcPct val="110000"/>
              </a:lnSpc>
              <a:spcAft>
                <a:spcPts val="600"/>
              </a:spcAft>
            </a:pPr>
            <a:r>
              <a:rPr lang="zh-CN" altLang="en-US" sz="1600" dirty="0">
                <a:solidFill>
                  <a:schemeClr val="accent3"/>
                </a:solidFill>
                <a:latin typeface="+mj-lt"/>
                <a:ea typeface="+mj-ea"/>
                <a:cs typeface="+mj-cs"/>
              </a:rPr>
              <a:t>6．二战后的国际秩序体现了人类呼唤世界和平与要求共同发展的时代特征。美苏的崛起，改变了世界范围内的力量对比和国际格局。</a:t>
            </a:r>
            <a:endParaRPr lang="zh-CN" altLang="en-US" sz="1600" dirty="0">
              <a:solidFill>
                <a:schemeClr val="accent3"/>
              </a:solidFill>
              <a:latin typeface="+mj-lt"/>
              <a:ea typeface="+mj-ea"/>
              <a:cs typeface="+mj-cs"/>
            </a:endParaRPr>
          </a:p>
        </p:txBody>
      </p:sp>
      <p:sp>
        <p:nvSpPr>
          <p:cNvPr id="21" name="Rectangle 20"/>
          <p:cNvSpPr>
            <a:spLocks noGrp="1" noRot="1" noChangeAspect="1" noMove="1" noResize="1" noEditPoints="1" noAdjustHandles="1" noChangeArrowheads="1" noChangeShapeType="1" noTextEdit="1"/>
          </p:cNvSpPr>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9"/>
          <p:cNvSpPr txBox="1"/>
          <p:nvPr/>
        </p:nvSpPr>
        <p:spPr>
          <a:xfrm>
            <a:off x="6495673" y="1055336"/>
            <a:ext cx="5474776" cy="922020"/>
          </a:xfrm>
          <a:prstGeom prst="rect">
            <a:avLst/>
          </a:prstGeom>
          <a:noFill/>
        </p:spPr>
        <p:txBody>
          <a:bodyPr wrap="square">
            <a:spAutoFit/>
          </a:bodyPr>
          <a:lstStyle/>
          <a:p>
            <a:pPr algn="ctr"/>
            <a:r>
              <a:rPr lang="zh-CN" altLang="en-US" b="0" i="0" u="none" strike="noStrike" dirty="0">
                <a:solidFill>
                  <a:schemeClr val="accent3"/>
                </a:solidFill>
                <a:latin typeface="+mj-lt"/>
                <a:ea typeface="+mj-ea"/>
                <a:cs typeface="+mj-cs"/>
              </a:rPr>
              <a:t>《纲要》（下）</a:t>
            </a:r>
            <a:endParaRPr lang="zh-CN" altLang="en-US" b="0" i="0" u="none" strike="noStrike" dirty="0">
              <a:solidFill>
                <a:schemeClr val="accent3"/>
              </a:solidFill>
              <a:latin typeface="+mj-lt"/>
              <a:ea typeface="+mj-ea"/>
              <a:cs typeface="+mj-cs"/>
            </a:endParaRPr>
          </a:p>
          <a:p>
            <a:pPr algn="ctr"/>
            <a:r>
              <a:rPr lang="zh-CN" altLang="en-US" b="0" i="0" u="none" strike="noStrike" dirty="0">
                <a:solidFill>
                  <a:schemeClr val="accent3"/>
                </a:solidFill>
                <a:latin typeface="+mj-lt"/>
                <a:ea typeface="+mj-ea"/>
                <a:cs typeface="+mj-cs"/>
              </a:rPr>
              <a:t>第14课第一次世界大战与战后国际秩序</a:t>
            </a:r>
            <a:endParaRPr lang="zh-CN" altLang="en-US" b="0" i="0" u="none" strike="noStrike" dirty="0">
              <a:solidFill>
                <a:schemeClr val="accent3"/>
              </a:solidFill>
              <a:latin typeface="+mj-lt"/>
              <a:ea typeface="+mj-ea"/>
              <a:cs typeface="+mj-cs"/>
            </a:endParaRPr>
          </a:p>
          <a:p>
            <a:pPr algn="ctr"/>
            <a:r>
              <a:rPr lang="zh-CN" altLang="en-US" b="0" i="0" u="none" strike="noStrike" dirty="0">
                <a:solidFill>
                  <a:schemeClr val="accent3"/>
                </a:solidFill>
                <a:latin typeface="+mj-lt"/>
                <a:ea typeface="+mj-ea"/>
                <a:cs typeface="+mj-cs"/>
              </a:rPr>
              <a:t>第17课第二次世界大战与战后国际秩序的形成</a:t>
            </a:r>
            <a:r>
              <a:rPr lang="zh-CN" altLang="en-US" dirty="0">
                <a:solidFill>
                  <a:schemeClr val="accent3"/>
                </a:solidFill>
                <a:latin typeface="+mj-lt"/>
                <a:ea typeface="+mj-ea"/>
                <a:cs typeface="+mj-cs"/>
              </a:rPr>
              <a:t>  </a:t>
            </a:r>
            <a:endParaRPr lang="zh-CN" altLang="en-US" dirty="0">
              <a:solidFill>
                <a:schemeClr val="accent3"/>
              </a:solidFill>
              <a:latin typeface="+mj-lt"/>
              <a:ea typeface="+mj-ea"/>
              <a:cs typeface="+mj-cs"/>
            </a:endParaRPr>
          </a:p>
        </p:txBody>
      </p:sp>
      <p:sp>
        <p:nvSpPr>
          <p:cNvPr id="3" name="矩形 2"/>
          <p:cNvSpPr/>
          <p:nvPr>
            <p:custDataLst>
              <p:tags r:id="rId1"/>
            </p:custDataLst>
          </p:nvPr>
        </p:nvSpPr>
        <p:spPr>
          <a:xfrm>
            <a:off x="6488430" y="2268855"/>
            <a:ext cx="5509895" cy="42316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216007" y="625475"/>
            <a:ext cx="4726305" cy="5765800"/>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5009739" y="625475"/>
            <a:ext cx="1224079" cy="5765800"/>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85800" y="226060"/>
            <a:ext cx="5257800" cy="850265"/>
          </a:xfrm>
        </p:spPr>
        <p:txBody>
          <a:bodyPr vert="horz" lIns="91440" tIns="45720" rIns="91440" bIns="45720" rtlCol="0" anchor="ctr"/>
          <a:lstStyle/>
          <a:p>
            <a:r>
              <a:rPr lang="zh-CN" altLang="en-US" sz="4000" dirty="0">
                <a:sym typeface="+mn-ea"/>
              </a:rPr>
              <a:t>具体课时考点分析</a:t>
            </a:r>
            <a:endParaRPr lang="zh-CN" altLang="en-US" sz="4000" kern="1200" dirty="0">
              <a:latin typeface="+mj-lt"/>
              <a:ea typeface="+mj-ea"/>
              <a:cs typeface="+mj-cs"/>
            </a:endParaRPr>
          </a:p>
        </p:txBody>
      </p:sp>
      <p:sp>
        <p:nvSpPr>
          <p:cNvPr id="8" name="文本框 7"/>
          <p:cNvSpPr txBox="1"/>
          <p:nvPr/>
        </p:nvSpPr>
        <p:spPr>
          <a:xfrm>
            <a:off x="34608" y="1889548"/>
            <a:ext cx="5936403" cy="4632325"/>
          </a:xfrm>
          <a:prstGeom prst="rect">
            <a:avLst/>
          </a:prstGeom>
        </p:spPr>
        <p:txBody>
          <a:bodyPr vert="horz" lIns="91440" tIns="45720" rIns="91440" bIns="45720" rtlCol="0"/>
          <a:lstStyle/>
          <a:p>
            <a:pPr>
              <a:spcAft>
                <a:spcPts val="600"/>
              </a:spcAft>
            </a:pPr>
            <a:r>
              <a:rPr lang="zh-CN" altLang="en-US" sz="1600" dirty="0">
                <a:solidFill>
                  <a:schemeClr val="accent3"/>
                </a:solidFill>
                <a:latin typeface="+mj-lt"/>
                <a:ea typeface="+mj-ea"/>
                <a:cs typeface="+mj-cs"/>
              </a:rPr>
              <a:t>【学习聚焦】</a:t>
            </a:r>
            <a:endParaRPr lang="zh-CN" altLang="en-US" sz="1600" dirty="0">
              <a:solidFill>
                <a:schemeClr val="accent3"/>
              </a:solidFill>
              <a:latin typeface="+mj-lt"/>
              <a:ea typeface="+mj-ea"/>
              <a:cs typeface="+mj-cs"/>
            </a:endParaRPr>
          </a:p>
          <a:p>
            <a:pPr>
              <a:spcAft>
                <a:spcPts val="600"/>
              </a:spcAft>
            </a:pPr>
            <a:r>
              <a:rPr lang="zh-CN" altLang="en-US" sz="1600" dirty="0">
                <a:solidFill>
                  <a:schemeClr val="accent3"/>
                </a:solidFill>
                <a:latin typeface="+mj-lt"/>
                <a:ea typeface="+mj-ea"/>
                <a:cs typeface="+mj-cs"/>
              </a:rPr>
              <a:t>1．列宁主义是帝国主义和无产阶级革命时代的马克思主义；</a:t>
            </a:r>
            <a:endParaRPr lang="zh-CN" altLang="en-US" sz="1600" dirty="0">
              <a:solidFill>
                <a:schemeClr val="accent3"/>
              </a:solidFill>
              <a:latin typeface="+mj-lt"/>
              <a:ea typeface="+mj-ea"/>
              <a:cs typeface="+mj-cs"/>
            </a:endParaRPr>
          </a:p>
          <a:p>
            <a:pPr>
              <a:spcAft>
                <a:spcPts val="600"/>
              </a:spcAft>
            </a:pPr>
            <a:r>
              <a:rPr lang="zh-CN" altLang="en-US" sz="1600" dirty="0">
                <a:solidFill>
                  <a:schemeClr val="accent3"/>
                </a:solidFill>
                <a:latin typeface="+mj-lt"/>
                <a:ea typeface="+mj-ea"/>
                <a:cs typeface="+mj-cs"/>
              </a:rPr>
              <a:t>2．十月革命建立了世界上第一个社会主义国家，开辟了人类历史的新时代；</a:t>
            </a:r>
            <a:endParaRPr lang="zh-CN" altLang="en-US" sz="1600" dirty="0">
              <a:solidFill>
                <a:schemeClr val="accent3"/>
              </a:solidFill>
              <a:latin typeface="+mj-lt"/>
              <a:ea typeface="+mj-ea"/>
              <a:cs typeface="+mj-cs"/>
            </a:endParaRPr>
          </a:p>
          <a:p>
            <a:pPr>
              <a:spcAft>
                <a:spcPts val="600"/>
              </a:spcAft>
            </a:pPr>
            <a:r>
              <a:rPr lang="zh-CN" altLang="en-US" sz="1600" dirty="0">
                <a:solidFill>
                  <a:schemeClr val="accent3"/>
                </a:solidFill>
                <a:latin typeface="+mj-lt"/>
                <a:ea typeface="+mj-ea"/>
                <a:cs typeface="+mj-cs"/>
              </a:rPr>
              <a:t>3．从战时共产主义政策到新经济政策，是列宁对社会主义建设道路的探索。斯大林时期的社会主义建设，奠定了强大国家的基础；</a:t>
            </a:r>
            <a:endParaRPr lang="zh-CN" altLang="en-US" sz="1600" dirty="0">
              <a:solidFill>
                <a:schemeClr val="accent3"/>
              </a:solidFill>
              <a:latin typeface="+mj-lt"/>
              <a:ea typeface="+mj-ea"/>
              <a:cs typeface="+mj-cs"/>
            </a:endParaRPr>
          </a:p>
          <a:p>
            <a:pPr>
              <a:spcAft>
                <a:spcPts val="600"/>
              </a:spcAft>
            </a:pPr>
            <a:r>
              <a:rPr lang="zh-CN" altLang="en-US" sz="1600" dirty="0">
                <a:solidFill>
                  <a:schemeClr val="accent3"/>
                </a:solidFill>
                <a:latin typeface="+mj-lt"/>
                <a:ea typeface="+mj-ea"/>
                <a:cs typeface="+mj-cs"/>
              </a:rPr>
              <a:t>4．第二次世界大战后，苏联一直实行高度集中的计划经济体制，20世纪50年代至80年代的改革也没能突破这一体制。80年代后期苏联的改革发生了根本方向性错误，终于使局势失控，苏联解体；</a:t>
            </a:r>
            <a:endParaRPr lang="zh-CN" altLang="en-US" sz="1600" dirty="0">
              <a:solidFill>
                <a:schemeClr val="accent3"/>
              </a:solidFill>
              <a:latin typeface="+mj-lt"/>
              <a:ea typeface="+mj-ea"/>
              <a:cs typeface="+mj-cs"/>
            </a:endParaRPr>
          </a:p>
          <a:p>
            <a:pPr>
              <a:spcAft>
                <a:spcPts val="600"/>
              </a:spcAft>
            </a:pPr>
            <a:r>
              <a:rPr lang="zh-CN" altLang="en-US" sz="1600" dirty="0">
                <a:solidFill>
                  <a:schemeClr val="accent3"/>
                </a:solidFill>
                <a:latin typeface="+mj-lt"/>
                <a:ea typeface="+mj-ea"/>
                <a:cs typeface="+mj-cs"/>
              </a:rPr>
              <a:t>5．东欧国家一直没有突破苏联模式的束缚，在20世纪80年代的改革过程中又迷失了社会主义方向，最终发生了剧变。</a:t>
            </a:r>
            <a:endParaRPr lang="zh-CN" altLang="en-US" sz="1600" dirty="0">
              <a:solidFill>
                <a:schemeClr val="accent3"/>
              </a:solidFill>
              <a:latin typeface="+mj-lt"/>
              <a:ea typeface="+mj-ea"/>
              <a:cs typeface="+mj-cs"/>
            </a:endParaRPr>
          </a:p>
          <a:p>
            <a:pPr>
              <a:spcAft>
                <a:spcPts val="600"/>
              </a:spcAft>
            </a:pPr>
            <a:r>
              <a:rPr lang="zh-CN" altLang="en-US" sz="1600" dirty="0">
                <a:solidFill>
                  <a:schemeClr val="accent3"/>
                </a:solidFill>
                <a:latin typeface="+mj-lt"/>
                <a:ea typeface="+mj-ea"/>
                <a:cs typeface="+mj-cs"/>
              </a:rPr>
              <a:t>6.第二次世界大战后，苏联一直实行高度集中的计划经济体制，20世纪50年代至80年代的改革也没能突破这一体制，80年代后期苏联的改革发生了根本方向性错误，终于使局势失控，苏联解体。</a:t>
            </a:r>
            <a:endParaRPr lang="zh-CN" altLang="en-US" sz="1600" dirty="0">
              <a:solidFill>
                <a:schemeClr val="accent3"/>
              </a:solidFill>
              <a:latin typeface="+mj-lt"/>
              <a:ea typeface="+mj-ea"/>
              <a:cs typeface="+mj-cs"/>
            </a:endParaRPr>
          </a:p>
        </p:txBody>
      </p:sp>
      <p:sp>
        <p:nvSpPr>
          <p:cNvPr id="10" name="文本框 9"/>
          <p:cNvSpPr txBox="1"/>
          <p:nvPr/>
        </p:nvSpPr>
        <p:spPr>
          <a:xfrm>
            <a:off x="102235" y="938318"/>
            <a:ext cx="5842000" cy="1014730"/>
          </a:xfrm>
          <a:prstGeom prst="rect">
            <a:avLst/>
          </a:prstGeom>
          <a:noFill/>
        </p:spPr>
        <p:txBody>
          <a:bodyPr wrap="square">
            <a:spAutoFit/>
          </a:bodyPr>
          <a:lstStyle/>
          <a:p>
            <a:pPr algn="ctr"/>
            <a:r>
              <a:rPr lang="zh-CN" altLang="en-US" sz="2000" b="0" i="0" u="none" strike="noStrike" dirty="0">
                <a:solidFill>
                  <a:schemeClr val="accent3"/>
                </a:solidFill>
                <a:latin typeface="+mj-lt"/>
                <a:ea typeface="+mj-ea"/>
                <a:cs typeface="+mj-cs"/>
              </a:rPr>
              <a:t>《纲要》（下）</a:t>
            </a:r>
            <a:endParaRPr lang="zh-CN" altLang="en-US" sz="2000" b="0" i="0" u="none" strike="noStrike" dirty="0">
              <a:solidFill>
                <a:schemeClr val="accent3"/>
              </a:solidFill>
              <a:latin typeface="+mj-lt"/>
              <a:ea typeface="+mj-ea"/>
              <a:cs typeface="+mj-cs"/>
            </a:endParaRPr>
          </a:p>
          <a:p>
            <a:pPr algn="ctr"/>
            <a:r>
              <a:rPr lang="zh-CN" altLang="en-US" sz="2000" b="0" i="0" u="none" strike="noStrike" dirty="0">
                <a:solidFill>
                  <a:schemeClr val="accent3"/>
                </a:solidFill>
                <a:latin typeface="+mj-lt"/>
                <a:ea typeface="+mj-ea"/>
                <a:cs typeface="+mj-cs"/>
              </a:rPr>
              <a:t>第15课十月革命的胜利与苏联的社会主义实践</a:t>
            </a:r>
            <a:endParaRPr lang="zh-CN" altLang="en-US" sz="2000" b="0" i="0" u="none" strike="noStrike" dirty="0">
              <a:solidFill>
                <a:schemeClr val="accent3"/>
              </a:solidFill>
              <a:latin typeface="+mj-lt"/>
              <a:ea typeface="+mj-ea"/>
              <a:cs typeface="+mj-cs"/>
            </a:endParaRPr>
          </a:p>
          <a:p>
            <a:pPr algn="ctr"/>
            <a:r>
              <a:rPr lang="zh-CN" altLang="en-US" sz="2000" b="0" i="0" u="none" strike="noStrike" dirty="0">
                <a:solidFill>
                  <a:schemeClr val="accent3"/>
                </a:solidFill>
                <a:latin typeface="+mj-lt"/>
                <a:ea typeface="+mj-ea"/>
                <a:cs typeface="+mj-cs"/>
              </a:rPr>
              <a:t>第20课社会主义国家的发展与变化</a:t>
            </a:r>
            <a:r>
              <a:rPr lang="zh-CN" altLang="en-US" sz="2000" dirty="0">
                <a:solidFill>
                  <a:schemeClr val="accent3"/>
                </a:solidFill>
                <a:latin typeface="+mj-lt"/>
                <a:ea typeface="+mj-ea"/>
                <a:cs typeface="+mj-cs"/>
              </a:rPr>
              <a:t>  </a:t>
            </a:r>
            <a:endParaRPr lang="zh-CN" altLang="en-US" sz="2000" dirty="0">
              <a:solidFill>
                <a:schemeClr val="accent3"/>
              </a:solidFill>
              <a:latin typeface="+mj-lt"/>
              <a:ea typeface="+mj-ea"/>
              <a:cs typeface="+mj-cs"/>
            </a:endParaRPr>
          </a:p>
        </p:txBody>
      </p:sp>
      <p:sp>
        <p:nvSpPr>
          <p:cNvPr id="2" name="矩形 1"/>
          <p:cNvSpPr/>
          <p:nvPr>
            <p:custDataLst>
              <p:tags r:id="rId1"/>
            </p:custDataLst>
          </p:nvPr>
        </p:nvSpPr>
        <p:spPr>
          <a:xfrm>
            <a:off x="96891" y="2188421"/>
            <a:ext cx="5744210" cy="16814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tretch>
            <a:fillRect/>
          </a:stretch>
        </p:blipFill>
        <p:spPr>
          <a:xfrm>
            <a:off x="5903383" y="1666875"/>
            <a:ext cx="4696884" cy="3524250"/>
          </a:xfrm>
          <a:prstGeom prst="rect">
            <a:avLst/>
          </a:prstGeom>
          <a:ln w="38100">
            <a:solidFill>
              <a:schemeClr val="accent4">
                <a:lumMod val="75000"/>
              </a:schemeClr>
            </a:solidFill>
          </a:ln>
        </p:spPr>
      </p:pic>
      <p:pic>
        <p:nvPicPr>
          <p:cNvPr id="13" name="图片 12"/>
          <p:cNvPicPr>
            <a:picLocks noChangeAspect="1"/>
          </p:cNvPicPr>
          <p:nvPr/>
        </p:nvPicPr>
        <p:blipFill>
          <a:blip r:embed="rId3"/>
          <a:stretch>
            <a:fillRect/>
          </a:stretch>
        </p:blipFill>
        <p:spPr>
          <a:xfrm>
            <a:off x="10657205" y="1666875"/>
            <a:ext cx="1432560" cy="3524250"/>
          </a:xfrm>
          <a:prstGeom prst="rect">
            <a:avLst/>
          </a:prstGeom>
          <a:ln w="38100">
            <a:solidFill>
              <a:schemeClr val="accent4">
                <a:lumMod val="75000"/>
              </a:schemeClr>
            </a:solidFill>
          </a:ln>
        </p:spPr>
      </p:pic>
      <p:pic>
        <p:nvPicPr>
          <p:cNvPr id="3" name="图片 2"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310515" y="424180"/>
            <a:ext cx="4398010" cy="692785"/>
          </a:xfrm>
        </p:spPr>
        <p:txBody>
          <a:bodyPr vert="horz" lIns="91440" tIns="45720" rIns="91440" bIns="45720" rtlCol="0" anchor="ctr">
            <a:normAutofit fontScale="90000"/>
          </a:bodyPr>
          <a:lstStyle/>
          <a:p>
            <a:pPr algn="ctr"/>
            <a:r>
              <a:rPr lang="zh-CN" altLang="en-US" sz="3600" dirty="0">
                <a:sym typeface="+mn-ea"/>
              </a:rPr>
              <a:t>具体课时考点分析</a:t>
            </a:r>
            <a:endParaRPr lang="zh-CN" altLang="en-US" sz="3600" kern="1200" dirty="0">
              <a:latin typeface="+mj-lt"/>
              <a:ea typeface="+mj-ea"/>
              <a:cs typeface="+mj-cs"/>
            </a:endParaRPr>
          </a:p>
        </p:txBody>
      </p:sp>
      <p:sp>
        <p:nvSpPr>
          <p:cNvPr id="24" name="Rectangle 14"/>
          <p:cNvSpPr>
            <a:spLocks noGrp="1" noRot="1" noChangeAspect="1" noMove="1" noResize="1" noEditPoints="1" noAdjustHandles="1" noChangeArrowheads="1" noChangeShapeType="1" noTextEdit="1"/>
          </p:cNvSpPr>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233680" y="2097405"/>
            <a:ext cx="5088255" cy="4246245"/>
          </a:xfrm>
          <a:prstGeom prst="rect">
            <a:avLst/>
          </a:prstGeom>
        </p:spPr>
        <p:txBody>
          <a:bodyPr vert="horz" lIns="91440" tIns="45720" rIns="91440" bIns="45720" rtlCol="0" anchor="ctr">
            <a:noAutofit/>
          </a:bodyPr>
          <a:lstStyle/>
          <a:p>
            <a:pPr>
              <a:lnSpc>
                <a:spcPct val="150000"/>
              </a:lnSpc>
              <a:spcAft>
                <a:spcPts val="600"/>
              </a:spcAft>
            </a:pPr>
            <a:r>
              <a:rPr lang="zh-CN" altLang="en-US" sz="2200" dirty="0">
                <a:solidFill>
                  <a:schemeClr val="accent3"/>
                </a:solidFill>
                <a:latin typeface="+mj-lt"/>
                <a:ea typeface="+mj-ea"/>
                <a:cs typeface="+mj-cs"/>
              </a:rPr>
              <a:t>【学习聚焦】</a:t>
            </a:r>
            <a:endParaRPr lang="zh-CN" altLang="en-US" sz="2200" dirty="0">
              <a:solidFill>
                <a:schemeClr val="accent3"/>
              </a:solidFill>
              <a:latin typeface="+mj-lt"/>
              <a:ea typeface="+mj-ea"/>
              <a:cs typeface="+mj-cs"/>
            </a:endParaRPr>
          </a:p>
          <a:p>
            <a:pPr>
              <a:lnSpc>
                <a:spcPct val="150000"/>
              </a:lnSpc>
              <a:spcAft>
                <a:spcPts val="600"/>
              </a:spcAft>
            </a:pPr>
            <a:r>
              <a:rPr lang="zh-CN" altLang="en-US" sz="2200" dirty="0">
                <a:solidFill>
                  <a:schemeClr val="accent3"/>
                </a:solidFill>
                <a:latin typeface="+mj-lt"/>
                <a:ea typeface="+mj-ea"/>
                <a:cs typeface="+mj-cs"/>
              </a:rPr>
              <a:t>1．二战结束后，美国和苏联在国家战略、国家利益、社会制度和意识形态上的对立和冲突，使它们从战时盟友变成冷战对手，逐渐形成两极格局；</a:t>
            </a:r>
            <a:endParaRPr lang="zh-CN" altLang="en-US" sz="2200" dirty="0">
              <a:solidFill>
                <a:schemeClr val="accent3"/>
              </a:solidFill>
              <a:latin typeface="+mj-lt"/>
              <a:ea typeface="+mj-ea"/>
              <a:cs typeface="+mj-cs"/>
            </a:endParaRPr>
          </a:p>
          <a:p>
            <a:pPr>
              <a:lnSpc>
                <a:spcPct val="150000"/>
              </a:lnSpc>
              <a:spcAft>
                <a:spcPts val="600"/>
              </a:spcAft>
            </a:pPr>
            <a:r>
              <a:rPr lang="zh-CN" altLang="en-US" sz="2200" dirty="0">
                <a:solidFill>
                  <a:schemeClr val="accent3"/>
                </a:solidFill>
                <a:latin typeface="+mj-lt"/>
                <a:ea typeface="+mj-ea"/>
                <a:cs typeface="+mj-cs"/>
              </a:rPr>
              <a:t>2．两极格局中孕育着多极化发展趋势；</a:t>
            </a:r>
            <a:endParaRPr lang="zh-CN" altLang="en-US" sz="2200" dirty="0">
              <a:solidFill>
                <a:schemeClr val="accent3"/>
              </a:solidFill>
              <a:latin typeface="+mj-lt"/>
              <a:ea typeface="+mj-ea"/>
              <a:cs typeface="+mj-cs"/>
            </a:endParaRPr>
          </a:p>
          <a:p>
            <a:pPr>
              <a:lnSpc>
                <a:spcPct val="150000"/>
              </a:lnSpc>
              <a:spcAft>
                <a:spcPts val="600"/>
              </a:spcAft>
            </a:pPr>
            <a:r>
              <a:rPr lang="zh-CN" altLang="en-US" sz="2200" dirty="0">
                <a:solidFill>
                  <a:schemeClr val="accent3"/>
                </a:solidFill>
                <a:latin typeface="+mj-lt"/>
                <a:ea typeface="+mj-ea"/>
                <a:cs typeface="+mj-cs"/>
              </a:rPr>
              <a:t>3．美苏关系走向缓和，主要是以苏联的退让和妥协为前提的。</a:t>
            </a:r>
            <a:endParaRPr lang="zh-CN" altLang="en-US" sz="2200" dirty="0">
              <a:solidFill>
                <a:schemeClr val="accent3"/>
              </a:solidFill>
              <a:latin typeface="+mj-lt"/>
              <a:ea typeface="+mj-ea"/>
              <a:cs typeface="+mj-cs"/>
            </a:endParaRPr>
          </a:p>
        </p:txBody>
      </p:sp>
      <p:sp>
        <p:nvSpPr>
          <p:cNvPr id="10" name="文本框 9"/>
          <p:cNvSpPr txBox="1"/>
          <p:nvPr/>
        </p:nvSpPr>
        <p:spPr>
          <a:xfrm>
            <a:off x="616585" y="1030605"/>
            <a:ext cx="3867785" cy="953135"/>
          </a:xfrm>
          <a:prstGeom prst="rect">
            <a:avLst/>
          </a:prstGeom>
          <a:noFill/>
        </p:spPr>
        <p:txBody>
          <a:bodyPr wrap="square">
            <a:spAutoFit/>
          </a:bodyPr>
          <a:lstStyle/>
          <a:p>
            <a:r>
              <a:rPr lang="zh-CN" altLang="en-US" sz="2800" b="0" i="0" u="none" strike="noStrike" dirty="0">
                <a:solidFill>
                  <a:schemeClr val="accent3"/>
                </a:solidFill>
                <a:latin typeface="+mj-lt"/>
                <a:ea typeface="+mj-ea"/>
                <a:cs typeface="+mj-cs"/>
              </a:rPr>
              <a:t>《纲要》（下）第18课</a:t>
            </a:r>
            <a:endParaRPr lang="zh-CN" altLang="en-US" sz="2800" b="0" i="0" u="none" strike="noStrike" dirty="0">
              <a:solidFill>
                <a:schemeClr val="accent3"/>
              </a:solidFill>
              <a:latin typeface="+mj-lt"/>
              <a:ea typeface="+mj-ea"/>
              <a:cs typeface="+mj-cs"/>
            </a:endParaRPr>
          </a:p>
          <a:p>
            <a:r>
              <a:rPr lang="zh-CN" altLang="en-US" sz="2800" b="0" i="0" u="none" strike="noStrike" dirty="0">
                <a:solidFill>
                  <a:schemeClr val="accent3"/>
                </a:solidFill>
                <a:latin typeface="+mj-lt"/>
                <a:ea typeface="+mj-ea"/>
                <a:cs typeface="+mj-cs"/>
              </a:rPr>
              <a:t>冷战与国际格局的演变</a:t>
            </a:r>
            <a:r>
              <a:rPr lang="zh-CN" altLang="en-US" sz="2800" dirty="0"/>
              <a:t> </a:t>
            </a:r>
            <a:endParaRPr lang="zh-CN" altLang="en-US" sz="2800" dirty="0"/>
          </a:p>
        </p:txBody>
      </p:sp>
      <p:sp>
        <p:nvSpPr>
          <p:cNvPr id="3" name="矩形 2"/>
          <p:cNvSpPr/>
          <p:nvPr>
            <p:custDataLst>
              <p:tags r:id="rId1"/>
            </p:custDataLst>
          </p:nvPr>
        </p:nvSpPr>
        <p:spPr>
          <a:xfrm>
            <a:off x="221615" y="2700655"/>
            <a:ext cx="4996180" cy="27324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5321935" y="1165225"/>
            <a:ext cx="5398770" cy="4527550"/>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10785263" y="1165225"/>
            <a:ext cx="1187450" cy="4527550"/>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043940" y="379730"/>
            <a:ext cx="5052060" cy="515620"/>
          </a:xfrm>
        </p:spPr>
        <p:txBody>
          <a:bodyPr vert="horz" lIns="91440" tIns="45720" rIns="91440" bIns="45720" rtlCol="0" anchor="ctr">
            <a:normAutofit fontScale="90000"/>
          </a:bodyPr>
          <a:lstStyle/>
          <a:p>
            <a:pPr algn="ctr"/>
            <a:r>
              <a:rPr lang="zh-CN" altLang="en-US" sz="3600" dirty="0">
                <a:sym typeface="+mn-ea"/>
              </a:rPr>
              <a:t>具体课时考点分析</a:t>
            </a:r>
            <a:endParaRPr lang="zh-CN" altLang="en-US" sz="3600" kern="1200" dirty="0">
              <a:latin typeface="+mj-lt"/>
              <a:ea typeface="+mj-ea"/>
              <a:cs typeface="+mj-cs"/>
            </a:endParaRPr>
          </a:p>
        </p:txBody>
      </p:sp>
      <p:sp>
        <p:nvSpPr>
          <p:cNvPr id="8" name="文本框 7"/>
          <p:cNvSpPr txBox="1"/>
          <p:nvPr/>
        </p:nvSpPr>
        <p:spPr>
          <a:xfrm>
            <a:off x="177800" y="1282065"/>
            <a:ext cx="5867400" cy="4392930"/>
          </a:xfrm>
          <a:prstGeom prst="rect">
            <a:avLst/>
          </a:prstGeom>
        </p:spPr>
        <p:txBody>
          <a:bodyPr vert="horz" lIns="91440" tIns="45720" rIns="91440" bIns="45720" rtlCol="0" anchor="ctr"/>
          <a:lstStyle/>
          <a:p>
            <a:pPr>
              <a:spcAft>
                <a:spcPts val="600"/>
              </a:spcAft>
            </a:pPr>
            <a:r>
              <a:rPr lang="zh-CN" altLang="en-US" sz="2000" dirty="0">
                <a:solidFill>
                  <a:schemeClr val="accent3"/>
                </a:solidFill>
                <a:latin typeface="+mj-lt"/>
                <a:ea typeface="+mj-ea"/>
                <a:cs typeface="+mj-cs"/>
              </a:rPr>
              <a:t>【学习聚焦】</a:t>
            </a:r>
            <a:endParaRPr lang="zh-CN" altLang="en-US" sz="2000" dirty="0">
              <a:solidFill>
                <a:schemeClr val="accent3"/>
              </a:solidFill>
              <a:latin typeface="+mj-lt"/>
              <a:ea typeface="+mj-ea"/>
              <a:cs typeface="+mj-cs"/>
            </a:endParaRPr>
          </a:p>
          <a:p>
            <a:pPr>
              <a:spcAft>
                <a:spcPts val="600"/>
              </a:spcAft>
            </a:pPr>
            <a:r>
              <a:rPr lang="zh-CN" altLang="en-US" sz="2000" dirty="0">
                <a:solidFill>
                  <a:schemeClr val="accent3"/>
                </a:solidFill>
                <a:latin typeface="+mj-lt"/>
                <a:ea typeface="+mj-ea"/>
                <a:cs typeface="+mj-cs"/>
              </a:rPr>
              <a:t>1．第二次世界大战后，资本主义国家不断在市场主导和政府调节之间寻求平衡，既强调市场机制，又主张国家适度调控与国际协调，保持经济社会发展;</a:t>
            </a:r>
            <a:endParaRPr lang="zh-CN" altLang="en-US" sz="2000" dirty="0">
              <a:solidFill>
                <a:schemeClr val="accent3"/>
              </a:solidFill>
              <a:latin typeface="+mj-lt"/>
              <a:ea typeface="+mj-ea"/>
              <a:cs typeface="+mj-cs"/>
            </a:endParaRPr>
          </a:p>
          <a:p>
            <a:pPr>
              <a:spcAft>
                <a:spcPts val="600"/>
              </a:spcAft>
            </a:pPr>
            <a:r>
              <a:rPr lang="zh-CN" altLang="en-US" sz="2000" dirty="0">
                <a:solidFill>
                  <a:schemeClr val="accent3"/>
                </a:solidFill>
                <a:latin typeface="+mj-lt"/>
                <a:ea typeface="+mj-ea"/>
                <a:cs typeface="+mj-cs"/>
              </a:rPr>
              <a:t>2．科学技术的新发展使人类社会进入信息时代，极大地提升了社会生产力;</a:t>
            </a:r>
            <a:endParaRPr lang="zh-CN" altLang="en-US" sz="2000" dirty="0">
              <a:solidFill>
                <a:schemeClr val="accent3"/>
              </a:solidFill>
              <a:latin typeface="+mj-lt"/>
              <a:ea typeface="+mj-ea"/>
              <a:cs typeface="+mj-cs"/>
            </a:endParaRPr>
          </a:p>
          <a:p>
            <a:pPr>
              <a:spcAft>
                <a:spcPts val="600"/>
              </a:spcAft>
            </a:pPr>
            <a:r>
              <a:rPr lang="zh-CN" altLang="en-US" sz="2000" dirty="0">
                <a:solidFill>
                  <a:schemeClr val="accent3"/>
                </a:solidFill>
                <a:latin typeface="+mj-lt"/>
                <a:ea typeface="+mj-ea"/>
                <a:cs typeface="+mj-cs"/>
              </a:rPr>
              <a:t>3．二战后发达国家出现的社会结构多层次化现象，是资本主义生产力发展在生产关系上的反映;</a:t>
            </a:r>
            <a:endParaRPr lang="zh-CN" altLang="en-US" sz="2000" dirty="0">
              <a:solidFill>
                <a:schemeClr val="accent3"/>
              </a:solidFill>
              <a:latin typeface="+mj-lt"/>
              <a:ea typeface="+mj-ea"/>
              <a:cs typeface="+mj-cs"/>
            </a:endParaRPr>
          </a:p>
          <a:p>
            <a:pPr>
              <a:spcAft>
                <a:spcPts val="600"/>
              </a:spcAft>
            </a:pPr>
            <a:r>
              <a:rPr lang="zh-CN" altLang="en-US" sz="2000" dirty="0">
                <a:solidFill>
                  <a:schemeClr val="accent3"/>
                </a:solidFill>
                <a:latin typeface="+mj-lt"/>
                <a:ea typeface="+mj-ea"/>
                <a:cs typeface="+mj-cs"/>
              </a:rPr>
              <a:t>4．“福利国家”的建立是人民长期斗争的结果。二战后的社会运动形成了人民民主斗争的高潮，迫使资本主义国家扩大公民的民主权利。</a:t>
            </a:r>
            <a:endParaRPr lang="zh-CN" altLang="en-US" sz="2000" dirty="0">
              <a:solidFill>
                <a:schemeClr val="accent3"/>
              </a:solidFill>
              <a:latin typeface="+mj-lt"/>
              <a:ea typeface="+mj-ea"/>
              <a:cs typeface="+mj-cs"/>
            </a:endParaRPr>
          </a:p>
        </p:txBody>
      </p:sp>
      <p:cxnSp>
        <p:nvCxnSpPr>
          <p:cNvPr id="24" name="Straight Connector 23"/>
          <p:cNvCxnSpPr>
            <a:cxnSpLocks noGrp="1" noRot="1" noChangeAspect="1" noMove="1" noResize="1" noEditPoints="1" noAdjustHandles="1" noChangeArrowheads="1" noChangeShapeType="1"/>
          </p:cNvCxnSpPr>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27635" y="865505"/>
            <a:ext cx="6414135" cy="460375"/>
          </a:xfrm>
          <a:prstGeom prst="rect">
            <a:avLst/>
          </a:prstGeom>
          <a:noFill/>
        </p:spPr>
        <p:txBody>
          <a:bodyPr wrap="square">
            <a:spAutoFit/>
          </a:bodyPr>
          <a:lstStyle/>
          <a:p>
            <a:r>
              <a:rPr lang="zh-CN" altLang="en-US" sz="2400" b="0" i="0" u="none" strike="noStrike" dirty="0">
                <a:solidFill>
                  <a:schemeClr val="accent3"/>
                </a:solidFill>
                <a:latin typeface="+mj-lt"/>
                <a:ea typeface="+mj-ea"/>
                <a:cs typeface="+mj-cs"/>
              </a:rPr>
              <a:t>《纲要》（下）第19课资本主义国家的新变化</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2" name="矩形 1"/>
          <p:cNvSpPr/>
          <p:nvPr>
            <p:custDataLst>
              <p:tags r:id="rId1"/>
            </p:custDataLst>
          </p:nvPr>
        </p:nvSpPr>
        <p:spPr>
          <a:xfrm>
            <a:off x="137795" y="1809114"/>
            <a:ext cx="5785485" cy="13544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2"/>
            </p:custDataLst>
          </p:nvPr>
        </p:nvSpPr>
        <p:spPr>
          <a:xfrm>
            <a:off x="137794" y="3820161"/>
            <a:ext cx="5785485" cy="7010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tretch>
            <a:fillRect/>
          </a:stretch>
        </p:blipFill>
        <p:spPr>
          <a:xfrm>
            <a:off x="6045200" y="1611842"/>
            <a:ext cx="4794885" cy="3524250"/>
          </a:xfrm>
          <a:prstGeom prst="rect">
            <a:avLst/>
          </a:prstGeom>
          <a:ln w="38100">
            <a:solidFill>
              <a:schemeClr val="accent4">
                <a:lumMod val="75000"/>
              </a:schemeClr>
            </a:solidFill>
          </a:ln>
        </p:spPr>
      </p:pic>
      <p:pic>
        <p:nvPicPr>
          <p:cNvPr id="11" name="图片 10"/>
          <p:cNvPicPr>
            <a:picLocks noChangeAspect="1"/>
          </p:cNvPicPr>
          <p:nvPr/>
        </p:nvPicPr>
        <p:blipFill>
          <a:blip r:embed="rId4"/>
          <a:stretch>
            <a:fillRect/>
          </a:stretch>
        </p:blipFill>
        <p:spPr>
          <a:xfrm>
            <a:off x="10890250" y="1611842"/>
            <a:ext cx="1206500" cy="3524250"/>
          </a:xfrm>
          <a:prstGeom prst="rect">
            <a:avLst/>
          </a:prstGeom>
          <a:ln w="38100">
            <a:solidFill>
              <a:schemeClr val="accent4">
                <a:lumMod val="75000"/>
              </a:schemeClr>
            </a:solidFill>
          </a:ln>
        </p:spPr>
      </p:pic>
      <p:pic>
        <p:nvPicPr>
          <p:cNvPr id="5" name="图片 4" descr="徽标_副本"/>
          <p:cNvPicPr>
            <a:picLocks noChangeAspect="1"/>
          </p:cNvPicPr>
          <p:nvPr>
            <p:custDataLst>
              <p:tags r:id="rId5"/>
            </p:custDataLst>
          </p:nvPr>
        </p:nvPicPr>
        <p:blipFill>
          <a:blip r:embed="rId6">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21615" y="354965"/>
            <a:ext cx="4449445" cy="654685"/>
          </a:xfrm>
        </p:spPr>
        <p:txBody>
          <a:bodyPr vert="horz" lIns="91440" tIns="45720" rIns="91440" bIns="45720" rtlCol="0" anchor="ctr">
            <a:normAutofit fontScale="90000"/>
          </a:bodyPr>
          <a:lstStyle/>
          <a:p>
            <a:pPr algn="ctr"/>
            <a:r>
              <a:rPr lang="zh-CN" altLang="en-US" sz="3600" dirty="0">
                <a:sym typeface="+mn-ea"/>
              </a:rPr>
              <a:t>具体课时考点分析</a:t>
            </a:r>
            <a:endParaRPr lang="zh-CN" altLang="en-US" sz="3600" kern="1200" dirty="0">
              <a:latin typeface="+mj-lt"/>
              <a:ea typeface="+mj-ea"/>
              <a:cs typeface="+mj-cs"/>
            </a:endParaRPr>
          </a:p>
        </p:txBody>
      </p:sp>
      <p:sp>
        <p:nvSpPr>
          <p:cNvPr id="15" name="Rectangle 14"/>
          <p:cNvSpPr>
            <a:spLocks noGrp="1" noRot="1" noChangeAspect="1" noMove="1" noResize="1" noEditPoints="1" noAdjustHandles="1" noChangeArrowheads="1" noChangeShapeType="1" noTextEdit="1"/>
          </p:cNvSpPr>
          <p:nvPr/>
        </p:nvSpPr>
        <p:spPr>
          <a:xfrm flipH="1">
            <a:off x="365708" y="1857918"/>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221615" y="2098040"/>
            <a:ext cx="4968875" cy="3512185"/>
          </a:xfrm>
          <a:prstGeom prst="rect">
            <a:avLst/>
          </a:prstGeom>
        </p:spPr>
        <p:txBody>
          <a:bodyPr vert="horz" lIns="91440" tIns="45720" rIns="91440" bIns="45720" rtlCol="0" anchor="ctr">
            <a:noAutofit/>
          </a:bodyPr>
          <a:lstStyle/>
          <a:p>
            <a:pPr>
              <a:lnSpc>
                <a:spcPct val="90000"/>
              </a:lnSpc>
              <a:spcAft>
                <a:spcPts val="600"/>
              </a:spcAft>
            </a:pPr>
            <a:r>
              <a:rPr lang="zh-CN" altLang="en-US" sz="2800" dirty="0">
                <a:solidFill>
                  <a:schemeClr val="accent3"/>
                </a:solidFill>
                <a:latin typeface="+mj-lt"/>
                <a:ea typeface="+mj-ea"/>
                <a:cs typeface="+mj-cs"/>
              </a:rPr>
              <a:t>【学习聚焦】</a:t>
            </a:r>
            <a:endParaRPr lang="zh-CN" altLang="en-US" sz="2800" dirty="0">
              <a:solidFill>
                <a:schemeClr val="accent3"/>
              </a:solidFill>
              <a:latin typeface="+mj-lt"/>
              <a:ea typeface="+mj-ea"/>
              <a:cs typeface="+mj-cs"/>
            </a:endParaRPr>
          </a:p>
          <a:p>
            <a:pPr>
              <a:lnSpc>
                <a:spcPct val="90000"/>
              </a:lnSpc>
              <a:spcAft>
                <a:spcPts val="600"/>
              </a:spcAft>
            </a:pPr>
            <a:r>
              <a:rPr lang="zh-CN" altLang="en-US" sz="2800" dirty="0">
                <a:solidFill>
                  <a:schemeClr val="accent3"/>
                </a:solidFill>
                <a:latin typeface="+mj-lt"/>
                <a:ea typeface="+mj-ea"/>
                <a:cs typeface="+mj-cs"/>
              </a:rPr>
              <a:t>1．苏联解体后，美国一超独大，但无力完全主导世界格局。世界正在走向多极化，其发展趋势不可逆转；</a:t>
            </a:r>
            <a:endParaRPr lang="zh-CN" altLang="en-US" sz="2800" dirty="0">
              <a:solidFill>
                <a:schemeClr val="accent3"/>
              </a:solidFill>
              <a:latin typeface="+mj-lt"/>
              <a:ea typeface="+mj-ea"/>
              <a:cs typeface="+mj-cs"/>
            </a:endParaRPr>
          </a:p>
          <a:p>
            <a:pPr>
              <a:lnSpc>
                <a:spcPct val="90000"/>
              </a:lnSpc>
              <a:spcAft>
                <a:spcPts val="600"/>
              </a:spcAft>
            </a:pPr>
            <a:r>
              <a:rPr lang="zh-CN" altLang="en-US" sz="2800" dirty="0">
                <a:solidFill>
                  <a:schemeClr val="accent3"/>
                </a:solidFill>
                <a:latin typeface="+mj-lt"/>
                <a:ea typeface="+mj-ea"/>
                <a:cs typeface="+mj-cs"/>
              </a:rPr>
              <a:t>2．经济全球化使各国经济相互依存度剧增，人类社会的交往与联系也发展到了前所未有的高度。</a:t>
            </a:r>
            <a:endParaRPr lang="zh-CN" altLang="en-US" sz="2800" dirty="0">
              <a:solidFill>
                <a:schemeClr val="accent3"/>
              </a:solidFill>
              <a:latin typeface="+mj-lt"/>
              <a:ea typeface="+mj-ea"/>
              <a:cs typeface="+mj-cs"/>
            </a:endParaRPr>
          </a:p>
        </p:txBody>
      </p:sp>
      <p:sp>
        <p:nvSpPr>
          <p:cNvPr id="12" name="文本框 11"/>
          <p:cNvSpPr txBox="1"/>
          <p:nvPr/>
        </p:nvSpPr>
        <p:spPr>
          <a:xfrm>
            <a:off x="412750" y="968375"/>
            <a:ext cx="3976370" cy="829945"/>
          </a:xfrm>
          <a:prstGeom prst="rect">
            <a:avLst/>
          </a:prstGeom>
          <a:noFill/>
        </p:spPr>
        <p:txBody>
          <a:bodyPr wrap="square">
            <a:spAutoFit/>
          </a:bodyPr>
          <a:lstStyle/>
          <a:p>
            <a:r>
              <a:rPr lang="zh-CN" altLang="en-US" sz="2400" b="0" i="0" u="none" strike="noStrike" dirty="0">
                <a:solidFill>
                  <a:schemeClr val="accent3"/>
                </a:solidFill>
                <a:latin typeface="+mj-lt"/>
                <a:ea typeface="+mj-ea"/>
                <a:cs typeface="+mj-cs"/>
              </a:rPr>
              <a:t>《纲要》（下）第22课</a:t>
            </a:r>
            <a:endParaRPr lang="zh-CN" altLang="en-US" sz="2400" b="0" i="0" u="none" strike="noStrike" dirty="0">
              <a:solidFill>
                <a:schemeClr val="accent3"/>
              </a:solidFill>
              <a:latin typeface="+mj-lt"/>
              <a:ea typeface="+mj-ea"/>
              <a:cs typeface="+mj-cs"/>
            </a:endParaRPr>
          </a:p>
          <a:p>
            <a:r>
              <a:rPr lang="zh-CN" altLang="en-US" sz="2400" b="0" i="0" u="none" strike="noStrike" dirty="0">
                <a:solidFill>
                  <a:schemeClr val="accent3"/>
                </a:solidFill>
                <a:latin typeface="+mj-lt"/>
                <a:ea typeface="+mj-ea"/>
                <a:cs typeface="+mj-cs"/>
              </a:rPr>
              <a:t>世界多极化与经济全球化</a:t>
            </a:r>
            <a:r>
              <a:rPr lang="zh-CN" altLang="en-US" sz="2400" dirty="0">
                <a:solidFill>
                  <a:schemeClr val="accent3"/>
                </a:solidFill>
                <a:latin typeface="+mj-lt"/>
                <a:ea typeface="+mj-ea"/>
                <a:cs typeface="+mj-cs"/>
              </a:rPr>
              <a:t> </a:t>
            </a:r>
            <a:endParaRPr lang="zh-CN" altLang="en-US" sz="2400" dirty="0">
              <a:solidFill>
                <a:schemeClr val="accent3"/>
              </a:solidFill>
              <a:latin typeface="+mj-lt"/>
              <a:ea typeface="+mj-ea"/>
              <a:cs typeface="+mj-cs"/>
            </a:endParaRPr>
          </a:p>
        </p:txBody>
      </p:sp>
      <p:sp>
        <p:nvSpPr>
          <p:cNvPr id="3" name="矩形 2"/>
          <p:cNvSpPr/>
          <p:nvPr>
            <p:custDataLst>
              <p:tags r:id="rId1"/>
            </p:custDataLst>
          </p:nvPr>
        </p:nvSpPr>
        <p:spPr>
          <a:xfrm>
            <a:off x="221615" y="2421255"/>
            <a:ext cx="4996180" cy="33566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5318739" y="458745"/>
            <a:ext cx="5019644" cy="5940510"/>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10404455" y="458745"/>
            <a:ext cx="1659540" cy="5940510"/>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830060" y="322580"/>
            <a:ext cx="4361815" cy="718185"/>
          </a:xfrm>
        </p:spPr>
        <p:txBody>
          <a:bodyPr vert="horz" lIns="91440" tIns="45720" rIns="91440" bIns="45720" rtlCol="0" anchor="ctr">
            <a:normAutofit fontScale="90000"/>
          </a:bodyPr>
          <a:lstStyle/>
          <a:p>
            <a:pPr algn="ctr"/>
            <a:r>
              <a:rPr lang="zh-CN" altLang="en-US" sz="3600" dirty="0">
                <a:sym typeface="+mn-ea"/>
              </a:rPr>
              <a:t>具体课时考点分析</a:t>
            </a:r>
            <a:endParaRPr lang="zh-CN" altLang="en-US" sz="3600" kern="1200" dirty="0">
              <a:latin typeface="+mj-lt"/>
              <a:ea typeface="+mj-ea"/>
              <a:cs typeface="+mj-cs"/>
            </a:endParaRPr>
          </a:p>
        </p:txBody>
      </p:sp>
      <p:sp>
        <p:nvSpPr>
          <p:cNvPr id="19" name="Rectangle 18"/>
          <p:cNvSpPr>
            <a:spLocks noGrp="1" noRot="1" noChangeAspect="1" noMove="1" noResize="1" noEditPoints="1" noAdjustHandles="1" noChangeArrowheads="1" noChangeShapeType="1" noTextEdit="1"/>
          </p:cNvSpPr>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6030595" y="2387600"/>
            <a:ext cx="6092825" cy="3512185"/>
          </a:xfrm>
          <a:prstGeom prst="rect">
            <a:avLst/>
          </a:prstGeom>
        </p:spPr>
        <p:txBody>
          <a:bodyPr vert="horz" lIns="91440" tIns="45720" rIns="91440" bIns="45720" rtlCol="0" anchor="ctr">
            <a:noAutofit/>
          </a:bodyPr>
          <a:lstStyle/>
          <a:p>
            <a:pPr>
              <a:lnSpc>
                <a:spcPct val="90000"/>
              </a:lnSpc>
              <a:spcAft>
                <a:spcPts val="600"/>
              </a:spcAft>
            </a:pPr>
            <a:r>
              <a:rPr lang="zh-CN" altLang="en-US" sz="2400" dirty="0">
                <a:solidFill>
                  <a:schemeClr val="accent3"/>
                </a:solidFill>
                <a:latin typeface="+mj-lt"/>
                <a:ea typeface="+mj-ea"/>
                <a:cs typeface="+mj-cs"/>
              </a:rPr>
              <a:t>【学习聚焦】</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1．社会信息化使世界各国更加相互依存、相互影响。文化多样性是人类文明进步的重要动力之一；</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2．进入21世纪，国际局势总体趋于缓和，追求和平与发展是世界各国人民的共同愿望；</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3．面对全球性问题的挑战，各国人民应携手解决和平、发展、安全等难题；</a:t>
            </a:r>
            <a:endParaRPr lang="zh-CN" altLang="en-US" sz="2400" dirty="0">
              <a:solidFill>
                <a:schemeClr val="accent3"/>
              </a:solidFill>
              <a:latin typeface="+mj-lt"/>
              <a:ea typeface="+mj-ea"/>
              <a:cs typeface="+mj-cs"/>
            </a:endParaRPr>
          </a:p>
          <a:p>
            <a:pPr>
              <a:lnSpc>
                <a:spcPct val="90000"/>
              </a:lnSpc>
              <a:spcAft>
                <a:spcPts val="600"/>
              </a:spcAft>
            </a:pPr>
            <a:r>
              <a:rPr lang="zh-CN" altLang="en-US" sz="2400" dirty="0">
                <a:solidFill>
                  <a:schemeClr val="accent3"/>
                </a:solidFill>
                <a:latin typeface="+mj-lt"/>
                <a:ea typeface="+mj-ea"/>
                <a:cs typeface="+mj-cs"/>
              </a:rPr>
              <a:t>4．构建人类命运共同体，是中国对世界和平与发展、对全球治理体系改革与建设提供的中国方案。</a:t>
            </a:r>
            <a:endParaRPr lang="zh-CN" altLang="en-US" sz="2400" dirty="0">
              <a:solidFill>
                <a:schemeClr val="accent3"/>
              </a:solidFill>
              <a:latin typeface="+mj-lt"/>
              <a:ea typeface="+mj-ea"/>
              <a:cs typeface="+mj-cs"/>
            </a:endParaRPr>
          </a:p>
        </p:txBody>
      </p:sp>
      <p:sp>
        <p:nvSpPr>
          <p:cNvPr id="12" name="文本框 11"/>
          <p:cNvSpPr txBox="1"/>
          <p:nvPr/>
        </p:nvSpPr>
        <p:spPr>
          <a:xfrm>
            <a:off x="6666657" y="1056086"/>
            <a:ext cx="5457051" cy="953135"/>
          </a:xfrm>
          <a:prstGeom prst="rect">
            <a:avLst/>
          </a:prstGeom>
          <a:noFill/>
        </p:spPr>
        <p:txBody>
          <a:bodyPr wrap="square">
            <a:spAutoFit/>
          </a:bodyPr>
          <a:lstStyle/>
          <a:p>
            <a:pPr algn="ctr"/>
            <a:r>
              <a:rPr lang="zh-CN" altLang="en-US" sz="2800" b="0" i="0" u="none" strike="noStrike" dirty="0">
                <a:solidFill>
                  <a:schemeClr val="accent3"/>
                </a:solidFill>
                <a:latin typeface="+mj-lt"/>
                <a:ea typeface="+mj-ea"/>
                <a:cs typeface="+mj-cs"/>
              </a:rPr>
              <a:t>《纲要》（下）第23课</a:t>
            </a:r>
            <a:endParaRPr lang="zh-CN" altLang="en-US" sz="2800" b="0" i="0" u="none" strike="noStrike" dirty="0">
              <a:solidFill>
                <a:schemeClr val="accent3"/>
              </a:solidFill>
              <a:latin typeface="+mj-lt"/>
              <a:ea typeface="+mj-ea"/>
              <a:cs typeface="+mj-cs"/>
            </a:endParaRPr>
          </a:p>
          <a:p>
            <a:pPr algn="ctr"/>
            <a:r>
              <a:rPr lang="zh-CN" altLang="en-US" sz="2800" b="0" i="0" u="none" strike="noStrike" dirty="0">
                <a:solidFill>
                  <a:schemeClr val="accent3"/>
                </a:solidFill>
                <a:latin typeface="+mj-lt"/>
                <a:ea typeface="+mj-ea"/>
                <a:cs typeface="+mj-cs"/>
              </a:rPr>
              <a:t>和平发展合作共赢的历史潮流</a:t>
            </a:r>
            <a:r>
              <a:rPr lang="zh-CN" altLang="en-US" sz="2800" dirty="0">
                <a:solidFill>
                  <a:schemeClr val="accent3"/>
                </a:solidFill>
                <a:latin typeface="+mj-lt"/>
                <a:ea typeface="+mj-ea"/>
                <a:cs typeface="+mj-cs"/>
              </a:rPr>
              <a:t> </a:t>
            </a:r>
            <a:endParaRPr lang="zh-CN" altLang="en-US" sz="2800" dirty="0">
              <a:solidFill>
                <a:schemeClr val="accent3"/>
              </a:solidFill>
              <a:latin typeface="+mj-lt"/>
              <a:ea typeface="+mj-ea"/>
              <a:cs typeface="+mj-cs"/>
            </a:endParaRPr>
          </a:p>
        </p:txBody>
      </p:sp>
      <p:sp>
        <p:nvSpPr>
          <p:cNvPr id="3" name="矩形 2"/>
          <p:cNvSpPr/>
          <p:nvPr>
            <p:custDataLst>
              <p:tags r:id="rId1"/>
            </p:custDataLst>
          </p:nvPr>
        </p:nvSpPr>
        <p:spPr>
          <a:xfrm>
            <a:off x="6016942" y="4343401"/>
            <a:ext cx="5988050" cy="17907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68291" y="1917700"/>
            <a:ext cx="4524875" cy="3022600"/>
          </a:xfrm>
          <a:prstGeom prst="rect">
            <a:avLst/>
          </a:prstGeom>
          <a:ln w="38100">
            <a:solidFill>
              <a:schemeClr val="accent4">
                <a:lumMod val="75000"/>
              </a:schemeClr>
            </a:solidFill>
          </a:ln>
        </p:spPr>
      </p:pic>
      <p:pic>
        <p:nvPicPr>
          <p:cNvPr id="9" name="图片 8"/>
          <p:cNvPicPr>
            <a:picLocks noChangeAspect="1"/>
          </p:cNvPicPr>
          <p:nvPr/>
        </p:nvPicPr>
        <p:blipFill>
          <a:blip r:embed="rId3"/>
          <a:stretch>
            <a:fillRect/>
          </a:stretch>
        </p:blipFill>
        <p:spPr>
          <a:xfrm>
            <a:off x="4638570" y="1917700"/>
            <a:ext cx="1422559" cy="3022600"/>
          </a:xfrm>
          <a:prstGeom prst="rect">
            <a:avLst/>
          </a:prstGeom>
          <a:ln w="38100">
            <a:solidFill>
              <a:schemeClr val="accent4">
                <a:lumMod val="75000"/>
              </a:schemeClr>
            </a:solidFill>
          </a:ln>
        </p:spPr>
      </p:pic>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7895" y="1834515"/>
            <a:ext cx="10516529" cy="1325563"/>
          </a:xfrm>
        </p:spPr>
        <p:txBody>
          <a:bodyPr>
            <a:normAutofit/>
          </a:bodyPr>
          <a:lstStyle/>
          <a:p>
            <a:r>
              <a:rPr lang="zh-CN" altLang="en-US"/>
              <a:t>（二）</a:t>
            </a:r>
            <a:r>
              <a:rPr lang="zh-CN" altLang="en-US">
                <a:sym typeface="+mn-ea"/>
              </a:rPr>
              <a:t>怎么考及考到什么难度</a:t>
            </a:r>
            <a:endParaRPr lang="en-US" altLang="zh-CN"/>
          </a:p>
        </p:txBody>
      </p:sp>
      <p:pic>
        <p:nvPicPr>
          <p:cNvPr id="5" name="图片 4" descr="徽标_副本"/>
          <p:cNvPicPr>
            <a:picLocks noChangeAspect="1"/>
          </p:cNvPicPr>
          <p:nvPr>
            <p:custDataLst>
              <p:tags r:id="rId1"/>
            </p:custDataLst>
          </p:nvPr>
        </p:nvPicPr>
        <p:blipFill>
          <a:blip r:embed="rId2">
            <a:alphaModFix amt="7000"/>
          </a:blip>
          <a:stretch>
            <a:fillRect/>
          </a:stretch>
        </p:blipFill>
        <p:spPr>
          <a:xfrm>
            <a:off x="2877185" y="-180340"/>
            <a:ext cx="7058025" cy="6870700"/>
          </a:xfrm>
          <a:prstGeom prst="rect">
            <a:avLst/>
          </a:prstGeom>
        </p:spPr>
      </p:pic>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custDataLst>
              <p:tags r:id="rId1"/>
            </p:custDataLst>
          </p:nvPr>
        </p:nvSpPr>
        <p:spPr>
          <a:xfrm>
            <a:off x="737235" y="320040"/>
            <a:ext cx="10515600" cy="768350"/>
          </a:xfrm>
          <a:prstGeom prst="rect">
            <a:avLst/>
          </a:prstGeom>
        </p:spPr>
        <p:txBody>
          <a:bodyPr vert="horz" lIns="91440" tIns="45720" rIns="91440" bIns="45720" rtlCol="0" anchor="ctr">
            <a:normAutofit lnSpcReduction="20000"/>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pPr algn="ctr"/>
            <a:r>
              <a:rPr lang="zh-CN" altLang="en-US" sz="4400" kern="1200" dirty="0">
                <a:latin typeface="+mj-lt"/>
                <a:ea typeface="+mj-ea"/>
                <a:cs typeface="+mj-cs"/>
              </a:rPr>
              <a:t>试卷分析——</a:t>
            </a:r>
            <a:r>
              <a:rPr lang="zh-CN" altLang="en-US">
                <a:sym typeface="+mn-ea"/>
              </a:rPr>
              <a:t>情境分析</a:t>
            </a:r>
            <a:endParaRPr lang="zh-CN" altLang="en-US" sz="4400" kern="1200" dirty="0">
              <a:solidFill>
                <a:schemeClr val="tx1"/>
              </a:solidFill>
              <a:latin typeface="+mj-lt"/>
              <a:ea typeface="+mj-ea"/>
              <a:cs typeface="+mj-cs"/>
            </a:endParaRPr>
          </a:p>
        </p:txBody>
      </p:sp>
      <p:graphicFrame>
        <p:nvGraphicFramePr>
          <p:cNvPr id="6" name="表格 5"/>
          <p:cNvGraphicFramePr/>
          <p:nvPr>
            <p:custDataLst>
              <p:tags r:id="rId2"/>
            </p:custDataLst>
          </p:nvPr>
        </p:nvGraphicFramePr>
        <p:xfrm>
          <a:off x="284480" y="995680"/>
          <a:ext cx="3710940" cy="2413635"/>
        </p:xfrm>
        <a:graphic>
          <a:graphicData uri="http://schemas.openxmlformats.org/drawingml/2006/table">
            <a:tbl>
              <a:tblPr firstRow="1" bandRow="1">
                <a:tableStyleId>{616DA210-FB5B-4158-B5E0-FEB733F419BA}</a:tableStyleId>
              </a:tblPr>
              <a:tblGrid>
                <a:gridCol w="1855470"/>
                <a:gridCol w="1855470"/>
              </a:tblGrid>
              <a:tr h="518160">
                <a:tc>
                  <a:txBody>
                    <a:bodyPr/>
                    <a:lstStyle/>
                    <a:p>
                      <a:pPr indent="0" algn="ctr">
                        <a:buNone/>
                      </a:pPr>
                      <a:r>
                        <a:rPr lang="zh-CN" sz="2400" dirty="0"/>
                        <a:t>试题难度</a:t>
                      </a:r>
                      <a:endParaRPr lang="zh-CN" altLang="en-US" sz="2400" dirty="0"/>
                    </a:p>
                  </a:txBody>
                  <a:tcPr marL="12700" marR="12700" marT="12700" anchor="ctr"/>
                </a:tc>
                <a:tc>
                  <a:txBody>
                    <a:bodyPr/>
                    <a:lstStyle/>
                    <a:p>
                      <a:pPr indent="0" algn="ctr">
                        <a:buNone/>
                      </a:pPr>
                      <a:r>
                        <a:rPr lang="zh-CN" altLang="en-US" sz="2400"/>
                        <a:t>四川</a:t>
                      </a:r>
                      <a:r>
                        <a:rPr lang="en-US" altLang="zh-CN" sz="2400"/>
                        <a:t>2023</a:t>
                      </a:r>
                      <a:endParaRPr lang="en-US" altLang="zh-CN" sz="2400"/>
                    </a:p>
                  </a:txBody>
                  <a:tcPr marL="12700" marR="12700" marT="12700" anchor="ctr"/>
                </a:tc>
              </a:tr>
              <a:tr h="414020">
                <a:tc>
                  <a:txBody>
                    <a:bodyPr/>
                    <a:lstStyle/>
                    <a:p>
                      <a:pPr indent="0" algn="ctr">
                        <a:buNone/>
                      </a:pPr>
                      <a:r>
                        <a:rPr lang="zh-CN" sz="2400"/>
                        <a:t>学习情境</a:t>
                      </a:r>
                      <a:endParaRPr lang="zh-CN" sz="2400"/>
                    </a:p>
                  </a:txBody>
                  <a:tcPr marL="12700" marR="12700" marT="12700" anchor="b"/>
                </a:tc>
                <a:tc>
                  <a:txBody>
                    <a:bodyPr/>
                    <a:lstStyle/>
                    <a:p>
                      <a:pPr indent="0" algn="ctr">
                        <a:buNone/>
                      </a:pPr>
                      <a:r>
                        <a:rPr lang="en-US" sz="2400"/>
                        <a:t>33</a:t>
                      </a:r>
                      <a:r>
                        <a:rPr lang="zh-CN" altLang="en-US" sz="2400"/>
                        <a:t>道</a:t>
                      </a:r>
                      <a:endParaRPr lang="zh-CN" altLang="en-US" sz="2400"/>
                    </a:p>
                  </a:txBody>
                  <a:tcPr marL="12700" marR="12700" marT="12700" anchor="b"/>
                </a:tc>
              </a:tr>
              <a:tr h="434975">
                <a:tc>
                  <a:txBody>
                    <a:bodyPr/>
                    <a:lstStyle/>
                    <a:p>
                      <a:pPr indent="0" algn="ctr">
                        <a:buNone/>
                      </a:pPr>
                      <a:r>
                        <a:rPr lang="zh-CN" altLang="en-US" sz="2400" dirty="0"/>
                        <a:t>生活情境</a:t>
                      </a:r>
                      <a:endParaRPr lang="zh-CN" altLang="en-US" sz="2400" dirty="0"/>
                    </a:p>
                  </a:txBody>
                  <a:tcPr marL="12700" marR="12700" marT="12700" anchor="b"/>
                </a:tc>
                <a:tc>
                  <a:txBody>
                    <a:bodyPr/>
                    <a:lstStyle/>
                    <a:p>
                      <a:pPr indent="0" algn="ctr">
                        <a:buNone/>
                      </a:pPr>
                      <a:endParaRPr lang="zh-CN" altLang="en-US" sz="2400"/>
                    </a:p>
                  </a:txBody>
                  <a:tcPr marL="12700" marR="12700" marT="12700" anchor="b"/>
                </a:tc>
              </a:tr>
              <a:tr h="518160">
                <a:tc>
                  <a:txBody>
                    <a:bodyPr/>
                    <a:lstStyle/>
                    <a:p>
                      <a:pPr indent="0" algn="ctr">
                        <a:buNone/>
                      </a:pPr>
                      <a:r>
                        <a:rPr lang="zh-CN" altLang="en-US" sz="2400"/>
                        <a:t>社会情境</a:t>
                      </a:r>
                      <a:endParaRPr lang="zh-CN" altLang="en-US" sz="2400"/>
                    </a:p>
                  </a:txBody>
                  <a:tcPr marL="12700" marR="12700" marT="12700" anchor="b"/>
                </a:tc>
                <a:tc>
                  <a:txBody>
                    <a:bodyPr/>
                    <a:lstStyle/>
                    <a:p>
                      <a:pPr indent="0" algn="ctr">
                        <a:buNone/>
                      </a:pPr>
                      <a:endParaRPr lang="zh-CN" altLang="en-US" sz="2400"/>
                    </a:p>
                  </a:txBody>
                  <a:tcPr marL="12700" marR="12700" marT="12700" anchor="b"/>
                </a:tc>
              </a:tr>
              <a:tr h="518160">
                <a:tc>
                  <a:txBody>
                    <a:bodyPr/>
                    <a:lstStyle/>
                    <a:p>
                      <a:pPr indent="0" algn="ctr">
                        <a:buNone/>
                      </a:pPr>
                      <a:r>
                        <a:rPr lang="zh-CN" altLang="en-US" sz="2400"/>
                        <a:t>学术情境</a:t>
                      </a:r>
                      <a:endParaRPr lang="zh-CN" altLang="en-US" sz="2400"/>
                    </a:p>
                  </a:txBody>
                  <a:tcPr marL="12700" marR="12700" marT="12700" anchor="b"/>
                </a:tc>
                <a:tc>
                  <a:txBody>
                    <a:bodyPr/>
                    <a:lstStyle/>
                    <a:p>
                      <a:pPr indent="0" algn="ctr">
                        <a:buNone/>
                      </a:pPr>
                      <a:r>
                        <a:rPr lang="en-US" altLang="zh-CN" sz="2400" dirty="0"/>
                        <a:t>1</a:t>
                      </a:r>
                      <a:r>
                        <a:rPr lang="zh-CN" altLang="en-US" sz="2400" dirty="0"/>
                        <a:t>道</a:t>
                      </a:r>
                      <a:endParaRPr lang="zh-CN" altLang="en-US" sz="2400" dirty="0"/>
                    </a:p>
                  </a:txBody>
                  <a:tcPr marL="12700" marR="12700" marT="12700" anchor="b"/>
                </a:tc>
              </a:tr>
            </a:tbl>
          </a:graphicData>
        </a:graphic>
      </p:graphicFrame>
      <p:sp>
        <p:nvSpPr>
          <p:cNvPr id="7" name="文本框 6"/>
          <p:cNvSpPr txBox="1"/>
          <p:nvPr/>
        </p:nvSpPr>
        <p:spPr>
          <a:xfrm>
            <a:off x="5031105" y="2890520"/>
            <a:ext cx="6128385" cy="1446550"/>
          </a:xfrm>
          <a:prstGeom prst="rect">
            <a:avLst/>
          </a:prstGeom>
          <a:noFill/>
        </p:spPr>
        <p:txBody>
          <a:bodyPr wrap="square" rtlCol="0" anchor="t">
            <a:spAutoFit/>
          </a:bodyPr>
          <a:lstStyle/>
          <a:p>
            <a:pPr indent="0" algn="ctr">
              <a:buNone/>
            </a:pPr>
            <a:r>
              <a:rPr lang="zh-CN" altLang="en-US" sz="4400" dirty="0">
                <a:solidFill>
                  <a:schemeClr val="accent3"/>
                </a:solidFill>
                <a:latin typeface="+mj-lt"/>
                <a:ea typeface="+mj-ea"/>
                <a:cs typeface="+mj-cs"/>
                <a:sym typeface="+mn-ea"/>
              </a:rPr>
              <a:t>都</a:t>
            </a:r>
            <a:r>
              <a:rPr lang="zh-CN" altLang="en-US" sz="3600" dirty="0">
                <a:solidFill>
                  <a:schemeClr val="accent3"/>
                </a:solidFill>
                <a:latin typeface="+mj-lt"/>
                <a:ea typeface="+mj-ea"/>
                <a:cs typeface="+mj-cs"/>
                <a:sym typeface="+mn-ea"/>
              </a:rPr>
              <a:t>有情境设置</a:t>
            </a:r>
            <a:endParaRPr lang="zh-CN" altLang="en-US" sz="3600" dirty="0">
              <a:solidFill>
                <a:schemeClr val="accent3"/>
              </a:solidFill>
              <a:latin typeface="+mj-lt"/>
              <a:ea typeface="+mj-ea"/>
              <a:cs typeface="+mj-cs"/>
              <a:sym typeface="+mn-ea"/>
            </a:endParaRPr>
          </a:p>
          <a:p>
            <a:pPr indent="0" algn="ctr">
              <a:buNone/>
            </a:pPr>
            <a:r>
              <a:rPr lang="zh-CN" altLang="en-US" sz="4400" dirty="0">
                <a:solidFill>
                  <a:schemeClr val="accent3"/>
                </a:solidFill>
                <a:latin typeface="+mj-lt"/>
                <a:ea typeface="+mj-ea"/>
                <a:cs typeface="+mj-cs"/>
                <a:sym typeface="+mn-ea"/>
              </a:rPr>
              <a:t>学</a:t>
            </a:r>
            <a:r>
              <a:rPr lang="zh-CN" altLang="en-US" sz="3600" dirty="0">
                <a:solidFill>
                  <a:schemeClr val="accent3"/>
                </a:solidFill>
                <a:latin typeface="+mj-lt"/>
                <a:ea typeface="+mj-ea"/>
                <a:cs typeface="+mj-cs"/>
                <a:sym typeface="+mn-ea"/>
              </a:rPr>
              <a:t>习情境为主</a:t>
            </a:r>
            <a:endParaRPr lang="zh-CN" altLang="en-US" sz="3600" dirty="0">
              <a:solidFill>
                <a:schemeClr val="accent3"/>
              </a:solidFill>
              <a:latin typeface="+mj-lt"/>
              <a:ea typeface="+mj-ea"/>
              <a:cs typeface="+mj-cs"/>
              <a:sym typeface="+mn-ea"/>
            </a:endParaRPr>
          </a:p>
        </p:txBody>
      </p:sp>
      <p:graphicFrame>
        <p:nvGraphicFramePr>
          <p:cNvPr id="3" name="表格 2"/>
          <p:cNvGraphicFramePr/>
          <p:nvPr>
            <p:custDataLst>
              <p:tags r:id="rId3"/>
            </p:custDataLst>
          </p:nvPr>
        </p:nvGraphicFramePr>
        <p:xfrm>
          <a:off x="284480" y="3533775"/>
          <a:ext cx="3710940" cy="2355215"/>
        </p:xfrm>
        <a:graphic>
          <a:graphicData uri="http://schemas.openxmlformats.org/drawingml/2006/table">
            <a:tbl>
              <a:tblPr firstRow="1" bandRow="1">
                <a:tableStyleId>{8799B23B-EC83-4686-B30A-512413B5E67A}</a:tableStyleId>
              </a:tblPr>
              <a:tblGrid>
                <a:gridCol w="1855470"/>
                <a:gridCol w="1855470"/>
              </a:tblGrid>
              <a:tr h="586105">
                <a:tc>
                  <a:txBody>
                    <a:bodyPr/>
                    <a:lstStyle/>
                    <a:p>
                      <a:pPr indent="0" algn="ctr">
                        <a:buNone/>
                      </a:pPr>
                      <a:r>
                        <a:rPr lang="zh-CN" sz="2400" dirty="0"/>
                        <a:t>试题难度</a:t>
                      </a:r>
                      <a:endParaRPr lang="zh-CN" altLang="en-US" sz="2400" dirty="0"/>
                    </a:p>
                  </a:txBody>
                  <a:tcPr marL="12700" marR="12700" marT="12700" anchor="ctr"/>
                </a:tc>
                <a:tc>
                  <a:txBody>
                    <a:bodyPr/>
                    <a:lstStyle/>
                    <a:p>
                      <a:pPr indent="0" algn="ctr">
                        <a:buNone/>
                      </a:pPr>
                      <a:r>
                        <a:rPr lang="zh-CN" sz="2400"/>
                        <a:t>北京</a:t>
                      </a:r>
                      <a:r>
                        <a:rPr lang="en-US" altLang="zh-CN" sz="2400"/>
                        <a:t>2023</a:t>
                      </a:r>
                      <a:endParaRPr lang="en-US" altLang="zh-CN" sz="2400"/>
                    </a:p>
                  </a:txBody>
                  <a:tcPr marL="12700" marR="12700" marT="12700" anchor="ctr"/>
                </a:tc>
              </a:tr>
              <a:tr h="396875">
                <a:tc>
                  <a:txBody>
                    <a:bodyPr/>
                    <a:lstStyle/>
                    <a:p>
                      <a:pPr indent="0" algn="ctr">
                        <a:buNone/>
                      </a:pPr>
                      <a:r>
                        <a:rPr lang="zh-CN" sz="2400" dirty="0"/>
                        <a:t>学习情境</a:t>
                      </a:r>
                      <a:endParaRPr lang="zh-CN" sz="2400" dirty="0"/>
                    </a:p>
                  </a:txBody>
                  <a:tcPr marL="12700" marR="12700" marT="12700" anchor="b"/>
                </a:tc>
                <a:tc>
                  <a:txBody>
                    <a:bodyPr/>
                    <a:lstStyle/>
                    <a:p>
                      <a:pPr indent="0" algn="ctr">
                        <a:buNone/>
                      </a:pPr>
                      <a:r>
                        <a:rPr lang="en-US" sz="2400"/>
                        <a:t>41</a:t>
                      </a:r>
                      <a:r>
                        <a:rPr lang="zh-CN" altLang="en-US" sz="2400"/>
                        <a:t>道</a:t>
                      </a:r>
                      <a:endParaRPr lang="zh-CN" altLang="en-US" sz="2400"/>
                    </a:p>
                  </a:txBody>
                  <a:tcPr marL="12700" marR="12700" marT="12700" anchor="b"/>
                </a:tc>
              </a:tr>
              <a:tr h="292100">
                <a:tc>
                  <a:txBody>
                    <a:bodyPr/>
                    <a:lstStyle/>
                    <a:p>
                      <a:pPr indent="0" algn="ctr">
                        <a:buNone/>
                      </a:pPr>
                      <a:r>
                        <a:rPr lang="zh-CN" altLang="en-US" sz="2400"/>
                        <a:t>生活情境</a:t>
                      </a:r>
                      <a:endParaRPr lang="zh-CN" altLang="en-US" sz="2400"/>
                    </a:p>
                  </a:txBody>
                  <a:tcPr marL="12700" marR="12700" marT="12700" anchor="b"/>
                </a:tc>
                <a:tc>
                  <a:txBody>
                    <a:bodyPr/>
                    <a:lstStyle/>
                    <a:p>
                      <a:pPr indent="0" algn="ctr">
                        <a:buNone/>
                      </a:pPr>
                      <a:endParaRPr lang="zh-CN" altLang="en-US" sz="2400" dirty="0"/>
                    </a:p>
                  </a:txBody>
                  <a:tcPr marL="12700" marR="12700" marT="12700" anchor="b"/>
                </a:tc>
              </a:tr>
              <a:tr h="318770">
                <a:tc>
                  <a:txBody>
                    <a:bodyPr/>
                    <a:lstStyle/>
                    <a:p>
                      <a:pPr indent="0" algn="ctr">
                        <a:buNone/>
                      </a:pPr>
                      <a:r>
                        <a:rPr lang="zh-CN" altLang="en-US" sz="2400"/>
                        <a:t>社会情境</a:t>
                      </a:r>
                      <a:endParaRPr lang="zh-CN" altLang="en-US" sz="2400"/>
                    </a:p>
                  </a:txBody>
                  <a:tcPr marL="12700" marR="12700" marT="12700" anchor="b"/>
                </a:tc>
                <a:tc>
                  <a:txBody>
                    <a:bodyPr/>
                    <a:lstStyle/>
                    <a:p>
                      <a:pPr indent="0" algn="ctr">
                        <a:buNone/>
                      </a:pPr>
                      <a:endParaRPr lang="zh-CN" altLang="en-US" sz="2400" dirty="0"/>
                    </a:p>
                  </a:txBody>
                  <a:tcPr marL="12700" marR="12700" marT="12700" anchor="b"/>
                </a:tc>
              </a:tr>
              <a:tr h="496570">
                <a:tc>
                  <a:txBody>
                    <a:bodyPr/>
                    <a:lstStyle/>
                    <a:p>
                      <a:pPr indent="0" algn="ctr">
                        <a:buNone/>
                      </a:pPr>
                      <a:r>
                        <a:rPr lang="zh-CN" altLang="en-US" sz="2400"/>
                        <a:t>学术情境</a:t>
                      </a:r>
                      <a:endParaRPr lang="zh-CN" altLang="en-US" sz="2400"/>
                    </a:p>
                  </a:txBody>
                  <a:tcPr marL="12700" marR="12700" marT="12700" anchor="b"/>
                </a:tc>
                <a:tc>
                  <a:txBody>
                    <a:bodyPr/>
                    <a:lstStyle/>
                    <a:p>
                      <a:pPr indent="0" algn="ctr">
                        <a:buNone/>
                      </a:pPr>
                      <a:r>
                        <a:rPr lang="en-US" altLang="zh-CN" sz="2400" dirty="0"/>
                        <a:t>1</a:t>
                      </a:r>
                      <a:r>
                        <a:rPr lang="zh-CN" altLang="en-US" sz="2400" dirty="0"/>
                        <a:t>道</a:t>
                      </a:r>
                      <a:endParaRPr lang="zh-CN" altLang="en-US" sz="2400" dirty="0"/>
                    </a:p>
                  </a:txBody>
                  <a:tcPr marL="12700" marR="12700" marT="12700" anchor="b"/>
                </a:tc>
              </a:tr>
            </a:tbl>
          </a:graphicData>
        </a:graphic>
      </p:graphicFrame>
      <p:pic>
        <p:nvPicPr>
          <p:cNvPr id="5" name="图片 4"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155575" y="454660"/>
            <a:ext cx="11442700" cy="4730750"/>
          </a:xfrm>
        </p:spPr>
        <p:txBody>
          <a:bodyPr>
            <a:noAutofit/>
          </a:bodyPr>
          <a:lstStyle/>
          <a:p>
            <a:pPr marL="0" indent="0">
              <a:buNone/>
            </a:pPr>
            <a:r>
              <a:rPr lang="zh-CN" altLang="en-US" sz="4400" dirty="0"/>
              <a:t>我</a:t>
            </a:r>
            <a:r>
              <a:rPr lang="zh-CN" altLang="en-US" sz="3600" dirty="0"/>
              <a:t>们资料梳理的维度</a:t>
            </a:r>
            <a:endParaRPr lang="zh-CN" altLang="en-US" sz="2400" dirty="0"/>
          </a:p>
          <a:p>
            <a:pPr marL="0" indent="0">
              <a:buNone/>
            </a:pPr>
            <a:r>
              <a:rPr lang="en-US" altLang="zh-CN" sz="3200" dirty="0"/>
              <a:t>	</a:t>
            </a:r>
            <a:r>
              <a:rPr lang="zh-CN" altLang="en-US" sz="3200" b="1" dirty="0">
                <a:solidFill>
                  <a:srgbClr val="FF0000"/>
                </a:solidFill>
              </a:rPr>
              <a:t>考什么</a:t>
            </a:r>
            <a:r>
              <a:rPr lang="zh-CN" altLang="en-US" sz="3200" dirty="0"/>
              <a:t>：中外比例；古近现比例；</a:t>
            </a:r>
            <a:r>
              <a:rPr lang="zh-CN" altLang="en-US" sz="3200" dirty="0">
                <a:sym typeface="+mn-ea"/>
              </a:rPr>
              <a:t>试题具体考查知识点；</a:t>
            </a:r>
            <a:endParaRPr lang="zh-CN" altLang="en-US" sz="3200" dirty="0">
              <a:sym typeface="+mn-ea"/>
            </a:endParaRPr>
          </a:p>
          <a:p>
            <a:pPr marL="0" indent="0">
              <a:buNone/>
            </a:pPr>
            <a:r>
              <a:rPr lang="zh-CN" altLang="en-US" sz="3200" dirty="0">
                <a:sym typeface="+mn-ea"/>
              </a:rPr>
              <a:t> </a:t>
            </a:r>
            <a:r>
              <a:rPr lang="en-US" altLang="zh-CN" sz="3200" dirty="0">
                <a:sym typeface="+mn-ea"/>
              </a:rPr>
              <a:t>                     </a:t>
            </a:r>
            <a:r>
              <a:rPr lang="zh-CN" altLang="en-US" sz="3200" dirty="0">
                <a:sym typeface="+mn-ea"/>
              </a:rPr>
              <a:t>各课时内容考查分析；课标内容考查聚焦；</a:t>
            </a:r>
            <a:endParaRPr lang="zh-CN" altLang="en-US" sz="3200" dirty="0">
              <a:sym typeface="+mn-ea"/>
            </a:endParaRPr>
          </a:p>
          <a:p>
            <a:pPr marL="0" indent="0">
              <a:buNone/>
            </a:pPr>
            <a:r>
              <a:rPr lang="zh-CN" altLang="en-US" sz="3200" dirty="0">
                <a:sym typeface="+mn-ea"/>
              </a:rPr>
              <a:t> </a:t>
            </a:r>
            <a:r>
              <a:rPr lang="en-US" altLang="zh-CN" sz="3200" dirty="0">
                <a:sym typeface="+mn-ea"/>
              </a:rPr>
              <a:t>                     </a:t>
            </a:r>
            <a:r>
              <a:rPr lang="zh-CN" altLang="en-US" sz="3200" dirty="0">
                <a:sym typeface="+mn-ea"/>
              </a:rPr>
              <a:t>材料题专题分析聚焦。</a:t>
            </a:r>
            <a:endParaRPr lang="zh-CN" altLang="en-US" sz="3200" dirty="0"/>
          </a:p>
          <a:p>
            <a:pPr marL="0" indent="0">
              <a:buNone/>
            </a:pPr>
            <a:r>
              <a:rPr lang="en-US" altLang="zh-CN" sz="3200" dirty="0"/>
              <a:t>	</a:t>
            </a:r>
            <a:r>
              <a:rPr lang="zh-CN" altLang="en-US" sz="3200" b="1" dirty="0">
                <a:solidFill>
                  <a:srgbClr val="FF0000"/>
                </a:solidFill>
              </a:rPr>
              <a:t>怎么考</a:t>
            </a:r>
            <a:r>
              <a:rPr lang="zh-CN" altLang="en-US" sz="3200" dirty="0"/>
              <a:t>：</a:t>
            </a:r>
            <a:r>
              <a:rPr lang="zh-CN" altLang="en-US" sz="3200" dirty="0">
                <a:sym typeface="+mn-ea"/>
              </a:rPr>
              <a:t>情境类型；情境</a:t>
            </a:r>
            <a:r>
              <a:rPr lang="zh-CN" altLang="en-US" sz="3200" dirty="0"/>
              <a:t>材料呈现方式；设问方式；分值。</a:t>
            </a:r>
            <a:endParaRPr lang="zh-CN" altLang="en-US" sz="3200" dirty="0"/>
          </a:p>
          <a:p>
            <a:pPr marL="0" indent="0">
              <a:buNone/>
            </a:pPr>
            <a:r>
              <a:rPr lang="en-US" altLang="zh-CN" sz="3200" dirty="0"/>
              <a:t>	</a:t>
            </a:r>
            <a:r>
              <a:rPr lang="zh-CN" altLang="en-US" sz="3200" b="1" dirty="0">
                <a:solidFill>
                  <a:srgbClr val="FF0000"/>
                </a:solidFill>
              </a:rPr>
              <a:t>考到什么程度</a:t>
            </a:r>
            <a:r>
              <a:rPr lang="zh-CN" altLang="en-US" sz="3200" dirty="0"/>
              <a:t>：难度系数；典型例题解析。</a:t>
            </a:r>
            <a:endParaRPr lang="zh-CN" altLang="en-US" sz="3200" dirty="0"/>
          </a:p>
        </p:txBody>
      </p:sp>
      <p:cxnSp>
        <p:nvCxnSpPr>
          <p:cNvPr id="2" name="直接连接符 1"/>
          <p:cNvCxnSpPr/>
          <p:nvPr/>
        </p:nvCxnSpPr>
        <p:spPr>
          <a:xfrm>
            <a:off x="299102" y="1248675"/>
            <a:ext cx="4191713"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93725" y="1486599"/>
            <a:ext cx="525183" cy="425992"/>
            <a:chOff x="593725" y="1486599"/>
            <a:chExt cx="525183" cy="425992"/>
          </a:xfrm>
        </p:grpSpPr>
        <p:sp>
          <p:nvSpPr>
            <p:cNvPr id="6" name="矩形 5"/>
            <p:cNvSpPr/>
            <p:nvPr/>
          </p:nvSpPr>
          <p:spPr bwMode="auto">
            <a:xfrm>
              <a:off x="593725" y="1486599"/>
              <a:ext cx="492126" cy="42599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7" name="文本框 83"/>
            <p:cNvSpPr txBox="1">
              <a:spLocks noChangeArrowheads="1"/>
            </p:cNvSpPr>
            <p:nvPr/>
          </p:nvSpPr>
          <p:spPr bwMode="auto">
            <a:xfrm>
              <a:off x="640519" y="1499440"/>
              <a:ext cx="478389" cy="4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en-US" altLang="zh-CN" sz="2000" dirty="0">
                  <a:solidFill>
                    <a:schemeClr val="bg1"/>
                  </a:solidFill>
                  <a:latin typeface="Impact" panose="020B0806030902050204" pitchFamily="34" charset="0"/>
                </a:rPr>
                <a:t>01</a:t>
              </a:r>
              <a:endParaRPr lang="zh-CN" altLang="en-US" sz="2000" dirty="0">
                <a:solidFill>
                  <a:schemeClr val="bg1"/>
                </a:solidFill>
                <a:latin typeface="Impact" panose="020B0806030902050204" pitchFamily="34" charset="0"/>
              </a:endParaRPr>
            </a:p>
          </p:txBody>
        </p:sp>
      </p:grpSp>
      <p:grpSp>
        <p:nvGrpSpPr>
          <p:cNvPr id="11" name="组合 10"/>
          <p:cNvGrpSpPr/>
          <p:nvPr/>
        </p:nvGrpSpPr>
        <p:grpSpPr>
          <a:xfrm>
            <a:off x="593725" y="3660080"/>
            <a:ext cx="525183" cy="425992"/>
            <a:chOff x="593725" y="1486599"/>
            <a:chExt cx="525183" cy="425992"/>
          </a:xfrm>
        </p:grpSpPr>
        <p:sp>
          <p:nvSpPr>
            <p:cNvPr id="12" name="矩形 11"/>
            <p:cNvSpPr/>
            <p:nvPr/>
          </p:nvSpPr>
          <p:spPr bwMode="auto">
            <a:xfrm>
              <a:off x="593725" y="1486599"/>
              <a:ext cx="492126" cy="4259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13" name="文本框 83"/>
            <p:cNvSpPr txBox="1">
              <a:spLocks noChangeArrowheads="1"/>
            </p:cNvSpPr>
            <p:nvPr/>
          </p:nvSpPr>
          <p:spPr bwMode="auto">
            <a:xfrm>
              <a:off x="640519" y="1499440"/>
              <a:ext cx="478389" cy="4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en-US" altLang="zh-CN" sz="2000" dirty="0">
                  <a:solidFill>
                    <a:schemeClr val="bg1"/>
                  </a:solidFill>
                  <a:latin typeface="Impact" panose="020B0806030902050204" pitchFamily="34" charset="0"/>
                </a:rPr>
                <a:t>02</a:t>
              </a:r>
              <a:endParaRPr lang="zh-CN" altLang="en-US" sz="2000" dirty="0">
                <a:solidFill>
                  <a:schemeClr val="bg1"/>
                </a:solidFill>
                <a:latin typeface="Impact" panose="020B0806030902050204" pitchFamily="34" charset="0"/>
              </a:endParaRPr>
            </a:p>
          </p:txBody>
        </p:sp>
      </p:grpSp>
      <p:grpSp>
        <p:nvGrpSpPr>
          <p:cNvPr id="14" name="组合 13"/>
          <p:cNvGrpSpPr/>
          <p:nvPr/>
        </p:nvGrpSpPr>
        <p:grpSpPr>
          <a:xfrm>
            <a:off x="593725" y="4365049"/>
            <a:ext cx="525183" cy="425992"/>
            <a:chOff x="593725" y="1486599"/>
            <a:chExt cx="525183" cy="425992"/>
          </a:xfrm>
        </p:grpSpPr>
        <p:sp>
          <p:nvSpPr>
            <p:cNvPr id="15" name="矩形 14"/>
            <p:cNvSpPr/>
            <p:nvPr/>
          </p:nvSpPr>
          <p:spPr bwMode="auto">
            <a:xfrm>
              <a:off x="593725" y="1486599"/>
              <a:ext cx="492126" cy="42599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16" name="文本框 83"/>
            <p:cNvSpPr txBox="1">
              <a:spLocks noChangeArrowheads="1"/>
            </p:cNvSpPr>
            <p:nvPr/>
          </p:nvSpPr>
          <p:spPr bwMode="auto">
            <a:xfrm>
              <a:off x="640519" y="1499440"/>
              <a:ext cx="478389" cy="4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en-US" altLang="zh-CN" sz="2000" dirty="0">
                  <a:solidFill>
                    <a:schemeClr val="bg1"/>
                  </a:solidFill>
                  <a:latin typeface="Impact" panose="020B0806030902050204" pitchFamily="34" charset="0"/>
                </a:rPr>
                <a:t>03</a:t>
              </a:r>
              <a:endParaRPr lang="zh-CN" altLang="en-US" sz="2000" dirty="0">
                <a:solidFill>
                  <a:schemeClr val="bg1"/>
                </a:solidFill>
                <a:latin typeface="Impact" panose="020B0806030902050204" pitchFamily="34" charset="0"/>
              </a:endParaRPr>
            </a:p>
          </p:txBody>
        </p:sp>
      </p:grpSp>
      <p:pic>
        <p:nvPicPr>
          <p:cNvPr id="4" name="图片 3" descr="徽标_副本"/>
          <p:cNvPicPr>
            <a:picLocks noChangeAspect="1"/>
          </p:cNvPicPr>
          <p:nvPr>
            <p:custDataLst>
              <p:tags r:id="rId2"/>
            </p:custDataLst>
          </p:nvPr>
        </p:nvPicPr>
        <p:blipFill>
          <a:blip r:embed="rId3">
            <a:alphaModFix amt="7000"/>
          </a:blip>
          <a:stretch>
            <a:fillRect/>
          </a:stretch>
        </p:blipFill>
        <p:spPr>
          <a:xfrm>
            <a:off x="2877185" y="-180340"/>
            <a:ext cx="7058025" cy="6870700"/>
          </a:xfrm>
          <a:prstGeom prst="rect">
            <a:avLst/>
          </a:prstGeom>
        </p:spPr>
      </p:pic>
    </p:spTree>
    <p:custDataLst>
      <p:tags r:id="rId4"/>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custDataLst>
              <p:tags r:id="rId1"/>
            </p:custDataLst>
          </p:nvPr>
        </p:nvSpPr>
        <p:spPr>
          <a:xfrm>
            <a:off x="737235" y="139065"/>
            <a:ext cx="10515600" cy="1047115"/>
          </a:xfrm>
          <a:prstGeom prst="rect">
            <a:avLst/>
          </a:prstGeom>
        </p:spPr>
        <p:txBody>
          <a:bodyPr vert="horz" lIns="91440" tIns="45720" rIns="91440" bIns="45720" rtlCol="0" anchor="ctr">
            <a:norm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pPr algn="ctr"/>
            <a:r>
              <a:rPr lang="zh-CN" altLang="en-US" sz="4400" kern="1200" dirty="0">
                <a:latin typeface="+mj-lt"/>
                <a:ea typeface="+mj-ea"/>
                <a:cs typeface="+mj-cs"/>
              </a:rPr>
              <a:t>试卷分析——</a:t>
            </a:r>
            <a:r>
              <a:rPr lang="zh-CN" altLang="en-US">
                <a:sym typeface="+mn-ea"/>
              </a:rPr>
              <a:t>材料情境呈现方式</a:t>
            </a:r>
            <a:endParaRPr lang="zh-CN" altLang="en-US" sz="4400" kern="1200" dirty="0">
              <a:solidFill>
                <a:schemeClr val="tx1"/>
              </a:solidFill>
              <a:latin typeface="+mj-lt"/>
              <a:ea typeface="+mj-ea"/>
              <a:cs typeface="+mj-cs"/>
            </a:endParaRPr>
          </a:p>
        </p:txBody>
      </p:sp>
      <p:graphicFrame>
        <p:nvGraphicFramePr>
          <p:cNvPr id="10" name="表格 9"/>
          <p:cNvGraphicFramePr/>
          <p:nvPr>
            <p:custDataLst>
              <p:tags r:id="rId2"/>
            </p:custDataLst>
          </p:nvPr>
        </p:nvGraphicFramePr>
        <p:xfrm>
          <a:off x="200025" y="1186180"/>
          <a:ext cx="5415280" cy="5033836"/>
        </p:xfrm>
        <a:graphic>
          <a:graphicData uri="http://schemas.openxmlformats.org/drawingml/2006/table">
            <a:tbl>
              <a:tblPr firstRow="1" bandRow="1">
                <a:tableStyleId>{8799B23B-EC83-4686-B30A-512413B5E67A}</a:tableStyleId>
              </a:tblPr>
              <a:tblGrid>
                <a:gridCol w="2961640"/>
                <a:gridCol w="2453640"/>
              </a:tblGrid>
              <a:tr h="296545">
                <a:tc>
                  <a:txBody>
                    <a:bodyPr/>
                    <a:lstStyle/>
                    <a:p>
                      <a:pPr indent="0" algn="ctr">
                        <a:lnSpc>
                          <a:spcPct val="120000"/>
                        </a:lnSpc>
                        <a:spcBef>
                          <a:spcPts val="0"/>
                        </a:spcBef>
                        <a:spcAft>
                          <a:spcPts val="0"/>
                        </a:spcAft>
                        <a:buNone/>
                      </a:pPr>
                      <a:r>
                        <a:rPr lang="zh-CN" sz="2800" spc="130" dirty="0"/>
                        <a:t>材料呈现方式</a:t>
                      </a:r>
                      <a:endParaRPr lang="zh-CN" altLang="en-US" sz="2800" spc="130" dirty="0"/>
                    </a:p>
                  </a:txBody>
                  <a:tcPr marL="215900" marR="215900" marT="133350" marB="133350" anchor="ctr"/>
                </a:tc>
                <a:tc>
                  <a:txBody>
                    <a:bodyPr/>
                    <a:lstStyle/>
                    <a:p>
                      <a:pPr indent="0" algn="ctr">
                        <a:lnSpc>
                          <a:spcPct val="120000"/>
                        </a:lnSpc>
                        <a:spcBef>
                          <a:spcPts val="0"/>
                        </a:spcBef>
                        <a:spcAft>
                          <a:spcPts val="0"/>
                        </a:spcAft>
                        <a:buNone/>
                      </a:pPr>
                      <a:r>
                        <a:rPr lang="zh-CN" altLang="en-US" sz="2800"/>
                        <a:t>四川</a:t>
                      </a:r>
                      <a:r>
                        <a:rPr lang="en-US" altLang="zh-CN" sz="2800"/>
                        <a:t>2021</a:t>
                      </a:r>
                      <a:endParaRPr lang="en-US" altLang="zh-CN" sz="2800" spc="130"/>
                    </a:p>
                  </a:txBody>
                  <a:tcPr marL="215900" marR="215900" marT="133350" marB="133350" anchor="ctr"/>
                </a:tc>
              </a:tr>
              <a:tr h="778510">
                <a:tc>
                  <a:txBody>
                    <a:bodyPr/>
                    <a:lstStyle/>
                    <a:p>
                      <a:pPr indent="0" algn="ctr">
                        <a:lnSpc>
                          <a:spcPct val="120000"/>
                        </a:lnSpc>
                        <a:spcBef>
                          <a:spcPts val="0"/>
                        </a:spcBef>
                        <a:spcAft>
                          <a:spcPts val="0"/>
                        </a:spcAft>
                        <a:buNone/>
                      </a:pPr>
                      <a:r>
                        <a:rPr lang="zh-CN" sz="2800" spc="130" dirty="0"/>
                        <a:t>文献类</a:t>
                      </a:r>
                      <a:endParaRPr lang="zh-CN" sz="2800" spc="130" dirty="0"/>
                    </a:p>
                  </a:txBody>
                  <a:tcPr marL="215900" marR="215900" marT="133350" marB="133350" anchor="ctr"/>
                </a:tc>
                <a:tc>
                  <a:txBody>
                    <a:bodyPr/>
                    <a:lstStyle/>
                    <a:p>
                      <a:pPr indent="0" algn="ctr">
                        <a:lnSpc>
                          <a:spcPct val="120000"/>
                        </a:lnSpc>
                        <a:spcBef>
                          <a:spcPts val="0"/>
                        </a:spcBef>
                        <a:spcAft>
                          <a:spcPts val="0"/>
                        </a:spcAft>
                        <a:buNone/>
                      </a:pPr>
                      <a:r>
                        <a:rPr lang="en-US" altLang="zh-CN" sz="2800" spc="130"/>
                        <a:t>35</a:t>
                      </a:r>
                      <a:endParaRPr lang="en-US" altLang="zh-CN" sz="2800" spc="130"/>
                    </a:p>
                  </a:txBody>
                  <a:tcPr marL="215900" marR="215900" marT="133350" marB="133350" anchor="ctr"/>
                </a:tc>
              </a:tr>
              <a:tr h="705485">
                <a:tc>
                  <a:txBody>
                    <a:bodyPr/>
                    <a:lstStyle/>
                    <a:p>
                      <a:pPr indent="0" algn="ctr">
                        <a:lnSpc>
                          <a:spcPct val="120000"/>
                        </a:lnSpc>
                        <a:spcBef>
                          <a:spcPts val="0"/>
                        </a:spcBef>
                        <a:spcAft>
                          <a:spcPts val="0"/>
                        </a:spcAft>
                        <a:buNone/>
                      </a:pPr>
                      <a:r>
                        <a:rPr lang="zh-CN" sz="2400" spc="130" dirty="0"/>
                        <a:t>图片类</a:t>
                      </a:r>
                      <a:endParaRPr lang="zh-CN" sz="2400" spc="130" dirty="0"/>
                    </a:p>
                  </a:txBody>
                  <a:tcPr marL="215900" marR="215900" marT="133350" marB="133350" anchor="ctr"/>
                </a:tc>
                <a:tc>
                  <a:txBody>
                    <a:bodyPr/>
                    <a:lstStyle/>
                    <a:p>
                      <a:pPr indent="0" algn="ctr">
                        <a:lnSpc>
                          <a:spcPct val="120000"/>
                        </a:lnSpc>
                        <a:spcBef>
                          <a:spcPts val="0"/>
                        </a:spcBef>
                        <a:spcAft>
                          <a:spcPts val="0"/>
                        </a:spcAft>
                        <a:buNone/>
                      </a:pPr>
                      <a:r>
                        <a:rPr lang="en-US" altLang="zh-CN" sz="2400" spc="130" dirty="0"/>
                        <a:t>4</a:t>
                      </a:r>
                      <a:endParaRPr lang="en-US" altLang="zh-CN" sz="2400" spc="130" dirty="0"/>
                    </a:p>
                  </a:txBody>
                  <a:tcPr marL="215900" marR="215900" marT="133350" marB="133350" anchor="ctr"/>
                </a:tc>
              </a:tr>
              <a:tr h="705485">
                <a:tc>
                  <a:txBody>
                    <a:bodyPr/>
                    <a:lstStyle/>
                    <a:p>
                      <a:pPr indent="0" algn="ctr">
                        <a:lnSpc>
                          <a:spcPct val="120000"/>
                        </a:lnSpc>
                        <a:spcBef>
                          <a:spcPts val="0"/>
                        </a:spcBef>
                        <a:spcAft>
                          <a:spcPts val="0"/>
                        </a:spcAft>
                        <a:buNone/>
                      </a:pPr>
                      <a:r>
                        <a:rPr lang="zh-CN" sz="2400" spc="130" dirty="0"/>
                        <a:t>漫画类</a:t>
                      </a:r>
                      <a:endParaRPr lang="zh-CN" altLang="en-US" sz="2400" spc="130" dirty="0"/>
                    </a:p>
                  </a:txBody>
                  <a:tcPr marL="215900" marR="215900" marT="133350" marB="133350" anchor="ctr"/>
                </a:tc>
                <a:tc>
                  <a:txBody>
                    <a:bodyPr/>
                    <a:lstStyle/>
                    <a:p>
                      <a:pPr indent="0" algn="ctr">
                        <a:lnSpc>
                          <a:spcPct val="120000"/>
                        </a:lnSpc>
                        <a:spcBef>
                          <a:spcPts val="0"/>
                        </a:spcBef>
                        <a:spcAft>
                          <a:spcPts val="0"/>
                        </a:spcAft>
                        <a:buNone/>
                      </a:pPr>
                      <a:r>
                        <a:rPr lang="en-US" altLang="zh-CN" sz="2400" spc="130" dirty="0"/>
                        <a:t>1</a:t>
                      </a:r>
                      <a:endParaRPr lang="en-US" altLang="zh-CN" sz="2400" spc="130" dirty="0"/>
                    </a:p>
                  </a:txBody>
                  <a:tcPr marL="215900" marR="215900" marT="133350" marB="133350" anchor="ctr"/>
                </a:tc>
              </a:tr>
              <a:tr h="705485">
                <a:tc>
                  <a:txBody>
                    <a:bodyPr/>
                    <a:lstStyle/>
                    <a:p>
                      <a:pPr indent="0" algn="ctr">
                        <a:lnSpc>
                          <a:spcPct val="120000"/>
                        </a:lnSpc>
                        <a:spcBef>
                          <a:spcPts val="0"/>
                        </a:spcBef>
                        <a:spcAft>
                          <a:spcPts val="0"/>
                        </a:spcAft>
                        <a:buNone/>
                      </a:pPr>
                      <a:r>
                        <a:rPr lang="zh-CN" sz="2400" spc="130"/>
                        <a:t>数据图表</a:t>
                      </a:r>
                      <a:endParaRPr lang="zh-CN" altLang="en-US" sz="2400" spc="130"/>
                    </a:p>
                  </a:txBody>
                  <a:tcPr marL="215900" marR="215900" marT="133350" marB="133350" anchor="ctr"/>
                </a:tc>
                <a:tc>
                  <a:txBody>
                    <a:bodyPr/>
                    <a:lstStyle/>
                    <a:p>
                      <a:pPr indent="0" algn="ctr">
                        <a:lnSpc>
                          <a:spcPct val="120000"/>
                        </a:lnSpc>
                        <a:spcBef>
                          <a:spcPts val="0"/>
                        </a:spcBef>
                        <a:spcAft>
                          <a:spcPts val="0"/>
                        </a:spcAft>
                        <a:buNone/>
                      </a:pPr>
                      <a:r>
                        <a:rPr lang="en-US" altLang="zh-CN" sz="2400" spc="130" dirty="0"/>
                        <a:t>1</a:t>
                      </a:r>
                      <a:endParaRPr lang="en-US" altLang="zh-CN" sz="2400" spc="130" dirty="0"/>
                    </a:p>
                  </a:txBody>
                  <a:tcPr marL="215900" marR="215900" marT="133350" marB="133350" anchor="ctr"/>
                </a:tc>
              </a:tr>
              <a:tr h="705485">
                <a:tc>
                  <a:txBody>
                    <a:bodyPr/>
                    <a:lstStyle/>
                    <a:p>
                      <a:pPr indent="0" algn="ctr">
                        <a:lnSpc>
                          <a:spcPct val="120000"/>
                        </a:lnSpc>
                        <a:spcBef>
                          <a:spcPts val="0"/>
                        </a:spcBef>
                        <a:spcAft>
                          <a:spcPts val="0"/>
                        </a:spcAft>
                        <a:buNone/>
                      </a:pPr>
                      <a:r>
                        <a:rPr lang="zh-CN" sz="2400" spc="130"/>
                        <a:t>时间轴</a:t>
                      </a:r>
                      <a:endParaRPr lang="zh-CN" altLang="en-US" sz="2400" spc="130"/>
                    </a:p>
                  </a:txBody>
                  <a:tcPr marL="215900" marR="215900" marT="133350" marB="133350" anchor="ctr"/>
                </a:tc>
                <a:tc>
                  <a:txBody>
                    <a:bodyPr/>
                    <a:lstStyle/>
                    <a:p>
                      <a:pPr indent="0" algn="ctr">
                        <a:lnSpc>
                          <a:spcPct val="120000"/>
                        </a:lnSpc>
                        <a:spcBef>
                          <a:spcPts val="0"/>
                        </a:spcBef>
                        <a:spcAft>
                          <a:spcPts val="0"/>
                        </a:spcAft>
                        <a:buNone/>
                      </a:pPr>
                      <a:r>
                        <a:rPr lang="en-US" altLang="zh-CN" sz="2400" spc="130" dirty="0"/>
                        <a:t>1</a:t>
                      </a:r>
                      <a:endParaRPr lang="en-US" altLang="zh-CN" sz="2400" spc="130" dirty="0"/>
                    </a:p>
                  </a:txBody>
                  <a:tcPr marL="215900" marR="215900" marT="133350" marB="133350" anchor="ctr"/>
                </a:tc>
              </a:tr>
            </a:tbl>
          </a:graphicData>
        </a:graphic>
      </p:graphicFrame>
      <p:sp>
        <p:nvSpPr>
          <p:cNvPr id="11" name="文本框 10"/>
          <p:cNvSpPr txBox="1"/>
          <p:nvPr>
            <p:custDataLst>
              <p:tags r:id="rId3"/>
            </p:custDataLst>
          </p:nvPr>
        </p:nvSpPr>
        <p:spPr>
          <a:xfrm>
            <a:off x="5731510" y="3044279"/>
            <a:ext cx="6128385" cy="769441"/>
          </a:xfrm>
          <a:prstGeom prst="rect">
            <a:avLst/>
          </a:prstGeom>
          <a:noFill/>
        </p:spPr>
        <p:txBody>
          <a:bodyPr wrap="square" rtlCol="0" anchor="t">
            <a:spAutoFit/>
          </a:bodyPr>
          <a:lstStyle/>
          <a:p>
            <a:pPr indent="0" algn="ctr">
              <a:buNone/>
            </a:pPr>
            <a:r>
              <a:rPr lang="zh-CN" altLang="en-US" sz="4400" dirty="0">
                <a:solidFill>
                  <a:schemeClr val="accent3"/>
                </a:solidFill>
                <a:latin typeface="+mj-lt"/>
                <a:ea typeface="+mj-ea"/>
                <a:cs typeface="+mj-cs"/>
                <a:sym typeface="+mn-ea"/>
              </a:rPr>
              <a:t>以</a:t>
            </a:r>
            <a:r>
              <a:rPr lang="zh-CN" altLang="en-US" sz="3600" dirty="0">
                <a:solidFill>
                  <a:schemeClr val="accent3"/>
                </a:solidFill>
                <a:latin typeface="+mj-lt"/>
                <a:ea typeface="+mj-ea"/>
                <a:cs typeface="+mj-cs"/>
                <a:sym typeface="+mn-ea"/>
              </a:rPr>
              <a:t>文献类为绝大部分</a:t>
            </a:r>
            <a:endParaRPr lang="zh-CN" altLang="en-US" sz="3600" dirty="0">
              <a:solidFill>
                <a:schemeClr val="accent3"/>
              </a:solidFill>
              <a:latin typeface="+mj-lt"/>
              <a:ea typeface="+mj-ea"/>
              <a:cs typeface="+mj-cs"/>
              <a:sym typeface="+mn-ea"/>
            </a:endParaRPr>
          </a:p>
        </p:txBody>
      </p:sp>
      <p:pic>
        <p:nvPicPr>
          <p:cNvPr id="5" name="图片 4"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custDataLst>
              <p:tags r:id="rId1"/>
            </p:custDataLst>
          </p:nvPr>
        </p:nvSpPr>
        <p:spPr>
          <a:xfrm>
            <a:off x="737235" y="320040"/>
            <a:ext cx="10515600" cy="995045"/>
          </a:xfrm>
          <a:prstGeom prst="rect">
            <a:avLst/>
          </a:prstGeom>
        </p:spPr>
        <p:txBody>
          <a:bodyPr vert="horz" lIns="91440" tIns="45720" rIns="91440" bIns="45720" rtlCol="0" anchor="ctr">
            <a:norm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pPr algn="ctr"/>
            <a:r>
              <a:rPr lang="zh-CN" altLang="en-US" sz="4400" kern="1200" dirty="0">
                <a:latin typeface="+mj-lt"/>
                <a:ea typeface="+mj-ea"/>
                <a:cs typeface="+mj-cs"/>
              </a:rPr>
              <a:t>试卷分析——</a:t>
            </a:r>
            <a:r>
              <a:rPr lang="zh-CN" altLang="en-US">
                <a:sym typeface="+mn-ea"/>
              </a:rPr>
              <a:t>设问方式</a:t>
            </a:r>
            <a:endParaRPr lang="zh-CN" altLang="en-US" sz="4400" kern="1200" dirty="0">
              <a:solidFill>
                <a:schemeClr val="tx1"/>
              </a:solidFill>
              <a:latin typeface="+mj-lt"/>
              <a:ea typeface="+mj-ea"/>
              <a:cs typeface="+mj-cs"/>
            </a:endParaRPr>
          </a:p>
        </p:txBody>
      </p:sp>
      <p:graphicFrame>
        <p:nvGraphicFramePr>
          <p:cNvPr id="6" name="表格 5"/>
          <p:cNvGraphicFramePr/>
          <p:nvPr>
            <p:custDataLst>
              <p:tags r:id="rId2"/>
            </p:custDataLst>
          </p:nvPr>
        </p:nvGraphicFramePr>
        <p:xfrm>
          <a:off x="426085" y="1479550"/>
          <a:ext cx="3699510" cy="4705985"/>
        </p:xfrm>
        <a:graphic>
          <a:graphicData uri="http://schemas.openxmlformats.org/drawingml/2006/table">
            <a:tbl>
              <a:tblPr firstRow="1" bandRow="1">
                <a:tableStyleId>{5940675A-B579-460E-94D1-54222C63F5DA}</a:tableStyleId>
              </a:tblPr>
              <a:tblGrid>
                <a:gridCol w="1849755"/>
                <a:gridCol w="1849755"/>
              </a:tblGrid>
              <a:tr h="528955">
                <a:tc>
                  <a:txBody>
                    <a:bodyPr/>
                    <a:lstStyle/>
                    <a:p>
                      <a:pPr indent="0" algn="ctr">
                        <a:buNone/>
                      </a:pPr>
                      <a:r>
                        <a:rPr lang="zh-CN" sz="2400" dirty="0"/>
                        <a:t>设问方式</a:t>
                      </a:r>
                      <a:endParaRPr lang="zh-CN" altLang="en-US" sz="2400" dirty="0"/>
                    </a:p>
                  </a:txBody>
                  <a:tcPr marL="12700" marR="12700" marT="12700" anchor="ctr"/>
                </a:tc>
                <a:tc>
                  <a:txBody>
                    <a:bodyPr/>
                    <a:lstStyle/>
                    <a:p>
                      <a:pPr indent="0" algn="ctr">
                        <a:buNone/>
                      </a:pPr>
                      <a:r>
                        <a:rPr lang="zh-CN" altLang="en-US" sz="2400" dirty="0"/>
                        <a:t>四川</a:t>
                      </a:r>
                      <a:r>
                        <a:rPr lang="en-US" altLang="zh-CN" sz="2400" dirty="0"/>
                        <a:t>2021</a:t>
                      </a:r>
                      <a:endParaRPr lang="en-US" altLang="zh-CN" sz="2400" dirty="0"/>
                    </a:p>
                  </a:txBody>
                  <a:tcPr marL="12700" marR="12700" marT="12700" anchor="ctr"/>
                </a:tc>
              </a:tr>
              <a:tr h="530860">
                <a:tc>
                  <a:txBody>
                    <a:bodyPr/>
                    <a:lstStyle/>
                    <a:p>
                      <a:pPr indent="0" algn="ctr">
                        <a:buNone/>
                      </a:pPr>
                      <a:r>
                        <a:rPr lang="zh-CN" sz="2400" dirty="0"/>
                        <a:t>原因背景类</a:t>
                      </a:r>
                      <a:endParaRPr lang="zh-CN" altLang="en-US" sz="2400" dirty="0"/>
                    </a:p>
                  </a:txBody>
                  <a:tcPr marL="12700" marR="12700" marT="12700" anchor="b"/>
                </a:tc>
                <a:tc>
                  <a:txBody>
                    <a:bodyPr/>
                    <a:lstStyle/>
                    <a:p>
                      <a:pPr indent="0" algn="ctr">
                        <a:buNone/>
                      </a:pPr>
                      <a:r>
                        <a:rPr lang="en-US" altLang="zh-CN" sz="2400"/>
                        <a:t>1</a:t>
                      </a:r>
                      <a:endParaRPr lang="zh-CN" altLang="en-US" sz="2400"/>
                    </a:p>
                  </a:txBody>
                  <a:tcPr marL="12700" marR="12700" marT="12700" anchor="b"/>
                </a:tc>
              </a:tr>
              <a:tr h="527685">
                <a:tc>
                  <a:txBody>
                    <a:bodyPr/>
                    <a:lstStyle/>
                    <a:p>
                      <a:pPr indent="0" algn="ctr">
                        <a:buNone/>
                      </a:pPr>
                      <a:r>
                        <a:rPr lang="zh-CN" sz="2400"/>
                        <a:t>观点类</a:t>
                      </a:r>
                      <a:endParaRPr lang="zh-CN" altLang="en-US" sz="2400"/>
                    </a:p>
                  </a:txBody>
                  <a:tcPr marL="12700" marR="12700" marT="12700" anchor="b"/>
                </a:tc>
                <a:tc>
                  <a:txBody>
                    <a:bodyPr/>
                    <a:lstStyle/>
                    <a:p>
                      <a:pPr indent="0" algn="ctr">
                        <a:buNone/>
                      </a:pPr>
                      <a:r>
                        <a:rPr lang="en-US" altLang="zh-CN" sz="2400" dirty="0"/>
                        <a:t>2</a:t>
                      </a:r>
                      <a:endParaRPr lang="zh-CN" altLang="en-US" sz="2400" dirty="0"/>
                    </a:p>
                  </a:txBody>
                  <a:tcPr marL="12700" marR="12700" marT="12700" anchor="b"/>
                </a:tc>
              </a:tr>
              <a:tr h="529590">
                <a:tc>
                  <a:txBody>
                    <a:bodyPr/>
                    <a:lstStyle/>
                    <a:p>
                      <a:pPr indent="0" algn="ctr">
                        <a:buNone/>
                      </a:pPr>
                      <a:r>
                        <a:rPr lang="zh-CN" sz="2400"/>
                        <a:t>目的类</a:t>
                      </a:r>
                      <a:endParaRPr lang="zh-CN" altLang="en-US" sz="2400"/>
                    </a:p>
                  </a:txBody>
                  <a:tcPr marL="12700" marR="12700" marT="12700" anchor="b"/>
                </a:tc>
                <a:tc>
                  <a:txBody>
                    <a:bodyPr/>
                    <a:lstStyle/>
                    <a:p>
                      <a:pPr indent="0" algn="ctr">
                        <a:buNone/>
                      </a:pPr>
                      <a:endParaRPr lang="zh-CN" altLang="en-US" sz="2400"/>
                    </a:p>
                  </a:txBody>
                  <a:tcPr marL="12700" marR="12700" marT="12700" anchor="b"/>
                </a:tc>
              </a:tr>
              <a:tr h="528320">
                <a:tc>
                  <a:txBody>
                    <a:bodyPr/>
                    <a:lstStyle/>
                    <a:p>
                      <a:pPr indent="0" algn="ctr">
                        <a:buNone/>
                      </a:pPr>
                      <a:r>
                        <a:rPr lang="zh-CN" sz="2400"/>
                        <a:t>本质类</a:t>
                      </a:r>
                      <a:endParaRPr lang="zh-CN" altLang="en-US" sz="2400"/>
                    </a:p>
                  </a:txBody>
                  <a:tcPr marL="12700" marR="12700" marT="12700" anchor="b"/>
                </a:tc>
                <a:tc>
                  <a:txBody>
                    <a:bodyPr/>
                    <a:lstStyle/>
                    <a:p>
                      <a:pPr indent="0" algn="ctr">
                        <a:buNone/>
                      </a:pPr>
                      <a:endParaRPr lang="zh-CN" altLang="en-US" sz="2400" dirty="0"/>
                    </a:p>
                  </a:txBody>
                  <a:tcPr marL="12700" marR="12700" marT="12700" anchor="b"/>
                </a:tc>
              </a:tr>
              <a:tr h="529590">
                <a:tc>
                  <a:txBody>
                    <a:bodyPr/>
                    <a:lstStyle/>
                    <a:p>
                      <a:pPr indent="0" algn="ctr">
                        <a:buNone/>
                      </a:pPr>
                      <a:r>
                        <a:rPr lang="zh-CN" sz="2400"/>
                        <a:t>概括类</a:t>
                      </a:r>
                      <a:endParaRPr lang="zh-CN" altLang="en-US" sz="2400"/>
                    </a:p>
                  </a:txBody>
                  <a:tcPr marL="12700" marR="12700" marT="12700" anchor="b"/>
                </a:tc>
                <a:tc>
                  <a:txBody>
                    <a:bodyPr/>
                    <a:lstStyle/>
                    <a:p>
                      <a:pPr indent="0" algn="ctr">
                        <a:buNone/>
                      </a:pPr>
                      <a:r>
                        <a:rPr lang="en-US" altLang="zh-CN" sz="2400" dirty="0"/>
                        <a:t>2</a:t>
                      </a:r>
                      <a:endParaRPr lang="zh-CN" altLang="en-US" sz="2400" dirty="0"/>
                    </a:p>
                  </a:txBody>
                  <a:tcPr marL="12700" marR="12700" marT="12700" anchor="b"/>
                </a:tc>
              </a:tr>
              <a:tr h="610235">
                <a:tc>
                  <a:txBody>
                    <a:bodyPr/>
                    <a:lstStyle/>
                    <a:p>
                      <a:pPr indent="0" algn="ctr">
                        <a:buNone/>
                      </a:pPr>
                      <a:r>
                        <a:rPr lang="zh-CN" sz="2400"/>
                        <a:t>史学方法类</a:t>
                      </a:r>
                      <a:endParaRPr lang="zh-CN" altLang="en-US" sz="2400"/>
                    </a:p>
                  </a:txBody>
                  <a:tcPr marL="12700" marR="12700" marT="12700" anchor="b"/>
                </a:tc>
                <a:tc>
                  <a:txBody>
                    <a:bodyPr/>
                    <a:lstStyle/>
                    <a:p>
                      <a:pPr indent="0" algn="ctr">
                        <a:buNone/>
                      </a:pPr>
                      <a:endParaRPr lang="zh-CN" altLang="en-US" sz="2400" dirty="0"/>
                    </a:p>
                  </a:txBody>
                  <a:tcPr marL="12700" marR="12700" marT="12700" anchor="b"/>
                </a:tc>
              </a:tr>
              <a:tr h="920750">
                <a:tc>
                  <a:txBody>
                    <a:bodyPr/>
                    <a:lstStyle/>
                    <a:p>
                      <a:pPr indent="0" algn="ctr">
                        <a:buNone/>
                      </a:pPr>
                      <a:r>
                        <a:rPr lang="zh-CN" sz="2400"/>
                        <a:t>知识判断及再现类</a:t>
                      </a:r>
                      <a:endParaRPr lang="zh-CN" altLang="en-US" sz="2400"/>
                    </a:p>
                  </a:txBody>
                  <a:tcPr marL="12700" marR="12700" marT="12700" anchor="ctr"/>
                </a:tc>
                <a:tc>
                  <a:txBody>
                    <a:bodyPr/>
                    <a:lstStyle/>
                    <a:p>
                      <a:pPr indent="0" algn="ctr">
                        <a:buNone/>
                      </a:pPr>
                      <a:r>
                        <a:rPr lang="en-US" altLang="zh-CN" sz="2400" dirty="0"/>
                        <a:t>35</a:t>
                      </a:r>
                      <a:endParaRPr lang="zh-CN" altLang="en-US" sz="2400" dirty="0"/>
                    </a:p>
                  </a:txBody>
                  <a:tcPr marL="12700" marR="12700" marT="12700" anchor="ctr"/>
                </a:tc>
              </a:tr>
            </a:tbl>
          </a:graphicData>
        </a:graphic>
      </p:graphicFrame>
      <p:sp>
        <p:nvSpPr>
          <p:cNvPr id="7" name="文本框 6"/>
          <p:cNvSpPr txBox="1"/>
          <p:nvPr/>
        </p:nvSpPr>
        <p:spPr>
          <a:xfrm>
            <a:off x="4243705" y="1315085"/>
            <a:ext cx="6687185" cy="769441"/>
          </a:xfrm>
          <a:prstGeom prst="rect">
            <a:avLst/>
          </a:prstGeom>
          <a:noFill/>
        </p:spPr>
        <p:txBody>
          <a:bodyPr wrap="square" rtlCol="0" anchor="t">
            <a:spAutoFit/>
          </a:bodyPr>
          <a:lstStyle/>
          <a:p>
            <a:pPr indent="0" algn="ctr">
              <a:buNone/>
            </a:pPr>
            <a:r>
              <a:rPr lang="zh-CN" altLang="en-US" sz="4400" dirty="0">
                <a:solidFill>
                  <a:schemeClr val="accent3"/>
                </a:solidFill>
                <a:latin typeface="+mj-lt"/>
                <a:ea typeface="+mj-ea"/>
                <a:cs typeface="+mj-cs"/>
                <a:sym typeface="+mn-ea"/>
              </a:rPr>
              <a:t>以</a:t>
            </a:r>
            <a:r>
              <a:rPr lang="zh-CN" altLang="en-US" sz="3600" dirty="0">
                <a:solidFill>
                  <a:schemeClr val="accent3"/>
                </a:solidFill>
                <a:latin typeface="+mj-lt"/>
                <a:ea typeface="+mj-ea"/>
                <a:cs typeface="+mj-cs"/>
                <a:sym typeface="+mn-ea"/>
              </a:rPr>
              <a:t>知识判断及再现类为绝大部分</a:t>
            </a:r>
            <a:endParaRPr lang="zh-CN" altLang="en-US" sz="3600" dirty="0">
              <a:solidFill>
                <a:schemeClr val="accent3"/>
              </a:solidFill>
              <a:latin typeface="+mj-lt"/>
              <a:ea typeface="+mj-ea"/>
              <a:cs typeface="+mj-cs"/>
              <a:sym typeface="+mn-ea"/>
            </a:endParaRPr>
          </a:p>
        </p:txBody>
      </p:sp>
      <p:sp>
        <p:nvSpPr>
          <p:cNvPr id="100" name="文本框 99"/>
          <p:cNvSpPr txBox="1"/>
          <p:nvPr/>
        </p:nvSpPr>
        <p:spPr>
          <a:xfrm>
            <a:off x="4243705" y="2237105"/>
            <a:ext cx="7792085" cy="3443605"/>
          </a:xfrm>
          <a:prstGeom prst="rect">
            <a:avLst/>
          </a:prstGeom>
          <a:noFill/>
          <a:ln w="9525">
            <a:noFill/>
          </a:ln>
        </p:spPr>
        <p:txBody>
          <a:bodyPr>
            <a:noAutofit/>
          </a:bodyPr>
          <a:lstStyle/>
          <a:p>
            <a:pPr indent="0"/>
            <a:r>
              <a:rPr lang="zh-CN" altLang="en-US" sz="3600" b="0" dirty="0">
                <a:solidFill>
                  <a:schemeClr val="accent3"/>
                </a:solidFill>
                <a:latin typeface="+mj-lt"/>
                <a:ea typeface="+mj-ea"/>
                <a:cs typeface="+mj-cs"/>
              </a:rPr>
              <a:t>（四川2023）4．口号具有鲜明的时代特征。以下口号反映1931—1945年间中国革命斗争形势的是（   ）</a:t>
            </a:r>
            <a:endParaRPr lang="zh-CN" altLang="en-US" sz="3600" b="0" dirty="0">
              <a:solidFill>
                <a:schemeClr val="accent3"/>
              </a:solidFill>
              <a:latin typeface="+mj-lt"/>
              <a:ea typeface="+mj-ea"/>
              <a:cs typeface="+mj-cs"/>
            </a:endParaRPr>
          </a:p>
          <a:p>
            <a:pPr indent="0"/>
            <a:r>
              <a:rPr lang="zh-CN" altLang="en-US" sz="3600" b="0" dirty="0">
                <a:solidFill>
                  <a:schemeClr val="accent3"/>
                </a:solidFill>
                <a:latin typeface="+mj-lt"/>
                <a:ea typeface="+mj-ea"/>
                <a:cs typeface="+mj-cs"/>
              </a:rPr>
              <a:t>A．“外争国权，内惩国贼”</a:t>
            </a:r>
            <a:endParaRPr lang="zh-CN" altLang="en-US" sz="3600" b="0" dirty="0">
              <a:solidFill>
                <a:schemeClr val="accent3"/>
              </a:solidFill>
              <a:latin typeface="+mj-lt"/>
              <a:ea typeface="+mj-ea"/>
              <a:cs typeface="+mj-cs"/>
            </a:endParaRPr>
          </a:p>
          <a:p>
            <a:pPr indent="0"/>
            <a:r>
              <a:rPr lang="zh-CN" altLang="en-US" sz="3600" dirty="0">
                <a:solidFill>
                  <a:schemeClr val="accent3"/>
                </a:solidFill>
                <a:latin typeface="+mj-lt"/>
                <a:ea typeface="+mj-ea"/>
                <a:cs typeface="+mj-cs"/>
                <a:sym typeface="+mn-ea"/>
              </a:rPr>
              <a:t>B．“打倒列强，除军阀”</a:t>
            </a:r>
            <a:endParaRPr lang="zh-CN" altLang="en-US" sz="3600" dirty="0">
              <a:solidFill>
                <a:schemeClr val="accent3"/>
              </a:solidFill>
              <a:latin typeface="+mj-lt"/>
              <a:ea typeface="+mj-ea"/>
              <a:cs typeface="+mj-cs"/>
              <a:sym typeface="+mn-ea"/>
            </a:endParaRPr>
          </a:p>
          <a:p>
            <a:pPr indent="0"/>
            <a:r>
              <a:rPr lang="zh-CN" altLang="en-US" sz="3600" dirty="0">
                <a:solidFill>
                  <a:schemeClr val="accent3"/>
                </a:solidFill>
                <a:latin typeface="+mj-lt"/>
                <a:ea typeface="+mj-ea"/>
                <a:cs typeface="+mj-cs"/>
                <a:sym typeface="+mn-ea"/>
              </a:rPr>
              <a:t>C．“取消二十一条”	</a:t>
            </a:r>
            <a:endParaRPr lang="zh-CN" altLang="en-US" sz="3600" dirty="0">
              <a:solidFill>
                <a:schemeClr val="accent3"/>
              </a:solidFill>
              <a:latin typeface="+mj-lt"/>
              <a:ea typeface="+mj-ea"/>
              <a:cs typeface="+mj-cs"/>
              <a:sym typeface="+mn-ea"/>
            </a:endParaRPr>
          </a:p>
          <a:p>
            <a:pPr indent="0"/>
            <a:r>
              <a:rPr lang="zh-CN" altLang="en-US" sz="3600" dirty="0">
                <a:solidFill>
                  <a:schemeClr val="accent3"/>
                </a:solidFill>
                <a:latin typeface="+mj-lt"/>
                <a:ea typeface="+mj-ea"/>
                <a:cs typeface="+mj-cs"/>
                <a:sym typeface="+mn-ea"/>
              </a:rPr>
              <a:t>D．“停止内战，一致对外”</a:t>
            </a:r>
            <a:endParaRPr lang="zh-CN" altLang="en-US" sz="3600" b="0" dirty="0">
              <a:solidFill>
                <a:schemeClr val="accent3"/>
              </a:solidFill>
              <a:latin typeface="+mj-lt"/>
              <a:ea typeface="+mj-ea"/>
              <a:cs typeface="+mj-cs"/>
            </a:endParaRPr>
          </a:p>
          <a:p>
            <a:pPr indent="0"/>
            <a:endParaRPr lang="zh-CN" altLang="en-US" sz="3600" b="0" dirty="0">
              <a:solidFill>
                <a:schemeClr val="accent3"/>
              </a:solidFill>
              <a:latin typeface="+mj-lt"/>
              <a:ea typeface="+mj-ea"/>
              <a:cs typeface="+mj-cs"/>
            </a:endParaRPr>
          </a:p>
          <a:p>
            <a:pPr indent="0"/>
            <a:r>
              <a:rPr lang="en-US" sz="2800" b="0">
                <a:latin typeface="Times New Roman" panose="02020603050405020304" charset="0"/>
                <a:ea typeface="宋体" panose="02010600030101010101" pitchFamily="2" charset="-122"/>
              </a:rPr>
              <a:t>	</a:t>
            </a:r>
            <a:endParaRPr lang="en-US" sz="2800" b="0">
              <a:latin typeface="Times New Roman" panose="02020603050405020304" charset="0"/>
              <a:ea typeface="宋体" panose="02010600030101010101" pitchFamily="2" charset="-122"/>
            </a:endParaRPr>
          </a:p>
          <a:p>
            <a:pPr indent="0"/>
            <a:endParaRPr lang="en-US" altLang="en-US" sz="2800" b="0">
              <a:latin typeface="Times New Roman" panose="02020603050405020304" charset="0"/>
              <a:ea typeface="宋体" panose="02010600030101010101" pitchFamily="2" charset="-122"/>
            </a:endParaRPr>
          </a:p>
        </p:txBody>
      </p:sp>
      <p:pic>
        <p:nvPicPr>
          <p:cNvPr id="5" name="图片 4" descr="徽标_副本"/>
          <p:cNvPicPr>
            <a:picLocks noChangeAspect="1"/>
          </p:cNvPicPr>
          <p:nvPr>
            <p:custDataLst>
              <p:tags r:id="rId3"/>
            </p:custDataLst>
          </p:nvPr>
        </p:nvPicPr>
        <p:blipFill>
          <a:blip r:embed="rId4">
            <a:alphaModFix amt="7000"/>
          </a:blip>
          <a:stretch>
            <a:fillRect/>
          </a:stretch>
        </p:blipFill>
        <p:spPr>
          <a:xfrm>
            <a:off x="2877185" y="-180340"/>
            <a:ext cx="7058025" cy="687070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0">
                                            <p:txEl>
                                              <p:pRg st="0" end="0"/>
                                            </p:txEl>
                                          </p:spTgt>
                                        </p:tgtEl>
                                        <p:attrNameLst>
                                          <p:attrName>style.visibility</p:attrName>
                                        </p:attrNameLst>
                                      </p:cBhvr>
                                      <p:to>
                                        <p:strVal val="visible"/>
                                      </p:to>
                                    </p:set>
                                    <p:animEffect transition="in" filter="blinds(horizontal)">
                                      <p:cBhvr>
                                        <p:cTn id="17" dur="500"/>
                                        <p:tgtEl>
                                          <p:spTgt spid="100">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00">
                                            <p:txEl>
                                              <p:pRg st="1" end="1"/>
                                            </p:txEl>
                                          </p:spTgt>
                                        </p:tgtEl>
                                        <p:attrNameLst>
                                          <p:attrName>style.visibility</p:attrName>
                                        </p:attrNameLst>
                                      </p:cBhvr>
                                      <p:to>
                                        <p:strVal val="visible"/>
                                      </p:to>
                                    </p:set>
                                    <p:animEffect transition="in" filter="blinds(horizontal)">
                                      <p:cBhvr>
                                        <p:cTn id="20" dur="500"/>
                                        <p:tgtEl>
                                          <p:spTgt spid="100">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00">
                                            <p:txEl>
                                              <p:pRg st="2" end="2"/>
                                            </p:txEl>
                                          </p:spTgt>
                                        </p:tgtEl>
                                        <p:attrNameLst>
                                          <p:attrName>style.visibility</p:attrName>
                                        </p:attrNameLst>
                                      </p:cBhvr>
                                      <p:to>
                                        <p:strVal val="visible"/>
                                      </p:to>
                                    </p:set>
                                    <p:animEffect transition="in" filter="blinds(horizontal)">
                                      <p:cBhvr>
                                        <p:cTn id="23" dur="500"/>
                                        <p:tgtEl>
                                          <p:spTgt spid="100">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00">
                                            <p:txEl>
                                              <p:pRg st="3" end="3"/>
                                            </p:txEl>
                                          </p:spTgt>
                                        </p:tgtEl>
                                        <p:attrNameLst>
                                          <p:attrName>style.visibility</p:attrName>
                                        </p:attrNameLst>
                                      </p:cBhvr>
                                      <p:to>
                                        <p:strVal val="visible"/>
                                      </p:to>
                                    </p:set>
                                    <p:animEffect transition="in" filter="blinds(horizontal)">
                                      <p:cBhvr>
                                        <p:cTn id="26" dur="500"/>
                                        <p:tgtEl>
                                          <p:spTgt spid="100">
                                            <p:txEl>
                                              <p:pRg st="3" end="3"/>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00">
                                            <p:txEl>
                                              <p:pRg st="4" end="4"/>
                                            </p:txEl>
                                          </p:spTgt>
                                        </p:tgtEl>
                                        <p:attrNameLst>
                                          <p:attrName>style.visibility</p:attrName>
                                        </p:attrNameLst>
                                      </p:cBhvr>
                                      <p:to>
                                        <p:strVal val="visible"/>
                                      </p:to>
                                    </p:set>
                                    <p:animEffect transition="in" filter="blinds(horizontal)">
                                      <p:cBhvr>
                                        <p:cTn id="29" dur="5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custDataLst>
              <p:tags r:id="rId1"/>
            </p:custDataLst>
          </p:nvPr>
        </p:nvSpPr>
        <p:spPr>
          <a:xfrm>
            <a:off x="737235" y="320040"/>
            <a:ext cx="10515600" cy="989965"/>
          </a:xfrm>
          <a:prstGeom prst="rect">
            <a:avLst/>
          </a:prstGeom>
        </p:spPr>
        <p:txBody>
          <a:bodyPr vert="horz" lIns="91440" tIns="45720" rIns="91440" bIns="45720" rtlCol="0" anchor="ctr">
            <a:norm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pPr algn="ctr"/>
            <a:r>
              <a:rPr lang="zh-CN" altLang="en-US" sz="4400" kern="1200" dirty="0">
                <a:latin typeface="+mj-lt"/>
                <a:ea typeface="+mj-ea"/>
                <a:cs typeface="+mj-cs"/>
              </a:rPr>
              <a:t>试卷分析——</a:t>
            </a:r>
            <a:r>
              <a:rPr lang="zh-CN" altLang="en-US">
                <a:sym typeface="+mn-ea"/>
              </a:rPr>
              <a:t>试题难度</a:t>
            </a:r>
            <a:endParaRPr lang="zh-CN" altLang="en-US" sz="4400" kern="1200" dirty="0">
              <a:solidFill>
                <a:schemeClr val="tx1"/>
              </a:solidFill>
              <a:latin typeface="+mj-lt"/>
              <a:ea typeface="+mj-ea"/>
              <a:cs typeface="+mj-cs"/>
            </a:endParaRPr>
          </a:p>
        </p:txBody>
      </p:sp>
      <p:graphicFrame>
        <p:nvGraphicFramePr>
          <p:cNvPr id="6" name="表格 5"/>
          <p:cNvGraphicFramePr/>
          <p:nvPr>
            <p:custDataLst>
              <p:tags r:id="rId2"/>
            </p:custDataLst>
          </p:nvPr>
        </p:nvGraphicFramePr>
        <p:xfrm>
          <a:off x="284480" y="1310005"/>
          <a:ext cx="3710940" cy="2433320"/>
        </p:xfrm>
        <a:graphic>
          <a:graphicData uri="http://schemas.openxmlformats.org/drawingml/2006/table">
            <a:tbl>
              <a:tblPr firstRow="1" bandRow="1">
                <a:tableStyleId>{69C7853C-536D-4A76-A0AE-DD22124D55A5}</a:tableStyleId>
              </a:tblPr>
              <a:tblGrid>
                <a:gridCol w="1855470"/>
                <a:gridCol w="1855470"/>
              </a:tblGrid>
              <a:tr h="518160">
                <a:tc>
                  <a:txBody>
                    <a:bodyPr/>
                    <a:lstStyle/>
                    <a:p>
                      <a:pPr indent="0" algn="ctr">
                        <a:buNone/>
                      </a:pPr>
                      <a:r>
                        <a:rPr lang="zh-CN" sz="2400" dirty="0">
                          <a:solidFill>
                            <a:schemeClr val="bg1"/>
                          </a:solidFill>
                        </a:rPr>
                        <a:t>试题难度</a:t>
                      </a:r>
                      <a:endParaRPr lang="zh-CN" altLang="en-US" sz="2400" dirty="0">
                        <a:solidFill>
                          <a:schemeClr val="bg1"/>
                        </a:solidFill>
                      </a:endParaRPr>
                    </a:p>
                  </a:txBody>
                  <a:tcPr marL="12700" marR="12700" marT="12700" anchor="ctr"/>
                </a:tc>
                <a:tc>
                  <a:txBody>
                    <a:bodyPr/>
                    <a:lstStyle/>
                    <a:p>
                      <a:pPr indent="0" algn="ctr">
                        <a:buNone/>
                      </a:pPr>
                      <a:r>
                        <a:rPr lang="zh-CN" altLang="en-US" sz="2400">
                          <a:solidFill>
                            <a:schemeClr val="bg1"/>
                          </a:solidFill>
                        </a:rPr>
                        <a:t>四川</a:t>
                      </a:r>
                      <a:r>
                        <a:rPr lang="en-US" altLang="zh-CN" sz="2400">
                          <a:solidFill>
                            <a:schemeClr val="bg1"/>
                          </a:solidFill>
                        </a:rPr>
                        <a:t>2023</a:t>
                      </a:r>
                      <a:endParaRPr lang="en-US" altLang="zh-CN" sz="2400">
                        <a:solidFill>
                          <a:schemeClr val="bg1"/>
                        </a:solidFill>
                      </a:endParaRPr>
                    </a:p>
                  </a:txBody>
                  <a:tcPr marL="12700" marR="12700" marT="12700" anchor="ctr"/>
                </a:tc>
              </a:tr>
              <a:tr h="704850">
                <a:tc>
                  <a:txBody>
                    <a:bodyPr/>
                    <a:lstStyle/>
                    <a:p>
                      <a:pPr indent="0" algn="ctr">
                        <a:buNone/>
                      </a:pPr>
                      <a:r>
                        <a:rPr lang="en-US" altLang="zh-CN" sz="2400" dirty="0">
                          <a:solidFill>
                            <a:schemeClr val="bg1"/>
                          </a:solidFill>
                        </a:rPr>
                        <a:t>0.9</a:t>
                      </a:r>
                      <a:r>
                        <a:rPr lang="zh-CN" altLang="en-US" sz="2400" dirty="0">
                          <a:solidFill>
                            <a:schemeClr val="bg1"/>
                          </a:solidFill>
                        </a:rPr>
                        <a:t>以上</a:t>
                      </a:r>
                      <a:endParaRPr lang="zh-CN" altLang="en-US" sz="2400" dirty="0">
                        <a:solidFill>
                          <a:schemeClr val="bg1"/>
                        </a:solidFill>
                      </a:endParaRPr>
                    </a:p>
                  </a:txBody>
                  <a:tcPr marL="12700" marR="12700" marT="12700" anchor="b"/>
                </a:tc>
                <a:tc>
                  <a:txBody>
                    <a:bodyPr/>
                    <a:lstStyle/>
                    <a:p>
                      <a:pPr indent="0" algn="ctr">
                        <a:buNone/>
                      </a:pPr>
                      <a:r>
                        <a:rPr lang="en-US" sz="2400">
                          <a:solidFill>
                            <a:schemeClr val="bg1"/>
                          </a:solidFill>
                        </a:rPr>
                        <a:t>7</a:t>
                      </a:r>
                      <a:r>
                        <a:rPr lang="zh-CN" altLang="en-US" sz="2400">
                          <a:solidFill>
                            <a:schemeClr val="bg1"/>
                          </a:solidFill>
                        </a:rPr>
                        <a:t>道</a:t>
                      </a:r>
                      <a:endParaRPr lang="zh-CN" altLang="en-US" sz="2400">
                        <a:solidFill>
                          <a:schemeClr val="bg1"/>
                        </a:solidFill>
                      </a:endParaRPr>
                    </a:p>
                  </a:txBody>
                  <a:tcPr marL="12700" marR="12700" marT="12700" anchor="b"/>
                </a:tc>
              </a:tr>
              <a:tr h="692150">
                <a:tc>
                  <a:txBody>
                    <a:bodyPr/>
                    <a:lstStyle/>
                    <a:p>
                      <a:pPr indent="0" algn="ctr">
                        <a:buNone/>
                      </a:pPr>
                      <a:r>
                        <a:rPr lang="en-US" altLang="zh-CN" sz="2400">
                          <a:solidFill>
                            <a:schemeClr val="bg1"/>
                          </a:solidFill>
                        </a:rPr>
                        <a:t>0.85-0.89</a:t>
                      </a:r>
                      <a:endParaRPr lang="en-US" altLang="zh-CN" sz="2400">
                        <a:solidFill>
                          <a:schemeClr val="bg1"/>
                        </a:solidFill>
                      </a:endParaRPr>
                    </a:p>
                  </a:txBody>
                  <a:tcPr marL="12700" marR="12700" marT="12700" anchor="b"/>
                </a:tc>
                <a:tc>
                  <a:txBody>
                    <a:bodyPr/>
                    <a:lstStyle/>
                    <a:p>
                      <a:pPr indent="0" algn="ctr">
                        <a:buNone/>
                      </a:pPr>
                      <a:r>
                        <a:rPr lang="en-US" sz="2400" dirty="0">
                          <a:solidFill>
                            <a:schemeClr val="bg1"/>
                          </a:solidFill>
                        </a:rPr>
                        <a:t>21</a:t>
                      </a:r>
                      <a:r>
                        <a:rPr lang="zh-CN" altLang="en-US" sz="2400" dirty="0">
                          <a:solidFill>
                            <a:schemeClr val="bg1"/>
                          </a:solidFill>
                        </a:rPr>
                        <a:t>道</a:t>
                      </a:r>
                      <a:endParaRPr lang="zh-CN" altLang="en-US" sz="2400" dirty="0">
                        <a:solidFill>
                          <a:schemeClr val="bg1"/>
                        </a:solidFill>
                      </a:endParaRPr>
                    </a:p>
                  </a:txBody>
                  <a:tcPr marL="12700" marR="12700" marT="12700" anchor="b"/>
                </a:tc>
              </a:tr>
              <a:tr h="518160">
                <a:tc>
                  <a:txBody>
                    <a:bodyPr/>
                    <a:lstStyle/>
                    <a:p>
                      <a:pPr indent="0" algn="ctr">
                        <a:buNone/>
                      </a:pPr>
                      <a:r>
                        <a:rPr lang="en-US" altLang="zh-CN" sz="2400">
                          <a:solidFill>
                            <a:schemeClr val="bg1"/>
                          </a:solidFill>
                        </a:rPr>
                        <a:t>0.65-0.85</a:t>
                      </a:r>
                      <a:endParaRPr lang="en-US" altLang="zh-CN" sz="2400">
                        <a:solidFill>
                          <a:schemeClr val="bg1"/>
                        </a:solidFill>
                      </a:endParaRPr>
                    </a:p>
                  </a:txBody>
                  <a:tcPr marL="12700" marR="12700" marT="12700" anchor="b"/>
                </a:tc>
                <a:tc>
                  <a:txBody>
                    <a:bodyPr/>
                    <a:lstStyle/>
                    <a:p>
                      <a:pPr indent="0" algn="ctr">
                        <a:buNone/>
                      </a:pPr>
                      <a:r>
                        <a:rPr lang="en-US" altLang="zh-CN" sz="2400" dirty="0">
                          <a:solidFill>
                            <a:schemeClr val="bg1"/>
                          </a:solidFill>
                        </a:rPr>
                        <a:t>5</a:t>
                      </a:r>
                      <a:r>
                        <a:rPr lang="zh-CN" altLang="en-US" sz="2400" dirty="0">
                          <a:solidFill>
                            <a:schemeClr val="bg1"/>
                          </a:solidFill>
                        </a:rPr>
                        <a:t>道</a:t>
                      </a:r>
                      <a:endParaRPr lang="zh-CN" altLang="en-US" sz="2400" dirty="0">
                        <a:solidFill>
                          <a:schemeClr val="bg1"/>
                        </a:solidFill>
                      </a:endParaRPr>
                    </a:p>
                  </a:txBody>
                  <a:tcPr marL="12700" marR="12700" marT="12700" anchor="b"/>
                </a:tc>
              </a:tr>
            </a:tbl>
          </a:graphicData>
        </a:graphic>
      </p:graphicFrame>
      <p:sp>
        <p:nvSpPr>
          <p:cNvPr id="7" name="文本框 6"/>
          <p:cNvSpPr txBox="1"/>
          <p:nvPr/>
        </p:nvSpPr>
        <p:spPr>
          <a:xfrm>
            <a:off x="5179060" y="2829560"/>
            <a:ext cx="6128385" cy="1323439"/>
          </a:xfrm>
          <a:prstGeom prst="rect">
            <a:avLst/>
          </a:prstGeom>
          <a:noFill/>
        </p:spPr>
        <p:txBody>
          <a:bodyPr wrap="square" rtlCol="0" anchor="t">
            <a:spAutoFit/>
          </a:bodyPr>
          <a:lstStyle/>
          <a:p>
            <a:pPr indent="0" algn="ctr">
              <a:buNone/>
            </a:pPr>
            <a:r>
              <a:rPr lang="zh-CN" altLang="en-US" sz="4400" dirty="0">
                <a:solidFill>
                  <a:schemeClr val="accent3"/>
                </a:solidFill>
                <a:latin typeface="+mj-lt"/>
                <a:ea typeface="+mj-ea"/>
                <a:cs typeface="+mj-cs"/>
                <a:sym typeface="+mn-ea"/>
              </a:rPr>
              <a:t>绝</a:t>
            </a:r>
            <a:r>
              <a:rPr lang="zh-CN" altLang="en-US" sz="3600" dirty="0">
                <a:solidFill>
                  <a:schemeClr val="accent3"/>
                </a:solidFill>
                <a:latin typeface="+mj-lt"/>
                <a:ea typeface="+mj-ea"/>
                <a:cs typeface="+mj-cs"/>
                <a:sym typeface="+mn-ea"/>
              </a:rPr>
              <a:t>大部分0.85以上</a:t>
            </a:r>
            <a:endParaRPr lang="zh-CN" altLang="en-US" sz="3600" dirty="0">
              <a:solidFill>
                <a:schemeClr val="accent3"/>
              </a:solidFill>
              <a:latin typeface="+mj-lt"/>
              <a:ea typeface="+mj-ea"/>
              <a:cs typeface="+mj-cs"/>
              <a:sym typeface="+mn-ea"/>
            </a:endParaRPr>
          </a:p>
          <a:p>
            <a:pPr indent="0" algn="ctr">
              <a:buNone/>
            </a:pPr>
            <a:r>
              <a:rPr lang="zh-CN" altLang="en-US" sz="3600" dirty="0">
                <a:solidFill>
                  <a:schemeClr val="accent3"/>
                </a:solidFill>
                <a:latin typeface="+mj-lt"/>
                <a:ea typeface="+mj-ea"/>
                <a:cs typeface="+mj-cs"/>
                <a:sym typeface="+mn-ea"/>
              </a:rPr>
              <a:t>基本没有0.6以下</a:t>
            </a:r>
            <a:endParaRPr lang="zh-CN" altLang="en-US" sz="3600" dirty="0">
              <a:solidFill>
                <a:schemeClr val="accent3"/>
              </a:solidFill>
              <a:latin typeface="+mj-lt"/>
              <a:ea typeface="+mj-ea"/>
              <a:cs typeface="+mj-cs"/>
              <a:sym typeface="+mn-ea"/>
            </a:endParaRPr>
          </a:p>
        </p:txBody>
      </p:sp>
      <p:graphicFrame>
        <p:nvGraphicFramePr>
          <p:cNvPr id="3" name="表格 2"/>
          <p:cNvGraphicFramePr/>
          <p:nvPr>
            <p:custDataLst>
              <p:tags r:id="rId3"/>
            </p:custDataLst>
          </p:nvPr>
        </p:nvGraphicFramePr>
        <p:xfrm>
          <a:off x="284480" y="3891280"/>
          <a:ext cx="3710940" cy="2294255"/>
        </p:xfrm>
        <a:graphic>
          <a:graphicData uri="http://schemas.openxmlformats.org/drawingml/2006/table">
            <a:tbl>
              <a:tblPr firstRow="1" bandRow="1">
                <a:tableStyleId>{775DCB02-9BB8-47FD-8907-85C794F793BA}</a:tableStyleId>
              </a:tblPr>
              <a:tblGrid>
                <a:gridCol w="1855470"/>
                <a:gridCol w="1855470"/>
              </a:tblGrid>
              <a:tr h="488315">
                <a:tc>
                  <a:txBody>
                    <a:bodyPr/>
                    <a:lstStyle/>
                    <a:p>
                      <a:pPr indent="0" algn="ctr">
                        <a:buNone/>
                      </a:pPr>
                      <a:r>
                        <a:rPr lang="zh-CN" sz="2400" dirty="0">
                          <a:solidFill>
                            <a:schemeClr val="bg1"/>
                          </a:solidFill>
                        </a:rPr>
                        <a:t>试题难度</a:t>
                      </a:r>
                      <a:endParaRPr lang="zh-CN" altLang="en-US" sz="2400" dirty="0">
                        <a:solidFill>
                          <a:schemeClr val="bg1"/>
                        </a:solidFill>
                      </a:endParaRPr>
                    </a:p>
                  </a:txBody>
                  <a:tcPr marL="12700" marR="12700" marT="12700" anchor="ctr"/>
                </a:tc>
                <a:tc>
                  <a:txBody>
                    <a:bodyPr/>
                    <a:lstStyle/>
                    <a:p>
                      <a:pPr indent="0" algn="ctr">
                        <a:buNone/>
                      </a:pPr>
                      <a:r>
                        <a:rPr lang="zh-CN" sz="2400">
                          <a:solidFill>
                            <a:schemeClr val="bg1"/>
                          </a:solidFill>
                        </a:rPr>
                        <a:t>北京卷</a:t>
                      </a:r>
                      <a:endParaRPr lang="zh-CN" sz="2400">
                        <a:solidFill>
                          <a:schemeClr val="bg1"/>
                        </a:solidFill>
                      </a:endParaRPr>
                    </a:p>
                  </a:txBody>
                  <a:tcPr marL="12700" marR="12700" marT="12700" anchor="ctr"/>
                </a:tc>
              </a:tr>
              <a:tr h="664845">
                <a:tc>
                  <a:txBody>
                    <a:bodyPr/>
                    <a:lstStyle/>
                    <a:p>
                      <a:pPr indent="0" algn="ctr">
                        <a:buNone/>
                      </a:pPr>
                      <a:r>
                        <a:rPr lang="en-US" altLang="zh-CN" sz="2400" dirty="0">
                          <a:solidFill>
                            <a:schemeClr val="bg1"/>
                          </a:solidFill>
                        </a:rPr>
                        <a:t>0.9</a:t>
                      </a:r>
                      <a:r>
                        <a:rPr lang="zh-CN" altLang="en-US" sz="2400" dirty="0">
                          <a:solidFill>
                            <a:schemeClr val="bg1"/>
                          </a:solidFill>
                        </a:rPr>
                        <a:t>以上</a:t>
                      </a:r>
                      <a:endParaRPr lang="zh-CN" altLang="en-US" sz="2400" dirty="0">
                        <a:solidFill>
                          <a:schemeClr val="bg1"/>
                        </a:solidFill>
                      </a:endParaRPr>
                    </a:p>
                  </a:txBody>
                  <a:tcPr marL="12700" marR="12700" marT="12700" anchor="b"/>
                </a:tc>
                <a:tc>
                  <a:txBody>
                    <a:bodyPr/>
                    <a:lstStyle/>
                    <a:p>
                      <a:pPr indent="0" algn="ctr">
                        <a:buNone/>
                      </a:pPr>
                      <a:r>
                        <a:rPr lang="en-US" sz="2400">
                          <a:solidFill>
                            <a:schemeClr val="bg1"/>
                          </a:solidFill>
                        </a:rPr>
                        <a:t>2</a:t>
                      </a:r>
                      <a:r>
                        <a:rPr lang="zh-CN" altLang="en-US" sz="2400">
                          <a:solidFill>
                            <a:schemeClr val="bg1"/>
                          </a:solidFill>
                        </a:rPr>
                        <a:t>道</a:t>
                      </a:r>
                      <a:endParaRPr lang="zh-CN" altLang="en-US" sz="2400">
                        <a:solidFill>
                          <a:schemeClr val="bg1"/>
                        </a:solidFill>
                      </a:endParaRPr>
                    </a:p>
                  </a:txBody>
                  <a:tcPr marL="12700" marR="12700" marT="12700" anchor="b"/>
                </a:tc>
              </a:tr>
              <a:tr h="652780">
                <a:tc>
                  <a:txBody>
                    <a:bodyPr/>
                    <a:lstStyle/>
                    <a:p>
                      <a:pPr indent="0" algn="ctr">
                        <a:buNone/>
                      </a:pPr>
                      <a:r>
                        <a:rPr lang="en-US" altLang="zh-CN" sz="2400">
                          <a:solidFill>
                            <a:schemeClr val="bg1"/>
                          </a:solidFill>
                        </a:rPr>
                        <a:t>0.85-0.89</a:t>
                      </a:r>
                      <a:endParaRPr lang="en-US" altLang="zh-CN" sz="2400">
                        <a:solidFill>
                          <a:schemeClr val="bg1"/>
                        </a:solidFill>
                      </a:endParaRPr>
                    </a:p>
                  </a:txBody>
                  <a:tcPr marL="12700" marR="12700" marT="12700" anchor="b"/>
                </a:tc>
                <a:tc>
                  <a:txBody>
                    <a:bodyPr/>
                    <a:lstStyle/>
                    <a:p>
                      <a:pPr indent="0" algn="ctr">
                        <a:buNone/>
                      </a:pPr>
                      <a:r>
                        <a:rPr lang="en-US" sz="2400" dirty="0">
                          <a:solidFill>
                            <a:schemeClr val="bg1"/>
                          </a:solidFill>
                        </a:rPr>
                        <a:t>33</a:t>
                      </a:r>
                      <a:r>
                        <a:rPr lang="zh-CN" altLang="en-US" sz="2400" dirty="0">
                          <a:solidFill>
                            <a:schemeClr val="bg1"/>
                          </a:solidFill>
                        </a:rPr>
                        <a:t>道</a:t>
                      </a:r>
                      <a:endParaRPr lang="zh-CN" altLang="en-US" sz="2400" dirty="0">
                        <a:solidFill>
                          <a:schemeClr val="bg1"/>
                        </a:solidFill>
                      </a:endParaRPr>
                    </a:p>
                  </a:txBody>
                  <a:tcPr marL="12700" marR="12700" marT="12700" anchor="b"/>
                </a:tc>
              </a:tr>
              <a:tr h="488315">
                <a:tc>
                  <a:txBody>
                    <a:bodyPr/>
                    <a:lstStyle/>
                    <a:p>
                      <a:pPr indent="0" algn="ctr">
                        <a:buNone/>
                      </a:pPr>
                      <a:r>
                        <a:rPr lang="en-US" altLang="zh-CN" sz="2400">
                          <a:solidFill>
                            <a:schemeClr val="bg1"/>
                          </a:solidFill>
                        </a:rPr>
                        <a:t>0.65-0.84</a:t>
                      </a:r>
                      <a:endParaRPr lang="en-US" altLang="zh-CN" sz="2400">
                        <a:solidFill>
                          <a:schemeClr val="bg1"/>
                        </a:solidFill>
                      </a:endParaRPr>
                    </a:p>
                  </a:txBody>
                  <a:tcPr marL="12700" marR="12700" marT="12700" anchor="b"/>
                </a:tc>
                <a:tc>
                  <a:txBody>
                    <a:bodyPr/>
                    <a:lstStyle/>
                    <a:p>
                      <a:pPr indent="0" algn="ctr">
                        <a:buNone/>
                      </a:pPr>
                      <a:r>
                        <a:rPr lang="en-US" altLang="zh-CN" sz="2400" dirty="0">
                          <a:solidFill>
                            <a:schemeClr val="bg1"/>
                          </a:solidFill>
                        </a:rPr>
                        <a:t>6</a:t>
                      </a:r>
                      <a:r>
                        <a:rPr lang="zh-CN" altLang="en-US" sz="2400" dirty="0">
                          <a:solidFill>
                            <a:schemeClr val="bg1"/>
                          </a:solidFill>
                        </a:rPr>
                        <a:t>道</a:t>
                      </a:r>
                      <a:endParaRPr lang="zh-CN" altLang="en-US" sz="2400" dirty="0">
                        <a:solidFill>
                          <a:schemeClr val="bg1"/>
                        </a:solidFill>
                      </a:endParaRPr>
                    </a:p>
                  </a:txBody>
                  <a:tcPr marL="12700" marR="12700" marT="12700" anchor="b"/>
                </a:tc>
              </a:tr>
            </a:tbl>
          </a:graphicData>
        </a:graphic>
      </p:graphicFrame>
      <p:pic>
        <p:nvPicPr>
          <p:cNvPr id="5" name="图片 4"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004219"/>
            <a:ext cx="12192000" cy="28495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3" name="矩形 2"/>
          <p:cNvSpPr/>
          <p:nvPr/>
        </p:nvSpPr>
        <p:spPr>
          <a:xfrm>
            <a:off x="0" y="2653506"/>
            <a:ext cx="1096963"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5" name="文本框 3"/>
          <p:cNvSpPr txBox="1">
            <a:spLocks noChangeArrowheads="1"/>
          </p:cNvSpPr>
          <p:nvPr/>
        </p:nvSpPr>
        <p:spPr bwMode="auto">
          <a:xfrm>
            <a:off x="972344" y="2004219"/>
            <a:ext cx="153987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hangingPunct="1"/>
            <a:r>
              <a:rPr lang="en-US" altLang="zh-CN" sz="11500" dirty="0">
                <a:solidFill>
                  <a:schemeClr val="bg1"/>
                </a:solidFill>
                <a:latin typeface="Impact" panose="020B0806030902050204" pitchFamily="34" charset="0"/>
              </a:rPr>
              <a:t>2</a:t>
            </a:r>
            <a:endParaRPr lang="zh-CN" altLang="en-US" sz="11500" dirty="0">
              <a:solidFill>
                <a:schemeClr val="bg1"/>
              </a:solidFill>
              <a:latin typeface="Impact" panose="020B0806030902050204" pitchFamily="34" charset="0"/>
            </a:endParaRPr>
          </a:p>
        </p:txBody>
      </p:sp>
      <p:sp>
        <p:nvSpPr>
          <p:cNvPr id="6" name="文本框 4"/>
          <p:cNvSpPr txBox="1">
            <a:spLocks noChangeArrowheads="1"/>
          </p:cNvSpPr>
          <p:nvPr/>
        </p:nvSpPr>
        <p:spPr bwMode="auto">
          <a:xfrm>
            <a:off x="419100" y="2628106"/>
            <a:ext cx="571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zh-CN" altLang="en-US" sz="3200" b="1">
                <a:solidFill>
                  <a:srgbClr val="044875"/>
                </a:solidFill>
                <a:latin typeface="微软雅黑" panose="020B0503020204020204" charset="-122"/>
                <a:ea typeface="微软雅黑" panose="020B0503020204020204" charset="-122"/>
              </a:rPr>
              <a:t>第</a:t>
            </a:r>
            <a:endParaRPr lang="zh-CN" altLang="en-US" sz="3200" b="1">
              <a:solidFill>
                <a:srgbClr val="044875"/>
              </a:solidFill>
              <a:latin typeface="微软雅黑" panose="020B0503020204020204" charset="-122"/>
              <a:ea typeface="微软雅黑" panose="020B0503020204020204" charset="-122"/>
            </a:endParaRPr>
          </a:p>
        </p:txBody>
      </p:sp>
      <p:sp>
        <p:nvSpPr>
          <p:cNvPr id="7" name="矩形 6"/>
          <p:cNvSpPr/>
          <p:nvPr/>
        </p:nvSpPr>
        <p:spPr>
          <a:xfrm>
            <a:off x="2498725" y="2653506"/>
            <a:ext cx="9693275"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8" name="文本框 6"/>
          <p:cNvSpPr txBox="1">
            <a:spLocks noChangeArrowheads="1"/>
          </p:cNvSpPr>
          <p:nvPr/>
        </p:nvSpPr>
        <p:spPr bwMode="auto">
          <a:xfrm>
            <a:off x="2525713" y="2628106"/>
            <a:ext cx="17668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zh-CN" altLang="en-US" sz="3200" b="1">
                <a:solidFill>
                  <a:srgbClr val="044875"/>
                </a:solidFill>
                <a:latin typeface="微软雅黑" panose="020B0503020204020204" charset="-122"/>
                <a:ea typeface="微软雅黑" panose="020B0503020204020204" charset="-122"/>
              </a:rPr>
              <a:t>部分</a:t>
            </a:r>
            <a:endParaRPr lang="zh-CN" altLang="en-US" sz="3200" b="1">
              <a:solidFill>
                <a:srgbClr val="044875"/>
              </a:solidFill>
              <a:latin typeface="微软雅黑" panose="020B0503020204020204" charset="-122"/>
              <a:ea typeface="微软雅黑" panose="020B0503020204020204" charset="-122"/>
            </a:endParaRPr>
          </a:p>
        </p:txBody>
      </p:sp>
      <p:sp>
        <p:nvSpPr>
          <p:cNvPr id="9" name="文本框 7"/>
          <p:cNvSpPr txBox="1">
            <a:spLocks noChangeArrowheads="1"/>
          </p:cNvSpPr>
          <p:nvPr/>
        </p:nvSpPr>
        <p:spPr bwMode="auto">
          <a:xfrm>
            <a:off x="6309881" y="3369780"/>
            <a:ext cx="5727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hangingPunct="1"/>
            <a:r>
              <a:rPr lang="zh-CN" altLang="en-US" sz="4800" b="1" dirty="0">
                <a:solidFill>
                  <a:schemeClr val="bg1"/>
                </a:solidFill>
                <a:latin typeface="微软雅黑" panose="020B0503020204020204" charset="-122"/>
                <a:ea typeface="微软雅黑" panose="020B0503020204020204" charset="-122"/>
              </a:rPr>
              <a:t>循道优术  提质增效</a:t>
            </a:r>
            <a:endParaRPr lang="zh-CN" altLang="en-US" sz="4800" b="1" dirty="0">
              <a:solidFill>
                <a:schemeClr val="bg1"/>
              </a:solidFill>
              <a:latin typeface="微软雅黑" panose="020B0503020204020204" charset="-122"/>
              <a:ea typeface="微软雅黑" panose="020B0503020204020204" charset="-122"/>
            </a:endParaRPr>
          </a:p>
        </p:txBody>
      </p:sp>
      <p:pic>
        <p:nvPicPr>
          <p:cNvPr id="4" name="图片 3" descr="徽标_副本"/>
          <p:cNvPicPr>
            <a:picLocks noChangeAspect="1"/>
          </p:cNvPicPr>
          <p:nvPr>
            <p:custDataLst>
              <p:tags r:id="rId1"/>
            </p:custDataLst>
          </p:nvPr>
        </p:nvPicPr>
        <p:blipFill>
          <a:blip r:embed="rId2">
            <a:alphaModFix amt="7000"/>
          </a:blip>
          <a:stretch>
            <a:fillRect/>
          </a:stretch>
        </p:blipFill>
        <p:spPr>
          <a:xfrm>
            <a:off x="2877185" y="-180340"/>
            <a:ext cx="7058025" cy="6870700"/>
          </a:xfrm>
          <a:prstGeom prst="rect">
            <a:avLst/>
          </a:prstGeom>
        </p:spPr>
      </p:pic>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2260" y="1579245"/>
            <a:ext cx="11889105" cy="730885"/>
          </a:xfrm>
        </p:spPr>
        <p:txBody>
          <a:bodyPr>
            <a:noAutofit/>
          </a:bodyPr>
          <a:lstStyle/>
          <a:p>
            <a:pPr marL="0" indent="0">
              <a:buNone/>
            </a:pPr>
            <a:r>
              <a:rPr lang="zh-CN" altLang="en-US" sz="2800"/>
              <a:t>一周两节课，我们大概还有</a:t>
            </a:r>
            <a:r>
              <a:rPr lang="en-US" altLang="zh-CN" sz="2800"/>
              <a:t>12</a:t>
            </a:r>
            <a:r>
              <a:rPr lang="zh-CN" altLang="en-US" sz="2800"/>
              <a:t>课时；《纲要》（上下）</a:t>
            </a:r>
            <a:r>
              <a:rPr lang="en-US" altLang="zh-CN" sz="2800"/>
              <a:t>19</a:t>
            </a:r>
            <a:r>
              <a:rPr lang="zh-CN" altLang="en-US" sz="2800"/>
              <a:t>个单元，</a:t>
            </a:r>
            <a:r>
              <a:rPr lang="en-US" altLang="zh-CN" sz="2800"/>
              <a:t>52</a:t>
            </a:r>
            <a:r>
              <a:rPr lang="zh-CN" altLang="en-US" sz="2800"/>
              <a:t>课时。</a:t>
            </a:r>
            <a:endParaRPr lang="zh-CN" altLang="en-US" sz="2800"/>
          </a:p>
        </p:txBody>
      </p:sp>
      <p:sp>
        <p:nvSpPr>
          <p:cNvPr id="4" name="文本框 3"/>
          <p:cNvSpPr txBox="1"/>
          <p:nvPr/>
        </p:nvSpPr>
        <p:spPr>
          <a:xfrm>
            <a:off x="807085" y="3055620"/>
            <a:ext cx="10996930" cy="521970"/>
          </a:xfrm>
          <a:prstGeom prst="rect">
            <a:avLst/>
          </a:prstGeom>
          <a:noFill/>
        </p:spPr>
        <p:txBody>
          <a:bodyPr wrap="square" rtlCol="0" anchor="t">
            <a:spAutoFit/>
          </a:bodyPr>
          <a:lstStyle/>
          <a:p>
            <a:r>
              <a:rPr lang="en-US" altLang="zh-CN" sz="2800">
                <a:solidFill>
                  <a:schemeClr val="accent3"/>
                </a:solidFill>
                <a:sym typeface="+mn-ea"/>
              </a:rPr>
              <a:t>合理安排课时，一节课大概复习两个单元</a:t>
            </a:r>
            <a:r>
              <a:rPr lang="zh-CN" altLang="en-US" sz="2800">
                <a:solidFill>
                  <a:schemeClr val="accent3"/>
                </a:solidFill>
                <a:sym typeface="+mn-ea"/>
              </a:rPr>
              <a:t>：主干知识及精选习题练习</a:t>
            </a:r>
            <a:endParaRPr lang="zh-CN" altLang="en-US" sz="2800">
              <a:solidFill>
                <a:schemeClr val="accent3"/>
              </a:solidFill>
              <a:sym typeface="+mn-ea"/>
            </a:endParaRPr>
          </a:p>
        </p:txBody>
      </p:sp>
      <p:sp>
        <p:nvSpPr>
          <p:cNvPr id="5" name="下箭头 4"/>
          <p:cNvSpPr/>
          <p:nvPr/>
        </p:nvSpPr>
        <p:spPr>
          <a:xfrm>
            <a:off x="6223635" y="2221230"/>
            <a:ext cx="290830" cy="748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下箭头 5"/>
          <p:cNvSpPr/>
          <p:nvPr/>
        </p:nvSpPr>
        <p:spPr>
          <a:xfrm>
            <a:off x="6223635" y="3611880"/>
            <a:ext cx="290830" cy="748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07720" y="4323080"/>
            <a:ext cx="10546080" cy="645160"/>
          </a:xfrm>
          <a:prstGeom prst="rect">
            <a:avLst/>
          </a:prstGeom>
          <a:noFill/>
        </p:spPr>
        <p:txBody>
          <a:bodyPr wrap="square" rtlCol="0" anchor="t">
            <a:spAutoFit/>
          </a:bodyPr>
          <a:lstStyle/>
          <a:p>
            <a:r>
              <a:rPr lang="zh-CN" altLang="en-US" sz="3600" b="1">
                <a:solidFill>
                  <a:srgbClr val="FF0000"/>
                </a:solidFill>
                <a:sym typeface="+mn-ea"/>
              </a:rPr>
              <a:t>建议制作复习手册，学生复习有抓手，心中就不慌。</a:t>
            </a:r>
            <a:endParaRPr lang="zh-CN" altLang="en-US" sz="3600" b="1">
              <a:solidFill>
                <a:srgbClr val="FF0000"/>
              </a:solidFill>
              <a:sym typeface="+mn-ea"/>
            </a:endParaRPr>
          </a:p>
        </p:txBody>
      </p:sp>
      <p:sp>
        <p:nvSpPr>
          <p:cNvPr id="8" name="标题 7"/>
          <p:cNvSpPr>
            <a:spLocks noGrp="1"/>
          </p:cNvSpPr>
          <p:nvPr>
            <p:ph type="title"/>
          </p:nvPr>
        </p:nvSpPr>
        <p:spPr/>
        <p:txBody>
          <a:bodyPr/>
          <a:lstStyle/>
          <a:p>
            <a:endParaRPr lang="zh-CN" altLang="en-US"/>
          </a:p>
        </p:txBody>
      </p:sp>
      <p:pic>
        <p:nvPicPr>
          <p:cNvPr id="2" name="图片 1" descr="徽标_副本"/>
          <p:cNvPicPr>
            <a:picLocks noChangeAspect="1"/>
          </p:cNvPicPr>
          <p:nvPr>
            <p:custDataLst>
              <p:tags r:id="rId1"/>
            </p:custDataLst>
          </p:nvPr>
        </p:nvPicPr>
        <p:blipFill>
          <a:blip r:embed="rId2">
            <a:alphaModFix amt="7000"/>
          </a:blip>
          <a:stretch>
            <a:fillRect/>
          </a:stretch>
        </p:blipFill>
        <p:spPr>
          <a:xfrm>
            <a:off x="2877185" y="-180340"/>
            <a:ext cx="7058025" cy="687070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6" grpId="0" animBg="1"/>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custDataLst>
              <p:tags r:id="rId1"/>
            </p:custDataLst>
          </p:nvPr>
        </p:nvSpPr>
        <p:spPr>
          <a:xfrm>
            <a:off x="724865" y="2003425"/>
            <a:ext cx="10516529" cy="1325563"/>
          </a:xfrm>
          <a:prstGeom prst="rect">
            <a:avLst/>
          </a:prstGeom>
        </p:spPr>
        <p:txBody>
          <a:bodyPr vert="horz" lIns="91440" tIns="45720" rIns="91440" bIns="45720" rtlCol="0" anchor="ctr">
            <a:norm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r>
              <a:rPr lang="zh-CN" altLang="en-US"/>
              <a:t>（一）</a:t>
            </a:r>
            <a:r>
              <a:rPr lang="zh-CN" altLang="en-US">
                <a:sym typeface="+mn-ea"/>
              </a:rPr>
              <a:t>聚焦高频考点</a:t>
            </a:r>
            <a:r>
              <a:rPr lang="en-US" altLang="zh-CN">
                <a:sym typeface="+mn-ea"/>
              </a:rPr>
              <a:t>  </a:t>
            </a:r>
            <a:r>
              <a:rPr lang="zh-CN" altLang="en-US">
                <a:sym typeface="+mn-ea"/>
              </a:rPr>
              <a:t>精炼</a:t>
            </a:r>
            <a:r>
              <a:rPr lang="zh-CN" altLang="en-US"/>
              <a:t>主干知识</a:t>
            </a:r>
            <a:r>
              <a:rPr lang="en-US" altLang="zh-CN"/>
              <a:t>  </a:t>
            </a:r>
            <a:endParaRPr lang="zh-CN" altLang="en-US"/>
          </a:p>
        </p:txBody>
      </p:sp>
      <p:pic>
        <p:nvPicPr>
          <p:cNvPr id="5" name="图片 4" descr="徽标_副本"/>
          <p:cNvPicPr>
            <a:picLocks noChangeAspect="1"/>
          </p:cNvPicPr>
          <p:nvPr>
            <p:custDataLst>
              <p:tags r:id="rId2"/>
            </p:custDataLst>
          </p:nvPr>
        </p:nvPicPr>
        <p:blipFill>
          <a:blip r:embed="rId3">
            <a:alphaModFix amt="7000"/>
          </a:blip>
          <a:stretch>
            <a:fillRect/>
          </a:stretch>
        </p:blipFill>
        <p:spPr>
          <a:xfrm>
            <a:off x="2877185" y="-180340"/>
            <a:ext cx="7058025" cy="6870700"/>
          </a:xfrm>
          <a:prstGeom prst="rect">
            <a:avLst/>
          </a:prstGeom>
        </p:spPr>
      </p:pic>
    </p:spTree>
    <p:custDataLst>
      <p:tags r:id="rId4"/>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33655" y="601345"/>
            <a:ext cx="11548745" cy="645160"/>
          </a:xfrm>
          <a:prstGeom prst="rect">
            <a:avLst/>
          </a:prstGeom>
          <a:solidFill>
            <a:schemeClr val="accent6">
              <a:lumMod val="75000"/>
            </a:schemeClr>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3600" b="1" dirty="0">
                <a:solidFill>
                  <a:srgbClr val="FFFF00"/>
                </a:solidFill>
                <a:latin typeface="+mj-lt"/>
                <a:ea typeface="+mj-ea"/>
                <a:cs typeface="+mj-cs"/>
              </a:rPr>
              <a:t>整体把握教材结构  明确历史发展的大趋势和主题  </a:t>
            </a:r>
            <a:endParaRPr lang="zh-CN" altLang="en-US" sz="3600" b="1" dirty="0">
              <a:solidFill>
                <a:srgbClr val="FFFF00"/>
              </a:solidFill>
              <a:latin typeface="+mj-lt"/>
              <a:ea typeface="+mj-ea"/>
              <a:cs typeface="+mj-cs"/>
            </a:endParaRPr>
          </a:p>
        </p:txBody>
      </p:sp>
      <p:pic>
        <p:nvPicPr>
          <p:cNvPr id="34" name="图片 33" descr="普通高中教科书·历史必修 中外历史纲要（上）_03"/>
          <p:cNvPicPr>
            <a:picLocks noChangeAspect="1"/>
          </p:cNvPicPr>
          <p:nvPr/>
        </p:nvPicPr>
        <p:blipFill>
          <a:blip r:embed="rId1"/>
          <a:srcRect l="22203" t="19500" r="6196" b="18889"/>
          <a:stretch>
            <a:fillRect/>
          </a:stretch>
        </p:blipFill>
        <p:spPr>
          <a:xfrm>
            <a:off x="160020" y="1351280"/>
            <a:ext cx="3757930" cy="4575175"/>
          </a:xfrm>
          <a:prstGeom prst="rect">
            <a:avLst/>
          </a:prstGeom>
        </p:spPr>
      </p:pic>
      <p:sp>
        <p:nvSpPr>
          <p:cNvPr id="38" name="图文框 37"/>
          <p:cNvSpPr/>
          <p:nvPr/>
        </p:nvSpPr>
        <p:spPr>
          <a:xfrm>
            <a:off x="429895" y="1513840"/>
            <a:ext cx="2930525" cy="494030"/>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40" name="图文框 39"/>
          <p:cNvSpPr/>
          <p:nvPr/>
        </p:nvSpPr>
        <p:spPr>
          <a:xfrm>
            <a:off x="429895" y="2966720"/>
            <a:ext cx="2930525" cy="494030"/>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41" name="图文框 40"/>
          <p:cNvSpPr/>
          <p:nvPr/>
        </p:nvSpPr>
        <p:spPr>
          <a:xfrm>
            <a:off x="429895" y="4419600"/>
            <a:ext cx="2930525" cy="39941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pic>
        <p:nvPicPr>
          <p:cNvPr id="42" name="图片 41" descr="普通高中教科书·历史必修 中外历史纲要（上）_04"/>
          <p:cNvPicPr>
            <a:picLocks noChangeAspect="1"/>
          </p:cNvPicPr>
          <p:nvPr/>
        </p:nvPicPr>
        <p:blipFill>
          <a:blip r:embed="rId2"/>
          <a:srcRect l="22989" t="19583" r="8737" b="23591"/>
          <a:stretch>
            <a:fillRect/>
          </a:stretch>
        </p:blipFill>
        <p:spPr>
          <a:xfrm>
            <a:off x="3933825" y="1382395"/>
            <a:ext cx="3852545" cy="4532630"/>
          </a:xfrm>
          <a:prstGeom prst="rect">
            <a:avLst/>
          </a:prstGeom>
        </p:spPr>
      </p:pic>
      <p:sp>
        <p:nvSpPr>
          <p:cNvPr id="43" name="图文框 42"/>
          <p:cNvSpPr/>
          <p:nvPr/>
        </p:nvSpPr>
        <p:spPr>
          <a:xfrm>
            <a:off x="4049395" y="1513840"/>
            <a:ext cx="2930525" cy="323850"/>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44" name="图文框 43"/>
          <p:cNvSpPr/>
          <p:nvPr/>
        </p:nvSpPr>
        <p:spPr>
          <a:xfrm>
            <a:off x="4116070" y="2708275"/>
            <a:ext cx="2930525" cy="323850"/>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45" name="图文框 44"/>
          <p:cNvSpPr/>
          <p:nvPr/>
        </p:nvSpPr>
        <p:spPr>
          <a:xfrm>
            <a:off x="4049395" y="3902710"/>
            <a:ext cx="2930525" cy="323850"/>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46" name="图文框 45"/>
          <p:cNvSpPr/>
          <p:nvPr/>
        </p:nvSpPr>
        <p:spPr>
          <a:xfrm>
            <a:off x="4116070" y="4893945"/>
            <a:ext cx="2930525" cy="323850"/>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pic>
        <p:nvPicPr>
          <p:cNvPr id="47" name="图片 46" descr="普通高中教科书·历史必修 中外历史纲要（上）_05"/>
          <p:cNvPicPr>
            <a:picLocks noChangeAspect="1"/>
          </p:cNvPicPr>
          <p:nvPr/>
        </p:nvPicPr>
        <p:blipFill>
          <a:blip r:embed="rId3"/>
          <a:srcRect l="24076" t="19815" r="7427" b="25648"/>
          <a:stretch>
            <a:fillRect/>
          </a:stretch>
        </p:blipFill>
        <p:spPr>
          <a:xfrm>
            <a:off x="7802880" y="1391920"/>
            <a:ext cx="3966845" cy="4534535"/>
          </a:xfrm>
          <a:prstGeom prst="rect">
            <a:avLst/>
          </a:prstGeom>
        </p:spPr>
      </p:pic>
      <p:sp>
        <p:nvSpPr>
          <p:cNvPr id="48" name="图文框 47"/>
          <p:cNvSpPr/>
          <p:nvPr/>
        </p:nvSpPr>
        <p:spPr>
          <a:xfrm>
            <a:off x="8034655" y="1598930"/>
            <a:ext cx="2930525" cy="323850"/>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49" name="图文框 48"/>
          <p:cNvSpPr/>
          <p:nvPr/>
        </p:nvSpPr>
        <p:spPr>
          <a:xfrm>
            <a:off x="8034655" y="2811145"/>
            <a:ext cx="2930525" cy="323850"/>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50" name="图文框 49"/>
          <p:cNvSpPr/>
          <p:nvPr/>
        </p:nvSpPr>
        <p:spPr>
          <a:xfrm>
            <a:off x="8034655" y="3768090"/>
            <a:ext cx="2930525" cy="323850"/>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grpSp>
        <p:nvGrpSpPr>
          <p:cNvPr id="51" name="组合 50"/>
          <p:cNvGrpSpPr/>
          <p:nvPr/>
        </p:nvGrpSpPr>
        <p:grpSpPr>
          <a:xfrm>
            <a:off x="601345" y="1534160"/>
            <a:ext cx="3727450" cy="2885440"/>
            <a:chOff x="1439" y="3559"/>
            <a:chExt cx="5870" cy="4544"/>
          </a:xfrm>
        </p:grpSpPr>
        <p:cxnSp>
          <p:nvCxnSpPr>
            <p:cNvPr id="52" name="直接箭头连接符 51"/>
            <p:cNvCxnSpPr/>
            <p:nvPr/>
          </p:nvCxnSpPr>
          <p:spPr>
            <a:xfrm>
              <a:off x="3329" y="3559"/>
              <a:ext cx="816" cy="11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V="1">
              <a:off x="2946" y="5607"/>
              <a:ext cx="900" cy="6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flipH="1">
              <a:off x="5627" y="3859"/>
              <a:ext cx="1682" cy="10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V="1">
              <a:off x="3529" y="5724"/>
              <a:ext cx="883" cy="23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439" y="4636"/>
              <a:ext cx="4344" cy="1113"/>
            </a:xfrm>
            <a:prstGeom prst="rect">
              <a:avLst/>
            </a:prstGeom>
            <a:solidFill>
              <a:srgbClr val="FFFF00"/>
            </a:solidFill>
            <a:ln w="38100">
              <a:solidFill>
                <a:srgbClr val="FF0000"/>
              </a:solidFill>
              <a:prstDash val="sysDash"/>
            </a:ln>
          </p:spPr>
          <p:txBody>
            <a:bodyPr wrap="square" rtlCol="0">
              <a:spAutoFit/>
            </a:bodyPr>
            <a:lstStyle/>
            <a:p>
              <a:r>
                <a:rPr lang="zh-CN" altLang="en-US" sz="2000" b="1">
                  <a:solidFill>
                    <a:srgbClr val="FF0000"/>
                  </a:solidFill>
                  <a:latin typeface="黑体" panose="02010609060101010101" charset="-122"/>
                  <a:ea typeface="黑体" panose="02010609060101010101" charset="-122"/>
                </a:rPr>
                <a:t>从早期国家到统一多民族国家的建立与发展</a:t>
              </a:r>
              <a:endParaRPr lang="zh-CN" altLang="en-US" sz="2000" b="1">
                <a:solidFill>
                  <a:srgbClr val="FF0000"/>
                </a:solidFill>
                <a:latin typeface="黑体" panose="02010609060101010101" charset="-122"/>
                <a:ea typeface="黑体" panose="02010609060101010101" charset="-122"/>
              </a:endParaRPr>
            </a:p>
          </p:txBody>
        </p:sp>
      </p:grpSp>
      <p:grpSp>
        <p:nvGrpSpPr>
          <p:cNvPr id="57" name="组合 56"/>
          <p:cNvGrpSpPr/>
          <p:nvPr/>
        </p:nvGrpSpPr>
        <p:grpSpPr>
          <a:xfrm>
            <a:off x="3936954" y="1967865"/>
            <a:ext cx="4262166" cy="3404870"/>
            <a:chOff x="858" y="2741"/>
            <a:chExt cx="6401" cy="5362"/>
          </a:xfrm>
        </p:grpSpPr>
        <p:cxnSp>
          <p:nvCxnSpPr>
            <p:cNvPr id="58" name="直接箭头连接符 57"/>
            <p:cNvCxnSpPr/>
            <p:nvPr/>
          </p:nvCxnSpPr>
          <p:spPr>
            <a:xfrm>
              <a:off x="3879" y="4289"/>
              <a:ext cx="266" cy="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V="1">
              <a:off x="2946" y="5607"/>
              <a:ext cx="900" cy="6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H="1">
              <a:off x="5627" y="2741"/>
              <a:ext cx="1632" cy="21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flipV="1">
              <a:off x="3529" y="5724"/>
              <a:ext cx="883" cy="23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858" y="4908"/>
              <a:ext cx="5777" cy="628"/>
            </a:xfrm>
            <a:prstGeom prst="rect">
              <a:avLst/>
            </a:prstGeom>
            <a:solidFill>
              <a:srgbClr val="FFFF00"/>
            </a:solidFill>
            <a:ln w="38100">
              <a:solidFill>
                <a:srgbClr val="FF0000"/>
              </a:solidFill>
              <a:prstDash val="sysDash"/>
            </a:ln>
          </p:spPr>
          <p:txBody>
            <a:bodyPr wrap="square" rtlCol="0">
              <a:spAutoFit/>
            </a:bodyPr>
            <a:lstStyle/>
            <a:p>
              <a:r>
                <a:rPr lang="zh-CN" altLang="en-US" sz="2000" b="1">
                  <a:solidFill>
                    <a:srgbClr val="FF0000"/>
                  </a:solidFill>
                  <a:latin typeface="黑体" panose="02010609060101010101" charset="-122"/>
                  <a:ea typeface="黑体" panose="02010609060101010101" charset="-122"/>
                </a:rPr>
                <a:t>近代中国的救亡图存与新陈代谢</a:t>
              </a:r>
              <a:endParaRPr lang="zh-CN" altLang="en-US" sz="2000" b="1">
                <a:solidFill>
                  <a:srgbClr val="FF0000"/>
                </a:solidFill>
                <a:latin typeface="黑体" panose="02010609060101010101" charset="-122"/>
                <a:ea typeface="黑体" panose="02010609060101010101" charset="-122"/>
              </a:endParaRPr>
            </a:p>
          </p:txBody>
        </p:sp>
      </p:grpSp>
      <p:sp>
        <p:nvSpPr>
          <p:cNvPr id="63" name="文本框 62"/>
          <p:cNvSpPr txBox="1"/>
          <p:nvPr/>
        </p:nvSpPr>
        <p:spPr>
          <a:xfrm>
            <a:off x="8034655" y="3278505"/>
            <a:ext cx="3589655" cy="398780"/>
          </a:xfrm>
          <a:prstGeom prst="rect">
            <a:avLst/>
          </a:prstGeom>
          <a:solidFill>
            <a:srgbClr val="FFFF00"/>
          </a:solidFill>
          <a:ln w="38100">
            <a:solidFill>
              <a:srgbClr val="FF0000"/>
            </a:solidFill>
            <a:prstDash val="sysDash"/>
          </a:ln>
        </p:spPr>
        <p:txBody>
          <a:bodyPr wrap="square" rtlCol="0">
            <a:spAutoFit/>
          </a:bodyPr>
          <a:lstStyle/>
          <a:p>
            <a:r>
              <a:rPr lang="zh-CN" altLang="en-US" sz="2000" b="1">
                <a:solidFill>
                  <a:srgbClr val="FF0000"/>
                </a:solidFill>
                <a:latin typeface="黑体" panose="02010609060101010101" charset="-122"/>
                <a:ea typeface="黑体" panose="02010609060101010101" charset="-122"/>
              </a:rPr>
              <a:t>中国特色社会主义道路的探索</a:t>
            </a:r>
            <a:endParaRPr lang="zh-CN" altLang="en-US" sz="2000" b="1">
              <a:solidFill>
                <a:srgbClr val="FF0000"/>
              </a:solidFill>
              <a:latin typeface="黑体" panose="02010609060101010101" charset="-122"/>
              <a:ea typeface="黑体" panose="02010609060101010101" charset="-122"/>
            </a:endParaRPr>
          </a:p>
        </p:txBody>
      </p:sp>
      <p:sp>
        <p:nvSpPr>
          <p:cNvPr id="2" name="标题 1"/>
          <p:cNvSpPr>
            <a:spLocks noGrp="1"/>
          </p:cNvSpPr>
          <p:nvPr>
            <p:ph type="title"/>
            <p:custDataLst>
              <p:tags r:id="rId4"/>
            </p:custDataLst>
          </p:nvPr>
        </p:nvSpPr>
        <p:spPr>
          <a:xfrm>
            <a:off x="-33655" y="24130"/>
            <a:ext cx="4362450" cy="361315"/>
          </a:xfrm>
          <a:solidFill>
            <a:srgbClr val="FFFF00"/>
          </a:solidFill>
        </p:spPr>
        <p:txBody>
          <a:bodyPr>
            <a:noAutofit/>
          </a:bodyPr>
          <a:lstStyle/>
          <a:p>
            <a:r>
              <a:rPr lang="zh-CN" altLang="en-US" sz="2000">
                <a:latin typeface="黑体" panose="02010609060101010101" charset="-122"/>
                <a:ea typeface="黑体" panose="02010609060101010101" charset="-122"/>
                <a:cs typeface="黑体" panose="02010609060101010101" charset="-122"/>
              </a:rPr>
              <a:t>（一）</a:t>
            </a:r>
            <a:r>
              <a:rPr lang="zh-CN" altLang="en-US" sz="2000">
                <a:latin typeface="黑体" panose="02010609060101010101" charset="-122"/>
                <a:ea typeface="黑体" panose="02010609060101010101" charset="-122"/>
                <a:cs typeface="黑体" panose="02010609060101010101" charset="-122"/>
                <a:sym typeface="+mn-ea"/>
              </a:rPr>
              <a:t>聚焦高频考点</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精炼</a:t>
            </a:r>
            <a:r>
              <a:rPr lang="zh-CN" altLang="en-US" sz="2000">
                <a:latin typeface="黑体" panose="02010609060101010101" charset="-122"/>
                <a:ea typeface="黑体" panose="02010609060101010101" charset="-122"/>
                <a:cs typeface="黑体" panose="02010609060101010101" charset="-122"/>
              </a:rPr>
              <a:t>主干知识</a:t>
            </a:r>
            <a:r>
              <a:rPr lang="en-US" altLang="zh-CN" sz="2000">
                <a:latin typeface="黑体" panose="02010609060101010101" charset="-122"/>
                <a:ea typeface="黑体" panose="02010609060101010101" charset="-122"/>
                <a:cs typeface="黑体" panose="02010609060101010101" charset="-122"/>
              </a:rPr>
              <a:t>  </a:t>
            </a:r>
            <a:endParaRPr lang="en-US" altLang="zh-CN" sz="2000">
              <a:latin typeface="黑体" panose="02010609060101010101" charset="-122"/>
              <a:ea typeface="黑体" panose="02010609060101010101" charset="-122"/>
              <a:cs typeface="黑体" panose="02010609060101010101" charset="-122"/>
            </a:endParaRPr>
          </a:p>
        </p:txBody>
      </p:sp>
      <p:pic>
        <p:nvPicPr>
          <p:cNvPr id="5" name="图片 4" descr="徽标_副本"/>
          <p:cNvPicPr>
            <a:picLocks noChangeAspect="1"/>
          </p:cNvPicPr>
          <p:nvPr>
            <p:custDataLst>
              <p:tags r:id="rId5"/>
            </p:custDataLst>
          </p:nvPr>
        </p:nvPicPr>
        <p:blipFill>
          <a:blip r:embed="rId6">
            <a:alphaModFix amt="7000"/>
          </a:blip>
          <a:stretch>
            <a:fillRect/>
          </a:stretch>
        </p:blipFill>
        <p:spPr>
          <a:xfrm>
            <a:off x="2877185" y="-180340"/>
            <a:ext cx="7058025" cy="6870700"/>
          </a:xfrm>
          <a:prstGeom prst="rect">
            <a:avLst/>
          </a:prstGeom>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146685" y="1181735"/>
            <a:ext cx="3764915" cy="4291330"/>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3911600" y="1090295"/>
            <a:ext cx="3999230" cy="5175250"/>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7910830" y="1182370"/>
            <a:ext cx="4076065" cy="3659505"/>
          </a:xfrm>
          <a:prstGeom prst="rect">
            <a:avLst/>
          </a:prstGeom>
        </p:spPr>
      </p:pic>
      <p:sp>
        <p:nvSpPr>
          <p:cNvPr id="38" name="图文框 37"/>
          <p:cNvSpPr/>
          <p:nvPr>
            <p:custDataLst>
              <p:tags r:id="rId7"/>
            </p:custDataLst>
          </p:nvPr>
        </p:nvSpPr>
        <p:spPr>
          <a:xfrm>
            <a:off x="330200" y="1616710"/>
            <a:ext cx="2835275" cy="36512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10" name="图文框 9"/>
          <p:cNvSpPr/>
          <p:nvPr>
            <p:custDataLst>
              <p:tags r:id="rId8"/>
            </p:custDataLst>
          </p:nvPr>
        </p:nvSpPr>
        <p:spPr>
          <a:xfrm>
            <a:off x="266700" y="2554605"/>
            <a:ext cx="2835275" cy="36512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11" name="图文框 10"/>
          <p:cNvSpPr/>
          <p:nvPr>
            <p:custDataLst>
              <p:tags r:id="rId9"/>
            </p:custDataLst>
          </p:nvPr>
        </p:nvSpPr>
        <p:spPr>
          <a:xfrm>
            <a:off x="221615" y="3703320"/>
            <a:ext cx="2835275" cy="36512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12" name="图文框 11"/>
          <p:cNvSpPr/>
          <p:nvPr>
            <p:custDataLst>
              <p:tags r:id="rId10"/>
            </p:custDataLst>
          </p:nvPr>
        </p:nvSpPr>
        <p:spPr>
          <a:xfrm>
            <a:off x="266700" y="4654550"/>
            <a:ext cx="2835275" cy="36512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13" name="图文框 12"/>
          <p:cNvSpPr/>
          <p:nvPr>
            <p:custDataLst>
              <p:tags r:id="rId11"/>
            </p:custDataLst>
          </p:nvPr>
        </p:nvSpPr>
        <p:spPr>
          <a:xfrm>
            <a:off x="4004310" y="1675130"/>
            <a:ext cx="2835275" cy="36512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14" name="图文框 13"/>
          <p:cNvSpPr/>
          <p:nvPr>
            <p:custDataLst>
              <p:tags r:id="rId12"/>
            </p:custDataLst>
          </p:nvPr>
        </p:nvSpPr>
        <p:spPr>
          <a:xfrm>
            <a:off x="4004310" y="2155190"/>
            <a:ext cx="2835275" cy="36512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15" name="图文框 14"/>
          <p:cNvSpPr/>
          <p:nvPr>
            <p:custDataLst>
              <p:tags r:id="rId13"/>
            </p:custDataLst>
          </p:nvPr>
        </p:nvSpPr>
        <p:spPr>
          <a:xfrm>
            <a:off x="4004310" y="3317875"/>
            <a:ext cx="3169920" cy="36512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16" name="图文框 15"/>
          <p:cNvSpPr/>
          <p:nvPr>
            <p:custDataLst>
              <p:tags r:id="rId14"/>
            </p:custDataLst>
          </p:nvPr>
        </p:nvSpPr>
        <p:spPr>
          <a:xfrm>
            <a:off x="4004310" y="4841875"/>
            <a:ext cx="3169920" cy="36512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17" name="图文框 16"/>
          <p:cNvSpPr/>
          <p:nvPr>
            <p:custDataLst>
              <p:tags r:id="rId15"/>
            </p:custDataLst>
          </p:nvPr>
        </p:nvSpPr>
        <p:spPr>
          <a:xfrm>
            <a:off x="7910830" y="1946275"/>
            <a:ext cx="3169920" cy="365125"/>
          </a:xfrm>
          <a:prstGeom prst="frame">
            <a:avLst>
              <a:gd name="adj1" fmla="val 42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9060101010101" charset="-122"/>
              <a:ea typeface="黑体" panose="02010609060101010101" charset="-122"/>
            </a:endParaRPr>
          </a:p>
        </p:txBody>
      </p:sp>
      <p:sp>
        <p:nvSpPr>
          <p:cNvPr id="56" name="文本框 55"/>
          <p:cNvSpPr txBox="1"/>
          <p:nvPr>
            <p:custDataLst>
              <p:tags r:id="rId16"/>
            </p:custDataLst>
          </p:nvPr>
        </p:nvSpPr>
        <p:spPr>
          <a:xfrm>
            <a:off x="247650" y="2040255"/>
            <a:ext cx="3013075" cy="387985"/>
          </a:xfrm>
          <a:prstGeom prst="rect">
            <a:avLst/>
          </a:prstGeom>
          <a:solidFill>
            <a:schemeClr val="bg1"/>
          </a:solidFill>
          <a:ln w="38100">
            <a:solidFill>
              <a:srgbClr val="FF0000"/>
            </a:solidFill>
            <a:prstDash val="sysDash"/>
          </a:ln>
        </p:spPr>
        <p:txBody>
          <a:bodyPr wrap="square" rtlCol="0">
            <a:noAutofit/>
          </a:bodyPr>
          <a:lstStyle/>
          <a:p>
            <a:r>
              <a:rPr lang="zh-CN" altLang="en-US" sz="2000" b="1">
                <a:solidFill>
                  <a:srgbClr val="FF0000"/>
                </a:solidFill>
                <a:latin typeface="黑体" panose="02010609060101010101" charset="-122"/>
                <a:ea typeface="黑体" panose="02010609060101010101" charset="-122"/>
                <a:sym typeface="+mn-ea"/>
              </a:rPr>
              <a:t>区域文明的多元发展</a:t>
            </a:r>
            <a:endParaRPr lang="zh-CN" altLang="en-US" sz="2000" b="1">
              <a:solidFill>
                <a:srgbClr val="FF0000"/>
              </a:solidFill>
              <a:latin typeface="黑体" panose="02010609060101010101" charset="-122"/>
              <a:ea typeface="黑体" panose="02010609060101010101" charset="-122"/>
              <a:sym typeface="+mn-ea"/>
            </a:endParaRPr>
          </a:p>
        </p:txBody>
      </p:sp>
      <p:sp>
        <p:nvSpPr>
          <p:cNvPr id="18" name="文本框 17"/>
          <p:cNvSpPr txBox="1"/>
          <p:nvPr>
            <p:custDataLst>
              <p:tags r:id="rId17"/>
            </p:custDataLst>
          </p:nvPr>
        </p:nvSpPr>
        <p:spPr>
          <a:xfrm>
            <a:off x="1607820" y="2878455"/>
            <a:ext cx="5422265" cy="395605"/>
          </a:xfrm>
          <a:prstGeom prst="rect">
            <a:avLst/>
          </a:prstGeom>
          <a:solidFill>
            <a:schemeClr val="bg1"/>
          </a:solidFill>
          <a:ln w="38100">
            <a:solidFill>
              <a:srgbClr val="FF0000"/>
            </a:solidFill>
            <a:prstDash val="sysDash"/>
          </a:ln>
        </p:spPr>
        <p:txBody>
          <a:bodyPr wrap="square" rtlCol="0">
            <a:noAutofit/>
          </a:bodyPr>
          <a:lstStyle/>
          <a:p>
            <a:r>
              <a:rPr lang="zh-CN" altLang="en-US" sz="2000" b="1">
                <a:solidFill>
                  <a:srgbClr val="FF0000"/>
                </a:solidFill>
                <a:latin typeface="黑体" panose="02010609060101010101" charset="-122"/>
                <a:ea typeface="黑体" panose="02010609060101010101" charset="-122"/>
                <a:sym typeface="+mn-ea"/>
              </a:rPr>
              <a:t>资本主义发展、社会主义运动和民族解放运动</a:t>
            </a:r>
            <a:endParaRPr lang="zh-CN" altLang="en-US" sz="2000" b="1">
              <a:solidFill>
                <a:srgbClr val="FF0000"/>
              </a:solidFill>
              <a:latin typeface="黑体" panose="02010609060101010101" charset="-122"/>
              <a:ea typeface="黑体" panose="02010609060101010101" charset="-122"/>
              <a:sym typeface="+mn-ea"/>
            </a:endParaRPr>
          </a:p>
        </p:txBody>
      </p:sp>
      <p:cxnSp>
        <p:nvCxnSpPr>
          <p:cNvPr id="19" name="直接箭头连接符 18"/>
          <p:cNvCxnSpPr/>
          <p:nvPr>
            <p:custDataLst>
              <p:tags r:id="rId18"/>
            </p:custDataLst>
          </p:nvPr>
        </p:nvCxnSpPr>
        <p:spPr>
          <a:xfrm flipV="1">
            <a:off x="2536825" y="3310255"/>
            <a:ext cx="473710" cy="3930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custDataLst>
              <p:tags r:id="rId19"/>
            </p:custDataLst>
          </p:nvPr>
        </p:nvCxnSpPr>
        <p:spPr>
          <a:xfrm flipV="1">
            <a:off x="2387600" y="3288030"/>
            <a:ext cx="1299210" cy="13646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3" idx="2"/>
            <a:endCxn id="18" idx="0"/>
          </p:cNvCxnSpPr>
          <p:nvPr>
            <p:custDataLst>
              <p:tags r:id="rId20"/>
            </p:custDataLst>
          </p:nvPr>
        </p:nvCxnSpPr>
        <p:spPr>
          <a:xfrm flipH="1">
            <a:off x="4319270" y="2040255"/>
            <a:ext cx="1102995"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4" idx="2"/>
          </p:cNvCxnSpPr>
          <p:nvPr>
            <p:custDataLst>
              <p:tags r:id="rId21"/>
            </p:custDataLst>
          </p:nvPr>
        </p:nvCxnSpPr>
        <p:spPr>
          <a:xfrm>
            <a:off x="5422265" y="2520315"/>
            <a:ext cx="19050" cy="4070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custDataLst>
              <p:tags r:id="rId22"/>
            </p:custDataLst>
          </p:nvPr>
        </p:nvSpPr>
        <p:spPr>
          <a:xfrm>
            <a:off x="7805420" y="3482340"/>
            <a:ext cx="3013075" cy="387985"/>
          </a:xfrm>
          <a:prstGeom prst="rect">
            <a:avLst/>
          </a:prstGeom>
          <a:solidFill>
            <a:schemeClr val="bg1"/>
          </a:solidFill>
          <a:ln w="38100">
            <a:solidFill>
              <a:srgbClr val="FF0000"/>
            </a:solidFill>
            <a:prstDash val="sysDash"/>
          </a:ln>
        </p:spPr>
        <p:txBody>
          <a:bodyPr wrap="square" rtlCol="0">
            <a:noAutofit/>
          </a:bodyPr>
          <a:lstStyle/>
          <a:p>
            <a:r>
              <a:rPr lang="zh-CN" altLang="en-US" sz="2000" b="1">
                <a:solidFill>
                  <a:srgbClr val="FF0000"/>
                </a:solidFill>
                <a:latin typeface="黑体" panose="02010609060101010101" charset="-122"/>
                <a:ea typeface="黑体" panose="02010609060101010101" charset="-122"/>
                <a:sym typeface="+mn-ea"/>
              </a:rPr>
              <a:t>战争和革命、和平与发展</a:t>
            </a:r>
            <a:endParaRPr lang="zh-CN" altLang="en-US" sz="2000" b="1">
              <a:solidFill>
                <a:srgbClr val="FF0000"/>
              </a:solidFill>
              <a:latin typeface="黑体" panose="02010609060101010101" charset="-122"/>
              <a:ea typeface="黑体" panose="02010609060101010101" charset="-122"/>
              <a:sym typeface="+mn-ea"/>
            </a:endParaRPr>
          </a:p>
        </p:txBody>
      </p:sp>
      <p:cxnSp>
        <p:nvCxnSpPr>
          <p:cNvPr id="24" name="直接箭头连接符 23"/>
          <p:cNvCxnSpPr>
            <a:endCxn id="23" idx="0"/>
          </p:cNvCxnSpPr>
          <p:nvPr>
            <p:custDataLst>
              <p:tags r:id="rId23"/>
            </p:custDataLst>
          </p:nvPr>
        </p:nvCxnSpPr>
        <p:spPr>
          <a:xfrm flipH="1">
            <a:off x="9312275" y="2028825"/>
            <a:ext cx="441960" cy="14535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custDataLst>
              <p:tags r:id="rId24"/>
            </p:custDataLst>
          </p:nvPr>
        </p:nvCxnSpPr>
        <p:spPr>
          <a:xfrm>
            <a:off x="5776595" y="3597910"/>
            <a:ext cx="2291080" cy="1454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custDataLst>
              <p:tags r:id="rId25"/>
            </p:custDataLst>
          </p:nvPr>
        </p:nvCxnSpPr>
        <p:spPr>
          <a:xfrm flipV="1">
            <a:off x="7174230" y="3933190"/>
            <a:ext cx="1709420" cy="10864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标题 1"/>
          <p:cNvSpPr>
            <a:spLocks noGrp="1"/>
          </p:cNvSpPr>
          <p:nvPr>
            <p:custDataLst>
              <p:tags r:id="rId26"/>
            </p:custDataLst>
          </p:nvPr>
        </p:nvSpPr>
        <p:spPr>
          <a:xfrm>
            <a:off x="-33655" y="24130"/>
            <a:ext cx="4362450" cy="361315"/>
          </a:xfrm>
          <a:prstGeom prst="rect">
            <a:avLst/>
          </a:prstGeom>
          <a:solidFill>
            <a:srgbClr val="FFFF00"/>
          </a:solidFill>
        </p:spPr>
        <p:txBody>
          <a:bodyPr vert="horz" lIns="91440" tIns="45720" rIns="91440" bIns="45720" rtlCol="0" anchor="ctr">
            <a:no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r>
              <a:rPr lang="zh-CN" altLang="en-US" sz="2000">
                <a:latin typeface="黑体" panose="02010609060101010101" charset="-122"/>
                <a:ea typeface="黑体" panose="02010609060101010101" charset="-122"/>
                <a:cs typeface="黑体" panose="02010609060101010101" charset="-122"/>
              </a:rPr>
              <a:t>（一）</a:t>
            </a:r>
            <a:r>
              <a:rPr lang="zh-CN" altLang="en-US" sz="2000">
                <a:latin typeface="黑体" panose="02010609060101010101" charset="-122"/>
                <a:ea typeface="黑体" panose="02010609060101010101" charset="-122"/>
                <a:cs typeface="黑体" panose="02010609060101010101" charset="-122"/>
                <a:sym typeface="+mn-ea"/>
              </a:rPr>
              <a:t>聚焦高频考点</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精炼</a:t>
            </a:r>
            <a:r>
              <a:rPr lang="zh-CN" altLang="en-US" sz="2000">
                <a:latin typeface="黑体" panose="02010609060101010101" charset="-122"/>
                <a:ea typeface="黑体" panose="02010609060101010101" charset="-122"/>
                <a:cs typeface="黑体" panose="02010609060101010101" charset="-122"/>
              </a:rPr>
              <a:t>主干知识</a:t>
            </a:r>
            <a:r>
              <a:rPr lang="en-US" altLang="zh-CN" sz="2000">
                <a:latin typeface="黑体" panose="02010609060101010101" charset="-122"/>
                <a:ea typeface="黑体" panose="02010609060101010101" charset="-122"/>
                <a:cs typeface="黑体" panose="02010609060101010101" charset="-122"/>
              </a:rPr>
              <a:t>  </a:t>
            </a:r>
            <a:endParaRPr lang="en-US" altLang="zh-CN" sz="2000">
              <a:latin typeface="黑体" panose="02010609060101010101" charset="-122"/>
              <a:ea typeface="黑体" panose="02010609060101010101" charset="-122"/>
              <a:cs typeface="黑体" panose="02010609060101010101" charset="-122"/>
            </a:endParaRPr>
          </a:p>
        </p:txBody>
      </p:sp>
      <p:sp>
        <p:nvSpPr>
          <p:cNvPr id="4" name="文本框 3"/>
          <p:cNvSpPr txBox="1"/>
          <p:nvPr>
            <p:custDataLst>
              <p:tags r:id="rId27"/>
            </p:custDataLst>
          </p:nvPr>
        </p:nvSpPr>
        <p:spPr>
          <a:xfrm>
            <a:off x="-33655" y="469265"/>
            <a:ext cx="11548745" cy="645160"/>
          </a:xfrm>
          <a:prstGeom prst="rect">
            <a:avLst/>
          </a:prstGeom>
          <a:solidFill>
            <a:schemeClr val="accent6">
              <a:lumMod val="75000"/>
            </a:schemeClr>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3600" b="1" dirty="0">
                <a:solidFill>
                  <a:srgbClr val="FFFF00"/>
                </a:solidFill>
                <a:latin typeface="+mj-lt"/>
                <a:ea typeface="+mj-ea"/>
                <a:cs typeface="+mj-cs"/>
              </a:rPr>
              <a:t>整体把握教材结构  明确历史发展的大趋势和主题  </a:t>
            </a:r>
            <a:endParaRPr lang="zh-CN" altLang="en-US" sz="3600" b="1" dirty="0">
              <a:solidFill>
                <a:srgbClr val="FFFF00"/>
              </a:solidFill>
              <a:latin typeface="+mj-lt"/>
              <a:ea typeface="+mj-ea"/>
              <a:cs typeface="+mj-cs"/>
            </a:endParaRPr>
          </a:p>
        </p:txBody>
      </p:sp>
      <p:pic>
        <p:nvPicPr>
          <p:cNvPr id="2" name="图片 1" descr="徽标_副本"/>
          <p:cNvPicPr>
            <a:picLocks noChangeAspect="1"/>
          </p:cNvPicPr>
          <p:nvPr>
            <p:custDataLst>
              <p:tags r:id="rId28"/>
            </p:custDataLst>
          </p:nvPr>
        </p:nvPicPr>
        <p:blipFill>
          <a:blip r:embed="rId29">
            <a:alphaModFix amt="7000"/>
          </a:blip>
          <a:stretch>
            <a:fillRect/>
          </a:stretch>
        </p:blipFill>
        <p:spPr>
          <a:xfrm>
            <a:off x="2877185" y="-180340"/>
            <a:ext cx="7058025" cy="68707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5250" y="1301750"/>
            <a:ext cx="11791315" cy="1051560"/>
          </a:xfrm>
          <a:prstGeom prst="rect">
            <a:avLst/>
          </a:prstGeom>
          <a:noFill/>
        </p:spPr>
        <p:txBody>
          <a:bodyPr wrap="square" rtlCol="0">
            <a:noAutofit/>
          </a:bodyPr>
          <a:lstStyle/>
          <a:p>
            <a:r>
              <a:rPr lang="en-US" altLang="zh-CN" sz="3200" b="1">
                <a:latin typeface="黑体" panose="02010609060101010101" charset="-122"/>
                <a:ea typeface="黑体" panose="02010609060101010101" charset="-122"/>
                <a:cs typeface="黑体" panose="02010609060101010101" charset="-122"/>
              </a:rPr>
              <a:t>    </a:t>
            </a:r>
            <a:r>
              <a:rPr lang="zh-CN" altLang="en-US" sz="2800" b="1">
                <a:latin typeface="黑体" panose="02010609060101010101" charset="-122"/>
                <a:ea typeface="黑体" panose="02010609060101010101" charset="-122"/>
                <a:cs typeface="黑体" panose="02010609060101010101" charset="-122"/>
              </a:rPr>
              <a:t>大一统是中国历史的主流，民族交融是中国历史的主流，长期封建社会是中国历史的特点。</a:t>
            </a:r>
            <a:r>
              <a:rPr lang="en-US" altLang="zh-CN" sz="2800" b="1">
                <a:latin typeface="黑体" panose="02010609060101010101" charset="-122"/>
                <a:ea typeface="黑体" panose="02010609060101010101" charset="-122"/>
                <a:cs typeface="黑体" panose="02010609060101010101" charset="-122"/>
              </a:rPr>
              <a:t> ——</a:t>
            </a:r>
            <a:r>
              <a:rPr lang="zh-CN" altLang="en-US" sz="2800" b="1">
                <a:latin typeface="黑体" panose="02010609060101010101" charset="-122"/>
                <a:ea typeface="黑体" panose="02010609060101010101" charset="-122"/>
                <a:cs typeface="黑体" panose="02010609060101010101" charset="-122"/>
              </a:rPr>
              <a:t>《中外历史纲要》总主编</a:t>
            </a:r>
            <a:r>
              <a:rPr lang="en-US" altLang="zh-CN" sz="2800" b="1">
                <a:latin typeface="黑体" panose="02010609060101010101" charset="-122"/>
                <a:ea typeface="黑体" panose="02010609060101010101" charset="-122"/>
                <a:cs typeface="黑体" panose="02010609060101010101" charset="-122"/>
              </a:rPr>
              <a:t>  </a:t>
            </a:r>
            <a:r>
              <a:rPr lang="zh-CN" altLang="en-US" sz="2800" b="1">
                <a:latin typeface="黑体" panose="02010609060101010101" charset="-122"/>
                <a:ea typeface="黑体" panose="02010609060101010101" charset="-122"/>
                <a:cs typeface="黑体" panose="02010609060101010101" charset="-122"/>
              </a:rPr>
              <a:t>张海鹏</a:t>
            </a:r>
            <a:endParaRPr lang="zh-CN" altLang="en-US" sz="2800" b="1">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1456055" y="2538730"/>
            <a:ext cx="897890"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zh-CN" altLang="en-US" sz="2800" b="1">
                <a:latin typeface="黑体" panose="02010609060101010101" charset="-122"/>
                <a:ea typeface="黑体" panose="02010609060101010101" charset="-122"/>
              </a:rPr>
              <a:t>秦汉</a:t>
            </a:r>
            <a:endParaRPr lang="zh-CN" altLang="en-US" sz="2800" b="1">
              <a:latin typeface="黑体" panose="02010609060101010101" charset="-122"/>
              <a:ea typeface="黑体" panose="02010609060101010101" charset="-122"/>
            </a:endParaRPr>
          </a:p>
        </p:txBody>
      </p:sp>
      <p:cxnSp>
        <p:nvCxnSpPr>
          <p:cNvPr id="6" name="直接箭头连接符 5"/>
          <p:cNvCxnSpPr/>
          <p:nvPr/>
        </p:nvCxnSpPr>
        <p:spPr>
          <a:xfrm>
            <a:off x="2347595" y="2802255"/>
            <a:ext cx="518160" cy="317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7" name="文本框 6"/>
          <p:cNvSpPr txBox="1"/>
          <p:nvPr/>
        </p:nvSpPr>
        <p:spPr>
          <a:xfrm>
            <a:off x="2889885" y="2538730"/>
            <a:ext cx="2685415" cy="52197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zh-CN" altLang="en-US" sz="2800" b="1">
                <a:latin typeface="黑体" panose="02010609060101010101" charset="-122"/>
                <a:ea typeface="黑体" panose="02010609060101010101" charset="-122"/>
              </a:rPr>
              <a:t>三国两晋南北朝</a:t>
            </a:r>
            <a:endParaRPr lang="zh-CN" altLang="en-US" sz="2800" b="1">
              <a:latin typeface="黑体" panose="02010609060101010101" charset="-122"/>
              <a:ea typeface="黑体" panose="02010609060101010101" charset="-122"/>
            </a:endParaRPr>
          </a:p>
        </p:txBody>
      </p:sp>
      <p:cxnSp>
        <p:nvCxnSpPr>
          <p:cNvPr id="8" name="直接箭头连接符 7"/>
          <p:cNvCxnSpPr/>
          <p:nvPr/>
        </p:nvCxnSpPr>
        <p:spPr>
          <a:xfrm flipV="1">
            <a:off x="5605780" y="2797810"/>
            <a:ext cx="640715" cy="381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10" name="直接箭头连接符 9"/>
          <p:cNvCxnSpPr/>
          <p:nvPr/>
        </p:nvCxnSpPr>
        <p:spPr>
          <a:xfrm flipV="1">
            <a:off x="7124700" y="2751455"/>
            <a:ext cx="640715" cy="381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11" name="文本框 10"/>
          <p:cNvSpPr txBox="1"/>
          <p:nvPr/>
        </p:nvSpPr>
        <p:spPr>
          <a:xfrm>
            <a:off x="6271260" y="2530475"/>
            <a:ext cx="897890"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zh-CN" altLang="en-US" sz="2800" b="1">
                <a:latin typeface="黑体" panose="02010609060101010101" charset="-122"/>
                <a:ea typeface="黑体" panose="02010609060101010101" charset="-122"/>
              </a:rPr>
              <a:t>隋唐</a:t>
            </a:r>
            <a:endParaRPr lang="zh-CN" altLang="en-US" sz="2800" b="1">
              <a:latin typeface="黑体" panose="02010609060101010101" charset="-122"/>
              <a:ea typeface="黑体" panose="02010609060101010101" charset="-122"/>
            </a:endParaRPr>
          </a:p>
        </p:txBody>
      </p:sp>
      <p:sp>
        <p:nvSpPr>
          <p:cNvPr id="12" name="文本框 11"/>
          <p:cNvSpPr txBox="1"/>
          <p:nvPr/>
        </p:nvSpPr>
        <p:spPr>
          <a:xfrm>
            <a:off x="7769860" y="2494915"/>
            <a:ext cx="2327910" cy="52197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zh-CN" altLang="en-US" sz="2800" b="1">
                <a:latin typeface="黑体" panose="02010609060101010101" charset="-122"/>
                <a:ea typeface="黑体" panose="02010609060101010101" charset="-122"/>
              </a:rPr>
              <a:t>五代十国至宋</a:t>
            </a:r>
            <a:endParaRPr lang="zh-CN" altLang="en-US" sz="2800" b="1">
              <a:latin typeface="黑体" panose="02010609060101010101" charset="-122"/>
              <a:ea typeface="黑体" panose="02010609060101010101" charset="-122"/>
            </a:endParaRPr>
          </a:p>
        </p:txBody>
      </p:sp>
      <p:sp>
        <p:nvSpPr>
          <p:cNvPr id="13" name="文本框 12"/>
          <p:cNvSpPr txBox="1"/>
          <p:nvPr/>
        </p:nvSpPr>
        <p:spPr>
          <a:xfrm>
            <a:off x="10809605" y="2538730"/>
            <a:ext cx="1255395"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zh-CN" altLang="en-US" sz="2800" b="1">
                <a:latin typeface="黑体" panose="02010609060101010101" charset="-122"/>
                <a:ea typeface="黑体" panose="02010609060101010101" charset="-122"/>
              </a:rPr>
              <a:t>元明清</a:t>
            </a:r>
            <a:endParaRPr lang="zh-CN" altLang="en-US" sz="2800" b="1">
              <a:latin typeface="黑体" panose="02010609060101010101" charset="-122"/>
              <a:ea typeface="黑体" panose="02010609060101010101" charset="-122"/>
            </a:endParaRPr>
          </a:p>
        </p:txBody>
      </p:sp>
      <p:sp>
        <p:nvSpPr>
          <p:cNvPr id="14" name="文本框 13"/>
          <p:cNvSpPr txBox="1"/>
          <p:nvPr/>
        </p:nvSpPr>
        <p:spPr>
          <a:xfrm>
            <a:off x="1340485" y="3270885"/>
            <a:ext cx="1886585" cy="829945"/>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大一统建立与巩固时期</a:t>
            </a:r>
            <a:endParaRPr lang="zh-CN" altLang="en-US" sz="2400" b="1">
              <a:latin typeface="黑体" panose="02010609060101010101" charset="-122"/>
              <a:ea typeface="黑体" panose="02010609060101010101" charset="-122"/>
            </a:endParaRPr>
          </a:p>
        </p:txBody>
      </p:sp>
      <p:cxnSp>
        <p:nvCxnSpPr>
          <p:cNvPr id="2" name="直接箭头连接符 1"/>
          <p:cNvCxnSpPr/>
          <p:nvPr/>
        </p:nvCxnSpPr>
        <p:spPr>
          <a:xfrm flipV="1">
            <a:off x="10133330" y="2755265"/>
            <a:ext cx="640715" cy="381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19" name="文本框 18"/>
          <p:cNvSpPr txBox="1"/>
          <p:nvPr/>
        </p:nvSpPr>
        <p:spPr>
          <a:xfrm>
            <a:off x="144780" y="2538730"/>
            <a:ext cx="897890" cy="5219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zh-CN" altLang="en-US" sz="2800" b="1">
                <a:latin typeface="黑体" panose="02010609060101010101" charset="-122"/>
                <a:ea typeface="黑体" panose="02010609060101010101" charset="-122"/>
              </a:rPr>
              <a:t>先秦</a:t>
            </a:r>
            <a:endParaRPr lang="zh-CN" altLang="en-US" sz="2800" b="1">
              <a:latin typeface="黑体" panose="02010609060101010101" charset="-122"/>
              <a:ea typeface="黑体" panose="02010609060101010101" charset="-122"/>
            </a:endParaRPr>
          </a:p>
        </p:txBody>
      </p:sp>
      <p:cxnSp>
        <p:nvCxnSpPr>
          <p:cNvPr id="21" name="直接箭头连接符 20"/>
          <p:cNvCxnSpPr/>
          <p:nvPr/>
        </p:nvCxnSpPr>
        <p:spPr>
          <a:xfrm>
            <a:off x="937895" y="2805430"/>
            <a:ext cx="518160" cy="317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35" name="文本框 34"/>
          <p:cNvSpPr txBox="1"/>
          <p:nvPr>
            <p:custDataLst>
              <p:tags r:id="rId1"/>
            </p:custDataLst>
          </p:nvPr>
        </p:nvSpPr>
        <p:spPr>
          <a:xfrm>
            <a:off x="216535" y="614680"/>
            <a:ext cx="4112260" cy="583565"/>
          </a:xfrm>
          <a:prstGeom prst="rect">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sz="3200" b="1" dirty="0">
                <a:solidFill>
                  <a:schemeClr val="tx1"/>
                </a:solidFill>
                <a:latin typeface="黑体" panose="02010609060101010101" charset="-122"/>
                <a:ea typeface="黑体" panose="02010609060101010101" charset="-122"/>
              </a:rPr>
              <a:t> 中国古代史整体认识</a:t>
            </a:r>
            <a:endParaRPr lang="zh-CN" altLang="en-US" sz="3200" b="1" dirty="0">
              <a:solidFill>
                <a:schemeClr val="tx1"/>
              </a:solidFill>
              <a:latin typeface="黑体" panose="02010609060101010101" charset="-122"/>
              <a:ea typeface="黑体" panose="02010609060101010101" charset="-122"/>
            </a:endParaRPr>
          </a:p>
        </p:txBody>
      </p:sp>
      <p:sp>
        <p:nvSpPr>
          <p:cNvPr id="22" name="文本框 21"/>
          <p:cNvSpPr txBox="1"/>
          <p:nvPr/>
        </p:nvSpPr>
        <p:spPr>
          <a:xfrm>
            <a:off x="3289300" y="3262630"/>
            <a:ext cx="1886585" cy="1198880"/>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民族大交融与大一统调整时期</a:t>
            </a:r>
            <a:endParaRPr lang="zh-CN" altLang="en-US" sz="2400" b="1">
              <a:latin typeface="黑体" panose="02010609060101010101" charset="-122"/>
              <a:ea typeface="黑体" panose="02010609060101010101" charset="-122"/>
            </a:endParaRPr>
          </a:p>
        </p:txBody>
      </p:sp>
      <p:sp>
        <p:nvSpPr>
          <p:cNvPr id="23" name="文本框 22"/>
          <p:cNvSpPr txBox="1"/>
          <p:nvPr/>
        </p:nvSpPr>
        <p:spPr>
          <a:xfrm>
            <a:off x="5878830" y="3397885"/>
            <a:ext cx="1886585" cy="829945"/>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大一统</a:t>
            </a:r>
            <a:r>
              <a:rPr lang="zh-CN" altLang="en-US" sz="2400" b="1">
                <a:latin typeface="黑体" panose="02010609060101010101" charset="-122"/>
                <a:ea typeface="黑体" panose="02010609060101010101" charset="-122"/>
                <a:sym typeface="+mn-ea"/>
              </a:rPr>
              <a:t>发展</a:t>
            </a:r>
            <a:r>
              <a:rPr lang="zh-CN" altLang="en-US" sz="2400" b="1">
                <a:latin typeface="黑体" panose="02010609060101010101" charset="-122"/>
                <a:ea typeface="黑体" panose="02010609060101010101" charset="-122"/>
              </a:rPr>
              <a:t>与</a:t>
            </a:r>
            <a:r>
              <a:rPr lang="zh-CN" altLang="en-US" sz="2400" b="1">
                <a:latin typeface="黑体" panose="02010609060101010101" charset="-122"/>
                <a:ea typeface="黑体" panose="02010609060101010101" charset="-122"/>
                <a:sym typeface="+mn-ea"/>
              </a:rPr>
              <a:t>完善</a:t>
            </a:r>
            <a:r>
              <a:rPr lang="zh-CN" altLang="en-US" sz="2400" b="1">
                <a:latin typeface="黑体" panose="02010609060101010101" charset="-122"/>
                <a:ea typeface="黑体" panose="02010609060101010101" charset="-122"/>
              </a:rPr>
              <a:t>时期</a:t>
            </a:r>
            <a:endParaRPr lang="zh-CN" altLang="en-US" sz="2400" b="1">
              <a:latin typeface="黑体" panose="02010609060101010101" charset="-122"/>
              <a:ea typeface="黑体" panose="02010609060101010101" charset="-122"/>
            </a:endParaRPr>
          </a:p>
        </p:txBody>
      </p:sp>
      <p:sp>
        <p:nvSpPr>
          <p:cNvPr id="24" name="文本框 23"/>
          <p:cNvSpPr txBox="1"/>
          <p:nvPr/>
        </p:nvSpPr>
        <p:spPr>
          <a:xfrm>
            <a:off x="10417175" y="3262630"/>
            <a:ext cx="1886585" cy="829945"/>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大一统完善与成熟时期</a:t>
            </a:r>
            <a:endParaRPr lang="zh-CN" altLang="en-US" sz="2400" b="1">
              <a:latin typeface="黑体" panose="02010609060101010101" charset="-122"/>
              <a:ea typeface="黑体" panose="02010609060101010101" charset="-122"/>
            </a:endParaRPr>
          </a:p>
        </p:txBody>
      </p:sp>
      <p:sp>
        <p:nvSpPr>
          <p:cNvPr id="25" name="文本框 24"/>
          <p:cNvSpPr txBox="1"/>
          <p:nvPr/>
        </p:nvSpPr>
        <p:spPr>
          <a:xfrm>
            <a:off x="7892415" y="3158490"/>
            <a:ext cx="1886585" cy="1198880"/>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多民族政权并立与制度调整时期</a:t>
            </a:r>
            <a:endParaRPr lang="zh-CN" altLang="en-US" sz="2400" b="1">
              <a:latin typeface="黑体" panose="02010609060101010101" charset="-122"/>
              <a:ea typeface="黑体" panose="02010609060101010101" charset="-122"/>
            </a:endParaRPr>
          </a:p>
        </p:txBody>
      </p:sp>
      <p:sp>
        <p:nvSpPr>
          <p:cNvPr id="26" name="文本框 25"/>
          <p:cNvSpPr txBox="1"/>
          <p:nvPr/>
        </p:nvSpPr>
        <p:spPr>
          <a:xfrm>
            <a:off x="0" y="3212465"/>
            <a:ext cx="1567815" cy="1198880"/>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大一统孕育与准备时期</a:t>
            </a:r>
            <a:endParaRPr lang="zh-CN" altLang="en-US" sz="2400" b="1">
              <a:latin typeface="黑体" panose="02010609060101010101" charset="-122"/>
              <a:ea typeface="黑体" panose="02010609060101010101" charset="-122"/>
            </a:endParaRPr>
          </a:p>
        </p:txBody>
      </p:sp>
      <p:sp>
        <p:nvSpPr>
          <p:cNvPr id="9" name="文本框 8"/>
          <p:cNvSpPr txBox="1"/>
          <p:nvPr/>
        </p:nvSpPr>
        <p:spPr>
          <a:xfrm>
            <a:off x="144780" y="4498975"/>
            <a:ext cx="11823065" cy="10096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r>
              <a:rPr lang="en-US" altLang="zh-CN" sz="2800">
                <a:solidFill>
                  <a:schemeClr val="tx1"/>
                </a:solidFill>
                <a:latin typeface="黑体" panose="02010609060101010101" charset="-122"/>
                <a:ea typeface="黑体" panose="02010609060101010101" charset="-122"/>
                <a:cs typeface="黑体" panose="02010609060101010101" charset="-122"/>
              </a:rPr>
              <a:t>   </a:t>
            </a:r>
            <a:r>
              <a:rPr lang="zh-CN" altLang="en-US" sz="2800">
                <a:solidFill>
                  <a:schemeClr val="tx1"/>
                </a:solidFill>
                <a:latin typeface="黑体" panose="02010609060101010101" charset="-122"/>
                <a:ea typeface="黑体" panose="02010609060101010101" charset="-122"/>
                <a:cs typeface="黑体" panose="02010609060101010101" charset="-122"/>
              </a:rPr>
              <a:t>《纲要》（上）中国古代史以统一多民族国家的演进为主线，在统一时期重点突出大一统国家的治理体系建设，在多政权并立时期突出民族交融。</a:t>
            </a:r>
            <a:endParaRPr lang="zh-CN" altLang="en-US" sz="2800">
              <a:solidFill>
                <a:schemeClr val="tx1"/>
              </a:solidFill>
              <a:latin typeface="黑体" panose="02010609060101010101" charset="-122"/>
              <a:ea typeface="黑体" panose="02010609060101010101" charset="-122"/>
              <a:cs typeface="黑体" panose="02010609060101010101" charset="-122"/>
            </a:endParaRPr>
          </a:p>
        </p:txBody>
      </p:sp>
      <p:sp>
        <p:nvSpPr>
          <p:cNvPr id="15" name="标题 1"/>
          <p:cNvSpPr>
            <a:spLocks noGrp="1"/>
          </p:cNvSpPr>
          <p:nvPr>
            <p:custDataLst>
              <p:tags r:id="rId2"/>
            </p:custDataLst>
          </p:nvPr>
        </p:nvSpPr>
        <p:spPr>
          <a:xfrm>
            <a:off x="-33655" y="24130"/>
            <a:ext cx="4362450" cy="361315"/>
          </a:xfrm>
          <a:prstGeom prst="rect">
            <a:avLst/>
          </a:prstGeom>
          <a:solidFill>
            <a:srgbClr val="FFFF00"/>
          </a:solidFill>
        </p:spPr>
        <p:txBody>
          <a:bodyPr vert="horz" lIns="91440" tIns="45720" rIns="91440" bIns="45720" rtlCol="0" anchor="ctr">
            <a:no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r>
              <a:rPr lang="zh-CN" altLang="en-US" sz="2000">
                <a:latin typeface="黑体" panose="02010609060101010101" charset="-122"/>
                <a:ea typeface="黑体" panose="02010609060101010101" charset="-122"/>
                <a:cs typeface="黑体" panose="02010609060101010101" charset="-122"/>
              </a:rPr>
              <a:t>（一）</a:t>
            </a:r>
            <a:r>
              <a:rPr lang="zh-CN" altLang="en-US" sz="2000">
                <a:latin typeface="黑体" panose="02010609060101010101" charset="-122"/>
                <a:ea typeface="黑体" panose="02010609060101010101" charset="-122"/>
                <a:cs typeface="黑体" panose="02010609060101010101" charset="-122"/>
                <a:sym typeface="+mn-ea"/>
              </a:rPr>
              <a:t>聚焦高频考点</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精炼</a:t>
            </a:r>
            <a:r>
              <a:rPr lang="zh-CN" altLang="en-US" sz="2000">
                <a:latin typeface="黑体" panose="02010609060101010101" charset="-122"/>
                <a:ea typeface="黑体" panose="02010609060101010101" charset="-122"/>
                <a:cs typeface="黑体" panose="02010609060101010101" charset="-122"/>
              </a:rPr>
              <a:t>主干知识</a:t>
            </a:r>
            <a:r>
              <a:rPr lang="en-US" altLang="zh-CN" sz="2000">
                <a:latin typeface="黑体" panose="02010609060101010101" charset="-122"/>
                <a:ea typeface="黑体" panose="02010609060101010101" charset="-122"/>
                <a:cs typeface="黑体" panose="02010609060101010101" charset="-122"/>
              </a:rPr>
              <a:t>  </a:t>
            </a:r>
            <a:endParaRPr lang="en-US" altLang="zh-CN" sz="2000">
              <a:latin typeface="黑体" panose="02010609060101010101" charset="-122"/>
              <a:ea typeface="黑体" panose="02010609060101010101" charset="-122"/>
              <a:cs typeface="黑体" panose="02010609060101010101" charset="-122"/>
            </a:endParaRPr>
          </a:p>
        </p:txBody>
      </p:sp>
      <p:pic>
        <p:nvPicPr>
          <p:cNvPr id="5" name="图片 4" descr="徽标_副本"/>
          <p:cNvPicPr>
            <a:picLocks noChangeAspect="1"/>
          </p:cNvPicPr>
          <p:nvPr>
            <p:custDataLst>
              <p:tags r:id="rId3"/>
            </p:custDataLst>
          </p:nvPr>
        </p:nvPicPr>
        <p:blipFill>
          <a:blip r:embed="rId4">
            <a:alphaModFix amt="7000"/>
          </a:blip>
          <a:stretch>
            <a:fillRect/>
          </a:stretch>
        </p:blipFill>
        <p:spPr>
          <a:xfrm>
            <a:off x="2877185" y="-180340"/>
            <a:ext cx="7058025" cy="68707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linds(horizontal)">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linds(horizontal)">
                                      <p:cBhvr>
                                        <p:cTn id="50" dur="500"/>
                                        <p:tgtEl>
                                          <p:spTgt spid="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linds(horizontal)">
                                      <p:cBhvr>
                                        <p:cTn id="53" dur="500"/>
                                        <p:tgtEl>
                                          <p:spTgt spid="12"/>
                                        </p:tgtEl>
                                      </p:cBhvr>
                                    </p:animEffect>
                                  </p:childTnLst>
                                </p:cTn>
                              </p:par>
                              <p:par>
                                <p:cTn id="54" presetID="3" presetClass="entr" presetSubtype="10"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linds(horizontal)">
                                      <p:cBhvr>
                                        <p:cTn id="56" dur="500"/>
                                        <p:tgtEl>
                                          <p:spTgt spid="8"/>
                                        </p:tgtEl>
                                      </p:cBhvr>
                                    </p:animEffect>
                                  </p:childTnLst>
                                </p:cTn>
                              </p:par>
                              <p:par>
                                <p:cTn id="57" presetID="3" presetClass="entr" presetSubtype="10"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linds(horizontal)">
                                      <p:cBhvr>
                                        <p:cTn id="59" dur="500"/>
                                        <p:tgtEl>
                                          <p:spTgt spid="10"/>
                                        </p:tgtEl>
                                      </p:cBhvr>
                                    </p:animEffect>
                                  </p:childTnLst>
                                </p:cTn>
                              </p:par>
                              <p:par>
                                <p:cTn id="60" presetID="3" presetClass="entr" presetSubtype="10" fill="hold"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blinds(horizontal)">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linds(horizontal)">
                                      <p:cBhvr>
                                        <p:cTn id="67" dur="500"/>
                                        <p:tgtEl>
                                          <p:spTgt spid="22"/>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linds(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blinds(horizontal)">
                                      <p:cBhvr>
                                        <p:cTn id="7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7" grpId="0" bldLvl="0" animBg="1"/>
      <p:bldP spid="11" grpId="0" bldLvl="0" animBg="1"/>
      <p:bldP spid="12" grpId="0" bldLvl="0" animBg="1"/>
      <p:bldP spid="13" grpId="0" bldLvl="0" animBg="1"/>
      <p:bldP spid="14" grpId="0"/>
      <p:bldP spid="19" grpId="0" bldLvl="0" animBg="1"/>
      <p:bldP spid="22" grpId="0"/>
      <p:bldP spid="23" grpId="0"/>
      <p:bldP spid="24" grpId="0"/>
      <p:bldP spid="25" grpId="0"/>
      <p:bldP spid="26" grpId="0"/>
      <p:bldP spid="9" grpId="0" bldLvl="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7" descr="1660837476726"/>
          <p:cNvPicPr>
            <a:picLocks noChangeAspect="1"/>
          </p:cNvPicPr>
          <p:nvPr/>
        </p:nvPicPr>
        <p:blipFill>
          <a:blip r:embed="rId1"/>
          <a:stretch>
            <a:fillRect/>
          </a:stretch>
        </p:blipFill>
        <p:spPr>
          <a:xfrm>
            <a:off x="210820" y="1031875"/>
            <a:ext cx="6797040" cy="5177155"/>
          </a:xfrm>
          <a:prstGeom prst="rect">
            <a:avLst/>
          </a:prstGeom>
        </p:spPr>
      </p:pic>
      <p:sp>
        <p:nvSpPr>
          <p:cNvPr id="86" name="文本框 86"/>
          <p:cNvSpPr txBox="1"/>
          <p:nvPr>
            <p:custDataLst>
              <p:tags r:id="rId2"/>
            </p:custDataLst>
          </p:nvPr>
        </p:nvSpPr>
        <p:spPr>
          <a:xfrm>
            <a:off x="68580" y="429895"/>
            <a:ext cx="5393055" cy="557530"/>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numCol="1" spcCol="0" rtlCol="0" fromWordArt="0" anchor="t" anchorCtr="0" forceAA="0" compatLnSpc="1">
            <a:noAutofit/>
          </a:bodyPr>
          <a:lstStyle/>
          <a:p>
            <a:pPr algn="ctr"/>
            <a:r>
              <a:rPr lang="zh-CN" altLang="en-US" sz="3200">
                <a:solidFill>
                  <a:schemeClr val="accent3"/>
                </a:solidFill>
                <a:latin typeface="+mj-lt"/>
                <a:ea typeface="+mj-ea"/>
                <a:cs typeface="+mj-cs"/>
                <a:sym typeface="Times New Roman" panose="02020603050405020304"/>
              </a:rPr>
              <a:t>秦汉大一统时期主干知识点</a:t>
            </a:r>
            <a:endParaRPr lang="zh-CN" altLang="en-US" sz="3200" kern="100">
              <a:solidFill>
                <a:schemeClr val="accent3"/>
              </a:solidFill>
              <a:latin typeface="+mj-lt"/>
              <a:ea typeface="+mj-ea"/>
              <a:cs typeface="+mj-cs"/>
              <a:sym typeface="Times New Roman" panose="02020603050405020304"/>
            </a:endParaRPr>
          </a:p>
        </p:txBody>
      </p:sp>
      <p:graphicFrame>
        <p:nvGraphicFramePr>
          <p:cNvPr id="3" name="表格 2"/>
          <p:cNvGraphicFramePr/>
          <p:nvPr>
            <p:custDataLst>
              <p:tags r:id="rId3"/>
            </p:custDataLst>
          </p:nvPr>
        </p:nvGraphicFramePr>
        <p:xfrm>
          <a:off x="7148830" y="1687830"/>
          <a:ext cx="4752975" cy="3218180"/>
        </p:xfrm>
        <a:graphic>
          <a:graphicData uri="http://schemas.openxmlformats.org/drawingml/2006/table">
            <a:tbl>
              <a:tblPr/>
              <a:tblGrid>
                <a:gridCol w="1474470"/>
                <a:gridCol w="3278505"/>
              </a:tblGrid>
              <a:tr h="424180">
                <a:tc>
                  <a:txBody>
                    <a:bodyPr/>
                    <a:lstStyle/>
                    <a:p>
                      <a:pPr indent="0" algn="ctr">
                        <a:buNone/>
                      </a:pPr>
                      <a:r>
                        <a:rPr lang="zh-CN" altLang="en-US" sz="2400" b="0">
                          <a:solidFill>
                            <a:schemeClr val="accent3"/>
                          </a:solidFill>
                          <a:latin typeface="+mj-lt"/>
                          <a:ea typeface="+mj-ea"/>
                          <a:cs typeface="+mj-cs"/>
                        </a:rPr>
                        <a:t>山东2022</a:t>
                      </a:r>
                      <a:endParaRPr lang="zh-CN" altLang="en-US" sz="2400" b="0">
                        <a:solidFill>
                          <a:schemeClr val="accent3"/>
                        </a:solidFill>
                        <a:latin typeface="+mj-lt"/>
                        <a:ea typeface="+mj-ea"/>
                        <a:cs typeface="+mj-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400" b="0">
                          <a:solidFill>
                            <a:schemeClr val="accent3"/>
                          </a:solidFill>
                          <a:latin typeface="+mj-lt"/>
                          <a:ea typeface="+mj-ea"/>
                          <a:cs typeface="+mj-cs"/>
                        </a:rPr>
                        <a:t>汉武帝加强中央集权</a:t>
                      </a:r>
                      <a:endParaRPr lang="zh-CN" altLang="en-US" sz="2400" b="0">
                        <a:solidFill>
                          <a:schemeClr val="accent3"/>
                        </a:solidFill>
                        <a:latin typeface="+mj-lt"/>
                        <a:ea typeface="+mj-ea"/>
                        <a:cs typeface="+mj-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302260">
                <a:tc>
                  <a:txBody>
                    <a:bodyPr/>
                    <a:lstStyle/>
                    <a:p>
                      <a:pPr indent="0" algn="ctr">
                        <a:buNone/>
                      </a:pPr>
                      <a:r>
                        <a:rPr lang="zh-CN" altLang="en-US" sz="2400" b="0">
                          <a:solidFill>
                            <a:schemeClr val="accent3"/>
                          </a:solidFill>
                          <a:latin typeface="+mj-lt"/>
                          <a:ea typeface="+mj-ea"/>
                          <a:cs typeface="+mj-cs"/>
                        </a:rPr>
                        <a:t>湖南2022</a:t>
                      </a:r>
                      <a:endParaRPr lang="zh-CN" altLang="en-US" sz="2400" b="0">
                        <a:solidFill>
                          <a:schemeClr val="accent3"/>
                        </a:solidFill>
                        <a:latin typeface="+mj-lt"/>
                        <a:ea typeface="+mj-ea"/>
                        <a:cs typeface="+mj-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400" b="0">
                          <a:solidFill>
                            <a:schemeClr val="accent3"/>
                          </a:solidFill>
                          <a:latin typeface="+mj-lt"/>
                          <a:ea typeface="+mj-ea"/>
                          <a:cs typeface="+mj-cs"/>
                        </a:rPr>
                        <a:t>秦朝郡县制</a:t>
                      </a:r>
                      <a:endParaRPr lang="zh-CN" altLang="en-US" sz="2400" b="0">
                        <a:solidFill>
                          <a:schemeClr val="accent3"/>
                        </a:solidFill>
                        <a:latin typeface="+mj-lt"/>
                        <a:ea typeface="+mj-ea"/>
                        <a:cs typeface="+mj-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302260">
                <a:tc>
                  <a:txBody>
                    <a:bodyPr/>
                    <a:lstStyle/>
                    <a:p>
                      <a:pPr indent="0" algn="ctr">
                        <a:buNone/>
                      </a:pPr>
                      <a:r>
                        <a:rPr lang="zh-CN" altLang="en-US" sz="2400" b="0">
                          <a:solidFill>
                            <a:schemeClr val="accent3"/>
                          </a:solidFill>
                          <a:latin typeface="+mj-lt"/>
                          <a:ea typeface="+mj-ea"/>
                          <a:cs typeface="+mj-cs"/>
                        </a:rPr>
                        <a:t>北京2021</a:t>
                      </a:r>
                      <a:endParaRPr lang="zh-CN" altLang="en-US" sz="2400" b="0">
                        <a:solidFill>
                          <a:schemeClr val="accent3"/>
                        </a:solidFill>
                        <a:latin typeface="+mj-lt"/>
                        <a:ea typeface="+mj-ea"/>
                        <a:cs typeface="+mj-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400" b="0">
                          <a:solidFill>
                            <a:schemeClr val="accent3"/>
                          </a:solidFill>
                          <a:latin typeface="+mj-lt"/>
                          <a:ea typeface="+mj-ea"/>
                          <a:cs typeface="+mj-cs"/>
                        </a:rPr>
                        <a:t>秦巩固统一的措施</a:t>
                      </a:r>
                      <a:endParaRPr lang="zh-CN" altLang="en-US" sz="2400" b="0">
                        <a:solidFill>
                          <a:schemeClr val="accent3"/>
                        </a:solidFill>
                        <a:latin typeface="+mj-lt"/>
                        <a:ea typeface="+mj-ea"/>
                        <a:cs typeface="+mj-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302260">
                <a:tc>
                  <a:txBody>
                    <a:bodyPr/>
                    <a:lstStyle/>
                    <a:p>
                      <a:pPr indent="0" algn="ctr">
                        <a:buNone/>
                      </a:pPr>
                      <a:r>
                        <a:rPr lang="zh-CN" altLang="en-US" sz="2400" b="0">
                          <a:solidFill>
                            <a:schemeClr val="accent3"/>
                          </a:solidFill>
                          <a:latin typeface="+mj-lt"/>
                          <a:ea typeface="+mj-ea"/>
                          <a:cs typeface="+mj-cs"/>
                        </a:rPr>
                        <a:t>四川2022</a:t>
                      </a:r>
                      <a:endParaRPr lang="zh-CN" altLang="en-US" sz="2400" b="0">
                        <a:solidFill>
                          <a:schemeClr val="accent3"/>
                        </a:solidFill>
                        <a:latin typeface="+mj-lt"/>
                        <a:ea typeface="+mj-ea"/>
                        <a:cs typeface="+mj-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400" b="0">
                          <a:solidFill>
                            <a:schemeClr val="accent3"/>
                          </a:solidFill>
                          <a:latin typeface="+mj-lt"/>
                          <a:ea typeface="+mj-ea"/>
                          <a:cs typeface="+mj-cs"/>
                        </a:rPr>
                        <a:t>秦汉大一统政治制度；</a:t>
                      </a:r>
                      <a:endParaRPr lang="zh-CN" altLang="en-US" sz="2400" b="0">
                        <a:solidFill>
                          <a:schemeClr val="accent3"/>
                        </a:solidFill>
                        <a:latin typeface="+mj-lt"/>
                        <a:ea typeface="+mj-ea"/>
                        <a:cs typeface="+mj-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511810">
                <a:tc>
                  <a:txBody>
                    <a:bodyPr/>
                    <a:lstStyle/>
                    <a:p>
                      <a:pPr indent="0" algn="ctr">
                        <a:buNone/>
                      </a:pPr>
                      <a:r>
                        <a:rPr lang="zh-CN" altLang="en-US" sz="2400" b="0" dirty="0">
                          <a:solidFill>
                            <a:schemeClr val="accent3"/>
                          </a:solidFill>
                          <a:latin typeface="+mj-lt"/>
                          <a:ea typeface="+mj-ea"/>
                          <a:cs typeface="+mj-cs"/>
                        </a:rPr>
                        <a:t>福建2022</a:t>
                      </a:r>
                      <a:endParaRPr lang="zh-CN" altLang="en-US" sz="2400" b="0" dirty="0">
                        <a:solidFill>
                          <a:schemeClr val="accent3"/>
                        </a:solidFill>
                        <a:latin typeface="+mj-lt"/>
                        <a:ea typeface="+mj-ea"/>
                        <a:cs typeface="+mj-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400" dirty="0">
                          <a:solidFill>
                            <a:schemeClr val="accent3"/>
                          </a:solidFill>
                          <a:latin typeface="+mj-lt"/>
                          <a:ea typeface="+mj-ea"/>
                          <a:cs typeface="+mj-cs"/>
                          <a:sym typeface="+mn-ea"/>
                        </a:rPr>
                        <a:t>秦朝的建立</a:t>
                      </a:r>
                      <a:endParaRPr lang="zh-CN" altLang="en-US" sz="2400" dirty="0">
                        <a:solidFill>
                          <a:schemeClr val="accent3"/>
                        </a:solidFill>
                        <a:latin typeface="+mj-lt"/>
                        <a:ea typeface="+mj-ea"/>
                        <a:cs typeface="+mj-cs"/>
                        <a:sym typeface="+mn-ea"/>
                      </a:endParaRPr>
                    </a:p>
                    <a:p>
                      <a:pPr indent="0" algn="ctr">
                        <a:buNone/>
                      </a:pPr>
                      <a:r>
                        <a:rPr lang="zh-CN" altLang="en-US" sz="2400" dirty="0">
                          <a:solidFill>
                            <a:schemeClr val="accent3"/>
                          </a:solidFill>
                          <a:latin typeface="+mj-lt"/>
                          <a:ea typeface="+mj-ea"/>
                          <a:cs typeface="+mj-cs"/>
                          <a:sym typeface="+mn-ea"/>
                        </a:rPr>
                        <a:t>秦巩固统一的措施</a:t>
                      </a:r>
                      <a:endParaRPr lang="zh-CN" altLang="en-US" sz="2400" dirty="0">
                        <a:solidFill>
                          <a:schemeClr val="accent3"/>
                        </a:solidFill>
                        <a:latin typeface="+mj-lt"/>
                        <a:ea typeface="+mj-ea"/>
                        <a:cs typeface="+mj-cs"/>
                        <a:sym typeface="+mn-ea"/>
                      </a:endParaRPr>
                    </a:p>
                    <a:p>
                      <a:pPr indent="0" algn="ctr">
                        <a:buNone/>
                      </a:pPr>
                      <a:r>
                        <a:rPr lang="zh-CN" altLang="en-US" sz="2400" b="0" dirty="0">
                          <a:solidFill>
                            <a:schemeClr val="accent3"/>
                          </a:solidFill>
                          <a:latin typeface="+mj-lt"/>
                          <a:ea typeface="+mj-ea"/>
                          <a:cs typeface="+mj-cs"/>
                        </a:rPr>
                        <a:t>秦统一的意义</a:t>
                      </a:r>
                      <a:endParaRPr lang="zh-CN" altLang="en-US" sz="2400" b="0" dirty="0">
                        <a:solidFill>
                          <a:schemeClr val="accent3"/>
                        </a:solidFill>
                        <a:latin typeface="+mj-lt"/>
                        <a:ea typeface="+mj-ea"/>
                        <a:cs typeface="+mj-cs"/>
                      </a:endParaRPr>
                    </a:p>
                    <a:p>
                      <a:pPr indent="0" algn="ctr">
                        <a:buNone/>
                      </a:pPr>
                      <a:r>
                        <a:rPr lang="zh-CN" altLang="en-US" sz="2400" dirty="0">
                          <a:solidFill>
                            <a:schemeClr val="accent3"/>
                          </a:solidFill>
                          <a:latin typeface="+mj-lt"/>
                          <a:ea typeface="+mj-ea"/>
                          <a:cs typeface="+mj-cs"/>
                          <a:sym typeface="+mn-ea"/>
                        </a:rPr>
                        <a:t>汉代司马迁及其史实；</a:t>
                      </a:r>
                      <a:endParaRPr lang="zh-CN" altLang="en-US" sz="2400" b="0" dirty="0">
                        <a:solidFill>
                          <a:schemeClr val="accent3"/>
                        </a:solidFill>
                        <a:latin typeface="+mj-lt"/>
                        <a:ea typeface="+mj-ea"/>
                        <a:cs typeface="+mj-cs"/>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bl>
          </a:graphicData>
        </a:graphic>
      </p:graphicFrame>
      <p:sp>
        <p:nvSpPr>
          <p:cNvPr id="30" name="文本框 29"/>
          <p:cNvSpPr txBox="1"/>
          <p:nvPr/>
        </p:nvSpPr>
        <p:spPr>
          <a:xfrm>
            <a:off x="7007860" y="651510"/>
            <a:ext cx="4279265" cy="569595"/>
          </a:xfrm>
          <a:prstGeom prst="rect">
            <a:avLst/>
          </a:prstGeom>
          <a:solidFill>
            <a:srgbClr val="FFFF00"/>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zh-CN" altLang="en-US" sz="3200" dirty="0">
                <a:solidFill>
                  <a:schemeClr val="tx1"/>
                </a:solidFill>
                <a:latin typeface="+mj-lt"/>
                <a:ea typeface="+mj-ea"/>
                <a:cs typeface="+mj-cs"/>
              </a:rPr>
              <a:t>形成结构化知识体系</a:t>
            </a:r>
            <a:endParaRPr lang="zh-CN" altLang="en-US" sz="3200" dirty="0">
              <a:solidFill>
                <a:schemeClr val="tx1"/>
              </a:solidFill>
              <a:latin typeface="+mj-lt"/>
              <a:ea typeface="+mj-ea"/>
              <a:cs typeface="+mj-cs"/>
            </a:endParaRPr>
          </a:p>
        </p:txBody>
      </p:sp>
      <p:sp>
        <p:nvSpPr>
          <p:cNvPr id="15" name="标题 1"/>
          <p:cNvSpPr>
            <a:spLocks noGrp="1"/>
          </p:cNvSpPr>
          <p:nvPr>
            <p:custDataLst>
              <p:tags r:id="rId4"/>
            </p:custDataLst>
          </p:nvPr>
        </p:nvSpPr>
        <p:spPr>
          <a:xfrm>
            <a:off x="-33655" y="12065"/>
            <a:ext cx="4362450" cy="373380"/>
          </a:xfrm>
          <a:prstGeom prst="rect">
            <a:avLst/>
          </a:prstGeom>
          <a:solidFill>
            <a:srgbClr val="FFFF00"/>
          </a:solidFill>
        </p:spPr>
        <p:txBody>
          <a:bodyPr vert="horz" lIns="91440" tIns="45720" rIns="91440" bIns="45720" rtlCol="0" anchor="ctr">
            <a:no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r>
              <a:rPr lang="zh-CN" altLang="en-US" sz="2000">
                <a:latin typeface="黑体" panose="02010609060101010101" charset="-122"/>
                <a:ea typeface="黑体" panose="02010609060101010101" charset="-122"/>
                <a:cs typeface="黑体" panose="02010609060101010101" charset="-122"/>
              </a:rPr>
              <a:t>（一）</a:t>
            </a:r>
            <a:r>
              <a:rPr lang="zh-CN" altLang="en-US" sz="2000">
                <a:latin typeface="黑体" panose="02010609060101010101" charset="-122"/>
                <a:ea typeface="黑体" panose="02010609060101010101" charset="-122"/>
                <a:cs typeface="黑体" panose="02010609060101010101" charset="-122"/>
                <a:sym typeface="+mn-ea"/>
              </a:rPr>
              <a:t>聚焦高频考点</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精炼</a:t>
            </a:r>
            <a:r>
              <a:rPr lang="zh-CN" altLang="en-US" sz="2000">
                <a:latin typeface="黑体" panose="02010609060101010101" charset="-122"/>
                <a:ea typeface="黑体" panose="02010609060101010101" charset="-122"/>
                <a:cs typeface="黑体" panose="02010609060101010101" charset="-122"/>
              </a:rPr>
              <a:t>主干知识</a:t>
            </a:r>
            <a:r>
              <a:rPr lang="en-US" altLang="zh-CN" sz="2000">
                <a:latin typeface="黑体" panose="02010609060101010101" charset="-122"/>
                <a:ea typeface="黑体" panose="02010609060101010101" charset="-122"/>
                <a:cs typeface="黑体" panose="02010609060101010101" charset="-122"/>
              </a:rPr>
              <a:t>  </a:t>
            </a:r>
            <a:endParaRPr lang="en-US" altLang="zh-CN" sz="2000">
              <a:latin typeface="黑体" panose="02010609060101010101" charset="-122"/>
              <a:ea typeface="黑体" panose="02010609060101010101" charset="-122"/>
              <a:cs typeface="黑体" panose="02010609060101010101" charset="-122"/>
            </a:endParaRPr>
          </a:p>
        </p:txBody>
      </p:sp>
      <p:pic>
        <p:nvPicPr>
          <p:cNvPr id="5" name="图片 4" descr="徽标_副本"/>
          <p:cNvPicPr>
            <a:picLocks noChangeAspect="1"/>
          </p:cNvPicPr>
          <p:nvPr>
            <p:custDataLst>
              <p:tags r:id="rId5"/>
            </p:custDataLst>
          </p:nvPr>
        </p:nvPicPr>
        <p:blipFill>
          <a:blip r:embed="rId6">
            <a:alphaModFix amt="7000"/>
          </a:blip>
          <a:stretch>
            <a:fillRect/>
          </a:stretch>
        </p:blipFill>
        <p:spPr>
          <a:xfrm>
            <a:off x="2877185" y="-180340"/>
            <a:ext cx="7058025" cy="6870700"/>
          </a:xfrm>
          <a:prstGeom prst="rect">
            <a:avLst/>
          </a:pr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004219"/>
            <a:ext cx="12192000" cy="284956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11" name="矩形 10"/>
          <p:cNvSpPr/>
          <p:nvPr/>
        </p:nvSpPr>
        <p:spPr>
          <a:xfrm>
            <a:off x="0" y="2653506"/>
            <a:ext cx="1096963"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12" name="文本框 3"/>
          <p:cNvSpPr txBox="1">
            <a:spLocks noChangeArrowheads="1"/>
          </p:cNvSpPr>
          <p:nvPr/>
        </p:nvSpPr>
        <p:spPr bwMode="auto">
          <a:xfrm>
            <a:off x="972344" y="2004219"/>
            <a:ext cx="153987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hangingPunct="1"/>
            <a:r>
              <a:rPr lang="en-US" altLang="zh-CN" sz="11500" dirty="0">
                <a:solidFill>
                  <a:schemeClr val="bg1"/>
                </a:solidFill>
                <a:latin typeface="Impact" panose="020B0806030902050204" pitchFamily="34" charset="0"/>
              </a:rPr>
              <a:t>1</a:t>
            </a:r>
            <a:endParaRPr lang="zh-CN" altLang="en-US" sz="11500" dirty="0">
              <a:solidFill>
                <a:schemeClr val="bg1"/>
              </a:solidFill>
              <a:latin typeface="Impact" panose="020B0806030902050204" pitchFamily="34" charset="0"/>
            </a:endParaRPr>
          </a:p>
        </p:txBody>
      </p:sp>
      <p:sp>
        <p:nvSpPr>
          <p:cNvPr id="13" name="文本框 4"/>
          <p:cNvSpPr txBox="1">
            <a:spLocks noChangeArrowheads="1"/>
          </p:cNvSpPr>
          <p:nvPr/>
        </p:nvSpPr>
        <p:spPr bwMode="auto">
          <a:xfrm>
            <a:off x="419100" y="2628106"/>
            <a:ext cx="571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zh-CN" altLang="en-US" sz="3200" b="1">
                <a:solidFill>
                  <a:srgbClr val="044875"/>
                </a:solidFill>
                <a:latin typeface="微软雅黑" panose="020B0503020204020204" charset="-122"/>
                <a:ea typeface="微软雅黑" panose="020B0503020204020204" charset="-122"/>
              </a:rPr>
              <a:t>第</a:t>
            </a:r>
            <a:endParaRPr lang="zh-CN" altLang="en-US" sz="3200" b="1">
              <a:solidFill>
                <a:srgbClr val="044875"/>
              </a:solidFill>
              <a:latin typeface="微软雅黑" panose="020B0503020204020204" charset="-122"/>
              <a:ea typeface="微软雅黑" panose="020B0503020204020204" charset="-122"/>
            </a:endParaRPr>
          </a:p>
        </p:txBody>
      </p:sp>
      <p:sp>
        <p:nvSpPr>
          <p:cNvPr id="14" name="矩形 13"/>
          <p:cNvSpPr/>
          <p:nvPr/>
        </p:nvSpPr>
        <p:spPr>
          <a:xfrm>
            <a:off x="2498725" y="2653506"/>
            <a:ext cx="9693275"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15" name="文本框 6"/>
          <p:cNvSpPr txBox="1">
            <a:spLocks noChangeArrowheads="1"/>
          </p:cNvSpPr>
          <p:nvPr/>
        </p:nvSpPr>
        <p:spPr bwMode="auto">
          <a:xfrm>
            <a:off x="2525713" y="2628106"/>
            <a:ext cx="17668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zh-CN" altLang="en-US" sz="3200" b="1">
                <a:solidFill>
                  <a:srgbClr val="044875"/>
                </a:solidFill>
                <a:latin typeface="微软雅黑" panose="020B0503020204020204" charset="-122"/>
                <a:ea typeface="微软雅黑" panose="020B0503020204020204" charset="-122"/>
              </a:rPr>
              <a:t>部分</a:t>
            </a:r>
            <a:endParaRPr lang="zh-CN" altLang="en-US" sz="3200" b="1">
              <a:solidFill>
                <a:srgbClr val="044875"/>
              </a:solidFill>
              <a:latin typeface="微软雅黑" panose="020B0503020204020204" charset="-122"/>
              <a:ea typeface="微软雅黑" panose="020B0503020204020204" charset="-122"/>
            </a:endParaRPr>
          </a:p>
        </p:txBody>
      </p:sp>
      <p:sp>
        <p:nvSpPr>
          <p:cNvPr id="16" name="文本框 7"/>
          <p:cNvSpPr txBox="1">
            <a:spLocks noChangeArrowheads="1"/>
          </p:cNvSpPr>
          <p:nvPr/>
        </p:nvSpPr>
        <p:spPr bwMode="auto">
          <a:xfrm>
            <a:off x="6309881" y="3369780"/>
            <a:ext cx="5727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hangingPunct="1"/>
            <a:r>
              <a:rPr lang="zh-CN" altLang="en-US" sz="4800" b="1" dirty="0">
                <a:solidFill>
                  <a:schemeClr val="bg1"/>
                </a:solidFill>
                <a:latin typeface="微软雅黑" panose="020B0503020204020204" charset="-122"/>
                <a:ea typeface="微软雅黑" panose="020B0503020204020204" charset="-122"/>
              </a:rPr>
              <a:t>博观约取  资料分析</a:t>
            </a:r>
            <a:endParaRPr lang="zh-CN" altLang="en-US" sz="4800" b="1" dirty="0">
              <a:solidFill>
                <a:schemeClr val="bg1"/>
              </a:solidFill>
              <a:latin typeface="微软雅黑" panose="020B0503020204020204" charset="-122"/>
              <a:ea typeface="微软雅黑" panose="020B0503020204020204" charset="-122"/>
            </a:endParaRPr>
          </a:p>
        </p:txBody>
      </p:sp>
      <p:pic>
        <p:nvPicPr>
          <p:cNvPr id="3" name="图片 2" descr="徽标_副本"/>
          <p:cNvPicPr>
            <a:picLocks noChangeAspect="1"/>
          </p:cNvPicPr>
          <p:nvPr>
            <p:custDataLst>
              <p:tags r:id="rId1"/>
            </p:custDataLst>
          </p:nvPr>
        </p:nvPicPr>
        <p:blipFill>
          <a:blip r:embed="rId2">
            <a:alphaModFix amt="7000"/>
          </a:blip>
          <a:stretch>
            <a:fillRect/>
          </a:stretch>
        </p:blipFill>
        <p:spPr>
          <a:xfrm>
            <a:off x="2877185" y="-180340"/>
            <a:ext cx="7058025" cy="6870700"/>
          </a:xfrm>
          <a:prstGeom prst="rect">
            <a:avLst/>
          </a:prstGeom>
        </p:spPr>
      </p:pic>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2516505" y="1014095"/>
            <a:ext cx="5103495" cy="586740"/>
          </a:xfrm>
          <a:prstGeom prst="rect">
            <a:avLst/>
          </a:prstGeom>
          <a:noFill/>
        </p:spPr>
        <p:txBody>
          <a:bodyPr wrap="square" bIns="0" rtlCol="0">
            <a:normAutofit/>
          </a:bodyPr>
          <a:lstStyle/>
          <a:p>
            <a:pPr algn="l"/>
            <a:r>
              <a:rPr lang="zh-CN" sz="3200" b="1">
                <a:latin typeface="黑体" panose="02010609060101010101" charset="-122"/>
                <a:ea typeface="黑体" panose="02010609060101010101" charset="-122"/>
                <a:sym typeface="+mn-ea"/>
              </a:rPr>
              <a:t>隋唐大一统时期主干知识</a:t>
            </a:r>
            <a:endParaRPr lang="zh-CN" altLang="en-US" sz="3200" b="1" spc="300">
              <a:solidFill>
                <a:srgbClr val="000000">
                  <a:lumMod val="75000"/>
                  <a:lumOff val="25000"/>
                </a:srgbClr>
              </a:solidFill>
              <a:uFillTx/>
              <a:latin typeface="黑体" panose="02010609060101010101" charset="-122"/>
              <a:ea typeface="黑体" panose="02010609060101010101" charset="-122"/>
              <a:sym typeface="+mn-ea"/>
            </a:endParaRPr>
          </a:p>
        </p:txBody>
      </p:sp>
      <p:sp>
        <p:nvSpPr>
          <p:cNvPr id="95" name="文本框 94"/>
          <p:cNvSpPr txBox="1"/>
          <p:nvPr>
            <p:custDataLst>
              <p:tags r:id="rId2"/>
            </p:custDataLst>
          </p:nvPr>
        </p:nvSpPr>
        <p:spPr>
          <a:xfrm>
            <a:off x="46990" y="1449070"/>
            <a:ext cx="4794885" cy="1307465"/>
          </a:xfrm>
          <a:prstGeom prst="rect">
            <a:avLst/>
          </a:prstGeom>
          <a:noFill/>
        </p:spPr>
        <p:txBody>
          <a:bodyPr wrap="square" bIns="46990" rtlCol="0"/>
          <a:lstStyle/>
          <a:p>
            <a:pPr indent="-457200" fontAlgn="auto">
              <a:lnSpc>
                <a:spcPct val="130000"/>
              </a:lnSpc>
              <a:spcAft>
                <a:spcPts val="1000"/>
              </a:spcAft>
            </a:pPr>
            <a:r>
              <a:rPr lang="zh-CN" altLang="en-US" sz="2400" b="1">
                <a:latin typeface="黑体" panose="02010609060101010101" charset="-122"/>
                <a:ea typeface="黑体" panose="02010609060101010101" charset="-122"/>
                <a:sym typeface="+mn-ea"/>
              </a:rPr>
              <a:t>选官：</a:t>
            </a:r>
            <a:r>
              <a:rPr lang="zh-CN" altLang="en-US" sz="2400">
                <a:latin typeface="黑体" panose="02010609060101010101" charset="-122"/>
                <a:ea typeface="黑体" panose="02010609060101010101" charset="-122"/>
                <a:sym typeface="+mn-ea"/>
              </a:rPr>
              <a:t>科举制</a:t>
            </a:r>
            <a:endParaRPr lang="zh-CN" altLang="en-US" sz="2400">
              <a:latin typeface="黑体" panose="02010609060101010101" charset="-122"/>
              <a:ea typeface="黑体" panose="02010609060101010101" charset="-122"/>
              <a:sym typeface="+mn-ea"/>
            </a:endParaRPr>
          </a:p>
          <a:p>
            <a:pPr indent="-457200" fontAlgn="auto">
              <a:lnSpc>
                <a:spcPct val="130000"/>
              </a:lnSpc>
              <a:spcAft>
                <a:spcPts val="1000"/>
              </a:spcAft>
            </a:pPr>
            <a:r>
              <a:rPr lang="zh-CN" altLang="en-US" sz="2400" b="1">
                <a:latin typeface="黑体" panose="02010609060101010101" charset="-122"/>
                <a:ea typeface="黑体" panose="02010609060101010101" charset="-122"/>
                <a:sym typeface="+mn-ea"/>
              </a:rPr>
              <a:t>中枢机制：</a:t>
            </a:r>
            <a:r>
              <a:rPr lang="zh-CN" altLang="en-US" sz="2400">
                <a:latin typeface="黑体" panose="02010609060101010101" charset="-122"/>
                <a:ea typeface="黑体" panose="02010609060101010101" charset="-122"/>
                <a:sym typeface="+mn-ea"/>
              </a:rPr>
              <a:t>三省六部</a:t>
            </a:r>
            <a:endParaRPr lang="zh-CN" altLang="en-US" sz="2400">
              <a:latin typeface="黑体" panose="02010609060101010101" charset="-122"/>
              <a:ea typeface="黑体" panose="02010609060101010101" charset="-122"/>
              <a:sym typeface="+mn-ea"/>
            </a:endParaRPr>
          </a:p>
          <a:p>
            <a:pPr indent="-457200" fontAlgn="auto">
              <a:lnSpc>
                <a:spcPct val="130000"/>
              </a:lnSpc>
              <a:spcAft>
                <a:spcPts val="1000"/>
              </a:spcAft>
            </a:pPr>
            <a:r>
              <a:rPr lang="zh-CN" altLang="en-US" sz="2400" b="1">
                <a:latin typeface="黑体" panose="02010609060101010101" charset="-122"/>
                <a:ea typeface="黑体" panose="02010609060101010101" charset="-122"/>
                <a:sym typeface="+mn-ea"/>
              </a:rPr>
              <a:t>经济赋税：</a:t>
            </a:r>
            <a:r>
              <a:rPr lang="zh-CN" altLang="en-US" sz="2400">
                <a:latin typeface="黑体" panose="02010609060101010101" charset="-122"/>
                <a:ea typeface="黑体" panose="02010609060101010101" charset="-122"/>
                <a:sym typeface="+mn-ea"/>
              </a:rPr>
              <a:t>从租庸调制到两税法</a:t>
            </a:r>
            <a:endParaRPr lang="zh-CN" altLang="en-US" sz="2400" b="1">
              <a:latin typeface="黑体" panose="02010609060101010101" charset="-122"/>
              <a:ea typeface="黑体" panose="02010609060101010101" charset="-122"/>
              <a:sym typeface="+mn-ea"/>
            </a:endParaRPr>
          </a:p>
          <a:p>
            <a:pPr indent="-457200" fontAlgn="auto">
              <a:lnSpc>
                <a:spcPct val="130000"/>
              </a:lnSpc>
              <a:spcAft>
                <a:spcPts val="1000"/>
              </a:spcAft>
            </a:pPr>
            <a:endParaRPr lang="zh-CN" altLang="en-US" sz="2400" b="1" spc="150">
              <a:solidFill>
                <a:srgbClr val="000000">
                  <a:lumMod val="50000"/>
                  <a:lumOff val="50000"/>
                </a:srgbClr>
              </a:solidFill>
              <a:uFillTx/>
              <a:latin typeface="黑体" panose="02010609060101010101" charset="-122"/>
              <a:ea typeface="黑体" panose="02010609060101010101" charset="-122"/>
              <a:sym typeface="+mn-ea"/>
            </a:endParaRPr>
          </a:p>
        </p:txBody>
      </p:sp>
      <p:sp>
        <p:nvSpPr>
          <p:cNvPr id="97" name="文本框 96"/>
          <p:cNvSpPr txBox="1"/>
          <p:nvPr>
            <p:custDataLst>
              <p:tags r:id="rId3"/>
            </p:custDataLst>
          </p:nvPr>
        </p:nvSpPr>
        <p:spPr>
          <a:xfrm>
            <a:off x="147955" y="3919855"/>
            <a:ext cx="4049395" cy="1007110"/>
          </a:xfrm>
          <a:prstGeom prst="rect">
            <a:avLst/>
          </a:prstGeom>
          <a:noFill/>
        </p:spPr>
        <p:txBody>
          <a:bodyPr wrap="square" bIns="46990" rtlCol="0">
            <a:noAutofit/>
          </a:bodyPr>
          <a:lstStyle/>
          <a:p>
            <a:pPr marL="0" indent="0">
              <a:lnSpc>
                <a:spcPct val="130000"/>
              </a:lnSpc>
              <a:spcBef>
                <a:spcPts val="0"/>
              </a:spcBef>
              <a:spcAft>
                <a:spcPts val="0"/>
              </a:spcAft>
            </a:pPr>
            <a:r>
              <a:rPr lang="en-US" altLang="zh-CN" sz="2400" b="1">
                <a:latin typeface="黑体" panose="02010609060101010101" charset="-122"/>
                <a:ea typeface="黑体" panose="02010609060101010101" charset="-122"/>
                <a:cs typeface="黑体" panose="02010609060101010101" charset="-122"/>
                <a:sym typeface="+mn-ea"/>
              </a:rPr>
              <a:t>区域开发</a:t>
            </a:r>
            <a:r>
              <a:rPr lang="zh-CN" altLang="en-US" sz="2400" b="1">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大运河的修建；江南不断发展 南北逐渐持平；</a:t>
            </a:r>
            <a:endParaRPr lang="zh-CN" altLang="en-US" sz="2400" spc="150">
              <a:solidFill>
                <a:srgbClr val="000000">
                  <a:lumMod val="50000"/>
                  <a:lumOff val="50000"/>
                </a:srgbClr>
              </a:solidFill>
              <a:uFillTx/>
              <a:latin typeface="黑体" panose="02010609060101010101" charset="-122"/>
              <a:ea typeface="黑体" panose="02010609060101010101" charset="-122"/>
              <a:cs typeface="黑体" panose="02010609060101010101" charset="-122"/>
              <a:sym typeface="+mn-ea"/>
            </a:endParaRPr>
          </a:p>
        </p:txBody>
      </p:sp>
      <p:sp>
        <p:nvSpPr>
          <p:cNvPr id="99" name="文本框 98"/>
          <p:cNvSpPr txBox="1"/>
          <p:nvPr>
            <p:custDataLst>
              <p:tags r:id="rId4"/>
            </p:custDataLst>
          </p:nvPr>
        </p:nvSpPr>
        <p:spPr>
          <a:xfrm>
            <a:off x="7912100" y="2214880"/>
            <a:ext cx="1551940" cy="603885"/>
          </a:xfrm>
          <a:prstGeom prst="rect">
            <a:avLst/>
          </a:prstGeom>
          <a:noFill/>
        </p:spPr>
        <p:txBody>
          <a:bodyPr wrap="square" bIns="46990" rtlCol="0"/>
          <a:lstStyle/>
          <a:p>
            <a:pPr indent="-457200" fontAlgn="auto">
              <a:lnSpc>
                <a:spcPct val="130000"/>
              </a:lnSpc>
              <a:spcAft>
                <a:spcPts val="1000"/>
              </a:spcAft>
            </a:pPr>
            <a:r>
              <a:rPr lang="zh-CN" sz="2400">
                <a:latin typeface="黑体" panose="02010609060101010101" charset="-122"/>
                <a:ea typeface="黑体" panose="02010609060101010101" charset="-122"/>
                <a:cs typeface="黑体" panose="02010609060101010101" charset="-122"/>
                <a:sym typeface="+mn-ea"/>
              </a:rPr>
              <a:t>唐蕃和亲</a:t>
            </a:r>
            <a:endParaRPr lang="zh-CN" sz="2400">
              <a:latin typeface="黑体" panose="02010609060101010101" charset="-122"/>
              <a:ea typeface="黑体" panose="02010609060101010101" charset="-122"/>
              <a:cs typeface="黑体" panose="02010609060101010101" charset="-122"/>
              <a:sym typeface="+mn-ea"/>
            </a:endParaRPr>
          </a:p>
          <a:p>
            <a:pPr indent="-457200" fontAlgn="auto">
              <a:lnSpc>
                <a:spcPct val="130000"/>
              </a:lnSpc>
              <a:spcAft>
                <a:spcPts val="1000"/>
              </a:spcAft>
            </a:pPr>
            <a:r>
              <a:rPr lang="en-US" altLang="zh-CN" sz="2400">
                <a:latin typeface="黑体" panose="02010609060101010101" charset="-122"/>
                <a:ea typeface="黑体" panose="02010609060101010101" charset="-122"/>
                <a:cs typeface="黑体" panose="02010609060101010101" charset="-122"/>
                <a:sym typeface="+mn-ea"/>
              </a:rPr>
              <a:t> </a:t>
            </a:r>
            <a:endParaRPr lang="en-US" altLang="zh-CN" sz="2400" spc="150">
              <a:solidFill>
                <a:srgbClr val="000000">
                  <a:lumMod val="50000"/>
                  <a:lumOff val="50000"/>
                </a:srgbClr>
              </a:solidFill>
              <a:uFillTx/>
              <a:latin typeface="黑体" panose="02010609060101010101" charset="-122"/>
              <a:ea typeface="黑体" panose="02010609060101010101" charset="-122"/>
              <a:cs typeface="黑体" panose="02010609060101010101" charset="-122"/>
              <a:sym typeface="+mn-ea"/>
            </a:endParaRPr>
          </a:p>
        </p:txBody>
      </p:sp>
      <p:sp>
        <p:nvSpPr>
          <p:cNvPr id="101" name="文本框 100"/>
          <p:cNvSpPr txBox="1"/>
          <p:nvPr>
            <p:custDataLst>
              <p:tags r:id="rId5"/>
            </p:custDataLst>
          </p:nvPr>
        </p:nvSpPr>
        <p:spPr>
          <a:xfrm>
            <a:off x="8454390" y="3554095"/>
            <a:ext cx="3732530" cy="572135"/>
          </a:xfrm>
          <a:prstGeom prst="rect">
            <a:avLst/>
          </a:prstGeom>
          <a:noFill/>
        </p:spPr>
        <p:txBody>
          <a:bodyPr wrap="square" bIns="46990" rtlCol="0"/>
          <a:lstStyle/>
          <a:p>
            <a:pPr marL="0" indent="0">
              <a:lnSpc>
                <a:spcPct val="130000"/>
              </a:lnSpc>
              <a:spcBef>
                <a:spcPts val="0"/>
              </a:spcBef>
              <a:spcAft>
                <a:spcPts val="0"/>
              </a:spcAft>
            </a:pPr>
            <a:r>
              <a:rPr lang="zh-CN" altLang="en-US" sz="2400">
                <a:latin typeface="黑体" panose="02010609060101010101" charset="-122"/>
                <a:ea typeface="黑体" panose="02010609060101010101" charset="-122"/>
                <a:cs typeface="黑体" panose="02010609060101010101" charset="-122"/>
                <a:sym typeface="+mn-ea"/>
              </a:rPr>
              <a:t>诗歌、书法、绘画、雕塑科技等高度繁荣；</a:t>
            </a:r>
            <a:r>
              <a:rPr lang="en-US" altLang="zh-CN" sz="2400">
                <a:latin typeface="黑体" panose="02010609060101010101" charset="-122"/>
                <a:ea typeface="黑体" panose="02010609060101010101" charset="-122"/>
                <a:cs typeface="黑体" panose="02010609060101010101" charset="-122"/>
                <a:sym typeface="+mn-ea"/>
              </a:rPr>
              <a:t>   </a:t>
            </a:r>
            <a:endParaRPr lang="zh-CN" altLang="en-US" sz="2400" spc="150">
              <a:solidFill>
                <a:srgbClr val="000000">
                  <a:lumMod val="50000"/>
                  <a:lumOff val="50000"/>
                </a:srgbClr>
              </a:solidFill>
              <a:uFillTx/>
              <a:latin typeface="黑体" panose="02010609060101010101" charset="-122"/>
              <a:ea typeface="黑体" panose="02010609060101010101" charset="-122"/>
              <a:cs typeface="黑体" panose="02010609060101010101" charset="-122"/>
              <a:sym typeface="+mn-ea"/>
            </a:endParaRPr>
          </a:p>
        </p:txBody>
      </p:sp>
      <p:sp>
        <p:nvSpPr>
          <p:cNvPr id="103" name="文本框 102"/>
          <p:cNvSpPr txBox="1"/>
          <p:nvPr>
            <p:custDataLst>
              <p:tags r:id="rId6"/>
            </p:custDataLst>
          </p:nvPr>
        </p:nvSpPr>
        <p:spPr>
          <a:xfrm>
            <a:off x="5003165" y="5674360"/>
            <a:ext cx="3004820" cy="568960"/>
          </a:xfrm>
          <a:prstGeom prst="rect">
            <a:avLst/>
          </a:prstGeom>
          <a:noFill/>
        </p:spPr>
        <p:txBody>
          <a:bodyPr wrap="square" bIns="46990" rtlCol="0"/>
          <a:lstStyle/>
          <a:p>
            <a:pPr indent="-457200" algn="ctr" fontAlgn="auto">
              <a:lnSpc>
                <a:spcPct val="130000"/>
              </a:lnSpc>
              <a:spcAft>
                <a:spcPts val="1000"/>
              </a:spcAft>
            </a:pPr>
            <a:r>
              <a:rPr lang="zh-CN" altLang="en-US" sz="2400">
                <a:latin typeface="黑体" panose="02010609060101010101" charset="-122"/>
                <a:ea typeface="黑体" panose="02010609060101010101" charset="-122"/>
                <a:cs typeface="黑体" panose="02010609060101010101" charset="-122"/>
                <a:sym typeface="+mn-ea"/>
              </a:rPr>
              <a:t>玄奘西行</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鉴真东渡</a:t>
            </a:r>
            <a:endParaRPr lang="zh-CN" altLang="en-US" sz="2400" spc="150">
              <a:solidFill>
                <a:srgbClr val="000000">
                  <a:lumMod val="50000"/>
                  <a:lumOff val="50000"/>
                </a:srgbClr>
              </a:solidFill>
              <a:uFillTx/>
              <a:latin typeface="黑体" panose="02010609060101010101" charset="-122"/>
              <a:ea typeface="黑体" panose="02010609060101010101" charset="-122"/>
              <a:cs typeface="黑体" panose="02010609060101010101" charset="-122"/>
              <a:sym typeface="+mn-ea"/>
            </a:endParaRPr>
          </a:p>
        </p:txBody>
      </p:sp>
      <p:sp>
        <p:nvSpPr>
          <p:cNvPr id="104" name="六边形 103"/>
          <p:cNvSpPr/>
          <p:nvPr>
            <p:custDataLst>
              <p:tags r:id="rId7"/>
            </p:custDataLst>
          </p:nvPr>
        </p:nvSpPr>
        <p:spPr>
          <a:xfrm rot="17760000">
            <a:off x="5340350" y="4256405"/>
            <a:ext cx="1660525" cy="1495425"/>
          </a:xfrm>
          <a:prstGeom prst="hexagon">
            <a:avLst/>
          </a:prstGeom>
          <a:solidFill>
            <a:srgbClr val="EEC8DF">
              <a:lumMod val="90000"/>
            </a:srgbClr>
          </a:solidFill>
          <a:ln>
            <a:noFill/>
          </a:ln>
        </p:spPr>
        <p:style>
          <a:lnRef idx="2">
            <a:srgbClr val="FD868E">
              <a:shade val="50000"/>
            </a:srgbClr>
          </a:lnRef>
          <a:fillRef idx="1">
            <a:srgbClr val="FD868E"/>
          </a:fillRef>
          <a:effectRef idx="0">
            <a:srgbClr val="FD868E"/>
          </a:effectRef>
          <a:fontRef idx="minor">
            <a:srgbClr val="F7FBF8"/>
          </a:fontRef>
        </p:style>
        <p:txBody>
          <a:bodyPr rtlCol="0" anchor="ctr"/>
          <a:lstStyle/>
          <a:p>
            <a:pPr algn="ctr"/>
            <a:endParaRPr lang="zh-CN" altLang="en-US">
              <a:solidFill>
                <a:srgbClr val="F7FBF8"/>
              </a:solidFill>
              <a:latin typeface="黑体" panose="02010609060101010101" charset="-122"/>
              <a:ea typeface="黑体" panose="02010609060101010101" charset="-122"/>
            </a:endParaRPr>
          </a:p>
        </p:txBody>
      </p:sp>
      <p:pic>
        <p:nvPicPr>
          <p:cNvPr id="105" name="图片 104" descr="未标题-1"/>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rot="17760000">
            <a:off x="5567045" y="4417060"/>
            <a:ext cx="1240155" cy="1162050"/>
          </a:xfrm>
          <a:prstGeom prst="rect">
            <a:avLst/>
          </a:prstGeom>
        </p:spPr>
      </p:pic>
      <p:sp>
        <p:nvSpPr>
          <p:cNvPr id="107" name="六边形 106"/>
          <p:cNvSpPr/>
          <p:nvPr>
            <p:custDataLst>
              <p:tags r:id="rId11"/>
            </p:custDataLst>
          </p:nvPr>
        </p:nvSpPr>
        <p:spPr>
          <a:xfrm rot="16800000">
            <a:off x="6196965" y="1626870"/>
            <a:ext cx="1660525" cy="1495425"/>
          </a:xfrm>
          <a:prstGeom prst="hexagon">
            <a:avLst/>
          </a:prstGeom>
          <a:solidFill>
            <a:srgbClr val="FBB1B1"/>
          </a:solidFill>
          <a:ln>
            <a:noFill/>
          </a:ln>
        </p:spPr>
        <p:style>
          <a:lnRef idx="2">
            <a:srgbClr val="FD868E">
              <a:shade val="50000"/>
            </a:srgbClr>
          </a:lnRef>
          <a:fillRef idx="1">
            <a:srgbClr val="FD868E"/>
          </a:fillRef>
          <a:effectRef idx="0">
            <a:srgbClr val="FD868E"/>
          </a:effectRef>
          <a:fontRef idx="minor">
            <a:srgbClr val="F7FBF8"/>
          </a:fontRef>
        </p:style>
        <p:txBody>
          <a:bodyPr rtlCol="0" anchor="ctr"/>
          <a:lstStyle/>
          <a:p>
            <a:pPr algn="ctr"/>
            <a:endParaRPr lang="zh-CN" altLang="en-US">
              <a:solidFill>
                <a:srgbClr val="F7FBF8"/>
              </a:solidFill>
              <a:latin typeface="黑体" panose="02010609060101010101" charset="-122"/>
              <a:ea typeface="黑体" panose="02010609060101010101" charset="-122"/>
            </a:endParaRPr>
          </a:p>
        </p:txBody>
      </p:sp>
      <p:pic>
        <p:nvPicPr>
          <p:cNvPr id="108" name="图片 107" descr="未标题-1"/>
          <p:cNvPicPr>
            <a:picLocks noChangeAspect="1"/>
          </p:cNvPicPr>
          <p:nvPr>
            <p:custDataLst>
              <p:tags r:id="rId12"/>
            </p:custDataLst>
          </p:nvPr>
        </p:nvPicPr>
        <p:blipFill>
          <a:blip r:embed="rId9">
            <a:extLst>
              <a:ext uri="{96DAC541-7B7A-43D3-8B79-37D633B846F1}">
                <asvg:svgBlip xmlns:asvg="http://schemas.microsoft.com/office/drawing/2016/SVG/main" r:embed="rId10"/>
              </a:ext>
            </a:extLst>
          </a:blip>
          <a:stretch>
            <a:fillRect/>
          </a:stretch>
        </p:blipFill>
        <p:spPr>
          <a:xfrm rot="16800000">
            <a:off x="6407150" y="1793240"/>
            <a:ext cx="1240155" cy="1162050"/>
          </a:xfrm>
          <a:prstGeom prst="rect">
            <a:avLst/>
          </a:prstGeom>
        </p:spPr>
      </p:pic>
      <p:sp>
        <p:nvSpPr>
          <p:cNvPr id="110" name="六边形 109"/>
          <p:cNvSpPr/>
          <p:nvPr>
            <p:custDataLst>
              <p:tags r:id="rId13"/>
            </p:custDataLst>
          </p:nvPr>
        </p:nvSpPr>
        <p:spPr>
          <a:xfrm rot="15600000">
            <a:off x="4431665" y="1649095"/>
            <a:ext cx="1660525" cy="1495425"/>
          </a:xfrm>
          <a:prstGeom prst="hexagon">
            <a:avLst/>
          </a:prstGeom>
          <a:solidFill>
            <a:srgbClr val="FD868E"/>
          </a:solidFill>
          <a:ln>
            <a:noFill/>
          </a:ln>
        </p:spPr>
        <p:style>
          <a:lnRef idx="2">
            <a:srgbClr val="FD868E">
              <a:shade val="50000"/>
            </a:srgbClr>
          </a:lnRef>
          <a:fillRef idx="1">
            <a:srgbClr val="FD868E"/>
          </a:fillRef>
          <a:effectRef idx="0">
            <a:srgbClr val="FD868E"/>
          </a:effectRef>
          <a:fontRef idx="minor">
            <a:srgbClr val="F7FBF8"/>
          </a:fontRef>
        </p:style>
        <p:txBody>
          <a:bodyPr rtlCol="0" anchor="ctr"/>
          <a:lstStyle/>
          <a:p>
            <a:pPr algn="ctr"/>
            <a:endParaRPr lang="zh-CN" altLang="en-US">
              <a:solidFill>
                <a:srgbClr val="F7FBF8"/>
              </a:solidFill>
              <a:latin typeface="黑体" panose="02010609060101010101" charset="-122"/>
              <a:ea typeface="黑体" panose="02010609060101010101" charset="-122"/>
            </a:endParaRPr>
          </a:p>
        </p:txBody>
      </p:sp>
      <p:pic>
        <p:nvPicPr>
          <p:cNvPr id="111" name="图片 110" descr="未标题-1"/>
          <p:cNvPicPr>
            <a:picLocks noChangeAspect="1"/>
          </p:cNvPicPr>
          <p:nvPr>
            <p:custDataLst>
              <p:tags r:id="rId14"/>
            </p:custDataLst>
          </p:nvPr>
        </p:nvPicPr>
        <p:blipFill>
          <a:blip r:embed="rId9">
            <a:extLst>
              <a:ext uri="{96DAC541-7B7A-43D3-8B79-37D633B846F1}">
                <asvg:svgBlip xmlns:asvg="http://schemas.microsoft.com/office/drawing/2016/SVG/main" r:embed="rId10"/>
              </a:ext>
            </a:extLst>
          </a:blip>
          <a:stretch>
            <a:fillRect/>
          </a:stretch>
        </p:blipFill>
        <p:spPr>
          <a:xfrm rot="15600000">
            <a:off x="4633595" y="1829435"/>
            <a:ext cx="1240155" cy="1162050"/>
          </a:xfrm>
          <a:prstGeom prst="rect">
            <a:avLst/>
          </a:prstGeom>
        </p:spPr>
      </p:pic>
      <p:sp>
        <p:nvSpPr>
          <p:cNvPr id="113" name="六边形 112"/>
          <p:cNvSpPr/>
          <p:nvPr>
            <p:custDataLst>
              <p:tags r:id="rId15"/>
            </p:custDataLst>
          </p:nvPr>
        </p:nvSpPr>
        <p:spPr>
          <a:xfrm rot="15180000">
            <a:off x="3913505" y="3235325"/>
            <a:ext cx="1660525" cy="1495425"/>
          </a:xfrm>
          <a:prstGeom prst="hexagon">
            <a:avLst/>
          </a:prstGeom>
          <a:solidFill>
            <a:srgbClr val="DF6979"/>
          </a:solidFill>
          <a:ln>
            <a:noFill/>
          </a:ln>
        </p:spPr>
        <p:style>
          <a:lnRef idx="2">
            <a:srgbClr val="FD868E">
              <a:shade val="50000"/>
            </a:srgbClr>
          </a:lnRef>
          <a:fillRef idx="1">
            <a:srgbClr val="FD868E"/>
          </a:fillRef>
          <a:effectRef idx="0">
            <a:srgbClr val="FD868E"/>
          </a:effectRef>
          <a:fontRef idx="minor">
            <a:srgbClr val="F7FBF8"/>
          </a:fontRef>
        </p:style>
        <p:txBody>
          <a:bodyPr rtlCol="0" anchor="ctr"/>
          <a:lstStyle/>
          <a:p>
            <a:pPr algn="ctr"/>
            <a:endParaRPr lang="zh-CN" altLang="en-US">
              <a:solidFill>
                <a:srgbClr val="F7FBF8"/>
              </a:solidFill>
              <a:latin typeface="黑体" panose="02010609060101010101" charset="-122"/>
              <a:ea typeface="黑体" panose="02010609060101010101" charset="-122"/>
            </a:endParaRPr>
          </a:p>
        </p:txBody>
      </p:sp>
      <p:pic>
        <p:nvPicPr>
          <p:cNvPr id="114" name="图片 113" descr="未标题-1"/>
          <p:cNvPicPr>
            <a:picLocks noChangeAspect="1"/>
          </p:cNvPicPr>
          <p:nvPr>
            <p:custDataLst>
              <p:tags r:id="rId16"/>
            </p:custDataLst>
          </p:nvPr>
        </p:nvPicPr>
        <p:blipFill>
          <a:blip r:embed="rId9">
            <a:extLst>
              <a:ext uri="{96DAC541-7B7A-43D3-8B79-37D633B846F1}">
                <asvg:svgBlip xmlns:asvg="http://schemas.microsoft.com/office/drawing/2016/SVG/main" r:embed="rId10"/>
              </a:ext>
            </a:extLst>
          </a:blip>
          <a:stretch>
            <a:fillRect/>
          </a:stretch>
        </p:blipFill>
        <p:spPr>
          <a:xfrm rot="15180000">
            <a:off x="4123690" y="3401695"/>
            <a:ext cx="1240155" cy="1162050"/>
          </a:xfrm>
          <a:prstGeom prst="rect">
            <a:avLst/>
          </a:prstGeom>
        </p:spPr>
      </p:pic>
      <p:sp>
        <p:nvSpPr>
          <p:cNvPr id="116" name="六边形 115"/>
          <p:cNvSpPr/>
          <p:nvPr>
            <p:custDataLst>
              <p:tags r:id="rId17"/>
            </p:custDataLst>
          </p:nvPr>
        </p:nvSpPr>
        <p:spPr>
          <a:xfrm rot="17220000">
            <a:off x="6666230" y="3234690"/>
            <a:ext cx="1660525" cy="1495425"/>
          </a:xfrm>
          <a:prstGeom prst="hexagon">
            <a:avLst/>
          </a:prstGeom>
          <a:solidFill>
            <a:srgbClr val="F7FBF8">
              <a:lumMod val="75000"/>
            </a:srgbClr>
          </a:solidFill>
          <a:ln>
            <a:noFill/>
          </a:ln>
        </p:spPr>
        <p:style>
          <a:lnRef idx="2">
            <a:srgbClr val="FD868E">
              <a:shade val="50000"/>
            </a:srgbClr>
          </a:lnRef>
          <a:fillRef idx="1">
            <a:srgbClr val="FD868E"/>
          </a:fillRef>
          <a:effectRef idx="0">
            <a:srgbClr val="FD868E"/>
          </a:effectRef>
          <a:fontRef idx="minor">
            <a:srgbClr val="F7FBF8"/>
          </a:fontRef>
        </p:style>
        <p:txBody>
          <a:bodyPr rtlCol="0" anchor="ctr"/>
          <a:lstStyle/>
          <a:p>
            <a:pPr algn="ctr"/>
            <a:endParaRPr lang="zh-CN" altLang="en-US">
              <a:solidFill>
                <a:srgbClr val="F7FBF8"/>
              </a:solidFill>
              <a:latin typeface="黑体" panose="02010609060101010101" charset="-122"/>
              <a:ea typeface="黑体" panose="02010609060101010101" charset="-122"/>
            </a:endParaRPr>
          </a:p>
        </p:txBody>
      </p:sp>
      <p:pic>
        <p:nvPicPr>
          <p:cNvPr id="117" name="图片 116" descr="未标题-1"/>
          <p:cNvPicPr>
            <a:picLocks noChangeAspect="1"/>
          </p:cNvPicPr>
          <p:nvPr>
            <p:custDataLst>
              <p:tags r:id="rId18"/>
            </p:custDataLst>
          </p:nvPr>
        </p:nvPicPr>
        <p:blipFill>
          <a:blip r:embed="rId9">
            <a:extLst>
              <a:ext uri="{96DAC541-7B7A-43D3-8B79-37D633B846F1}">
                <asvg:svgBlip xmlns:asvg="http://schemas.microsoft.com/office/drawing/2016/SVG/main" r:embed="rId10"/>
              </a:ext>
            </a:extLst>
          </a:blip>
          <a:stretch>
            <a:fillRect/>
          </a:stretch>
        </p:blipFill>
        <p:spPr>
          <a:xfrm rot="17220000">
            <a:off x="6876415" y="3401695"/>
            <a:ext cx="1240155" cy="1162050"/>
          </a:xfrm>
          <a:prstGeom prst="rect">
            <a:avLst/>
          </a:prstGeom>
        </p:spPr>
      </p:pic>
      <p:sp>
        <p:nvSpPr>
          <p:cNvPr id="94" name="文本框 93"/>
          <p:cNvSpPr txBox="1"/>
          <p:nvPr>
            <p:custDataLst>
              <p:tags r:id="rId19"/>
            </p:custDataLst>
          </p:nvPr>
        </p:nvSpPr>
        <p:spPr>
          <a:xfrm>
            <a:off x="4381500" y="1847215"/>
            <a:ext cx="1670050" cy="1135380"/>
          </a:xfrm>
          <a:prstGeom prst="rect">
            <a:avLst/>
          </a:prstGeom>
          <a:noFill/>
        </p:spPr>
        <p:txBody>
          <a:bodyPr wrap="square" bIns="0" rtlCol="0">
            <a:normAutofit/>
          </a:bodyPr>
          <a:lstStyle/>
          <a:p>
            <a:pPr algn="ctr"/>
            <a:r>
              <a:rPr lang="zh-CN" sz="2400" b="1">
                <a:solidFill>
                  <a:schemeClr val="tx1"/>
                </a:solidFill>
                <a:latin typeface="黑体" panose="02010609060101010101" charset="-122"/>
                <a:ea typeface="黑体" panose="02010609060101010101" charset="-122"/>
                <a:cs typeface="黑体" panose="02010609060101010101" charset="-122"/>
                <a:sym typeface="+mn-ea"/>
              </a:rPr>
              <a:t>制度</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 </a:t>
            </a:r>
            <a:endParaRPr lang="en-US" altLang="zh-CN" sz="2400" b="1">
              <a:solidFill>
                <a:schemeClr val="tx1"/>
              </a:solidFill>
              <a:latin typeface="黑体" panose="02010609060101010101" charset="-122"/>
              <a:ea typeface="黑体" panose="02010609060101010101" charset="-122"/>
              <a:cs typeface="黑体" panose="02010609060101010101" charset="-122"/>
              <a:sym typeface="+mn-ea"/>
            </a:endParaRPr>
          </a:p>
          <a:p>
            <a:pPr algn="ctr"/>
            <a:r>
              <a:rPr lang="zh-CN" sz="2400" b="1">
                <a:solidFill>
                  <a:schemeClr val="tx1"/>
                </a:solidFill>
                <a:latin typeface="黑体" panose="02010609060101010101" charset="-122"/>
                <a:ea typeface="黑体" panose="02010609060101010101" charset="-122"/>
                <a:cs typeface="黑体" panose="02010609060101010101" charset="-122"/>
                <a:sym typeface="+mn-ea"/>
              </a:rPr>
              <a:t>创新</a:t>
            </a:r>
            <a:endParaRPr lang="zh-CN" altLang="en-US" sz="2400" b="1" spc="300">
              <a:solidFill>
                <a:schemeClr val="tx1"/>
              </a:solidFill>
              <a:uFillTx/>
              <a:latin typeface="黑体" panose="02010609060101010101" charset="-122"/>
              <a:ea typeface="黑体" panose="02010609060101010101" charset="-122"/>
              <a:cs typeface="黑体" panose="02010609060101010101" charset="-122"/>
              <a:sym typeface="+mn-ea"/>
            </a:endParaRPr>
          </a:p>
        </p:txBody>
      </p:sp>
      <p:sp>
        <p:nvSpPr>
          <p:cNvPr id="98" name="文本框 97"/>
          <p:cNvSpPr txBox="1"/>
          <p:nvPr>
            <p:custDataLst>
              <p:tags r:id="rId20"/>
            </p:custDataLst>
          </p:nvPr>
        </p:nvSpPr>
        <p:spPr>
          <a:xfrm>
            <a:off x="6237605" y="1847215"/>
            <a:ext cx="1670050" cy="711200"/>
          </a:xfrm>
          <a:prstGeom prst="rect">
            <a:avLst/>
          </a:prstGeom>
          <a:noFill/>
        </p:spPr>
        <p:txBody>
          <a:bodyPr wrap="square" bIns="0" rtlCol="0"/>
          <a:lstStyle/>
          <a:p>
            <a:pPr algn="ctr"/>
            <a:r>
              <a:rPr lang="zh-CN" sz="2400" b="1">
                <a:latin typeface="黑体" panose="02010609060101010101" charset="-122"/>
                <a:ea typeface="黑体" panose="02010609060101010101" charset="-122"/>
                <a:cs typeface="黑体" panose="02010609060101010101" charset="-122"/>
                <a:sym typeface="+mn-ea"/>
              </a:rPr>
              <a:t>民族交融</a:t>
            </a:r>
            <a:r>
              <a:rPr lang="en-US" altLang="zh-CN" sz="2400" b="1">
                <a:latin typeface="黑体" panose="02010609060101010101" charset="-122"/>
                <a:ea typeface="黑体" panose="02010609060101010101" charset="-122"/>
                <a:cs typeface="黑体" panose="02010609060101010101" charset="-122"/>
                <a:sym typeface="+mn-ea"/>
              </a:rPr>
              <a:t>  </a:t>
            </a:r>
            <a:endParaRPr lang="en-US" altLang="zh-CN" sz="2400" b="1">
              <a:latin typeface="黑体" panose="02010609060101010101" charset="-122"/>
              <a:ea typeface="黑体" panose="02010609060101010101" charset="-122"/>
              <a:cs typeface="黑体" panose="02010609060101010101" charset="-122"/>
              <a:sym typeface="+mn-ea"/>
            </a:endParaRPr>
          </a:p>
          <a:p>
            <a:pPr algn="ctr"/>
            <a:r>
              <a:rPr lang="zh-CN" sz="2400" b="1">
                <a:latin typeface="黑体" panose="02010609060101010101" charset="-122"/>
                <a:ea typeface="黑体" panose="02010609060101010101" charset="-122"/>
                <a:cs typeface="黑体" panose="02010609060101010101" charset="-122"/>
                <a:sym typeface="+mn-ea"/>
              </a:rPr>
              <a:t>边疆治理</a:t>
            </a:r>
            <a:endParaRPr lang="zh-CN" altLang="en-US" sz="2400" b="1" spc="300">
              <a:solidFill>
                <a:srgbClr val="FBB1B1"/>
              </a:solidFill>
              <a:uFillTx/>
              <a:latin typeface="黑体" panose="02010609060101010101" charset="-122"/>
              <a:ea typeface="黑体" panose="02010609060101010101" charset="-122"/>
              <a:cs typeface="黑体" panose="02010609060101010101" charset="-122"/>
              <a:sym typeface="+mn-ea"/>
            </a:endParaRPr>
          </a:p>
        </p:txBody>
      </p:sp>
      <p:sp>
        <p:nvSpPr>
          <p:cNvPr id="96" name="文本框 95"/>
          <p:cNvSpPr txBox="1"/>
          <p:nvPr>
            <p:custDataLst>
              <p:tags r:id="rId21"/>
            </p:custDataLst>
          </p:nvPr>
        </p:nvSpPr>
        <p:spPr>
          <a:xfrm>
            <a:off x="3810635" y="3554095"/>
            <a:ext cx="1670050" cy="421640"/>
          </a:xfrm>
          <a:prstGeom prst="rect">
            <a:avLst/>
          </a:prstGeom>
          <a:noFill/>
        </p:spPr>
        <p:txBody>
          <a:bodyPr wrap="square" bIns="0" rtlCol="0"/>
          <a:lstStyle/>
          <a:p>
            <a:pPr algn="ctr"/>
            <a:r>
              <a:rPr lang="en-US" altLang="zh-CN" sz="2400" b="1">
                <a:latin typeface="黑体" panose="02010609060101010101" charset="-122"/>
                <a:ea typeface="黑体" panose="02010609060101010101" charset="-122"/>
                <a:sym typeface="+mn-ea"/>
              </a:rPr>
              <a:t>经济</a:t>
            </a:r>
            <a:endParaRPr lang="en-US" altLang="zh-CN" sz="2400" b="1">
              <a:latin typeface="黑体" panose="02010609060101010101" charset="-122"/>
              <a:ea typeface="黑体" panose="02010609060101010101" charset="-122"/>
              <a:sym typeface="+mn-ea"/>
            </a:endParaRPr>
          </a:p>
          <a:p>
            <a:pPr algn="ctr"/>
            <a:r>
              <a:rPr lang="zh-CN" altLang="en-US" sz="2400" b="1">
                <a:latin typeface="黑体" panose="02010609060101010101" charset="-122"/>
                <a:ea typeface="黑体" panose="02010609060101010101" charset="-122"/>
                <a:sym typeface="+mn-ea"/>
              </a:rPr>
              <a:t>发展</a:t>
            </a:r>
            <a:endParaRPr lang="zh-CN" altLang="en-US" sz="2400" b="1" spc="300">
              <a:solidFill>
                <a:srgbClr val="DF6979"/>
              </a:solidFill>
              <a:uFillTx/>
              <a:latin typeface="黑体" panose="02010609060101010101" charset="-122"/>
              <a:ea typeface="黑体" panose="02010609060101010101" charset="-122"/>
              <a:sym typeface="+mn-ea"/>
            </a:endParaRPr>
          </a:p>
        </p:txBody>
      </p:sp>
      <p:sp>
        <p:nvSpPr>
          <p:cNvPr id="100" name="文本框 99"/>
          <p:cNvSpPr txBox="1"/>
          <p:nvPr>
            <p:custDataLst>
              <p:tags r:id="rId22"/>
            </p:custDataLst>
          </p:nvPr>
        </p:nvSpPr>
        <p:spPr>
          <a:xfrm>
            <a:off x="6981190" y="3554095"/>
            <a:ext cx="1323975" cy="421640"/>
          </a:xfrm>
          <a:prstGeom prst="rect">
            <a:avLst/>
          </a:prstGeom>
          <a:noFill/>
        </p:spPr>
        <p:txBody>
          <a:bodyPr wrap="square" bIns="0" rtlCol="0"/>
          <a:lstStyle/>
          <a:p>
            <a:pPr algn="ctr"/>
            <a:r>
              <a:rPr lang="zh-CN" altLang="en-US" sz="2400" b="1">
                <a:latin typeface="黑体" panose="02010609060101010101" charset="-122"/>
                <a:ea typeface="黑体" panose="02010609060101010101" charset="-122"/>
                <a:sym typeface="+mn-ea"/>
              </a:rPr>
              <a:t>文化多元融合</a:t>
            </a:r>
            <a:endParaRPr lang="zh-CN" altLang="en-US" sz="2400" b="1" spc="300">
              <a:solidFill>
                <a:srgbClr val="F7FBF8">
                  <a:lumMod val="75000"/>
                </a:srgbClr>
              </a:solidFill>
              <a:uFillTx/>
              <a:latin typeface="黑体" panose="02010609060101010101" charset="-122"/>
              <a:ea typeface="黑体" panose="02010609060101010101" charset="-122"/>
              <a:sym typeface="+mn-ea"/>
            </a:endParaRPr>
          </a:p>
        </p:txBody>
      </p:sp>
      <p:sp>
        <p:nvSpPr>
          <p:cNvPr id="102" name="文本框 101"/>
          <p:cNvSpPr txBox="1"/>
          <p:nvPr>
            <p:custDataLst>
              <p:tags r:id="rId23"/>
            </p:custDataLst>
          </p:nvPr>
        </p:nvSpPr>
        <p:spPr>
          <a:xfrm>
            <a:off x="5480685" y="4547235"/>
            <a:ext cx="1670050" cy="730885"/>
          </a:xfrm>
          <a:prstGeom prst="rect">
            <a:avLst/>
          </a:prstGeom>
          <a:noFill/>
        </p:spPr>
        <p:txBody>
          <a:bodyPr wrap="square" bIns="0" rtlCol="0"/>
          <a:lstStyle/>
          <a:p>
            <a:pPr algn="ctr"/>
            <a:r>
              <a:rPr lang="zh-CN" altLang="en-US" sz="2400" b="1">
                <a:latin typeface="黑体" panose="02010609060101010101" charset="-122"/>
                <a:ea typeface="黑体" panose="02010609060101010101" charset="-122"/>
                <a:sym typeface="+mn-ea"/>
              </a:rPr>
              <a:t>对外</a:t>
            </a:r>
            <a:endParaRPr lang="zh-CN" altLang="en-US" sz="2400" b="1">
              <a:latin typeface="黑体" panose="02010609060101010101" charset="-122"/>
              <a:ea typeface="黑体" panose="02010609060101010101" charset="-122"/>
              <a:sym typeface="+mn-ea"/>
            </a:endParaRPr>
          </a:p>
          <a:p>
            <a:pPr algn="ctr"/>
            <a:r>
              <a:rPr lang="zh-CN" altLang="en-US" sz="2400" b="1">
                <a:latin typeface="黑体" panose="02010609060101010101" charset="-122"/>
                <a:ea typeface="黑体" panose="02010609060101010101" charset="-122"/>
                <a:sym typeface="+mn-ea"/>
              </a:rPr>
              <a:t>交往</a:t>
            </a:r>
            <a:endParaRPr lang="zh-CN" altLang="en-US" sz="2400" b="1" spc="300">
              <a:solidFill>
                <a:srgbClr val="EEC8DF">
                  <a:lumMod val="90000"/>
                </a:srgbClr>
              </a:solidFill>
              <a:uFillTx/>
              <a:latin typeface="黑体" panose="02010609060101010101" charset="-122"/>
              <a:ea typeface="黑体" panose="02010609060101010101" charset="-122"/>
              <a:sym typeface="+mn-ea"/>
            </a:endParaRPr>
          </a:p>
        </p:txBody>
      </p:sp>
      <p:sp>
        <p:nvSpPr>
          <p:cNvPr id="120" name="文本框 119"/>
          <p:cNvSpPr txBox="1"/>
          <p:nvPr/>
        </p:nvSpPr>
        <p:spPr>
          <a:xfrm>
            <a:off x="5485130" y="2999105"/>
            <a:ext cx="1313180" cy="1106805"/>
          </a:xfrm>
          <a:prstGeom prst="rect">
            <a:avLst/>
          </a:prstGeom>
        </p:spPr>
        <p:style>
          <a:lnRef idx="3">
            <a:schemeClr val="lt1"/>
          </a:lnRef>
          <a:fillRef idx="1">
            <a:schemeClr val="accent1"/>
          </a:fillRef>
          <a:effectRef idx="1">
            <a:schemeClr val="accent1"/>
          </a:effectRef>
          <a:fontRef idx="minor">
            <a:schemeClr val="lt1"/>
          </a:fontRef>
        </p:style>
        <p:txBody>
          <a:bodyPr wrap="none" rtlCol="0">
            <a:noAutofit/>
          </a:bodyPr>
          <a:lstStyle/>
          <a:p>
            <a:pPr algn="ctr"/>
            <a:r>
              <a:rPr lang="en-US" altLang="zh-CN" sz="3200">
                <a:latin typeface="黑体" panose="02010609060101010101" charset="-122"/>
                <a:ea typeface="黑体" panose="02010609060101010101" charset="-122"/>
                <a:cs typeface="黑体" panose="02010609060101010101" charset="-122"/>
              </a:rPr>
              <a:t> </a:t>
            </a:r>
            <a:r>
              <a:rPr lang="zh-CN" altLang="en-US" sz="3200">
                <a:latin typeface="黑体" panose="02010609060101010101" charset="-122"/>
                <a:ea typeface="黑体" panose="02010609060101010101" charset="-122"/>
                <a:cs typeface="黑体" panose="02010609060101010101" charset="-122"/>
              </a:rPr>
              <a:t>隋唐</a:t>
            </a:r>
            <a:endParaRPr lang="zh-CN" altLang="en-US" sz="3200">
              <a:latin typeface="黑体" panose="02010609060101010101" charset="-122"/>
              <a:ea typeface="黑体" panose="02010609060101010101" charset="-122"/>
              <a:cs typeface="黑体" panose="02010609060101010101" charset="-122"/>
            </a:endParaRPr>
          </a:p>
          <a:p>
            <a:pPr algn="ctr"/>
            <a:r>
              <a:rPr lang="zh-CN" altLang="en-US" sz="3200">
                <a:latin typeface="黑体" panose="02010609060101010101" charset="-122"/>
                <a:ea typeface="黑体" panose="02010609060101010101" charset="-122"/>
                <a:cs typeface="黑体" panose="02010609060101010101" charset="-122"/>
              </a:rPr>
              <a:t>大一统</a:t>
            </a:r>
            <a:endParaRPr lang="zh-CN" altLang="en-US" sz="3200">
              <a:latin typeface="黑体" panose="02010609060101010101" charset="-122"/>
              <a:ea typeface="黑体" panose="02010609060101010101" charset="-122"/>
              <a:cs typeface="黑体" panose="02010609060101010101" charset="-122"/>
            </a:endParaRPr>
          </a:p>
        </p:txBody>
      </p:sp>
      <p:sp>
        <p:nvSpPr>
          <p:cNvPr id="30" name="文本框 29"/>
          <p:cNvSpPr txBox="1"/>
          <p:nvPr>
            <p:custDataLst>
              <p:tags r:id="rId24"/>
            </p:custDataLst>
          </p:nvPr>
        </p:nvSpPr>
        <p:spPr>
          <a:xfrm>
            <a:off x="7912735" y="518795"/>
            <a:ext cx="4154170" cy="1544955"/>
          </a:xfrm>
          <a:prstGeom prst="rect">
            <a:avLst/>
          </a:prstGeom>
          <a:solidFill>
            <a:srgbClr val="FFFF00"/>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zh-CN" altLang="en-US" sz="3200" dirty="0">
                <a:solidFill>
                  <a:schemeClr val="tx1"/>
                </a:solidFill>
                <a:latin typeface="+mj-lt"/>
                <a:ea typeface="+mj-ea"/>
                <a:cs typeface="+mj-cs"/>
              </a:rPr>
              <a:t>形成结构化知识体系</a:t>
            </a:r>
            <a:endParaRPr lang="zh-CN" altLang="en-US" sz="3200" dirty="0">
              <a:solidFill>
                <a:schemeClr val="tx1"/>
              </a:solidFill>
              <a:latin typeface="+mj-lt"/>
              <a:ea typeface="+mj-ea"/>
              <a:cs typeface="+mj-cs"/>
            </a:endParaRPr>
          </a:p>
          <a:p>
            <a:pPr algn="ctr"/>
            <a:r>
              <a:rPr lang="zh-CN" altLang="en-US" sz="3200" dirty="0">
                <a:solidFill>
                  <a:schemeClr val="tx1"/>
                </a:solidFill>
                <a:latin typeface="+mj-lt"/>
                <a:ea typeface="+mj-ea"/>
                <a:cs typeface="+mj-cs"/>
              </a:rPr>
              <a:t>呈现常考知识点，帮助学生减少盲目复习</a:t>
            </a:r>
            <a:endParaRPr lang="zh-CN" altLang="en-US" sz="3200" dirty="0">
              <a:solidFill>
                <a:schemeClr val="tx1"/>
              </a:solidFill>
              <a:latin typeface="+mj-lt"/>
              <a:ea typeface="+mj-ea"/>
              <a:cs typeface="+mj-cs"/>
            </a:endParaRPr>
          </a:p>
        </p:txBody>
      </p:sp>
      <p:sp>
        <p:nvSpPr>
          <p:cNvPr id="15" name="标题 1"/>
          <p:cNvSpPr>
            <a:spLocks noGrp="1"/>
          </p:cNvSpPr>
          <p:nvPr>
            <p:custDataLst>
              <p:tags r:id="rId25"/>
            </p:custDataLst>
          </p:nvPr>
        </p:nvSpPr>
        <p:spPr>
          <a:xfrm>
            <a:off x="-33655" y="12065"/>
            <a:ext cx="4362450" cy="373380"/>
          </a:xfrm>
          <a:prstGeom prst="rect">
            <a:avLst/>
          </a:prstGeom>
          <a:solidFill>
            <a:srgbClr val="FFFF00"/>
          </a:solidFill>
        </p:spPr>
        <p:txBody>
          <a:bodyPr vert="horz" lIns="91440" tIns="45720" rIns="91440" bIns="45720" rtlCol="0" anchor="ctr">
            <a:no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r>
              <a:rPr lang="zh-CN" altLang="en-US" sz="2000">
                <a:latin typeface="黑体" panose="02010609060101010101" charset="-122"/>
                <a:ea typeface="黑体" panose="02010609060101010101" charset="-122"/>
                <a:cs typeface="黑体" panose="02010609060101010101" charset="-122"/>
              </a:rPr>
              <a:t>（一）</a:t>
            </a:r>
            <a:r>
              <a:rPr lang="zh-CN" altLang="en-US" sz="2000">
                <a:latin typeface="黑体" panose="02010609060101010101" charset="-122"/>
                <a:ea typeface="黑体" panose="02010609060101010101" charset="-122"/>
                <a:cs typeface="黑体" panose="02010609060101010101" charset="-122"/>
                <a:sym typeface="+mn-ea"/>
              </a:rPr>
              <a:t>聚焦高频考点</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精炼</a:t>
            </a:r>
            <a:r>
              <a:rPr lang="zh-CN" altLang="en-US" sz="2000">
                <a:latin typeface="黑体" panose="02010609060101010101" charset="-122"/>
                <a:ea typeface="黑体" panose="02010609060101010101" charset="-122"/>
                <a:cs typeface="黑体" panose="02010609060101010101" charset="-122"/>
              </a:rPr>
              <a:t>主干知识</a:t>
            </a:r>
            <a:r>
              <a:rPr lang="en-US" altLang="zh-CN" sz="2000">
                <a:latin typeface="黑体" panose="02010609060101010101" charset="-122"/>
                <a:ea typeface="黑体" panose="02010609060101010101" charset="-122"/>
                <a:cs typeface="黑体" panose="02010609060101010101" charset="-122"/>
              </a:rPr>
              <a:t>  </a:t>
            </a:r>
            <a:endParaRPr lang="en-US" altLang="zh-CN" sz="2000">
              <a:latin typeface="黑体" panose="02010609060101010101" charset="-122"/>
              <a:ea typeface="黑体" panose="02010609060101010101" charset="-122"/>
              <a:cs typeface="黑体" panose="02010609060101010101" charset="-122"/>
            </a:endParaRPr>
          </a:p>
        </p:txBody>
      </p:sp>
      <p:pic>
        <p:nvPicPr>
          <p:cNvPr id="5" name="图片 4" descr="徽标_副本"/>
          <p:cNvPicPr>
            <a:picLocks noChangeAspect="1"/>
          </p:cNvPicPr>
          <p:nvPr>
            <p:custDataLst>
              <p:tags r:id="rId26"/>
            </p:custDataLst>
          </p:nvPr>
        </p:nvPicPr>
        <p:blipFill>
          <a:blip r:embed="rId27">
            <a:alphaModFix amt="7000"/>
          </a:blip>
          <a:stretch>
            <a:fillRect/>
          </a:stretch>
        </p:blipFill>
        <p:spPr>
          <a:xfrm>
            <a:off x="2877185" y="-180340"/>
            <a:ext cx="7058025" cy="687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linds(horizont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blinds(horizontal)">
                                      <p:cBhvr>
                                        <p:cTn id="12" dur="5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blinds(horizontal)">
                                      <p:cBhvr>
                                        <p:cTn id="17" dur="500"/>
                                        <p:tgtEl>
                                          <p:spTgt spid="9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blinds(horizontal)">
                                      <p:cBhvr>
                                        <p:cTn id="22" dur="5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blinds(horizontal)">
                                      <p:cBhvr>
                                        <p:cTn id="27" dur="500"/>
                                        <p:tgtEl>
                                          <p:spTgt spid="10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blinds(horizontal)">
                                      <p:cBhvr>
                                        <p:cTn id="32" dur="500"/>
                                        <p:tgtEl>
                                          <p:spTgt spid="9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blinds(horizontal)">
                                      <p:cBhvr>
                                        <p:cTn id="37" dur="500"/>
                                        <p:tgtEl>
                                          <p:spTgt spid="9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blinds(horizontal)">
                                      <p:cBhvr>
                                        <p:cTn id="42" dur="500"/>
                                        <p:tgtEl>
                                          <p:spTgt spid="9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1"/>
                                        </p:tgtEl>
                                        <p:attrNameLst>
                                          <p:attrName>style.visibility</p:attrName>
                                        </p:attrNameLst>
                                      </p:cBhvr>
                                      <p:to>
                                        <p:strVal val="visible"/>
                                      </p:to>
                                    </p:set>
                                    <p:animEffect transition="in" filter="blinds(horizontal)">
                                      <p:cBhvr>
                                        <p:cTn id="47" dur="500"/>
                                        <p:tgtEl>
                                          <p:spTgt spid="10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blinds(horizontal)">
                                      <p:cBhvr>
                                        <p:cTn id="52" dur="500"/>
                                        <p:tgtEl>
                                          <p:spTgt spid="10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blinds(horizontal)">
                                      <p:cBhvr>
                                        <p:cTn id="57" dur="500"/>
                                        <p:tgtEl>
                                          <p:spTgt spid="12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7" grpId="0"/>
      <p:bldP spid="99" grpId="0"/>
      <p:bldP spid="101" grpId="0"/>
      <p:bldP spid="103" grpId="0"/>
      <p:bldP spid="94" grpId="0"/>
      <p:bldP spid="98" grpId="0"/>
      <p:bldP spid="96" grpId="0"/>
      <p:bldP spid="100" grpId="0"/>
      <p:bldP spid="102" grpId="0"/>
      <p:bldP spid="120" grpId="0" bldLvl="0" animBg="1"/>
      <p:bldP spid="30" grpId="0" bldLvl="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2090" y="1207135"/>
            <a:ext cx="11979275" cy="284924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sp>
        <p:nvSpPr>
          <p:cNvPr id="4" name="文本框 3"/>
          <p:cNvSpPr txBox="1"/>
          <p:nvPr/>
        </p:nvSpPr>
        <p:spPr>
          <a:xfrm>
            <a:off x="403225" y="554990"/>
            <a:ext cx="10337165" cy="521970"/>
          </a:xfrm>
          <a:prstGeom prst="rect">
            <a:avLst/>
          </a:prstGeom>
          <a:noFill/>
        </p:spPr>
        <p:txBody>
          <a:bodyPr wrap="square" rtlCol="0" anchor="t">
            <a:spAutoFit/>
          </a:bodyPr>
          <a:lstStyle/>
          <a:p>
            <a:r>
              <a:rPr lang="zh-CN" altLang="en-US" sz="2800">
                <a:solidFill>
                  <a:schemeClr val="accent3"/>
                </a:solidFill>
                <a:latin typeface="+mj-lt"/>
                <a:ea typeface="+mj-ea"/>
                <a:cs typeface="+mj-cs"/>
                <a:sym typeface="+mn-ea"/>
              </a:rPr>
              <a:t>三国两晋南北朝的民族交融与隋唐统一多民族封建国家的发展</a:t>
            </a:r>
            <a:endParaRPr lang="zh-CN" altLang="en-US" sz="2800">
              <a:solidFill>
                <a:schemeClr val="accent3"/>
              </a:solidFill>
              <a:latin typeface="+mj-lt"/>
              <a:ea typeface="+mj-ea"/>
              <a:cs typeface="+mj-cs"/>
              <a:sym typeface="+mn-ea"/>
            </a:endParaRPr>
          </a:p>
        </p:txBody>
      </p:sp>
      <p:pic>
        <p:nvPicPr>
          <p:cNvPr id="5" name="图片 4"/>
          <p:cNvPicPr>
            <a:picLocks noChangeAspect="1"/>
          </p:cNvPicPr>
          <p:nvPr/>
        </p:nvPicPr>
        <p:blipFill>
          <a:blip r:embed="rId1"/>
          <a:stretch>
            <a:fillRect/>
          </a:stretch>
        </p:blipFill>
        <p:spPr>
          <a:xfrm>
            <a:off x="0" y="1179830"/>
            <a:ext cx="12192635" cy="3084195"/>
          </a:xfrm>
          <a:prstGeom prst="rect">
            <a:avLst/>
          </a:prstGeom>
        </p:spPr>
      </p:pic>
      <p:pic>
        <p:nvPicPr>
          <p:cNvPr id="48" name="图片 2"/>
          <p:cNvPicPr>
            <a:picLocks noChangeAspect="1"/>
          </p:cNvPicPr>
          <p:nvPr/>
        </p:nvPicPr>
        <p:blipFill>
          <a:blip r:embed="rId2"/>
          <a:stretch>
            <a:fillRect/>
          </a:stretch>
        </p:blipFill>
        <p:spPr>
          <a:xfrm>
            <a:off x="635" y="1202055"/>
            <a:ext cx="12191365" cy="2992755"/>
          </a:xfrm>
          <a:prstGeom prst="rect">
            <a:avLst/>
          </a:prstGeom>
          <a:noFill/>
          <a:ln>
            <a:noFill/>
          </a:ln>
          <a:effectLst>
            <a:outerShdw blurRad="50800" dist="63500" dir="5400000" algn="ctr" rotWithShape="0">
              <a:srgbClr val="000000">
                <a:alpha val="43137"/>
              </a:srgbClr>
            </a:outerShdw>
          </a:effectLst>
        </p:spPr>
      </p:pic>
      <p:sp>
        <p:nvSpPr>
          <p:cNvPr id="30" name="文本框 29"/>
          <p:cNvSpPr txBox="1"/>
          <p:nvPr>
            <p:custDataLst>
              <p:tags r:id="rId3"/>
            </p:custDataLst>
          </p:nvPr>
        </p:nvSpPr>
        <p:spPr>
          <a:xfrm>
            <a:off x="1625600" y="4528820"/>
            <a:ext cx="9114790" cy="560070"/>
          </a:xfrm>
          <a:prstGeom prst="rect">
            <a:avLst/>
          </a:prstGeom>
          <a:solidFill>
            <a:srgbClr val="FFFF00"/>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zh-CN" altLang="en-US" sz="3200" b="1" dirty="0">
                <a:solidFill>
                  <a:schemeClr val="tx1"/>
                </a:solidFill>
                <a:latin typeface="+mj-lt"/>
                <a:ea typeface="+mj-ea"/>
                <a:cs typeface="+mj-cs"/>
              </a:rPr>
              <a:t>研究试题考查形式，帮助学生熟悉试题考查方式</a:t>
            </a:r>
            <a:endParaRPr lang="zh-CN" altLang="en-US" sz="3200" b="1" dirty="0">
              <a:solidFill>
                <a:schemeClr val="tx1"/>
              </a:solidFill>
              <a:latin typeface="+mj-lt"/>
              <a:ea typeface="+mj-ea"/>
              <a:cs typeface="+mj-cs"/>
            </a:endParaRPr>
          </a:p>
        </p:txBody>
      </p:sp>
      <p:sp>
        <p:nvSpPr>
          <p:cNvPr id="15" name="标题 1"/>
          <p:cNvSpPr>
            <a:spLocks noGrp="1"/>
          </p:cNvSpPr>
          <p:nvPr>
            <p:custDataLst>
              <p:tags r:id="rId4"/>
            </p:custDataLst>
          </p:nvPr>
        </p:nvSpPr>
        <p:spPr>
          <a:xfrm>
            <a:off x="-33655" y="12065"/>
            <a:ext cx="4362450" cy="373380"/>
          </a:xfrm>
          <a:prstGeom prst="rect">
            <a:avLst/>
          </a:prstGeom>
          <a:solidFill>
            <a:srgbClr val="FFFF00"/>
          </a:solidFill>
        </p:spPr>
        <p:txBody>
          <a:bodyPr vert="horz" lIns="91440" tIns="45720" rIns="91440" bIns="45720" rtlCol="0" anchor="ctr">
            <a:no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r>
              <a:rPr lang="zh-CN" altLang="en-US" sz="2000">
                <a:latin typeface="黑体" panose="02010609060101010101" charset="-122"/>
                <a:ea typeface="黑体" panose="02010609060101010101" charset="-122"/>
                <a:cs typeface="黑体" panose="02010609060101010101" charset="-122"/>
              </a:rPr>
              <a:t>（一）</a:t>
            </a:r>
            <a:r>
              <a:rPr lang="zh-CN" altLang="en-US" sz="2000">
                <a:latin typeface="黑体" panose="02010609060101010101" charset="-122"/>
                <a:ea typeface="黑体" panose="02010609060101010101" charset="-122"/>
                <a:cs typeface="黑体" panose="02010609060101010101" charset="-122"/>
                <a:sym typeface="+mn-ea"/>
              </a:rPr>
              <a:t>聚焦高频考点</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精炼</a:t>
            </a:r>
            <a:r>
              <a:rPr lang="zh-CN" altLang="en-US" sz="2000">
                <a:latin typeface="黑体" panose="02010609060101010101" charset="-122"/>
                <a:ea typeface="黑体" panose="02010609060101010101" charset="-122"/>
                <a:cs typeface="黑体" panose="02010609060101010101" charset="-122"/>
              </a:rPr>
              <a:t>主干知识</a:t>
            </a:r>
            <a:r>
              <a:rPr lang="en-US" altLang="zh-CN" sz="2000">
                <a:latin typeface="黑体" panose="02010609060101010101" charset="-122"/>
                <a:ea typeface="黑体" panose="02010609060101010101" charset="-122"/>
                <a:cs typeface="黑体" panose="02010609060101010101" charset="-122"/>
              </a:rPr>
              <a:t>  </a:t>
            </a:r>
            <a:endParaRPr lang="en-US" altLang="zh-CN" sz="2000">
              <a:latin typeface="黑体" panose="02010609060101010101" charset="-122"/>
              <a:ea typeface="黑体" panose="02010609060101010101" charset="-122"/>
              <a:cs typeface="黑体" panose="02010609060101010101" charset="-122"/>
            </a:endParaRPr>
          </a:p>
        </p:txBody>
      </p:sp>
      <p:pic>
        <p:nvPicPr>
          <p:cNvPr id="2" name="图片 1" descr="徽标_副本"/>
          <p:cNvPicPr>
            <a:picLocks noChangeAspect="1"/>
          </p:cNvPicPr>
          <p:nvPr>
            <p:custDataLst>
              <p:tags r:id="rId5"/>
            </p:custDataLst>
          </p:nvPr>
        </p:nvPicPr>
        <p:blipFill>
          <a:blip r:embed="rId6">
            <a:alphaModFix amt="7000"/>
          </a:blip>
          <a:stretch>
            <a:fillRect/>
          </a:stretch>
        </p:blipFill>
        <p:spPr>
          <a:xfrm>
            <a:off x="2877185" y="-180340"/>
            <a:ext cx="7058025" cy="6870700"/>
          </a:xfrm>
          <a:prstGeom prst="rect">
            <a:avLst/>
          </a:pr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1670654"/>
            <a:ext cx="12378036" cy="4712407"/>
            <a:chOff x="0" y="1220079"/>
            <a:chExt cx="12378036" cy="4712407"/>
          </a:xfrm>
        </p:grpSpPr>
        <p:sp>
          <p:nvSpPr>
            <p:cNvPr id="93" name="上箭头 18"/>
            <p:cNvSpPr/>
            <p:nvPr>
              <p:custDataLst>
                <p:tags r:id="rId1"/>
              </p:custDataLst>
            </p:nvPr>
          </p:nvSpPr>
          <p:spPr>
            <a:xfrm>
              <a:off x="10413430" y="2062780"/>
              <a:ext cx="146793" cy="3137298"/>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89" name="上箭头 18"/>
            <p:cNvSpPr/>
            <p:nvPr>
              <p:custDataLst>
                <p:tags r:id="rId2"/>
              </p:custDataLst>
            </p:nvPr>
          </p:nvSpPr>
          <p:spPr>
            <a:xfrm>
              <a:off x="10916920" y="2719949"/>
              <a:ext cx="76200" cy="663575"/>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cxnSp>
          <p:nvCxnSpPr>
            <p:cNvPr id="11" name="直线连接符 10"/>
            <p:cNvCxnSpPr/>
            <p:nvPr>
              <p:custDataLst>
                <p:tags r:id="rId3"/>
              </p:custDataLst>
            </p:nvPr>
          </p:nvCxnSpPr>
          <p:spPr>
            <a:xfrm>
              <a:off x="1010080" y="3428999"/>
              <a:ext cx="4716588"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1" name="右箭头 4"/>
            <p:cNvSpPr/>
            <p:nvPr>
              <p:custDataLst>
                <p:tags r:id="rId4"/>
              </p:custDataLst>
            </p:nvPr>
          </p:nvSpPr>
          <p:spPr>
            <a:xfrm>
              <a:off x="0" y="3332911"/>
              <a:ext cx="12192000" cy="176747"/>
            </a:xfrm>
            <a:prstGeom prst="rightArrow">
              <a:avLst/>
            </a:prstGeom>
            <a:solidFill>
              <a:srgbClr val="5868B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b="1">
                <a:solidFill>
                  <a:schemeClr val="bg1"/>
                </a:solidFill>
                <a:latin typeface="黑体" panose="02010609060101010101" charset="-122"/>
                <a:ea typeface="黑体" panose="02010609060101010101" charset="-122"/>
              </a:endParaRPr>
            </a:p>
          </p:txBody>
        </p:sp>
        <p:sp>
          <p:nvSpPr>
            <p:cNvPr id="32" name="上箭头 18"/>
            <p:cNvSpPr/>
            <p:nvPr>
              <p:custDataLst>
                <p:tags r:id="rId5"/>
              </p:custDataLst>
            </p:nvPr>
          </p:nvSpPr>
          <p:spPr>
            <a:xfrm>
              <a:off x="562190" y="3125619"/>
              <a:ext cx="134049" cy="308287"/>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33" name="上箭头 18"/>
            <p:cNvSpPr/>
            <p:nvPr>
              <p:custDataLst>
                <p:tags r:id="rId6"/>
              </p:custDataLst>
            </p:nvPr>
          </p:nvSpPr>
          <p:spPr>
            <a:xfrm>
              <a:off x="1287535" y="2850155"/>
              <a:ext cx="134049" cy="609431"/>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34" name="上箭头 18"/>
            <p:cNvSpPr/>
            <p:nvPr>
              <p:custDataLst>
                <p:tags r:id="rId7"/>
              </p:custDataLst>
            </p:nvPr>
          </p:nvSpPr>
          <p:spPr>
            <a:xfrm>
              <a:off x="2087185" y="1739348"/>
              <a:ext cx="125655" cy="2000908"/>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6" name="文本框 5"/>
            <p:cNvSpPr txBox="1"/>
            <p:nvPr>
              <p:custDataLst>
                <p:tags r:id="rId8"/>
              </p:custDataLst>
            </p:nvPr>
          </p:nvSpPr>
          <p:spPr>
            <a:xfrm>
              <a:off x="26171" y="3449336"/>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1840</a:t>
              </a:r>
              <a:endParaRPr lang="en-US" altLang="zh-CN" sz="2000" b="1" dirty="0">
                <a:latin typeface="黑体" panose="02010609060101010101" charset="-122"/>
                <a:ea typeface="黑体" panose="02010609060101010101" charset="-122"/>
              </a:endParaRPr>
            </a:p>
          </p:txBody>
        </p:sp>
        <p:sp>
          <p:nvSpPr>
            <p:cNvPr id="7" name="文本框 6"/>
            <p:cNvSpPr txBox="1"/>
            <p:nvPr>
              <p:custDataLst>
                <p:tags r:id="rId9"/>
              </p:custDataLst>
            </p:nvPr>
          </p:nvSpPr>
          <p:spPr>
            <a:xfrm>
              <a:off x="17990" y="3756909"/>
              <a:ext cx="800219" cy="2077278"/>
            </a:xfrm>
            <a:prstGeom prst="rect">
              <a:avLst/>
            </a:prstGeom>
            <a:noFill/>
          </p:spPr>
          <p:txBody>
            <a:bodyPr vert="eaVert" wrap="square" rtlCol="0">
              <a:spAutoFit/>
            </a:bodyPr>
            <a:lstStyle/>
            <a:p>
              <a:r>
                <a:rPr lang="en-US" altLang="zh-CN" sz="2000" b="1" dirty="0">
                  <a:latin typeface="黑体" panose="02010609060101010101" charset="-122"/>
                  <a:ea typeface="黑体" panose="02010609060101010101" charset="-122"/>
                </a:rPr>
                <a:t>《</a:t>
              </a:r>
              <a:r>
                <a:rPr lang="zh-CN" altLang="en-US" sz="2000" b="1" dirty="0">
                  <a:latin typeface="黑体" panose="02010609060101010101" charset="-122"/>
                  <a:ea typeface="黑体" panose="02010609060101010101" charset="-122"/>
                </a:rPr>
                <a:t>南京条约</a:t>
              </a:r>
              <a:r>
                <a:rPr lang="en-US" altLang="zh-CN" sz="2000" b="1" dirty="0">
                  <a:latin typeface="黑体" panose="02010609060101010101" charset="-122"/>
                  <a:ea typeface="黑体" panose="02010609060101010101" charset="-122"/>
                </a:rPr>
                <a:t>》</a:t>
              </a:r>
              <a:endParaRPr lang="en-US" altLang="zh-CN" sz="2000" b="1" dirty="0">
                <a:latin typeface="黑体" panose="02010609060101010101" charset="-122"/>
                <a:ea typeface="黑体" panose="02010609060101010101" charset="-122"/>
              </a:endParaRPr>
            </a:p>
            <a:p>
              <a:r>
                <a:rPr lang="zh-CN" altLang="en-US" sz="2000" b="1" dirty="0">
                  <a:latin typeface="黑体" panose="02010609060101010101" charset="-122"/>
                  <a:ea typeface="黑体" panose="02010609060101010101" charset="-122"/>
                </a:rPr>
                <a:t>第一次鸦片战争</a:t>
              </a:r>
              <a:endParaRPr lang="zh-CN" altLang="en-US" sz="2000" b="1" dirty="0">
                <a:latin typeface="黑体" panose="02010609060101010101" charset="-122"/>
                <a:ea typeface="黑体" panose="02010609060101010101" charset="-122"/>
              </a:endParaRPr>
            </a:p>
          </p:txBody>
        </p:sp>
        <p:sp>
          <p:nvSpPr>
            <p:cNvPr id="36" name="文本框 35"/>
            <p:cNvSpPr txBox="1"/>
            <p:nvPr>
              <p:custDataLst>
                <p:tags r:id="rId10"/>
              </p:custDataLst>
            </p:nvPr>
          </p:nvSpPr>
          <p:spPr>
            <a:xfrm>
              <a:off x="921952" y="3419122"/>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1856</a:t>
              </a:r>
              <a:endParaRPr lang="en-US" altLang="zh-CN" sz="2000" b="1" dirty="0">
                <a:latin typeface="黑体" panose="02010609060101010101" charset="-122"/>
                <a:ea typeface="黑体" panose="02010609060101010101" charset="-122"/>
              </a:endParaRPr>
            </a:p>
          </p:txBody>
        </p:sp>
        <p:sp>
          <p:nvSpPr>
            <p:cNvPr id="37" name="文本框 36"/>
            <p:cNvSpPr txBox="1"/>
            <p:nvPr>
              <p:custDataLst>
                <p:tags r:id="rId11"/>
              </p:custDataLst>
            </p:nvPr>
          </p:nvSpPr>
          <p:spPr>
            <a:xfrm>
              <a:off x="1125220" y="3731917"/>
              <a:ext cx="490220" cy="2066925"/>
            </a:xfrm>
            <a:prstGeom prst="rect">
              <a:avLst/>
            </a:prstGeom>
            <a:noFill/>
            <a:ln w="19050">
              <a:solidFill>
                <a:schemeClr val="bg1"/>
              </a:solidFill>
            </a:ln>
          </p:spPr>
          <p:txBody>
            <a:bodyPr vert="eaVert" wrap="square" rtlCol="0">
              <a:spAutoFit/>
            </a:bodyPr>
            <a:lstStyle/>
            <a:p>
              <a:pPr algn="ctr"/>
              <a:r>
                <a:rPr lang="zh-CN" altLang="en-US" sz="2000" b="1" dirty="0">
                  <a:latin typeface="黑体" panose="02010609060101010101" charset="-122"/>
                  <a:ea typeface="黑体" panose="02010609060101010101" charset="-122"/>
                </a:rPr>
                <a:t>第二次鸦片战争</a:t>
              </a:r>
              <a:endParaRPr lang="zh-CN" altLang="en-US" sz="2000" b="1" dirty="0">
                <a:latin typeface="黑体" panose="02010609060101010101" charset="-122"/>
                <a:ea typeface="黑体" panose="02010609060101010101" charset="-122"/>
              </a:endParaRPr>
            </a:p>
          </p:txBody>
        </p:sp>
        <p:sp>
          <p:nvSpPr>
            <p:cNvPr id="38" name="文本框 37"/>
            <p:cNvSpPr txBox="1"/>
            <p:nvPr>
              <p:custDataLst>
                <p:tags r:id="rId12"/>
              </p:custDataLst>
            </p:nvPr>
          </p:nvSpPr>
          <p:spPr>
            <a:xfrm>
              <a:off x="1730383" y="3390893"/>
              <a:ext cx="895781" cy="39878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1861</a:t>
              </a:r>
              <a:endParaRPr lang="en-US" altLang="zh-CN" sz="2000" b="1" dirty="0">
                <a:latin typeface="黑体" panose="02010609060101010101" charset="-122"/>
                <a:ea typeface="黑体" panose="02010609060101010101" charset="-122"/>
              </a:endParaRPr>
            </a:p>
          </p:txBody>
        </p:sp>
        <p:sp>
          <p:nvSpPr>
            <p:cNvPr id="39" name="上箭头 18"/>
            <p:cNvSpPr/>
            <p:nvPr>
              <p:custDataLst>
                <p:tags r:id="rId13"/>
              </p:custDataLst>
            </p:nvPr>
          </p:nvSpPr>
          <p:spPr>
            <a:xfrm flipH="1">
              <a:off x="3169612" y="3158814"/>
              <a:ext cx="107706" cy="281452"/>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8" name="文本框 7"/>
            <p:cNvSpPr txBox="1"/>
            <p:nvPr>
              <p:custDataLst>
                <p:tags r:id="rId14"/>
              </p:custDataLst>
            </p:nvPr>
          </p:nvSpPr>
          <p:spPr>
            <a:xfrm>
              <a:off x="2763703" y="3430174"/>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1894</a:t>
              </a:r>
              <a:endParaRPr lang="en-US" altLang="zh-CN" sz="2000" b="1" dirty="0">
                <a:latin typeface="黑体" panose="02010609060101010101" charset="-122"/>
                <a:ea typeface="黑体" panose="02010609060101010101" charset="-122"/>
              </a:endParaRPr>
            </a:p>
          </p:txBody>
        </p:sp>
        <p:sp>
          <p:nvSpPr>
            <p:cNvPr id="41" name="文本框 40"/>
            <p:cNvSpPr txBox="1"/>
            <p:nvPr>
              <p:custDataLst>
                <p:tags r:id="rId15"/>
              </p:custDataLst>
            </p:nvPr>
          </p:nvSpPr>
          <p:spPr>
            <a:xfrm>
              <a:off x="2949739" y="3732199"/>
              <a:ext cx="492443" cy="2077278"/>
            </a:xfrm>
            <a:prstGeom prst="rect">
              <a:avLst/>
            </a:prstGeom>
            <a:noFill/>
          </p:spPr>
          <p:txBody>
            <a:bodyPr vert="eaVert" wrap="square" rtlCol="0">
              <a:spAutoFit/>
            </a:bodyPr>
            <a:lstStyle/>
            <a:p>
              <a:r>
                <a:rPr lang="zh-CN" altLang="en-US" sz="2000" b="1" dirty="0">
                  <a:latin typeface="黑体" panose="02010609060101010101" charset="-122"/>
                  <a:ea typeface="黑体" panose="02010609060101010101" charset="-122"/>
                </a:rPr>
                <a:t>甲午中日战争</a:t>
              </a:r>
              <a:endParaRPr lang="zh-CN" altLang="en-US" sz="2000" b="1" dirty="0">
                <a:latin typeface="黑体" panose="02010609060101010101" charset="-122"/>
                <a:ea typeface="黑体" panose="02010609060101010101" charset="-122"/>
              </a:endParaRPr>
            </a:p>
          </p:txBody>
        </p:sp>
        <p:sp>
          <p:nvSpPr>
            <p:cNvPr id="42" name="上箭头 18"/>
            <p:cNvSpPr/>
            <p:nvPr>
              <p:custDataLst>
                <p:tags r:id="rId16"/>
              </p:custDataLst>
            </p:nvPr>
          </p:nvSpPr>
          <p:spPr>
            <a:xfrm>
              <a:off x="4757637" y="3147028"/>
              <a:ext cx="150718" cy="242406"/>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43" name="文本框 42"/>
            <p:cNvSpPr txBox="1"/>
            <p:nvPr>
              <p:custDataLst>
                <p:tags r:id="rId17"/>
              </p:custDataLst>
            </p:nvPr>
          </p:nvSpPr>
          <p:spPr>
            <a:xfrm>
              <a:off x="4388968" y="3428373"/>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1900</a:t>
              </a:r>
              <a:endParaRPr lang="en-US" altLang="zh-CN" sz="2000" b="1" dirty="0">
                <a:latin typeface="黑体" panose="02010609060101010101" charset="-122"/>
                <a:ea typeface="黑体" panose="02010609060101010101" charset="-122"/>
              </a:endParaRPr>
            </a:p>
          </p:txBody>
        </p:sp>
        <p:sp>
          <p:nvSpPr>
            <p:cNvPr id="44" name="文本框 43"/>
            <p:cNvSpPr txBox="1"/>
            <p:nvPr>
              <p:custDataLst>
                <p:tags r:id="rId18"/>
              </p:custDataLst>
            </p:nvPr>
          </p:nvSpPr>
          <p:spPr>
            <a:xfrm>
              <a:off x="4522870" y="3683755"/>
              <a:ext cx="492443" cy="2248731"/>
            </a:xfrm>
            <a:prstGeom prst="rect">
              <a:avLst/>
            </a:prstGeom>
            <a:noFill/>
          </p:spPr>
          <p:txBody>
            <a:bodyPr vert="eaVert" wrap="square" rtlCol="0">
              <a:spAutoFit/>
            </a:bodyPr>
            <a:lstStyle/>
            <a:p>
              <a:r>
                <a:rPr lang="zh-CN" altLang="en-US" sz="2000" b="1" dirty="0">
                  <a:latin typeface="黑体" panose="02010609060101010101" charset="-122"/>
                  <a:ea typeface="黑体" panose="02010609060101010101" charset="-122"/>
                </a:rPr>
                <a:t>八国联军侵华战争</a:t>
              </a:r>
              <a:endParaRPr lang="zh-CN" altLang="en-US" sz="2000" b="1" dirty="0">
                <a:latin typeface="黑体" panose="02010609060101010101" charset="-122"/>
                <a:ea typeface="黑体" panose="02010609060101010101" charset="-122"/>
              </a:endParaRPr>
            </a:p>
          </p:txBody>
        </p:sp>
        <p:sp>
          <p:nvSpPr>
            <p:cNvPr id="48" name="上箭头 18"/>
            <p:cNvSpPr/>
            <p:nvPr>
              <p:custDataLst>
                <p:tags r:id="rId19"/>
              </p:custDataLst>
            </p:nvPr>
          </p:nvSpPr>
          <p:spPr>
            <a:xfrm>
              <a:off x="837642" y="2136205"/>
              <a:ext cx="124340" cy="1291328"/>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dirty="0">
                  <a:solidFill>
                    <a:schemeClr val="bg1"/>
                  </a:solidFill>
                  <a:latin typeface="黑体" panose="02010609060101010101" charset="-122"/>
                  <a:ea typeface="黑体" panose="02010609060101010101" charset="-122"/>
                </a:rPr>
                <a:t>  </a:t>
              </a:r>
              <a:endParaRPr lang="en-US" altLang="zh-CN" b="1" dirty="0">
                <a:solidFill>
                  <a:schemeClr val="bg1"/>
                </a:solidFill>
                <a:latin typeface="黑体" panose="02010609060101010101" charset="-122"/>
                <a:ea typeface="黑体" panose="02010609060101010101" charset="-122"/>
              </a:endParaRPr>
            </a:p>
          </p:txBody>
        </p:sp>
        <p:sp>
          <p:nvSpPr>
            <p:cNvPr id="49" name="上箭头 18"/>
            <p:cNvSpPr/>
            <p:nvPr>
              <p:custDataLst>
                <p:tags r:id="rId20"/>
              </p:custDataLst>
            </p:nvPr>
          </p:nvSpPr>
          <p:spPr>
            <a:xfrm>
              <a:off x="2541127" y="2127135"/>
              <a:ext cx="137981" cy="1313131"/>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50" name="文本框 49"/>
            <p:cNvSpPr txBox="1"/>
            <p:nvPr>
              <p:custDataLst>
                <p:tags r:id="rId21"/>
              </p:custDataLst>
            </p:nvPr>
          </p:nvSpPr>
          <p:spPr>
            <a:xfrm>
              <a:off x="901700" y="2061454"/>
              <a:ext cx="1777365" cy="398780"/>
            </a:xfrm>
            <a:prstGeom prst="rect">
              <a:avLst/>
            </a:prstGeom>
            <a:solidFill>
              <a:srgbClr val="FFFF00"/>
            </a:solidFill>
            <a:ln w="19050">
              <a:noFill/>
            </a:ln>
          </p:spPr>
          <p:txBody>
            <a:bodyPr vert="horz" wrap="square" rtlCol="0">
              <a:spAutoFit/>
            </a:bodyPr>
            <a:lstStyle/>
            <a:p>
              <a:pPr algn="ctr"/>
              <a:r>
                <a:rPr lang="zh-CN" altLang="en-US" sz="2000" b="1" dirty="0">
                  <a:latin typeface="黑体" panose="02010609060101010101" charset="-122"/>
                  <a:ea typeface="黑体" panose="02010609060101010101" charset="-122"/>
                </a:rPr>
                <a:t>太平天国运动</a:t>
              </a:r>
              <a:endParaRPr lang="zh-CN" altLang="en-US" sz="2000" b="1" dirty="0">
                <a:latin typeface="黑体" panose="02010609060101010101" charset="-122"/>
                <a:ea typeface="黑体" panose="02010609060101010101" charset="-122"/>
              </a:endParaRPr>
            </a:p>
          </p:txBody>
        </p:sp>
        <p:sp>
          <p:nvSpPr>
            <p:cNvPr id="51" name="文本框 50"/>
            <p:cNvSpPr txBox="1"/>
            <p:nvPr>
              <p:custDataLst>
                <p:tags r:id="rId22"/>
              </p:custDataLst>
            </p:nvPr>
          </p:nvSpPr>
          <p:spPr>
            <a:xfrm>
              <a:off x="535194" y="2827369"/>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1851</a:t>
              </a:r>
              <a:endParaRPr lang="en-US" altLang="zh-CN" sz="2000" b="1" dirty="0">
                <a:latin typeface="黑体" panose="02010609060101010101" charset="-122"/>
                <a:ea typeface="黑体" panose="02010609060101010101" charset="-122"/>
              </a:endParaRPr>
            </a:p>
          </p:txBody>
        </p:sp>
        <p:sp>
          <p:nvSpPr>
            <p:cNvPr id="52" name="文本框 51"/>
            <p:cNvSpPr txBox="1"/>
            <p:nvPr>
              <p:custDataLst>
                <p:tags r:id="rId23"/>
              </p:custDataLst>
            </p:nvPr>
          </p:nvSpPr>
          <p:spPr>
            <a:xfrm>
              <a:off x="2133139" y="2821531"/>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1864</a:t>
              </a:r>
              <a:endParaRPr lang="en-US" altLang="zh-CN" sz="2000" b="1" dirty="0">
                <a:latin typeface="黑体" panose="02010609060101010101" charset="-122"/>
                <a:ea typeface="黑体" panose="02010609060101010101" charset="-122"/>
              </a:endParaRPr>
            </a:p>
          </p:txBody>
        </p:sp>
        <p:sp>
          <p:nvSpPr>
            <p:cNvPr id="53" name="文本框 52"/>
            <p:cNvSpPr txBox="1"/>
            <p:nvPr>
              <p:custDataLst>
                <p:tags r:id="rId24"/>
              </p:custDataLst>
            </p:nvPr>
          </p:nvSpPr>
          <p:spPr>
            <a:xfrm>
              <a:off x="2303145" y="1662674"/>
              <a:ext cx="1520190" cy="398780"/>
            </a:xfrm>
            <a:prstGeom prst="rect">
              <a:avLst/>
            </a:prstGeom>
            <a:solidFill>
              <a:srgbClr val="FFFF00"/>
            </a:solidFill>
            <a:ln w="19050">
              <a:solidFill>
                <a:schemeClr val="bg1"/>
              </a:solidFill>
            </a:ln>
          </p:spPr>
          <p:txBody>
            <a:bodyPr vert="horz" wrap="square" rtlCol="0">
              <a:spAutoFit/>
            </a:bodyPr>
            <a:lstStyle/>
            <a:p>
              <a:pPr algn="ctr"/>
              <a:r>
                <a:rPr lang="zh-CN" altLang="en-US" sz="2000" b="1" dirty="0">
                  <a:latin typeface="黑体" panose="02010609060101010101" charset="-122"/>
                  <a:ea typeface="黑体" panose="02010609060101010101" charset="-122"/>
                </a:rPr>
                <a:t>洋务运动</a:t>
              </a:r>
              <a:endParaRPr lang="zh-CN" altLang="en-US" sz="2000" b="1" dirty="0">
                <a:latin typeface="黑体" panose="02010609060101010101" charset="-122"/>
                <a:ea typeface="黑体" panose="02010609060101010101" charset="-122"/>
              </a:endParaRPr>
            </a:p>
          </p:txBody>
        </p:sp>
        <p:sp>
          <p:nvSpPr>
            <p:cNvPr id="54" name="上箭头 18"/>
            <p:cNvSpPr/>
            <p:nvPr>
              <p:custDataLst>
                <p:tags r:id="rId25"/>
              </p:custDataLst>
            </p:nvPr>
          </p:nvSpPr>
          <p:spPr>
            <a:xfrm>
              <a:off x="3689569" y="1764842"/>
              <a:ext cx="134049" cy="1619170"/>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55" name="文本框 54"/>
            <p:cNvSpPr txBox="1"/>
            <p:nvPr>
              <p:custDataLst>
                <p:tags r:id="rId26"/>
              </p:custDataLst>
            </p:nvPr>
          </p:nvSpPr>
          <p:spPr>
            <a:xfrm>
              <a:off x="3457961" y="3419122"/>
              <a:ext cx="869310"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1895</a:t>
              </a:r>
              <a:endParaRPr lang="en-US" altLang="zh-CN" sz="2000" b="1" dirty="0">
                <a:latin typeface="黑体" panose="02010609060101010101" charset="-122"/>
                <a:ea typeface="黑体" panose="02010609060101010101" charset="-122"/>
              </a:endParaRPr>
            </a:p>
          </p:txBody>
        </p:sp>
        <p:sp>
          <p:nvSpPr>
            <p:cNvPr id="56" name="文本框 55"/>
            <p:cNvSpPr txBox="1"/>
            <p:nvPr>
              <p:custDataLst>
                <p:tags r:id="rId27"/>
              </p:custDataLst>
            </p:nvPr>
          </p:nvSpPr>
          <p:spPr>
            <a:xfrm>
              <a:off x="3573313" y="3680592"/>
              <a:ext cx="492443" cy="2077278"/>
            </a:xfrm>
            <a:prstGeom prst="rect">
              <a:avLst/>
            </a:prstGeom>
            <a:noFill/>
          </p:spPr>
          <p:txBody>
            <a:bodyPr vert="eaVert" wrap="square" rtlCol="0">
              <a:spAutoFit/>
            </a:bodyPr>
            <a:lstStyle/>
            <a:p>
              <a:r>
                <a:rPr lang="en-US" altLang="zh-CN" sz="2000" b="1" dirty="0">
                  <a:latin typeface="黑体" panose="02010609060101010101" charset="-122"/>
                  <a:ea typeface="黑体" panose="02010609060101010101" charset="-122"/>
                </a:rPr>
                <a:t>《</a:t>
              </a:r>
              <a:r>
                <a:rPr lang="zh-CN" altLang="en-US" sz="2000" b="1" dirty="0">
                  <a:latin typeface="黑体" panose="02010609060101010101" charset="-122"/>
                  <a:ea typeface="黑体" panose="02010609060101010101" charset="-122"/>
                </a:rPr>
                <a:t>马关条约</a:t>
              </a:r>
              <a:r>
                <a:rPr lang="en-US" altLang="zh-CN" sz="2000" b="1" dirty="0">
                  <a:latin typeface="黑体" panose="02010609060101010101" charset="-122"/>
                  <a:ea typeface="黑体" panose="02010609060101010101" charset="-122"/>
                </a:rPr>
                <a:t>》</a:t>
              </a:r>
              <a:endParaRPr lang="zh-CN" altLang="en-US" sz="2000" b="1" dirty="0">
                <a:latin typeface="黑体" panose="02010609060101010101" charset="-122"/>
                <a:ea typeface="黑体" panose="02010609060101010101" charset="-122"/>
              </a:endParaRPr>
            </a:p>
          </p:txBody>
        </p:sp>
        <p:sp>
          <p:nvSpPr>
            <p:cNvPr id="57" name="文本框 56"/>
            <p:cNvSpPr txBox="1"/>
            <p:nvPr>
              <p:custDataLst>
                <p:tags r:id="rId28"/>
              </p:custDataLst>
            </p:nvPr>
          </p:nvSpPr>
          <p:spPr>
            <a:xfrm>
              <a:off x="5485000" y="3419122"/>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1911</a:t>
              </a:r>
              <a:endParaRPr lang="en-US" altLang="zh-CN" sz="2000" b="1" dirty="0">
                <a:latin typeface="黑体" panose="02010609060101010101" charset="-122"/>
                <a:ea typeface="黑体" panose="02010609060101010101" charset="-122"/>
              </a:endParaRPr>
            </a:p>
          </p:txBody>
        </p:sp>
        <p:sp>
          <p:nvSpPr>
            <p:cNvPr id="59" name="上箭头 18"/>
            <p:cNvSpPr/>
            <p:nvPr>
              <p:custDataLst>
                <p:tags r:id="rId29"/>
              </p:custDataLst>
            </p:nvPr>
          </p:nvSpPr>
          <p:spPr>
            <a:xfrm>
              <a:off x="5951991" y="2463984"/>
              <a:ext cx="134049" cy="924949"/>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61" name="文本框 60"/>
            <p:cNvSpPr txBox="1"/>
            <p:nvPr>
              <p:custDataLst>
                <p:tags r:id="rId30"/>
              </p:custDataLst>
            </p:nvPr>
          </p:nvSpPr>
          <p:spPr>
            <a:xfrm>
              <a:off x="6808851" y="3425831"/>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1915</a:t>
              </a:r>
              <a:endParaRPr lang="en-US" altLang="zh-CN" sz="2000" b="1" dirty="0">
                <a:latin typeface="黑体" panose="02010609060101010101" charset="-122"/>
                <a:ea typeface="黑体" panose="02010609060101010101" charset="-122"/>
              </a:endParaRPr>
            </a:p>
          </p:txBody>
        </p:sp>
        <p:sp>
          <p:nvSpPr>
            <p:cNvPr id="62" name="上箭头 18"/>
            <p:cNvSpPr/>
            <p:nvPr>
              <p:custDataLst>
                <p:tags r:id="rId31"/>
              </p:custDataLst>
            </p:nvPr>
          </p:nvSpPr>
          <p:spPr>
            <a:xfrm>
              <a:off x="7169377" y="2693133"/>
              <a:ext cx="120937" cy="716044"/>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64" name="文本框 63"/>
            <p:cNvSpPr txBox="1"/>
            <p:nvPr>
              <p:custDataLst>
                <p:tags r:id="rId32"/>
              </p:custDataLst>
            </p:nvPr>
          </p:nvSpPr>
          <p:spPr>
            <a:xfrm>
              <a:off x="7842593" y="3428373"/>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1919</a:t>
              </a:r>
              <a:endParaRPr lang="en-US" altLang="zh-CN" sz="2000" b="1" dirty="0">
                <a:latin typeface="黑体" panose="02010609060101010101" charset="-122"/>
                <a:ea typeface="黑体" panose="02010609060101010101" charset="-122"/>
              </a:endParaRPr>
            </a:p>
          </p:txBody>
        </p:sp>
        <p:sp>
          <p:nvSpPr>
            <p:cNvPr id="65" name="文本框 64"/>
            <p:cNvSpPr txBox="1"/>
            <p:nvPr>
              <p:custDataLst>
                <p:tags r:id="rId33"/>
              </p:custDataLst>
            </p:nvPr>
          </p:nvSpPr>
          <p:spPr>
            <a:xfrm>
              <a:off x="8111285" y="1427157"/>
              <a:ext cx="492443" cy="1292788"/>
            </a:xfrm>
            <a:prstGeom prst="rect">
              <a:avLst/>
            </a:prstGeom>
            <a:noFill/>
          </p:spPr>
          <p:txBody>
            <a:bodyPr vert="eaVert" wrap="square" rtlCol="0">
              <a:spAutoFit/>
            </a:bodyPr>
            <a:lstStyle/>
            <a:p>
              <a:r>
                <a:rPr lang="zh-CN" altLang="en-US" sz="2000" b="1" dirty="0">
                  <a:latin typeface="黑体" panose="02010609060101010101" charset="-122"/>
                  <a:ea typeface="黑体" panose="02010609060101010101" charset="-122"/>
                </a:rPr>
                <a:t>五四运动</a:t>
              </a:r>
              <a:endParaRPr lang="zh-CN" altLang="en-US" sz="2000" b="1" dirty="0">
                <a:latin typeface="黑体" panose="02010609060101010101" charset="-122"/>
                <a:ea typeface="黑体" panose="02010609060101010101" charset="-122"/>
              </a:endParaRPr>
            </a:p>
          </p:txBody>
        </p:sp>
        <p:sp>
          <p:nvSpPr>
            <p:cNvPr id="66" name="上箭头 18"/>
            <p:cNvSpPr/>
            <p:nvPr>
              <p:custDataLst>
                <p:tags r:id="rId34"/>
              </p:custDataLst>
            </p:nvPr>
          </p:nvSpPr>
          <p:spPr>
            <a:xfrm>
              <a:off x="8290483" y="2471666"/>
              <a:ext cx="134049" cy="924949"/>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67" name="文本框 66"/>
            <p:cNvSpPr txBox="1"/>
            <p:nvPr>
              <p:custDataLst>
                <p:tags r:id="rId35"/>
              </p:custDataLst>
            </p:nvPr>
          </p:nvSpPr>
          <p:spPr>
            <a:xfrm>
              <a:off x="6984321" y="1262402"/>
              <a:ext cx="490220" cy="1559215"/>
            </a:xfrm>
            <a:prstGeom prst="rect">
              <a:avLst/>
            </a:prstGeom>
            <a:noFill/>
            <a:ln w="19050">
              <a:noFill/>
            </a:ln>
          </p:spPr>
          <p:txBody>
            <a:bodyPr vert="eaVert" wrap="square" rtlCol="0">
              <a:spAutoFit/>
            </a:bodyPr>
            <a:lstStyle/>
            <a:p>
              <a:pPr algn="ctr"/>
              <a:r>
                <a:rPr lang="zh-CN" altLang="en-US" sz="2000" b="1" dirty="0">
                  <a:latin typeface="黑体" panose="02010609060101010101" charset="-122"/>
                  <a:ea typeface="黑体" panose="02010609060101010101" charset="-122"/>
                </a:rPr>
                <a:t>新文化运动</a:t>
              </a:r>
              <a:endParaRPr lang="zh-CN" altLang="en-US" sz="2000" b="1" dirty="0">
                <a:latin typeface="黑体" panose="02010609060101010101" charset="-122"/>
                <a:ea typeface="黑体" panose="02010609060101010101" charset="-122"/>
              </a:endParaRPr>
            </a:p>
          </p:txBody>
        </p:sp>
        <p:sp>
          <p:nvSpPr>
            <p:cNvPr id="71" name="上箭头 18"/>
            <p:cNvSpPr/>
            <p:nvPr>
              <p:custDataLst>
                <p:tags r:id="rId36"/>
              </p:custDataLst>
            </p:nvPr>
          </p:nvSpPr>
          <p:spPr>
            <a:xfrm>
              <a:off x="11973869" y="3075121"/>
              <a:ext cx="134049" cy="308287"/>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72" name="文本框 71"/>
            <p:cNvSpPr txBox="1"/>
            <p:nvPr>
              <p:custDataLst>
                <p:tags r:id="rId37"/>
              </p:custDataLst>
            </p:nvPr>
          </p:nvSpPr>
          <p:spPr>
            <a:xfrm>
              <a:off x="11482255" y="3433906"/>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1949</a:t>
              </a:r>
              <a:endParaRPr lang="en-US" altLang="zh-CN" sz="2000" b="1" dirty="0">
                <a:latin typeface="黑体" panose="02010609060101010101" charset="-122"/>
                <a:ea typeface="黑体" panose="02010609060101010101" charset="-122"/>
              </a:endParaRPr>
            </a:p>
          </p:txBody>
        </p:sp>
        <p:sp>
          <p:nvSpPr>
            <p:cNvPr id="73" name="上箭头 18"/>
            <p:cNvSpPr/>
            <p:nvPr>
              <p:custDataLst>
                <p:tags r:id="rId38"/>
              </p:custDataLst>
            </p:nvPr>
          </p:nvSpPr>
          <p:spPr>
            <a:xfrm>
              <a:off x="4281184" y="2530846"/>
              <a:ext cx="120372" cy="842368"/>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74" name="文本框 73"/>
            <p:cNvSpPr txBox="1"/>
            <p:nvPr>
              <p:custDataLst>
                <p:tags r:id="rId39"/>
              </p:custDataLst>
            </p:nvPr>
          </p:nvSpPr>
          <p:spPr>
            <a:xfrm>
              <a:off x="3871608" y="3116241"/>
              <a:ext cx="869310"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1898</a:t>
              </a:r>
              <a:endParaRPr lang="en-US" altLang="zh-CN" sz="2000" b="1" dirty="0">
                <a:latin typeface="黑体" panose="02010609060101010101" charset="-122"/>
                <a:ea typeface="黑体" panose="02010609060101010101" charset="-122"/>
              </a:endParaRPr>
            </a:p>
          </p:txBody>
        </p:sp>
        <p:sp>
          <p:nvSpPr>
            <p:cNvPr id="75" name="文本框 74"/>
            <p:cNvSpPr txBox="1"/>
            <p:nvPr>
              <p:custDataLst>
                <p:tags r:id="rId40"/>
              </p:custDataLst>
            </p:nvPr>
          </p:nvSpPr>
          <p:spPr>
            <a:xfrm>
              <a:off x="4107106" y="1399660"/>
              <a:ext cx="492443" cy="1131185"/>
            </a:xfrm>
            <a:prstGeom prst="rect">
              <a:avLst/>
            </a:prstGeom>
            <a:noFill/>
            <a:ln w="19050">
              <a:noFill/>
            </a:ln>
          </p:spPr>
          <p:txBody>
            <a:bodyPr vert="eaVert" wrap="square" rtlCol="0">
              <a:spAutoFit/>
            </a:bodyPr>
            <a:lstStyle/>
            <a:p>
              <a:pPr algn="ctr"/>
              <a:r>
                <a:rPr lang="zh-CN" altLang="en-US" sz="2000" b="1" dirty="0">
                  <a:latin typeface="黑体" panose="02010609060101010101" charset="-122"/>
                  <a:ea typeface="黑体" panose="02010609060101010101" charset="-122"/>
                </a:rPr>
                <a:t>戊戌变法</a:t>
              </a:r>
              <a:endParaRPr lang="zh-CN" altLang="en-US" sz="2000" b="1" dirty="0">
                <a:latin typeface="黑体" panose="02010609060101010101" charset="-122"/>
                <a:ea typeface="黑体" panose="02010609060101010101" charset="-122"/>
              </a:endParaRPr>
            </a:p>
          </p:txBody>
        </p:sp>
        <p:sp>
          <p:nvSpPr>
            <p:cNvPr id="78" name="文本框 77"/>
            <p:cNvSpPr txBox="1"/>
            <p:nvPr>
              <p:custDataLst>
                <p:tags r:id="rId41"/>
              </p:custDataLst>
            </p:nvPr>
          </p:nvSpPr>
          <p:spPr>
            <a:xfrm>
              <a:off x="5795979" y="1375771"/>
              <a:ext cx="492443" cy="1116749"/>
            </a:xfrm>
            <a:prstGeom prst="rect">
              <a:avLst/>
            </a:prstGeom>
            <a:noFill/>
          </p:spPr>
          <p:txBody>
            <a:bodyPr vert="eaVert" wrap="square" rtlCol="0">
              <a:spAutoFit/>
            </a:bodyPr>
            <a:lstStyle/>
            <a:p>
              <a:r>
                <a:rPr lang="zh-CN" altLang="en-US" sz="2000" b="1" dirty="0">
                  <a:latin typeface="黑体" panose="02010609060101010101" charset="-122"/>
                  <a:ea typeface="黑体" panose="02010609060101010101" charset="-122"/>
                </a:rPr>
                <a:t>辛亥革命</a:t>
              </a:r>
              <a:endParaRPr lang="zh-CN" altLang="en-US" sz="2000" b="1" dirty="0">
                <a:latin typeface="黑体" panose="02010609060101010101" charset="-122"/>
                <a:ea typeface="黑体" panose="02010609060101010101" charset="-122"/>
              </a:endParaRPr>
            </a:p>
          </p:txBody>
        </p:sp>
        <p:sp>
          <p:nvSpPr>
            <p:cNvPr id="83" name="上箭头 18"/>
            <p:cNvSpPr/>
            <p:nvPr>
              <p:custDataLst>
                <p:tags r:id="rId42"/>
              </p:custDataLst>
            </p:nvPr>
          </p:nvSpPr>
          <p:spPr>
            <a:xfrm>
              <a:off x="8684696" y="2970253"/>
              <a:ext cx="129531" cy="413155"/>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84" name="文本框 83"/>
            <p:cNvSpPr txBox="1"/>
            <p:nvPr>
              <p:custDataLst>
                <p:tags r:id="rId43"/>
              </p:custDataLst>
            </p:nvPr>
          </p:nvSpPr>
          <p:spPr>
            <a:xfrm>
              <a:off x="9360523" y="3440266"/>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1927</a:t>
              </a:r>
              <a:endParaRPr lang="en-US" altLang="zh-CN" sz="2000" b="1" dirty="0">
                <a:latin typeface="黑体" panose="02010609060101010101" charset="-122"/>
                <a:ea typeface="黑体" panose="02010609060101010101" charset="-122"/>
              </a:endParaRPr>
            </a:p>
          </p:txBody>
        </p:sp>
        <p:sp>
          <p:nvSpPr>
            <p:cNvPr id="86" name="文本框 85"/>
            <p:cNvSpPr txBox="1"/>
            <p:nvPr>
              <p:custDataLst>
                <p:tags r:id="rId44"/>
              </p:custDataLst>
            </p:nvPr>
          </p:nvSpPr>
          <p:spPr>
            <a:xfrm>
              <a:off x="10020885" y="3429284"/>
              <a:ext cx="895781" cy="40011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1931</a:t>
              </a:r>
              <a:endParaRPr lang="en-US" altLang="zh-CN" sz="2000" b="1" dirty="0">
                <a:latin typeface="黑体" panose="02010609060101010101" charset="-122"/>
                <a:ea typeface="黑体" panose="02010609060101010101" charset="-122"/>
              </a:endParaRPr>
            </a:p>
          </p:txBody>
        </p:sp>
        <p:sp>
          <p:nvSpPr>
            <p:cNvPr id="87" name="文本框 86"/>
            <p:cNvSpPr txBox="1"/>
            <p:nvPr>
              <p:custDataLst>
                <p:tags r:id="rId45"/>
              </p:custDataLst>
            </p:nvPr>
          </p:nvSpPr>
          <p:spPr>
            <a:xfrm>
              <a:off x="10069152" y="3840376"/>
              <a:ext cx="492443" cy="1631327"/>
            </a:xfrm>
            <a:prstGeom prst="rect">
              <a:avLst/>
            </a:prstGeom>
            <a:noFill/>
          </p:spPr>
          <p:txBody>
            <a:bodyPr vert="eaVert" wrap="square" rtlCol="0">
              <a:spAutoFit/>
            </a:bodyPr>
            <a:lstStyle/>
            <a:p>
              <a:r>
                <a:rPr lang="zh-CN" altLang="en-US" sz="2000" b="1" dirty="0">
                  <a:latin typeface="黑体" panose="02010609060101010101" charset="-122"/>
                  <a:ea typeface="黑体" panose="02010609060101010101" charset="-122"/>
                </a:rPr>
                <a:t>九一八事变</a:t>
              </a:r>
              <a:endParaRPr lang="zh-CN" altLang="en-US" sz="2000" b="1" dirty="0">
                <a:latin typeface="黑体" panose="02010609060101010101" charset="-122"/>
                <a:ea typeface="黑体" panose="02010609060101010101" charset="-122"/>
              </a:endParaRPr>
            </a:p>
          </p:txBody>
        </p:sp>
        <p:sp>
          <p:nvSpPr>
            <p:cNvPr id="88" name="文本框 87"/>
            <p:cNvSpPr txBox="1"/>
            <p:nvPr>
              <p:custDataLst>
                <p:tags r:id="rId46"/>
              </p:custDataLst>
            </p:nvPr>
          </p:nvSpPr>
          <p:spPr>
            <a:xfrm rot="16200000">
              <a:off x="10690860" y="3353679"/>
              <a:ext cx="687070" cy="762635"/>
            </a:xfrm>
            <a:prstGeom prst="rect">
              <a:avLst/>
            </a:prstGeom>
            <a:noFill/>
            <a:ln>
              <a:noFill/>
            </a:ln>
          </p:spPr>
          <p:txBody>
            <a:bodyPr vert="eaVert" wrap="square" rtlCol="0">
              <a:noAutofit/>
            </a:bodyPr>
            <a:lstStyle/>
            <a:p>
              <a:r>
                <a:rPr lang="en-US" altLang="zh-CN" sz="2000" b="1" dirty="0">
                  <a:latin typeface="黑体" panose="02010609060101010101" charset="-122"/>
                  <a:ea typeface="黑体" panose="02010609060101010101" charset="-122"/>
                </a:rPr>
                <a:t>1937</a:t>
              </a:r>
              <a:endParaRPr lang="en-US" altLang="zh-CN" sz="2000" b="1" dirty="0">
                <a:latin typeface="黑体" panose="02010609060101010101" charset="-122"/>
                <a:ea typeface="黑体" panose="02010609060101010101" charset="-122"/>
              </a:endParaRPr>
            </a:p>
          </p:txBody>
        </p:sp>
        <p:sp>
          <p:nvSpPr>
            <p:cNvPr id="90" name="上箭头 18"/>
            <p:cNvSpPr/>
            <p:nvPr>
              <p:custDataLst>
                <p:tags r:id="rId47"/>
              </p:custDataLst>
            </p:nvPr>
          </p:nvSpPr>
          <p:spPr>
            <a:xfrm>
              <a:off x="11377295" y="2821549"/>
              <a:ext cx="120650" cy="2378710"/>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91" name="文本框 90"/>
            <p:cNvSpPr txBox="1"/>
            <p:nvPr>
              <p:custDataLst>
                <p:tags r:id="rId48"/>
              </p:custDataLst>
            </p:nvPr>
          </p:nvSpPr>
          <p:spPr>
            <a:xfrm>
              <a:off x="11183744" y="3323242"/>
              <a:ext cx="492443" cy="1121367"/>
            </a:xfrm>
            <a:prstGeom prst="rect">
              <a:avLst/>
            </a:prstGeom>
            <a:noFill/>
            <a:ln>
              <a:noFill/>
            </a:ln>
          </p:spPr>
          <p:txBody>
            <a:bodyPr vert="eaVert" wrap="square" rtlCol="0">
              <a:spAutoFit/>
            </a:bodyPr>
            <a:lstStyle/>
            <a:p>
              <a:r>
                <a:rPr lang="en-US" altLang="zh-CN" sz="2000" b="1" dirty="0">
                  <a:latin typeface="黑体" panose="02010609060101010101" charset="-122"/>
                  <a:ea typeface="黑体" panose="02010609060101010101" charset="-122"/>
                </a:rPr>
                <a:t>1945</a:t>
              </a:r>
              <a:endParaRPr lang="en-US" altLang="zh-CN" sz="2000" b="1" dirty="0">
                <a:latin typeface="黑体" panose="02010609060101010101" charset="-122"/>
                <a:ea typeface="黑体" panose="02010609060101010101" charset="-122"/>
              </a:endParaRPr>
            </a:p>
          </p:txBody>
        </p:sp>
        <p:sp>
          <p:nvSpPr>
            <p:cNvPr id="92" name="文本框 91"/>
            <p:cNvSpPr txBox="1"/>
            <p:nvPr>
              <p:custDataLst>
                <p:tags r:id="rId49"/>
              </p:custDataLst>
            </p:nvPr>
          </p:nvSpPr>
          <p:spPr>
            <a:xfrm>
              <a:off x="10486826" y="4475773"/>
              <a:ext cx="1010891" cy="707886"/>
            </a:xfrm>
            <a:prstGeom prst="rect">
              <a:avLst/>
            </a:prstGeom>
            <a:solidFill>
              <a:srgbClr val="FFFF00"/>
            </a:solidFill>
            <a:ln w="19050">
              <a:solidFill>
                <a:schemeClr val="tx1"/>
              </a:solidFill>
            </a:ln>
          </p:spPr>
          <p:txBody>
            <a:bodyPr vert="horz" wrap="square" rtlCol="0">
              <a:spAutoFit/>
            </a:bodyPr>
            <a:lstStyle/>
            <a:p>
              <a:pPr algn="ctr"/>
              <a:r>
                <a:rPr lang="zh-CN" altLang="en-US" sz="2000" b="1" dirty="0">
                  <a:latin typeface="黑体" panose="02010609060101010101" charset="-122"/>
                  <a:ea typeface="黑体" panose="02010609060101010101" charset="-122"/>
                </a:rPr>
                <a:t>日本侵华战争</a:t>
              </a:r>
              <a:endParaRPr lang="zh-CN" altLang="en-US" sz="2000" b="1" dirty="0">
                <a:latin typeface="黑体" panose="02010609060101010101" charset="-122"/>
                <a:ea typeface="黑体" panose="02010609060101010101" charset="-122"/>
              </a:endParaRPr>
            </a:p>
          </p:txBody>
        </p:sp>
        <p:sp>
          <p:nvSpPr>
            <p:cNvPr id="94" name="文本框 93"/>
            <p:cNvSpPr txBox="1"/>
            <p:nvPr>
              <p:custDataLst>
                <p:tags r:id="rId50"/>
              </p:custDataLst>
            </p:nvPr>
          </p:nvSpPr>
          <p:spPr>
            <a:xfrm>
              <a:off x="11044116" y="1220079"/>
              <a:ext cx="453966" cy="1630045"/>
            </a:xfrm>
            <a:prstGeom prst="rect">
              <a:avLst/>
            </a:prstGeom>
            <a:noFill/>
            <a:ln w="19050">
              <a:noFill/>
            </a:ln>
          </p:spPr>
          <p:txBody>
            <a:bodyPr vert="horz" wrap="square" rtlCol="0">
              <a:spAutoFit/>
            </a:bodyPr>
            <a:lstStyle/>
            <a:p>
              <a:pPr algn="ctr"/>
              <a:r>
                <a:rPr lang="zh-CN" altLang="en-US" sz="2000" b="1" dirty="0">
                  <a:latin typeface="黑体" panose="02010609060101010101" charset="-122"/>
                  <a:ea typeface="黑体" panose="02010609060101010101" charset="-122"/>
                </a:rPr>
                <a:t>全民族抗战</a:t>
              </a:r>
              <a:endParaRPr lang="zh-CN" altLang="en-US" sz="2000" b="1" dirty="0">
                <a:latin typeface="黑体" panose="02010609060101010101" charset="-122"/>
                <a:ea typeface="黑体" panose="02010609060101010101" charset="-122"/>
              </a:endParaRPr>
            </a:p>
          </p:txBody>
        </p:sp>
        <p:sp>
          <p:nvSpPr>
            <p:cNvPr id="85" name="上箭头 18"/>
            <p:cNvSpPr/>
            <p:nvPr>
              <p:custDataLst>
                <p:tags r:id="rId51"/>
              </p:custDataLst>
            </p:nvPr>
          </p:nvSpPr>
          <p:spPr>
            <a:xfrm>
              <a:off x="9714838" y="2599135"/>
              <a:ext cx="129531" cy="850202"/>
            </a:xfrm>
            <a:prstGeom prst="upArrow">
              <a:avLst/>
            </a:prstGeom>
            <a:solidFill>
              <a:srgbClr val="5868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a:solidFill>
                    <a:schemeClr val="bg1"/>
                  </a:solidFill>
                  <a:latin typeface="黑体" panose="02010609060101010101" charset="-122"/>
                  <a:ea typeface="黑体" panose="02010609060101010101" charset="-122"/>
                </a:rPr>
                <a:t>  </a:t>
              </a:r>
              <a:endParaRPr lang="en-US" altLang="zh-CN" b="1">
                <a:solidFill>
                  <a:schemeClr val="bg1"/>
                </a:solidFill>
                <a:latin typeface="黑体" panose="02010609060101010101" charset="-122"/>
                <a:ea typeface="黑体" panose="02010609060101010101" charset="-122"/>
              </a:endParaRPr>
            </a:p>
          </p:txBody>
        </p:sp>
        <p:sp>
          <p:nvSpPr>
            <p:cNvPr id="97" name="文本框 96"/>
            <p:cNvSpPr txBox="1"/>
            <p:nvPr>
              <p:custDataLst>
                <p:tags r:id="rId52"/>
              </p:custDataLst>
            </p:nvPr>
          </p:nvSpPr>
          <p:spPr>
            <a:xfrm>
              <a:off x="9537700" y="1235732"/>
              <a:ext cx="483870" cy="1363345"/>
            </a:xfrm>
            <a:prstGeom prst="rect">
              <a:avLst/>
            </a:prstGeom>
            <a:noFill/>
            <a:ln w="19050">
              <a:solidFill>
                <a:schemeClr val="bg1"/>
              </a:solidFill>
            </a:ln>
          </p:spPr>
          <p:txBody>
            <a:bodyPr vert="horz" wrap="square" rtlCol="0">
              <a:noAutofit/>
            </a:bodyPr>
            <a:lstStyle/>
            <a:p>
              <a:pPr algn="ctr"/>
              <a:r>
                <a:rPr lang="zh-CN" altLang="en-US" sz="2000" b="1" dirty="0">
                  <a:latin typeface="黑体" panose="02010609060101010101" charset="-122"/>
                  <a:ea typeface="黑体" panose="02010609060101010101" charset="-122"/>
                </a:rPr>
                <a:t>北</a:t>
              </a:r>
              <a:endParaRPr lang="zh-CN" altLang="en-US" sz="2000" b="1" dirty="0">
                <a:latin typeface="黑体" panose="02010609060101010101" charset="-122"/>
                <a:ea typeface="黑体" panose="02010609060101010101" charset="-122"/>
              </a:endParaRPr>
            </a:p>
            <a:p>
              <a:pPr algn="ctr"/>
              <a:r>
                <a:rPr lang="zh-CN" altLang="en-US" sz="2000" b="1" dirty="0">
                  <a:latin typeface="黑体" panose="02010609060101010101" charset="-122"/>
                  <a:ea typeface="黑体" panose="02010609060101010101" charset="-122"/>
                </a:rPr>
                <a:t>伐</a:t>
              </a:r>
              <a:endParaRPr lang="zh-CN" altLang="en-US" sz="2000" b="1" dirty="0">
                <a:latin typeface="黑体" panose="02010609060101010101" charset="-122"/>
                <a:ea typeface="黑体" panose="02010609060101010101" charset="-122"/>
              </a:endParaRPr>
            </a:p>
            <a:p>
              <a:pPr algn="ctr"/>
              <a:r>
                <a:rPr lang="zh-CN" altLang="en-US" sz="2000" b="1" dirty="0">
                  <a:latin typeface="黑体" panose="02010609060101010101" charset="-122"/>
                  <a:ea typeface="黑体" panose="02010609060101010101" charset="-122"/>
                </a:rPr>
                <a:t>战</a:t>
              </a:r>
              <a:endParaRPr lang="zh-CN" altLang="en-US" sz="2000" b="1" dirty="0">
                <a:latin typeface="黑体" panose="02010609060101010101" charset="-122"/>
                <a:ea typeface="黑体" panose="02010609060101010101" charset="-122"/>
              </a:endParaRPr>
            </a:p>
            <a:p>
              <a:pPr algn="ctr"/>
              <a:r>
                <a:rPr lang="zh-CN" altLang="en-US" sz="2000" b="1" dirty="0">
                  <a:latin typeface="黑体" panose="02010609060101010101" charset="-122"/>
                  <a:ea typeface="黑体" panose="02010609060101010101" charset="-122"/>
                </a:rPr>
                <a:t>争</a:t>
              </a:r>
              <a:endParaRPr lang="zh-CN" altLang="en-US" sz="2000" b="1" dirty="0">
                <a:latin typeface="黑体" panose="02010609060101010101" charset="-122"/>
                <a:ea typeface="黑体" panose="02010609060101010101" charset="-122"/>
              </a:endParaRPr>
            </a:p>
          </p:txBody>
        </p:sp>
        <p:sp>
          <p:nvSpPr>
            <p:cNvPr id="82" name="文本框 81"/>
            <p:cNvSpPr txBox="1"/>
            <p:nvPr>
              <p:custDataLst>
                <p:tags r:id="rId53"/>
              </p:custDataLst>
            </p:nvPr>
          </p:nvSpPr>
          <p:spPr>
            <a:xfrm>
              <a:off x="8603602" y="3439889"/>
              <a:ext cx="895781" cy="398780"/>
            </a:xfrm>
            <a:prstGeom prst="rect">
              <a:avLst/>
            </a:prstGeom>
            <a:noFill/>
            <a:ln>
              <a:noFill/>
            </a:ln>
          </p:spPr>
          <p:txBody>
            <a:bodyPr wrap="square" rtlCol="0">
              <a:spAutoFit/>
            </a:bodyPr>
            <a:lstStyle/>
            <a:p>
              <a:r>
                <a:rPr lang="en-US" altLang="zh-CN" sz="2000" b="1" dirty="0">
                  <a:latin typeface="黑体" panose="02010609060101010101" charset="-122"/>
                  <a:ea typeface="黑体" panose="02010609060101010101" charset="-122"/>
                </a:rPr>
                <a:t>1921</a:t>
              </a:r>
              <a:endParaRPr lang="en-US" altLang="zh-CN" sz="2000" b="1" dirty="0">
                <a:latin typeface="黑体" panose="02010609060101010101" charset="-122"/>
                <a:ea typeface="黑体" panose="02010609060101010101" charset="-122"/>
              </a:endParaRPr>
            </a:p>
          </p:txBody>
        </p:sp>
      </p:grpSp>
      <p:sp>
        <p:nvSpPr>
          <p:cNvPr id="10" name="文本框 9"/>
          <p:cNvSpPr txBox="1"/>
          <p:nvPr>
            <p:custDataLst>
              <p:tags r:id="rId54"/>
            </p:custDataLst>
          </p:nvPr>
        </p:nvSpPr>
        <p:spPr>
          <a:xfrm>
            <a:off x="11738171" y="1830039"/>
            <a:ext cx="453966" cy="1630045"/>
          </a:xfrm>
          <a:prstGeom prst="rect">
            <a:avLst/>
          </a:prstGeom>
          <a:noFill/>
          <a:ln w="19050">
            <a:solidFill>
              <a:schemeClr val="tx1"/>
            </a:solidFill>
          </a:ln>
        </p:spPr>
        <p:txBody>
          <a:bodyPr vert="horz" wrap="square" rtlCol="0">
            <a:spAutoFit/>
          </a:bodyPr>
          <a:lstStyle/>
          <a:p>
            <a:pPr algn="ctr"/>
            <a:r>
              <a:rPr lang="zh-CN" altLang="en-US" sz="2000" b="1" dirty="0">
                <a:latin typeface="黑体" panose="02010609060101010101" charset="-122"/>
                <a:ea typeface="黑体" panose="02010609060101010101" charset="-122"/>
              </a:rPr>
              <a:t>新中国成立</a:t>
            </a:r>
            <a:endParaRPr lang="zh-CN" altLang="en-US" sz="2000" b="1" dirty="0">
              <a:latin typeface="黑体" panose="02010609060101010101" charset="-122"/>
              <a:ea typeface="黑体" panose="02010609060101010101" charset="-122"/>
            </a:endParaRPr>
          </a:p>
        </p:txBody>
      </p:sp>
      <p:sp>
        <p:nvSpPr>
          <p:cNvPr id="12" name="文本框 11"/>
          <p:cNvSpPr txBox="1"/>
          <p:nvPr>
            <p:custDataLst>
              <p:tags r:id="rId55"/>
            </p:custDataLst>
          </p:nvPr>
        </p:nvSpPr>
        <p:spPr>
          <a:xfrm>
            <a:off x="8514080" y="1877695"/>
            <a:ext cx="756920" cy="1363345"/>
          </a:xfrm>
          <a:prstGeom prst="rect">
            <a:avLst/>
          </a:prstGeom>
          <a:noFill/>
          <a:ln w="19050">
            <a:solidFill>
              <a:schemeClr val="bg1"/>
            </a:solidFill>
          </a:ln>
        </p:spPr>
        <p:txBody>
          <a:bodyPr vert="horz" wrap="square" rtlCol="0">
            <a:noAutofit/>
          </a:bodyPr>
          <a:lstStyle/>
          <a:p>
            <a:pPr algn="ctr"/>
            <a:r>
              <a:rPr lang="zh-CN" altLang="en-US" sz="2000" b="1" dirty="0">
                <a:latin typeface="黑体" panose="02010609060101010101" charset="-122"/>
                <a:ea typeface="黑体" panose="02010609060101010101" charset="-122"/>
              </a:rPr>
              <a:t>中国共产党诞生</a:t>
            </a:r>
            <a:endParaRPr lang="zh-CN" altLang="en-US" sz="2000" b="1" dirty="0">
              <a:latin typeface="黑体" panose="02010609060101010101" charset="-122"/>
              <a:ea typeface="黑体" panose="02010609060101010101" charset="-122"/>
            </a:endParaRPr>
          </a:p>
        </p:txBody>
      </p:sp>
      <p:sp>
        <p:nvSpPr>
          <p:cNvPr id="104" name="文本框 103"/>
          <p:cNvSpPr txBox="1"/>
          <p:nvPr>
            <p:custDataLst>
              <p:tags r:id="rId56"/>
            </p:custDataLst>
          </p:nvPr>
        </p:nvSpPr>
        <p:spPr>
          <a:xfrm>
            <a:off x="10449724" y="1827050"/>
            <a:ext cx="453966" cy="1323439"/>
          </a:xfrm>
          <a:prstGeom prst="rect">
            <a:avLst/>
          </a:prstGeom>
          <a:noFill/>
          <a:ln w="19050">
            <a:solidFill>
              <a:schemeClr val="bg1"/>
            </a:solidFill>
          </a:ln>
        </p:spPr>
        <p:txBody>
          <a:bodyPr vert="horz" wrap="square" rtlCol="0">
            <a:spAutoFit/>
          </a:bodyPr>
          <a:lstStyle/>
          <a:p>
            <a:pPr algn="ctr"/>
            <a:r>
              <a:rPr lang="zh-CN" altLang="en-US" sz="2000" b="1" dirty="0">
                <a:latin typeface="黑体" panose="02010609060101010101" charset="-122"/>
                <a:ea typeface="黑体" panose="02010609060101010101" charset="-122"/>
              </a:rPr>
              <a:t>局部抗战</a:t>
            </a:r>
            <a:endParaRPr lang="zh-CN" altLang="en-US" sz="2000" b="1" dirty="0">
              <a:latin typeface="黑体" panose="02010609060101010101" charset="-122"/>
              <a:ea typeface="黑体" panose="02010609060101010101" charset="-122"/>
            </a:endParaRPr>
          </a:p>
        </p:txBody>
      </p:sp>
      <p:sp>
        <p:nvSpPr>
          <p:cNvPr id="69" name="文本框 68"/>
          <p:cNvSpPr txBox="1"/>
          <p:nvPr>
            <p:custDataLst>
              <p:tags r:id="rId57"/>
            </p:custDataLst>
          </p:nvPr>
        </p:nvSpPr>
        <p:spPr>
          <a:xfrm>
            <a:off x="26035" y="1252855"/>
            <a:ext cx="8361045" cy="460375"/>
          </a:xfrm>
          <a:prstGeom prst="rect">
            <a:avLst/>
          </a:prstGeom>
          <a:solidFill>
            <a:schemeClr val="bg1"/>
          </a:solidFill>
          <a:ln w="38100">
            <a:solidFill>
              <a:srgbClr val="FF0000"/>
            </a:solidFill>
          </a:ln>
        </p:spPr>
        <p:txBody>
          <a:bodyPr wrap="square" rtlCol="0">
            <a:spAutoFit/>
          </a:bodyPr>
          <a:lstStyle/>
          <a:p>
            <a:pPr lvl="0" algn="l">
              <a:buClrTx/>
              <a:buSzTx/>
              <a:buFontTx/>
            </a:pPr>
            <a:r>
              <a:rPr lang="en-US" altLang="zh-CN" sz="2400" dirty="0">
                <a:latin typeface="黑体" panose="02010609060101010101" charset="-122"/>
                <a:ea typeface="黑体" panose="02010609060101010101" charset="-122"/>
                <a:cs typeface="黑体" panose="02010609060101010101" charset="-122"/>
                <a:sym typeface="+mn-ea"/>
              </a:rPr>
              <a:t>                       </a:t>
            </a:r>
            <a:r>
              <a:rPr lang="zh-CN" altLang="en-US" sz="2400" dirty="0">
                <a:latin typeface="黑体" panose="02010609060101010101" charset="-122"/>
                <a:ea typeface="黑体" panose="02010609060101010101" charset="-122"/>
                <a:cs typeface="黑体" panose="02010609060101010101" charset="-122"/>
                <a:sym typeface="+mn-ea"/>
              </a:rPr>
              <a:t>旧民主主义革命时期</a:t>
            </a:r>
            <a:endParaRPr lang="en-US" altLang="zh-CN" sz="2400" dirty="0">
              <a:latin typeface="黑体" panose="02010609060101010101" charset="-122"/>
              <a:ea typeface="黑体" panose="02010609060101010101" charset="-122"/>
              <a:cs typeface="黑体" panose="02010609060101010101" charset="-122"/>
              <a:sym typeface="+mn-ea"/>
            </a:endParaRPr>
          </a:p>
        </p:txBody>
      </p:sp>
      <p:sp>
        <p:nvSpPr>
          <p:cNvPr id="70" name="文本框 69"/>
          <p:cNvSpPr txBox="1"/>
          <p:nvPr>
            <p:custDataLst>
              <p:tags r:id="rId58"/>
            </p:custDataLst>
          </p:nvPr>
        </p:nvSpPr>
        <p:spPr>
          <a:xfrm>
            <a:off x="8424404" y="1253083"/>
            <a:ext cx="3855966" cy="460375"/>
          </a:xfrm>
          <a:prstGeom prst="rect">
            <a:avLst/>
          </a:prstGeom>
          <a:solidFill>
            <a:schemeClr val="bg1"/>
          </a:solidFill>
          <a:ln w="38100">
            <a:solidFill>
              <a:srgbClr val="FF0000"/>
            </a:solidFill>
          </a:ln>
        </p:spPr>
        <p:txBody>
          <a:bodyPr wrap="square" rtlCol="0">
            <a:spAutoFit/>
          </a:bodyPr>
          <a:lstStyle/>
          <a:p>
            <a:pPr lvl="0" algn="l">
              <a:buClrTx/>
              <a:buSzTx/>
              <a:buFontTx/>
            </a:pPr>
            <a:r>
              <a:rPr lang="zh-CN" altLang="en-US" sz="2400" dirty="0">
                <a:latin typeface="黑体" panose="02010609060101010101" charset="-122"/>
                <a:ea typeface="黑体" panose="02010609060101010101" charset="-122"/>
                <a:sym typeface="+mn-ea"/>
              </a:rPr>
              <a:t>新民主主义革命时期</a:t>
            </a:r>
            <a:endParaRPr lang="zh-CN" altLang="en-US" sz="2400" dirty="0">
              <a:latin typeface="黑体" panose="02010609060101010101" charset="-122"/>
              <a:ea typeface="黑体" panose="02010609060101010101" charset="-122"/>
              <a:sym typeface="+mn-ea"/>
            </a:endParaRPr>
          </a:p>
        </p:txBody>
      </p:sp>
      <p:sp>
        <p:nvSpPr>
          <p:cNvPr id="2" name="矩形 0"/>
          <p:cNvSpPr/>
          <p:nvPr>
            <p:custDataLst>
              <p:tags r:id="rId59"/>
            </p:custDataLst>
          </p:nvPr>
        </p:nvSpPr>
        <p:spPr>
          <a:xfrm>
            <a:off x="8500481" y="858023"/>
            <a:ext cx="2876522" cy="3951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n>
                  <a:solidFill>
                    <a:srgbClr val="FFFF00"/>
                  </a:solidFill>
                </a:ln>
                <a:latin typeface="黑体" panose="02010609060101010101" charset="-122"/>
                <a:ea typeface="黑体" panose="02010609060101010101" charset="-122"/>
              </a:rPr>
              <a:t>救亡图存</a:t>
            </a:r>
            <a:endParaRPr lang="zh-CN" altLang="en-US" dirty="0">
              <a:ln>
                <a:solidFill>
                  <a:srgbClr val="FFFF00"/>
                </a:solidFill>
              </a:ln>
              <a:latin typeface="黑体" panose="02010609060101010101" charset="-122"/>
              <a:ea typeface="黑体" panose="02010609060101010101" charset="-122"/>
            </a:endParaRPr>
          </a:p>
        </p:txBody>
      </p:sp>
      <p:sp>
        <p:nvSpPr>
          <p:cNvPr id="109" name="矩形 108"/>
          <p:cNvSpPr/>
          <p:nvPr>
            <p:custDataLst>
              <p:tags r:id="rId60"/>
            </p:custDataLst>
          </p:nvPr>
        </p:nvSpPr>
        <p:spPr>
          <a:xfrm>
            <a:off x="9124395" y="5846491"/>
            <a:ext cx="2849165" cy="36169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n>
                  <a:solidFill>
                    <a:srgbClr val="FFFF00"/>
                  </a:solidFill>
                </a:ln>
                <a:latin typeface="黑体" panose="02010609060101010101" charset="-122"/>
                <a:ea typeface="黑体" panose="02010609060101010101" charset="-122"/>
              </a:rPr>
              <a:t>内忧外患</a:t>
            </a:r>
            <a:endParaRPr lang="zh-CN" altLang="en-US" dirty="0">
              <a:ln>
                <a:solidFill>
                  <a:srgbClr val="FFFF00"/>
                </a:solidFill>
              </a:ln>
              <a:latin typeface="黑体" panose="02010609060101010101" charset="-122"/>
              <a:ea typeface="黑体" panose="02010609060101010101" charset="-122"/>
            </a:endParaRPr>
          </a:p>
        </p:txBody>
      </p:sp>
      <p:sp>
        <p:nvSpPr>
          <p:cNvPr id="30" name="文本框 29"/>
          <p:cNvSpPr txBox="1"/>
          <p:nvPr>
            <p:custDataLst>
              <p:tags r:id="rId61"/>
            </p:custDataLst>
          </p:nvPr>
        </p:nvSpPr>
        <p:spPr>
          <a:xfrm>
            <a:off x="245745" y="530860"/>
            <a:ext cx="7044690" cy="560070"/>
          </a:xfrm>
          <a:prstGeom prst="rect">
            <a:avLst/>
          </a:prstGeom>
          <a:solidFill>
            <a:srgbClr val="FFFF00"/>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zh-CN" altLang="en-US" sz="3200" dirty="0">
                <a:solidFill>
                  <a:schemeClr val="tx1"/>
                </a:solidFill>
                <a:latin typeface="+mj-lt"/>
                <a:ea typeface="+mj-ea"/>
                <a:cs typeface="+mj-cs"/>
              </a:rPr>
              <a:t>以时间为轴，帮助学生梳理知识体系</a:t>
            </a:r>
            <a:endParaRPr lang="zh-CN" altLang="en-US" sz="3200" dirty="0">
              <a:solidFill>
                <a:schemeClr val="tx1"/>
              </a:solidFill>
              <a:latin typeface="+mj-lt"/>
              <a:ea typeface="+mj-ea"/>
              <a:cs typeface="+mj-cs"/>
            </a:endParaRPr>
          </a:p>
        </p:txBody>
      </p:sp>
      <p:sp>
        <p:nvSpPr>
          <p:cNvPr id="15" name="标题 1"/>
          <p:cNvSpPr>
            <a:spLocks noGrp="1"/>
          </p:cNvSpPr>
          <p:nvPr>
            <p:custDataLst>
              <p:tags r:id="rId62"/>
            </p:custDataLst>
          </p:nvPr>
        </p:nvSpPr>
        <p:spPr>
          <a:xfrm>
            <a:off x="-33655" y="12065"/>
            <a:ext cx="4362450" cy="373380"/>
          </a:xfrm>
          <a:prstGeom prst="rect">
            <a:avLst/>
          </a:prstGeom>
          <a:solidFill>
            <a:srgbClr val="FFFF00"/>
          </a:solidFill>
        </p:spPr>
        <p:txBody>
          <a:bodyPr vert="horz" lIns="91440" tIns="45720" rIns="91440" bIns="45720" rtlCol="0" anchor="ctr">
            <a:no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r>
              <a:rPr lang="zh-CN" altLang="en-US" sz="2000">
                <a:latin typeface="黑体" panose="02010609060101010101" charset="-122"/>
                <a:ea typeface="黑体" panose="02010609060101010101" charset="-122"/>
                <a:cs typeface="黑体" panose="02010609060101010101" charset="-122"/>
              </a:rPr>
              <a:t>（一）</a:t>
            </a:r>
            <a:r>
              <a:rPr lang="zh-CN" altLang="en-US" sz="2000">
                <a:latin typeface="黑体" panose="02010609060101010101" charset="-122"/>
                <a:ea typeface="黑体" panose="02010609060101010101" charset="-122"/>
                <a:cs typeface="黑体" panose="02010609060101010101" charset="-122"/>
                <a:sym typeface="+mn-ea"/>
              </a:rPr>
              <a:t>聚焦高频考点</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精炼</a:t>
            </a:r>
            <a:r>
              <a:rPr lang="zh-CN" altLang="en-US" sz="2000">
                <a:latin typeface="黑体" panose="02010609060101010101" charset="-122"/>
                <a:ea typeface="黑体" panose="02010609060101010101" charset="-122"/>
                <a:cs typeface="黑体" panose="02010609060101010101" charset="-122"/>
              </a:rPr>
              <a:t>主干知识</a:t>
            </a:r>
            <a:r>
              <a:rPr lang="en-US" altLang="zh-CN" sz="2000">
                <a:latin typeface="黑体" panose="02010609060101010101" charset="-122"/>
                <a:ea typeface="黑体" panose="02010609060101010101" charset="-122"/>
                <a:cs typeface="黑体" panose="02010609060101010101" charset="-122"/>
              </a:rPr>
              <a:t>  </a:t>
            </a:r>
            <a:endParaRPr lang="en-US" altLang="zh-CN" sz="2000">
              <a:latin typeface="黑体" panose="02010609060101010101" charset="-122"/>
              <a:ea typeface="黑体" panose="02010609060101010101" charset="-122"/>
              <a:cs typeface="黑体" panose="02010609060101010101" charset="-122"/>
            </a:endParaRPr>
          </a:p>
        </p:txBody>
      </p:sp>
      <p:pic>
        <p:nvPicPr>
          <p:cNvPr id="5" name="图片 4" descr="徽标_副本"/>
          <p:cNvPicPr>
            <a:picLocks noChangeAspect="1"/>
          </p:cNvPicPr>
          <p:nvPr>
            <p:custDataLst>
              <p:tags r:id="rId63"/>
            </p:custDataLst>
          </p:nvPr>
        </p:nvPicPr>
        <p:blipFill>
          <a:blip r:embed="rId64">
            <a:alphaModFix amt="7000"/>
          </a:blip>
          <a:stretch>
            <a:fillRect/>
          </a:stretch>
        </p:blipFill>
        <p:spPr>
          <a:xfrm>
            <a:off x="2877185" y="-180340"/>
            <a:ext cx="7058025" cy="68707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linds(horizont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linds(horizontal)">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ldLvl="0" animBg="1"/>
      <p:bldP spid="70" grpId="0" bldLvl="0" animBg="1"/>
      <p:bldP spid="30" grpId="0" bldLvl="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13055" y="1136650"/>
            <a:ext cx="4965700" cy="4780915"/>
          </a:xfrm>
          <a:prstGeom prst="rect">
            <a:avLst/>
          </a:prstGeom>
        </p:spPr>
      </p:pic>
      <p:sp>
        <p:nvSpPr>
          <p:cNvPr id="6" name="文本框 5"/>
          <p:cNvSpPr txBox="1"/>
          <p:nvPr/>
        </p:nvSpPr>
        <p:spPr>
          <a:xfrm>
            <a:off x="400050" y="612775"/>
            <a:ext cx="2273300" cy="523875"/>
          </a:xfrm>
          <a:prstGeom prst="rect">
            <a:avLst/>
          </a:prstGeom>
          <a:noFill/>
        </p:spPr>
        <p:txBody>
          <a:bodyPr wrap="square" rtlCol="0">
            <a:noAutofit/>
          </a:bodyPr>
          <a:lstStyle/>
          <a:p>
            <a:r>
              <a:rPr lang="zh-CN" altLang="en-US" sz="2800">
                <a:solidFill>
                  <a:schemeClr val="accent3"/>
                </a:solidFill>
                <a:sym typeface="+mn-ea"/>
              </a:rPr>
              <a:t>2022  </a:t>
            </a:r>
            <a:r>
              <a:rPr lang="zh-CN" altLang="en-US" sz="2800">
                <a:solidFill>
                  <a:schemeClr val="accent3"/>
                </a:solidFill>
              </a:rPr>
              <a:t>山东</a:t>
            </a:r>
            <a:endParaRPr lang="zh-CN" altLang="en-US" sz="2800">
              <a:solidFill>
                <a:schemeClr val="accent3"/>
              </a:solidFill>
            </a:endParaRPr>
          </a:p>
        </p:txBody>
      </p:sp>
      <p:pic>
        <p:nvPicPr>
          <p:cNvPr id="7" name="图片 6"/>
          <p:cNvPicPr>
            <a:picLocks noChangeAspect="1"/>
          </p:cNvPicPr>
          <p:nvPr/>
        </p:nvPicPr>
        <p:blipFill>
          <a:blip r:embed="rId2"/>
          <a:srcRect t="7897"/>
          <a:stretch>
            <a:fillRect/>
          </a:stretch>
        </p:blipFill>
        <p:spPr>
          <a:xfrm>
            <a:off x="5365750" y="1136650"/>
            <a:ext cx="6826250" cy="2379980"/>
          </a:xfrm>
          <a:prstGeom prst="rect">
            <a:avLst/>
          </a:prstGeom>
        </p:spPr>
      </p:pic>
      <p:sp>
        <p:nvSpPr>
          <p:cNvPr id="8" name="文本框 7"/>
          <p:cNvSpPr txBox="1"/>
          <p:nvPr>
            <p:custDataLst>
              <p:tags r:id="rId3"/>
            </p:custDataLst>
          </p:nvPr>
        </p:nvSpPr>
        <p:spPr>
          <a:xfrm>
            <a:off x="5807710" y="614680"/>
            <a:ext cx="4863465" cy="521970"/>
          </a:xfrm>
          <a:prstGeom prst="rect">
            <a:avLst/>
          </a:prstGeom>
          <a:noFill/>
        </p:spPr>
        <p:txBody>
          <a:bodyPr wrap="square" rtlCol="0">
            <a:spAutoFit/>
          </a:bodyPr>
          <a:lstStyle/>
          <a:p>
            <a:pPr algn="l">
              <a:buClrTx/>
              <a:buSzTx/>
              <a:buFontTx/>
            </a:pPr>
            <a:r>
              <a:rPr lang="zh-CN" altLang="en-US" sz="2800">
                <a:solidFill>
                  <a:schemeClr val="accent3"/>
                </a:solidFill>
                <a:sym typeface="+mn-ea"/>
              </a:rPr>
              <a:t>2023  </a:t>
            </a:r>
            <a:r>
              <a:rPr lang="zh-CN" altLang="en-US" sz="2800">
                <a:solidFill>
                  <a:schemeClr val="accent3"/>
                </a:solidFill>
              </a:rPr>
              <a:t>成都高一期末调考</a:t>
            </a:r>
            <a:endParaRPr lang="zh-CN" altLang="en-US" sz="2800">
              <a:solidFill>
                <a:schemeClr val="accent3"/>
              </a:solidFill>
            </a:endParaRPr>
          </a:p>
        </p:txBody>
      </p:sp>
      <p:sp>
        <p:nvSpPr>
          <p:cNvPr id="9" name="文本框 8"/>
          <p:cNvSpPr txBox="1"/>
          <p:nvPr/>
        </p:nvSpPr>
        <p:spPr>
          <a:xfrm>
            <a:off x="5807710" y="3853180"/>
            <a:ext cx="6108065" cy="953135"/>
          </a:xfrm>
          <a:prstGeom prst="rect">
            <a:avLst/>
          </a:prstGeom>
          <a:solidFill>
            <a:srgbClr val="FFFF00"/>
          </a:solidFill>
        </p:spPr>
        <p:txBody>
          <a:bodyPr wrap="square" rtlCol="0">
            <a:spAutoFit/>
          </a:bodyPr>
          <a:lstStyle/>
          <a:p>
            <a:pPr algn="l">
              <a:buClrTx/>
              <a:buSzTx/>
              <a:buFontTx/>
            </a:pPr>
            <a:r>
              <a:rPr lang="zh-CN" altLang="en-US" sz="2800" b="1">
                <a:solidFill>
                  <a:schemeClr val="tx1"/>
                </a:solidFill>
              </a:rPr>
              <a:t>尽量结构化呈现高频考点主干知识</a:t>
            </a:r>
            <a:endParaRPr lang="zh-CN" altLang="en-US" sz="2800" b="1">
              <a:solidFill>
                <a:schemeClr val="tx1"/>
              </a:solidFill>
            </a:endParaRPr>
          </a:p>
          <a:p>
            <a:pPr algn="l">
              <a:buClrTx/>
              <a:buSzTx/>
              <a:buFontTx/>
            </a:pPr>
            <a:r>
              <a:rPr lang="zh-CN" altLang="en-US" sz="2800" b="1">
                <a:solidFill>
                  <a:schemeClr val="tx1"/>
                </a:solidFill>
              </a:rPr>
              <a:t>理清重大事件的时间线</a:t>
            </a:r>
            <a:endParaRPr lang="zh-CN" altLang="en-US" sz="2800" b="1">
              <a:solidFill>
                <a:schemeClr val="tx1"/>
              </a:solidFill>
            </a:endParaRPr>
          </a:p>
        </p:txBody>
      </p:sp>
      <p:sp>
        <p:nvSpPr>
          <p:cNvPr id="15" name="标题 1"/>
          <p:cNvSpPr>
            <a:spLocks noGrp="1"/>
          </p:cNvSpPr>
          <p:nvPr>
            <p:custDataLst>
              <p:tags r:id="rId4"/>
            </p:custDataLst>
          </p:nvPr>
        </p:nvSpPr>
        <p:spPr>
          <a:xfrm>
            <a:off x="-33655" y="12065"/>
            <a:ext cx="4362450" cy="373380"/>
          </a:xfrm>
          <a:prstGeom prst="rect">
            <a:avLst/>
          </a:prstGeom>
          <a:solidFill>
            <a:srgbClr val="FFFF00"/>
          </a:solidFill>
        </p:spPr>
        <p:txBody>
          <a:bodyPr vert="horz" lIns="91440" tIns="45720" rIns="91440" bIns="45720" rtlCol="0" anchor="ctr">
            <a:no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r>
              <a:rPr lang="zh-CN" altLang="en-US" sz="2000">
                <a:latin typeface="黑体" panose="02010609060101010101" charset="-122"/>
                <a:ea typeface="黑体" panose="02010609060101010101" charset="-122"/>
                <a:cs typeface="黑体" panose="02010609060101010101" charset="-122"/>
              </a:rPr>
              <a:t>（一）</a:t>
            </a:r>
            <a:r>
              <a:rPr lang="zh-CN" altLang="en-US" sz="2000">
                <a:latin typeface="黑体" panose="02010609060101010101" charset="-122"/>
                <a:ea typeface="黑体" panose="02010609060101010101" charset="-122"/>
                <a:cs typeface="黑体" panose="02010609060101010101" charset="-122"/>
                <a:sym typeface="+mn-ea"/>
              </a:rPr>
              <a:t>聚焦高频考点</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精炼</a:t>
            </a:r>
            <a:r>
              <a:rPr lang="zh-CN" altLang="en-US" sz="2000">
                <a:latin typeface="黑体" panose="02010609060101010101" charset="-122"/>
                <a:ea typeface="黑体" panose="02010609060101010101" charset="-122"/>
                <a:cs typeface="黑体" panose="02010609060101010101" charset="-122"/>
              </a:rPr>
              <a:t>主干知识</a:t>
            </a:r>
            <a:r>
              <a:rPr lang="en-US" altLang="zh-CN" sz="2000">
                <a:latin typeface="黑体" panose="02010609060101010101" charset="-122"/>
                <a:ea typeface="黑体" panose="02010609060101010101" charset="-122"/>
                <a:cs typeface="黑体" panose="02010609060101010101" charset="-122"/>
              </a:rPr>
              <a:t>  </a:t>
            </a:r>
            <a:endParaRPr lang="en-US" altLang="zh-CN" sz="2000">
              <a:latin typeface="黑体" panose="02010609060101010101" charset="-122"/>
              <a:ea typeface="黑体" panose="02010609060101010101" charset="-122"/>
              <a:cs typeface="黑体" panose="02010609060101010101" charset="-122"/>
            </a:endParaRPr>
          </a:p>
        </p:txBody>
      </p:sp>
      <p:pic>
        <p:nvPicPr>
          <p:cNvPr id="2" name="图片 1" descr="徽标_副本"/>
          <p:cNvPicPr>
            <a:picLocks noChangeAspect="1"/>
          </p:cNvPicPr>
          <p:nvPr>
            <p:custDataLst>
              <p:tags r:id="rId5"/>
            </p:custDataLst>
          </p:nvPr>
        </p:nvPicPr>
        <p:blipFill>
          <a:blip r:embed="rId6">
            <a:alphaModFix amt="7000"/>
          </a:blip>
          <a:stretch>
            <a:fillRect/>
          </a:stretch>
        </p:blipFill>
        <p:spPr>
          <a:xfrm>
            <a:off x="2877185" y="-180340"/>
            <a:ext cx="7058025" cy="6870700"/>
          </a:xfrm>
          <a:prstGeom prst="rect">
            <a:avLst/>
          </a:pr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2260" y="553720"/>
            <a:ext cx="11889105" cy="730885"/>
          </a:xfrm>
        </p:spPr>
        <p:txBody>
          <a:bodyPr>
            <a:noAutofit/>
          </a:bodyPr>
          <a:lstStyle/>
          <a:p>
            <a:pPr marL="0" indent="0">
              <a:buNone/>
            </a:pPr>
            <a:r>
              <a:rPr lang="zh-CN" altLang="en-US" sz="2800"/>
              <a:t>一周两节课，我们大概还有</a:t>
            </a:r>
            <a:r>
              <a:rPr lang="en-US" altLang="zh-CN" sz="2800"/>
              <a:t>12</a:t>
            </a:r>
            <a:r>
              <a:rPr lang="zh-CN" altLang="en-US" sz="2800"/>
              <a:t>课时；《纲要》（上下）</a:t>
            </a:r>
            <a:r>
              <a:rPr lang="en-US" altLang="zh-CN" sz="2800"/>
              <a:t>19</a:t>
            </a:r>
            <a:r>
              <a:rPr lang="zh-CN" altLang="en-US" sz="2800"/>
              <a:t>个单元，</a:t>
            </a:r>
            <a:r>
              <a:rPr lang="en-US" altLang="zh-CN" sz="2800"/>
              <a:t>52</a:t>
            </a:r>
            <a:r>
              <a:rPr lang="zh-CN" altLang="en-US" sz="2800"/>
              <a:t>课时。</a:t>
            </a:r>
            <a:endParaRPr lang="zh-CN" altLang="en-US" sz="2800"/>
          </a:p>
        </p:txBody>
      </p:sp>
      <p:sp>
        <p:nvSpPr>
          <p:cNvPr id="4" name="文本框 3"/>
          <p:cNvSpPr txBox="1"/>
          <p:nvPr/>
        </p:nvSpPr>
        <p:spPr>
          <a:xfrm>
            <a:off x="1250950" y="2030095"/>
            <a:ext cx="10553065" cy="521970"/>
          </a:xfrm>
          <a:prstGeom prst="rect">
            <a:avLst/>
          </a:prstGeom>
          <a:noFill/>
        </p:spPr>
        <p:txBody>
          <a:bodyPr wrap="square" rtlCol="0" anchor="t">
            <a:spAutoFit/>
          </a:bodyPr>
          <a:lstStyle/>
          <a:p>
            <a:r>
              <a:rPr lang="en-US" altLang="zh-CN" sz="2800">
                <a:solidFill>
                  <a:schemeClr val="accent3"/>
                </a:solidFill>
                <a:sym typeface="+mn-ea"/>
              </a:rPr>
              <a:t>合理安排课时，一节课大概复习两个单元</a:t>
            </a:r>
            <a:r>
              <a:rPr lang="zh-CN" altLang="en-US" sz="2800">
                <a:solidFill>
                  <a:schemeClr val="accent3"/>
                </a:solidFill>
                <a:sym typeface="+mn-ea"/>
              </a:rPr>
              <a:t>：主干知识及精选习题</a:t>
            </a:r>
            <a:endParaRPr lang="zh-CN" altLang="en-US" sz="2800">
              <a:solidFill>
                <a:schemeClr val="accent3"/>
              </a:solidFill>
              <a:sym typeface="+mn-ea"/>
            </a:endParaRPr>
          </a:p>
        </p:txBody>
      </p:sp>
      <p:sp>
        <p:nvSpPr>
          <p:cNvPr id="5" name="下箭头 4"/>
          <p:cNvSpPr/>
          <p:nvPr/>
        </p:nvSpPr>
        <p:spPr>
          <a:xfrm>
            <a:off x="6223635" y="1195705"/>
            <a:ext cx="290830" cy="748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下箭头 5"/>
          <p:cNvSpPr/>
          <p:nvPr/>
        </p:nvSpPr>
        <p:spPr>
          <a:xfrm>
            <a:off x="6223635" y="2586355"/>
            <a:ext cx="290830" cy="748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413000" y="3297555"/>
            <a:ext cx="8229600" cy="521970"/>
          </a:xfrm>
          <a:prstGeom prst="rect">
            <a:avLst/>
          </a:prstGeom>
          <a:noFill/>
        </p:spPr>
        <p:txBody>
          <a:bodyPr wrap="square" rtlCol="0" anchor="t">
            <a:spAutoFit/>
          </a:bodyPr>
          <a:lstStyle/>
          <a:p>
            <a:r>
              <a:rPr lang="zh-CN" altLang="en-US" sz="2800">
                <a:solidFill>
                  <a:schemeClr val="accent3"/>
                </a:solidFill>
                <a:sym typeface="+mn-ea"/>
              </a:rPr>
              <a:t>建议制作复习手册，学生复习有抓手，心中就不慌。</a:t>
            </a:r>
            <a:endParaRPr lang="zh-CN" altLang="en-US" sz="2800">
              <a:solidFill>
                <a:schemeClr val="accent3"/>
              </a:solidFill>
              <a:sym typeface="+mn-ea"/>
            </a:endParaRPr>
          </a:p>
        </p:txBody>
      </p:sp>
      <p:sp>
        <p:nvSpPr>
          <p:cNvPr id="8" name="下箭头 7"/>
          <p:cNvSpPr/>
          <p:nvPr>
            <p:custDataLst>
              <p:tags r:id="rId1"/>
            </p:custDataLst>
          </p:nvPr>
        </p:nvSpPr>
        <p:spPr>
          <a:xfrm>
            <a:off x="6287135" y="3742055"/>
            <a:ext cx="290830" cy="748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78435" y="4490720"/>
            <a:ext cx="11897995" cy="953135"/>
          </a:xfrm>
          <a:prstGeom prst="rect">
            <a:avLst/>
          </a:prstGeom>
          <a:noFill/>
        </p:spPr>
        <p:txBody>
          <a:bodyPr wrap="square" rtlCol="0" anchor="t">
            <a:spAutoFit/>
          </a:bodyPr>
          <a:lstStyle/>
          <a:p>
            <a:r>
              <a:rPr lang="en-US" altLang="zh-CN" sz="2800">
                <a:solidFill>
                  <a:schemeClr val="accent3"/>
                </a:solidFill>
                <a:sym typeface="+mn-ea"/>
              </a:rPr>
              <a:t>       </a:t>
            </a:r>
            <a:r>
              <a:rPr lang="zh-CN" altLang="en-US" sz="2800" b="1">
                <a:solidFill>
                  <a:srgbClr val="FF0000"/>
                </a:solidFill>
                <a:sym typeface="+mn-ea"/>
              </a:rPr>
              <a:t>若无复习手册，可将教材单元导语、学习聚焦结合高频考点进行讲解，阅读教材两遍。根据试题考查统计，考查最多的是知识点的再认再现！</a:t>
            </a:r>
            <a:endParaRPr lang="zh-CN" altLang="en-US" sz="2800" b="1">
              <a:solidFill>
                <a:srgbClr val="FF0000"/>
              </a:solidFill>
              <a:sym typeface="+mn-ea"/>
            </a:endParaRPr>
          </a:p>
        </p:txBody>
      </p:sp>
      <p:pic>
        <p:nvPicPr>
          <p:cNvPr id="10" name="图片 9"/>
          <p:cNvPicPr>
            <a:picLocks noChangeAspect="1"/>
          </p:cNvPicPr>
          <p:nvPr/>
        </p:nvPicPr>
        <p:blipFill>
          <a:blip r:embed="rId2"/>
          <a:stretch>
            <a:fillRect/>
          </a:stretch>
        </p:blipFill>
        <p:spPr>
          <a:xfrm>
            <a:off x="3060700" y="1195705"/>
            <a:ext cx="4796790" cy="2985135"/>
          </a:xfrm>
          <a:prstGeom prst="rect">
            <a:avLst/>
          </a:prstGeom>
        </p:spPr>
      </p:pic>
      <p:sp>
        <p:nvSpPr>
          <p:cNvPr id="15" name="标题 1"/>
          <p:cNvSpPr>
            <a:spLocks noGrp="1"/>
          </p:cNvSpPr>
          <p:nvPr>
            <p:custDataLst>
              <p:tags r:id="rId3"/>
            </p:custDataLst>
          </p:nvPr>
        </p:nvSpPr>
        <p:spPr>
          <a:xfrm>
            <a:off x="0" y="0"/>
            <a:ext cx="4362450" cy="373380"/>
          </a:xfrm>
          <a:prstGeom prst="rect">
            <a:avLst/>
          </a:prstGeom>
          <a:solidFill>
            <a:srgbClr val="FFFF00"/>
          </a:solidFill>
        </p:spPr>
        <p:txBody>
          <a:bodyPr vert="horz" lIns="91440" tIns="45720" rIns="91440" bIns="45720" rtlCol="0" anchor="ctr">
            <a:noAutofit/>
          </a:bodyPr>
          <a:lstStyle>
            <a:lvl1pPr algn="l" defTabSz="913765" rtl="0" eaLnBrk="1" latinLnBrk="0" hangingPunct="1">
              <a:lnSpc>
                <a:spcPct val="120000"/>
              </a:lnSpc>
              <a:spcBef>
                <a:spcPct val="0"/>
              </a:spcBef>
              <a:buNone/>
              <a:defRPr sz="4400" kern="1200">
                <a:solidFill>
                  <a:schemeClr val="accent3"/>
                </a:solidFill>
                <a:latin typeface="+mj-lt"/>
                <a:ea typeface="+mj-ea"/>
                <a:cs typeface="+mj-cs"/>
              </a:defRPr>
            </a:lvl1pPr>
          </a:lstStyle>
          <a:p>
            <a:r>
              <a:rPr lang="zh-CN" altLang="en-US" sz="2000">
                <a:latin typeface="黑体" panose="02010609060101010101" charset="-122"/>
                <a:ea typeface="黑体" panose="02010609060101010101" charset="-122"/>
                <a:cs typeface="黑体" panose="02010609060101010101" charset="-122"/>
              </a:rPr>
              <a:t>（一）</a:t>
            </a:r>
            <a:r>
              <a:rPr lang="zh-CN" altLang="en-US" sz="2000">
                <a:latin typeface="黑体" panose="02010609060101010101" charset="-122"/>
                <a:ea typeface="黑体" panose="02010609060101010101" charset="-122"/>
                <a:cs typeface="黑体" panose="02010609060101010101" charset="-122"/>
                <a:sym typeface="+mn-ea"/>
              </a:rPr>
              <a:t>聚焦高频考点</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精炼</a:t>
            </a:r>
            <a:r>
              <a:rPr lang="zh-CN" altLang="en-US" sz="2000">
                <a:latin typeface="黑体" panose="02010609060101010101" charset="-122"/>
                <a:ea typeface="黑体" panose="02010609060101010101" charset="-122"/>
                <a:cs typeface="黑体" panose="02010609060101010101" charset="-122"/>
              </a:rPr>
              <a:t>主干知识</a:t>
            </a:r>
            <a:r>
              <a:rPr lang="en-US" altLang="zh-CN" sz="2000">
                <a:latin typeface="黑体" panose="02010609060101010101" charset="-122"/>
                <a:ea typeface="黑体" panose="02010609060101010101" charset="-122"/>
                <a:cs typeface="黑体" panose="02010609060101010101" charset="-122"/>
              </a:rPr>
              <a:t>  </a:t>
            </a:r>
            <a:endParaRPr lang="en-US" altLang="zh-CN" sz="2000">
              <a:latin typeface="黑体" panose="02010609060101010101" charset="-122"/>
              <a:ea typeface="黑体" panose="02010609060101010101" charset="-122"/>
              <a:cs typeface="黑体" panose="02010609060101010101" charset="-122"/>
            </a:endParaRPr>
          </a:p>
        </p:txBody>
      </p:sp>
      <p:pic>
        <p:nvPicPr>
          <p:cNvPr id="2" name="图片 1"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2260" y="365125"/>
            <a:ext cx="10516235" cy="1161415"/>
          </a:xfrm>
        </p:spPr>
        <p:txBody>
          <a:bodyPr/>
          <a:lstStyle/>
          <a:p>
            <a:r>
              <a:rPr lang="zh-CN" altLang="en-US" dirty="0"/>
              <a:t>（二）精练</a:t>
            </a:r>
            <a:r>
              <a:rPr lang="zh-CN" altLang="en-US" dirty="0">
                <a:sym typeface="+mn-ea"/>
              </a:rPr>
              <a:t>常见题型</a:t>
            </a:r>
            <a:r>
              <a:rPr lang="en-US" altLang="zh-CN" dirty="0">
                <a:sym typeface="+mn-ea"/>
              </a:rPr>
              <a:t>   </a:t>
            </a:r>
            <a:r>
              <a:rPr lang="zh-CN" altLang="en-US" dirty="0">
                <a:sym typeface="+mn-ea"/>
              </a:rPr>
              <a:t>培养基本方法</a:t>
            </a:r>
            <a:r>
              <a:rPr lang="en-US" altLang="zh-CN" dirty="0"/>
              <a:t>  </a:t>
            </a:r>
            <a:endParaRPr lang="zh-CN" altLang="en-US" dirty="0"/>
          </a:p>
        </p:txBody>
      </p:sp>
      <p:sp>
        <p:nvSpPr>
          <p:cNvPr id="3" name="内容占位符 2"/>
          <p:cNvSpPr>
            <a:spLocks noGrp="1"/>
          </p:cNvSpPr>
          <p:nvPr>
            <p:ph idx="1"/>
          </p:nvPr>
        </p:nvSpPr>
        <p:spPr>
          <a:xfrm>
            <a:off x="393700" y="1526540"/>
            <a:ext cx="11163935" cy="1301750"/>
          </a:xfrm>
        </p:spPr>
        <p:txBody>
          <a:bodyPr>
            <a:noAutofit/>
          </a:bodyPr>
          <a:lstStyle/>
          <a:p>
            <a:pPr marL="0" indent="0">
              <a:buNone/>
            </a:pPr>
            <a:r>
              <a:rPr lang="zh-CN" altLang="en-US" sz="3200">
                <a:solidFill>
                  <a:schemeClr val="tx1"/>
                </a:solidFill>
              </a:rPr>
              <a:t>精选习题，习题来源建议：</a:t>
            </a:r>
            <a:endParaRPr lang="zh-CN" altLang="en-US"/>
          </a:p>
          <a:p>
            <a:pPr marL="0" indent="0">
              <a:buNone/>
            </a:pPr>
            <a:r>
              <a:rPr lang="zh-CN" altLang="en-US">
                <a:solidFill>
                  <a:srgbClr val="FF0000"/>
                </a:solidFill>
              </a:rPr>
              <a:t>四川</a:t>
            </a:r>
            <a:r>
              <a:rPr lang="en-US" altLang="zh-CN">
                <a:solidFill>
                  <a:srgbClr val="FF0000"/>
                </a:solidFill>
              </a:rPr>
              <a:t>2021.2022.2023</a:t>
            </a:r>
            <a:r>
              <a:rPr lang="zh-CN" altLang="en-US">
                <a:solidFill>
                  <a:srgbClr val="FF0000"/>
                </a:solidFill>
              </a:rPr>
              <a:t>年学考题（基本题型熟悉）</a:t>
            </a:r>
            <a:endParaRPr lang="zh-CN" altLang="en-US">
              <a:solidFill>
                <a:srgbClr val="FF0000"/>
              </a:solidFill>
            </a:endParaRPr>
          </a:p>
          <a:p>
            <a:pPr marL="0" indent="0">
              <a:buNone/>
            </a:pPr>
            <a:r>
              <a:rPr lang="zh-CN" altLang="en-US">
                <a:solidFill>
                  <a:srgbClr val="FF0000"/>
                </a:solidFill>
              </a:rPr>
              <a:t>北京</a:t>
            </a:r>
            <a:r>
              <a:rPr lang="en-US" altLang="zh-CN">
                <a:solidFill>
                  <a:srgbClr val="FF0000"/>
                </a:solidFill>
              </a:rPr>
              <a:t>2021.2022</a:t>
            </a:r>
            <a:r>
              <a:rPr lang="zh-CN" altLang="en-US">
                <a:solidFill>
                  <a:srgbClr val="FF0000"/>
                </a:solidFill>
              </a:rPr>
              <a:t>。</a:t>
            </a:r>
            <a:r>
              <a:rPr lang="en-US" altLang="zh-CN">
                <a:solidFill>
                  <a:srgbClr val="FF0000"/>
                </a:solidFill>
              </a:rPr>
              <a:t>2023</a:t>
            </a:r>
            <a:r>
              <a:rPr lang="zh-CN" altLang="en-US">
                <a:solidFill>
                  <a:srgbClr val="FF0000"/>
                </a:solidFill>
              </a:rPr>
              <a:t>学考题</a:t>
            </a:r>
            <a:r>
              <a:rPr lang="zh-CN" altLang="en-US"/>
              <a:t>（体会情境创设）</a:t>
            </a:r>
            <a:endParaRPr lang="zh-CN" altLang="en-US"/>
          </a:p>
          <a:p>
            <a:pPr marL="0" indent="0">
              <a:buNone/>
            </a:pPr>
            <a:r>
              <a:rPr lang="zh-CN" altLang="en-US"/>
              <a:t>海南、湖南卷有时间也可以练习（题目难度和质量有保证）</a:t>
            </a:r>
            <a:endParaRPr lang="zh-CN" altLang="en-US"/>
          </a:p>
        </p:txBody>
      </p:sp>
      <p:sp>
        <p:nvSpPr>
          <p:cNvPr id="4" name="内容占位符 2"/>
          <p:cNvSpPr>
            <a:spLocks noGrp="1"/>
          </p:cNvSpPr>
          <p:nvPr/>
        </p:nvSpPr>
        <p:spPr>
          <a:xfrm>
            <a:off x="393700" y="3851275"/>
            <a:ext cx="11163935" cy="1301750"/>
          </a:xfrm>
          <a:prstGeom prst="rect">
            <a:avLst/>
          </a:prstGeom>
        </p:spPr>
        <p:txBody>
          <a:bodyPr vert="horz" lIns="91440" tIns="45720" rIns="91440" bIns="45720" rtlCol="0"/>
          <a:lstStyle>
            <a:lvl1pPr marL="228600" indent="-228600" algn="l" defTabSz="913765" rtl="0" eaLnBrk="1" latinLnBrk="0" hangingPunct="1">
              <a:lnSpc>
                <a:spcPct val="120000"/>
              </a:lnSpc>
              <a:spcBef>
                <a:spcPts val="1000"/>
              </a:spcBef>
              <a:buFont typeface="Arial" panose="020B0604020202020204" pitchFamily="34" charset="0"/>
              <a:buChar char="•"/>
              <a:defRPr sz="2400" kern="1200">
                <a:solidFill>
                  <a:schemeClr val="accent3"/>
                </a:solidFill>
                <a:latin typeface="+mn-lt"/>
                <a:ea typeface="+mn-ea"/>
                <a:cs typeface="+mn-cs"/>
              </a:defRPr>
            </a:lvl1pPr>
            <a:lvl2pPr marL="685800" indent="-228600" algn="l" defTabSz="913765" rtl="0" eaLnBrk="1" latinLnBrk="0" hangingPunct="1">
              <a:lnSpc>
                <a:spcPct val="120000"/>
              </a:lnSpc>
              <a:spcBef>
                <a:spcPts val="500"/>
              </a:spcBef>
              <a:buFont typeface="Arial" panose="020B0604020202020204" pitchFamily="34" charset="0"/>
              <a:buChar char="•"/>
              <a:defRPr sz="2000" kern="1200">
                <a:solidFill>
                  <a:schemeClr val="accent3"/>
                </a:solidFill>
                <a:latin typeface="+mn-lt"/>
                <a:ea typeface="+mn-ea"/>
                <a:cs typeface="+mn-cs"/>
              </a:defRPr>
            </a:lvl2pPr>
            <a:lvl3pPr marL="11423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3pPr>
            <a:lvl4pPr marL="15995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6765" indent="-228600" algn="l" defTabSz="913765" rtl="0" eaLnBrk="1" latinLnBrk="0" hangingPunct="1">
              <a:lnSpc>
                <a:spcPct val="120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39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a:solidFill>
                  <a:schemeClr val="tx1"/>
                </a:solidFill>
              </a:rPr>
              <a:t>习题选择建议：</a:t>
            </a:r>
            <a:endParaRPr lang="zh-CN" altLang="en-US" sz="3200">
              <a:solidFill>
                <a:schemeClr val="tx1"/>
              </a:solidFill>
            </a:endParaRPr>
          </a:p>
          <a:p>
            <a:pPr marL="0" indent="0">
              <a:buNone/>
            </a:pPr>
            <a:r>
              <a:rPr lang="zh-CN" altLang="en-US">
                <a:solidFill>
                  <a:srgbClr val="FF0000"/>
                </a:solidFill>
              </a:rPr>
              <a:t>材料呈现和设问考查尽量形式全面，各类题基本思路和方法要具备。</a:t>
            </a:r>
            <a:endParaRPr lang="zh-CN" altLang="en-US">
              <a:solidFill>
                <a:srgbClr val="FF0000"/>
              </a:solidFill>
            </a:endParaRPr>
          </a:p>
          <a:p>
            <a:pPr marL="0" indent="0">
              <a:buNone/>
            </a:pPr>
            <a:r>
              <a:rPr lang="zh-CN" altLang="en-US">
                <a:solidFill>
                  <a:srgbClr val="FF0000"/>
                </a:solidFill>
              </a:rPr>
              <a:t>概括类、背景类、影响类、历史认识类、</a:t>
            </a:r>
            <a:r>
              <a:rPr lang="zh-CN" altLang="en-US">
                <a:solidFill>
                  <a:srgbClr val="FF0000"/>
                </a:solidFill>
                <a:sym typeface="+mn-ea"/>
              </a:rPr>
              <a:t>史学方法类</a:t>
            </a:r>
            <a:r>
              <a:rPr lang="zh-CN" altLang="en-US">
                <a:solidFill>
                  <a:srgbClr val="FF0000"/>
                </a:solidFill>
              </a:rPr>
              <a:t>；</a:t>
            </a:r>
            <a:endParaRPr lang="zh-CN" altLang="en-US">
              <a:solidFill>
                <a:srgbClr val="FF0000"/>
              </a:solidFill>
            </a:endParaRPr>
          </a:p>
          <a:p>
            <a:pPr marL="0" indent="0">
              <a:buNone/>
            </a:pPr>
            <a:r>
              <a:rPr lang="zh-CN" altLang="en-US">
                <a:solidFill>
                  <a:srgbClr val="FF0000"/>
                </a:solidFill>
              </a:rPr>
              <a:t>文献类、图片类、漫画类、数据图表类、时间轴等；</a:t>
            </a:r>
            <a:endParaRPr lang="zh-CN" altLang="en-US">
              <a:solidFill>
                <a:srgbClr val="FF0000"/>
              </a:solidFill>
            </a:endParaRPr>
          </a:p>
        </p:txBody>
      </p:sp>
      <p:sp>
        <p:nvSpPr>
          <p:cNvPr id="106" name="文本框 105"/>
          <p:cNvSpPr txBox="1"/>
          <p:nvPr/>
        </p:nvSpPr>
        <p:spPr>
          <a:xfrm>
            <a:off x="5581015" y="1426845"/>
            <a:ext cx="6070600" cy="706755"/>
          </a:xfrm>
          <a:prstGeom prst="rect">
            <a:avLst/>
          </a:prstGeom>
          <a:solidFill>
            <a:srgbClr val="FFFF00"/>
          </a:solidFill>
          <a:ln w="9525">
            <a:noFill/>
          </a:ln>
        </p:spPr>
        <p:txBody>
          <a:bodyPr wrap="square">
            <a:spAutoFit/>
          </a:bodyPr>
          <a:lstStyle/>
          <a:p>
            <a:pPr indent="0"/>
            <a:r>
              <a:rPr lang="zh-CN" altLang="en-US" sz="4000" b="0" dirty="0">
                <a:solidFill>
                  <a:schemeClr val="tx1"/>
                </a:solidFill>
              </a:rPr>
              <a:t>突</a:t>
            </a:r>
            <a:r>
              <a:rPr lang="zh-CN" altLang="en-US" sz="2800" b="0" dirty="0">
                <a:solidFill>
                  <a:schemeClr val="tx1"/>
                </a:solidFill>
              </a:rPr>
              <a:t>出解题的基本技术和考试经验总结</a:t>
            </a:r>
            <a:endParaRPr lang="zh-CN" altLang="en-US" sz="2800" b="0" dirty="0">
              <a:solidFill>
                <a:schemeClr val="tx1"/>
              </a:solidFill>
            </a:endParaRPr>
          </a:p>
        </p:txBody>
      </p:sp>
      <p:pic>
        <p:nvPicPr>
          <p:cNvPr id="5" name="图片 4" descr="徽标_副本"/>
          <p:cNvPicPr>
            <a:picLocks noChangeAspect="1"/>
          </p:cNvPicPr>
          <p:nvPr>
            <p:custDataLst>
              <p:tags r:id="rId1"/>
            </p:custDataLst>
          </p:nvPr>
        </p:nvPicPr>
        <p:blipFill>
          <a:blip r:embed="rId2">
            <a:alphaModFix amt="7000"/>
          </a:blip>
          <a:stretch>
            <a:fillRect/>
          </a:stretch>
        </p:blipFill>
        <p:spPr>
          <a:xfrm>
            <a:off x="2877185" y="-180340"/>
            <a:ext cx="7058025" cy="687070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blinds(horizontal)">
                                      <p:cBhvr>
                                        <p:cTn id="32"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106" grpId="0" bldLvl="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2613660" y="868680"/>
            <a:ext cx="5662295" cy="5426710"/>
          </a:xfrm>
          <a:prstGeom prst="rect">
            <a:avLst/>
          </a:prstGeom>
        </p:spPr>
      </p:pic>
    </p:spTree>
    <p:custDataLst>
      <p:tags r:id="rId2"/>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89255" y="358140"/>
            <a:ext cx="11413490" cy="5772150"/>
          </a:xfrm>
          <a:prstGeom prst="rect">
            <a:avLst/>
          </a:prstGeom>
        </p:spPr>
      </p:pic>
      <p:sp>
        <p:nvSpPr>
          <p:cNvPr id="3" name="矩形 2"/>
          <p:cNvSpPr/>
          <p:nvPr>
            <p:custDataLst>
              <p:tags r:id="rId2"/>
            </p:custDataLst>
          </p:nvPr>
        </p:nvSpPr>
        <p:spPr>
          <a:xfrm>
            <a:off x="581025" y="503555"/>
            <a:ext cx="11029950" cy="11296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custDataLst>
              <p:tags r:id="rId3"/>
            </p:custDataLst>
          </p:nvPr>
        </p:nvSpPr>
        <p:spPr>
          <a:xfrm>
            <a:off x="581025" y="1699895"/>
            <a:ext cx="11029950" cy="44310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495300" y="454025"/>
            <a:ext cx="10628630" cy="5950585"/>
          </a:xfrm>
          <a:prstGeom prst="rect">
            <a:avLst/>
          </a:prstGeom>
        </p:spPr>
      </p:pic>
      <p:sp>
        <p:nvSpPr>
          <p:cNvPr id="3" name="矩形 2"/>
          <p:cNvSpPr/>
          <p:nvPr>
            <p:custDataLst>
              <p:tags r:id="rId2"/>
            </p:custDataLst>
          </p:nvPr>
        </p:nvSpPr>
        <p:spPr>
          <a:xfrm>
            <a:off x="414655" y="365125"/>
            <a:ext cx="11029950" cy="60401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0699115" y="1551305"/>
            <a:ext cx="560070" cy="3523615"/>
          </a:xfrm>
          <a:prstGeom prst="rect">
            <a:avLst/>
          </a:prstGeom>
          <a:solidFill>
            <a:srgbClr val="FFFF00"/>
          </a:solidFill>
        </p:spPr>
        <p:txBody>
          <a:bodyPr wrap="square" rtlCol="0">
            <a:noAutofit/>
          </a:bodyPr>
          <a:p>
            <a:r>
              <a:rPr lang="zh-CN" altLang="en-US" sz="2800" b="1">
                <a:solidFill>
                  <a:schemeClr val="tx1"/>
                </a:solidFill>
              </a:rPr>
              <a:t>精选试题精心整合</a:t>
            </a:r>
            <a:endParaRPr lang="zh-CN" altLang="en-US" sz="2800" b="1">
              <a:solidFill>
                <a:schemeClr val="tx1"/>
              </a:solidFill>
            </a:endParaRPr>
          </a:p>
          <a:p>
            <a:endParaRPr lang="zh-CN" altLang="en-US" sz="2800" b="1">
              <a:solidFill>
                <a:schemeClr val="tx1"/>
              </a:solidFill>
            </a:endParaRPr>
          </a:p>
          <a:p>
            <a:endParaRPr lang="zh-CN" altLang="en-US" sz="2800" b="1">
              <a:solidFill>
                <a:schemeClr val="tx1"/>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351790" y="548005"/>
            <a:ext cx="11548745" cy="3364865"/>
          </a:xfrm>
          <a:prstGeom prst="rect">
            <a:avLst/>
          </a:prstGeom>
        </p:spPr>
      </p:pic>
      <p:sp>
        <p:nvSpPr>
          <p:cNvPr id="5" name="文本框 4"/>
          <p:cNvSpPr txBox="1"/>
          <p:nvPr/>
        </p:nvSpPr>
        <p:spPr>
          <a:xfrm>
            <a:off x="2508250" y="3912870"/>
            <a:ext cx="3387725" cy="562610"/>
          </a:xfrm>
          <a:prstGeom prst="rect">
            <a:avLst/>
          </a:prstGeom>
          <a:solidFill>
            <a:srgbClr val="FFFF00"/>
          </a:solidFill>
        </p:spPr>
        <p:txBody>
          <a:bodyPr wrap="square" rtlCol="0">
            <a:noAutofit/>
          </a:bodyPr>
          <a:p>
            <a:r>
              <a:rPr lang="zh-CN" altLang="en-US" sz="2800" b="1">
                <a:solidFill>
                  <a:schemeClr val="tx1"/>
                </a:solidFill>
              </a:rPr>
              <a:t>适当动手</a:t>
            </a:r>
            <a:r>
              <a:rPr lang="en-US" altLang="zh-CN" sz="2800" b="1">
                <a:solidFill>
                  <a:schemeClr val="tx1"/>
                </a:solidFill>
              </a:rPr>
              <a:t>   </a:t>
            </a:r>
            <a:r>
              <a:rPr lang="zh-CN" altLang="en-US" sz="2800" b="1">
                <a:solidFill>
                  <a:schemeClr val="tx1"/>
                </a:solidFill>
              </a:rPr>
              <a:t>落实主干</a:t>
            </a:r>
            <a:endParaRPr lang="zh-CN" altLang="en-US" sz="2800" b="1">
              <a:solidFill>
                <a:schemeClr val="tx1"/>
              </a:solidFill>
            </a:endParaRPr>
          </a:p>
          <a:p>
            <a:endParaRPr lang="zh-CN" altLang="en-US" sz="2800" b="1">
              <a:solidFill>
                <a:schemeClr val="tx1"/>
              </a:solidFill>
            </a:endParaRPr>
          </a:p>
          <a:p>
            <a:endParaRPr lang="zh-CN" altLang="en-US" sz="2800" b="1">
              <a:solidFill>
                <a:schemeClr val="tx1"/>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（一）考了什么</a:t>
            </a:r>
            <a:endParaRPr lang="en-US" altLang="zh-CN"/>
          </a:p>
        </p:txBody>
      </p:sp>
      <p:sp>
        <p:nvSpPr>
          <p:cNvPr id="3" name="内容占位符 2"/>
          <p:cNvSpPr>
            <a:spLocks noGrp="1"/>
          </p:cNvSpPr>
          <p:nvPr>
            <p:ph idx="1"/>
          </p:nvPr>
        </p:nvSpPr>
        <p:spPr>
          <a:xfrm>
            <a:off x="498475" y="1758315"/>
            <a:ext cx="11528425" cy="2284095"/>
          </a:xfrm>
        </p:spPr>
        <p:txBody>
          <a:bodyPr/>
          <a:lstStyle/>
          <a:p>
            <a:pPr marL="0" indent="0">
              <a:buNone/>
            </a:pPr>
            <a:r>
              <a:rPr lang="zh-CN" altLang="en-US" sz="4400"/>
              <a:t>考查时空阶段分析：中外比例，古近现比例</a:t>
            </a:r>
            <a:endParaRPr lang="zh-CN" altLang="en-US" sz="4400"/>
          </a:p>
          <a:p>
            <a:pPr marL="0" indent="0">
              <a:buNone/>
            </a:pPr>
            <a:endParaRPr lang="zh-CN" altLang="en-US" sz="4400">
              <a:sym typeface="+mn-ea"/>
            </a:endParaRPr>
          </a:p>
        </p:txBody>
      </p:sp>
      <p:pic>
        <p:nvPicPr>
          <p:cNvPr id="4" name="图片 3" descr="徽标_副本"/>
          <p:cNvPicPr>
            <a:picLocks noChangeAspect="1"/>
          </p:cNvPicPr>
          <p:nvPr>
            <p:custDataLst>
              <p:tags r:id="rId1"/>
            </p:custDataLst>
          </p:nvPr>
        </p:nvPicPr>
        <p:blipFill>
          <a:blip r:embed="rId2">
            <a:alphaModFix amt="7000"/>
          </a:blip>
          <a:stretch>
            <a:fillRect/>
          </a:stretch>
        </p:blipFill>
        <p:spPr>
          <a:xfrm>
            <a:off x="2877185" y="-180340"/>
            <a:ext cx="7058025" cy="6870700"/>
          </a:xfrm>
          <a:prstGeom prst="rect">
            <a:avLst/>
          </a:prstGeom>
        </p:spPr>
      </p:pic>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493395" y="595630"/>
            <a:ext cx="10945495" cy="5720715"/>
          </a:xfrm>
          <a:prstGeom prst="rect">
            <a:avLst/>
          </a:prstGeom>
        </p:spPr>
      </p:pic>
    </p:spTree>
    <p:custDataLst>
      <p:tags r:id="rId2"/>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556895" y="365125"/>
            <a:ext cx="10797540" cy="6111240"/>
          </a:xfrm>
          <a:prstGeom prst="rect">
            <a:avLst/>
          </a:prstGeom>
        </p:spPr>
      </p:pic>
      <p:sp>
        <p:nvSpPr>
          <p:cNvPr id="5" name="文本框 4"/>
          <p:cNvSpPr txBox="1"/>
          <p:nvPr>
            <p:custDataLst>
              <p:tags r:id="rId2"/>
            </p:custDataLst>
          </p:nvPr>
        </p:nvSpPr>
        <p:spPr>
          <a:xfrm>
            <a:off x="72390" y="1691005"/>
            <a:ext cx="638810" cy="3938905"/>
          </a:xfrm>
          <a:prstGeom prst="rect">
            <a:avLst/>
          </a:prstGeom>
          <a:solidFill>
            <a:srgbClr val="FFFF00"/>
          </a:solidFill>
        </p:spPr>
        <p:txBody>
          <a:bodyPr wrap="square" rtlCol="0">
            <a:noAutofit/>
          </a:bodyPr>
          <a:p>
            <a:r>
              <a:rPr lang="zh-CN" sz="2800" b="1">
                <a:solidFill>
                  <a:schemeClr val="tx1"/>
                </a:solidFill>
              </a:rPr>
              <a:t>分主题按时序有重点</a:t>
            </a:r>
            <a:endParaRPr lang="zh-CN" altLang="en-US" sz="2800" b="1">
              <a:solidFill>
                <a:schemeClr val="tx1"/>
              </a:solidFill>
            </a:endParaRPr>
          </a:p>
          <a:p>
            <a:endParaRPr lang="zh-CN" altLang="en-US" sz="2800" b="1">
              <a:solidFill>
                <a:schemeClr val="tx1"/>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223520" y="365125"/>
            <a:ext cx="11570970" cy="5876290"/>
          </a:xfrm>
          <a:prstGeom prst="rect">
            <a:avLst/>
          </a:prstGeom>
        </p:spPr>
      </p:pic>
    </p:spTree>
    <p:custDataLst>
      <p:tags r:id="rId2"/>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55600" y="831215"/>
            <a:ext cx="11353800" cy="922655"/>
          </a:xfrm>
          <a:prstGeom prst="rect">
            <a:avLst/>
          </a:prstGeom>
          <a:noFill/>
          <a:ln w="9525">
            <a:noFill/>
          </a:ln>
        </p:spPr>
        <p:txBody>
          <a:bodyPr>
            <a:noAutofit/>
          </a:bodyPr>
          <a:lstStyle/>
          <a:p>
            <a:pPr algn="l" defTabSz="913765">
              <a:lnSpc>
                <a:spcPct val="120000"/>
              </a:lnSpc>
              <a:spcBef>
                <a:spcPts val="1000"/>
              </a:spcBef>
              <a:buClrTx/>
              <a:buSzTx/>
              <a:buNone/>
            </a:pPr>
            <a:r>
              <a:rPr lang="zh-CN" altLang="en-US" sz="3200" b="0">
                <a:solidFill>
                  <a:schemeClr val="accent3"/>
                </a:solidFill>
              </a:rPr>
              <a:t>（</a:t>
            </a:r>
            <a:r>
              <a:rPr lang="zh-CN" altLang="en-US" sz="3200">
                <a:solidFill>
                  <a:schemeClr val="accent3"/>
                </a:solidFill>
                <a:sym typeface="+mn-ea"/>
              </a:rPr>
              <a:t>四川2022</a:t>
            </a:r>
            <a:r>
              <a:rPr lang="zh-CN" altLang="en-US" sz="3200" b="0">
                <a:solidFill>
                  <a:schemeClr val="accent3"/>
                </a:solidFill>
              </a:rPr>
              <a:t>）21．1995年世界贸易组织建立，标志着世界贸易进一步走向规范化。世界贸易组织的图标是（   ）</a:t>
            </a:r>
            <a:endParaRPr lang="zh-CN" altLang="en-US" sz="3200" b="0">
              <a:solidFill>
                <a:schemeClr val="accent3"/>
              </a:solidFill>
            </a:endParaRPr>
          </a:p>
        </p:txBody>
      </p:sp>
      <p:pic>
        <p:nvPicPr>
          <p:cNvPr id="4" name="图片 3"/>
          <p:cNvPicPr/>
          <p:nvPr/>
        </p:nvPicPr>
        <p:blipFill>
          <a:blip r:embed="rId1"/>
          <a:stretch>
            <a:fillRect/>
          </a:stretch>
        </p:blipFill>
        <p:spPr>
          <a:xfrm>
            <a:off x="482600" y="2420620"/>
            <a:ext cx="2349500" cy="2025015"/>
          </a:xfrm>
          <a:prstGeom prst="rect">
            <a:avLst/>
          </a:prstGeom>
          <a:noFill/>
          <a:ln w="9525">
            <a:noFill/>
          </a:ln>
        </p:spPr>
      </p:pic>
      <p:sp>
        <p:nvSpPr>
          <p:cNvPr id="101" name="文本框 100"/>
          <p:cNvSpPr txBox="1"/>
          <p:nvPr/>
        </p:nvSpPr>
        <p:spPr>
          <a:xfrm>
            <a:off x="3556000" y="1753870"/>
            <a:ext cx="5080000" cy="368300"/>
          </a:xfrm>
          <a:prstGeom prst="rect">
            <a:avLst/>
          </a:prstGeom>
          <a:noFill/>
          <a:ln w="9525">
            <a:noFill/>
          </a:ln>
        </p:spPr>
        <p:txBody>
          <a:bodyPr>
            <a:spAutoFit/>
          </a:bodyPr>
          <a:lstStyle/>
          <a:p>
            <a:pPr indent="0"/>
            <a:r>
              <a:rPr lang="en-US" b="0">
                <a:latin typeface="黑体" panose="02010609060101010101" charset="-122"/>
                <a:ea typeface="黑体" panose="02010609060101010101" charset="-122"/>
              </a:rPr>
              <a:t>	</a:t>
            </a:r>
            <a:endParaRPr lang="en-US" altLang="en-US" b="0">
              <a:latin typeface="黑体" panose="02010609060101010101" charset="-122"/>
              <a:ea typeface="黑体" panose="02010609060101010101" charset="-122"/>
            </a:endParaRPr>
          </a:p>
        </p:txBody>
      </p:sp>
      <p:pic>
        <p:nvPicPr>
          <p:cNvPr id="5" name="图片 4"/>
          <p:cNvPicPr/>
          <p:nvPr/>
        </p:nvPicPr>
        <p:blipFill>
          <a:blip r:embed="rId2"/>
          <a:stretch>
            <a:fillRect/>
          </a:stretch>
        </p:blipFill>
        <p:spPr>
          <a:xfrm>
            <a:off x="3708400" y="2454910"/>
            <a:ext cx="1987550" cy="1990725"/>
          </a:xfrm>
          <a:prstGeom prst="rect">
            <a:avLst/>
          </a:prstGeom>
          <a:noFill/>
          <a:ln w="9525">
            <a:noFill/>
          </a:ln>
        </p:spPr>
      </p:pic>
      <p:pic>
        <p:nvPicPr>
          <p:cNvPr id="6" name="图片 5"/>
          <p:cNvPicPr/>
          <p:nvPr/>
        </p:nvPicPr>
        <p:blipFill>
          <a:blip r:embed="rId3"/>
          <a:stretch>
            <a:fillRect/>
          </a:stretch>
        </p:blipFill>
        <p:spPr>
          <a:xfrm>
            <a:off x="6089650" y="2452370"/>
            <a:ext cx="2158365" cy="1911350"/>
          </a:xfrm>
          <a:prstGeom prst="rect">
            <a:avLst/>
          </a:prstGeom>
          <a:noFill/>
          <a:ln w="9525">
            <a:noFill/>
          </a:ln>
        </p:spPr>
      </p:pic>
      <p:pic>
        <p:nvPicPr>
          <p:cNvPr id="7" name="图片 6"/>
          <p:cNvPicPr/>
          <p:nvPr/>
        </p:nvPicPr>
        <p:blipFill>
          <a:blip r:embed="rId4"/>
          <a:stretch>
            <a:fillRect/>
          </a:stretch>
        </p:blipFill>
        <p:spPr>
          <a:xfrm>
            <a:off x="8641715" y="2499360"/>
            <a:ext cx="1816100" cy="1864995"/>
          </a:xfrm>
          <a:prstGeom prst="rect">
            <a:avLst/>
          </a:prstGeom>
          <a:noFill/>
          <a:ln w="9525">
            <a:noFill/>
          </a:ln>
        </p:spPr>
      </p:pic>
      <p:sp>
        <p:nvSpPr>
          <p:cNvPr id="8" name="文本框 7"/>
          <p:cNvSpPr txBox="1"/>
          <p:nvPr/>
        </p:nvSpPr>
        <p:spPr>
          <a:xfrm>
            <a:off x="355600" y="4693920"/>
            <a:ext cx="10731500" cy="328930"/>
          </a:xfrm>
          <a:prstGeom prst="rect">
            <a:avLst/>
          </a:prstGeom>
          <a:noFill/>
        </p:spPr>
        <p:txBody>
          <a:bodyPr wrap="square" rtlCol="0">
            <a:noAutofit/>
          </a:bodyPr>
          <a:lstStyle/>
          <a:p>
            <a:r>
              <a:rPr lang="en-US" altLang="zh-CN" sz="2800">
                <a:latin typeface="黑体" panose="02010609060101010101" charset="-122"/>
                <a:ea typeface="黑体" panose="02010609060101010101" charset="-122"/>
              </a:rPr>
              <a:t>      A                  B          C                D</a:t>
            </a:r>
            <a:endParaRPr lang="en-US" altLang="zh-CN" sz="2800">
              <a:latin typeface="黑体" panose="02010609060101010101" charset="-122"/>
              <a:ea typeface="黑体" panose="02010609060101010101" charset="-122"/>
            </a:endParaRPr>
          </a:p>
        </p:txBody>
      </p:sp>
      <p:sp>
        <p:nvSpPr>
          <p:cNvPr id="106" name="文本框 105"/>
          <p:cNvSpPr txBox="1"/>
          <p:nvPr>
            <p:custDataLst>
              <p:tags r:id="rId5"/>
            </p:custDataLst>
          </p:nvPr>
        </p:nvSpPr>
        <p:spPr>
          <a:xfrm>
            <a:off x="355600" y="5271135"/>
            <a:ext cx="11341100" cy="583565"/>
          </a:xfrm>
          <a:prstGeom prst="rect">
            <a:avLst/>
          </a:prstGeom>
          <a:noFill/>
          <a:ln w="9525">
            <a:noFill/>
          </a:ln>
        </p:spPr>
        <p:txBody>
          <a:bodyPr wrap="square">
            <a:spAutoFit/>
          </a:bodyPr>
          <a:lstStyle/>
          <a:p>
            <a:pPr indent="0"/>
            <a:r>
              <a:rPr lang="zh-CN" altLang="en-US" sz="3200" b="1" dirty="0">
                <a:solidFill>
                  <a:srgbClr val="FF0000"/>
                </a:solidFill>
              </a:rPr>
              <a:t>每一类考查方式和设问方式都尽量给学生讲解一下基本方法。</a:t>
            </a:r>
            <a:endParaRPr lang="zh-CN" altLang="en-US" sz="3200" b="1" dirty="0">
              <a:solidFill>
                <a:srgbClr val="FF0000"/>
              </a:solidFill>
            </a:endParaRPr>
          </a:p>
        </p:txBody>
      </p:sp>
      <p:sp>
        <p:nvSpPr>
          <p:cNvPr id="2" name="文本框 1"/>
          <p:cNvSpPr txBox="1"/>
          <p:nvPr/>
        </p:nvSpPr>
        <p:spPr>
          <a:xfrm>
            <a:off x="10159365" y="1986280"/>
            <a:ext cx="1537335" cy="583565"/>
          </a:xfrm>
          <a:prstGeom prst="rect">
            <a:avLst/>
          </a:prstGeom>
          <a:noFill/>
        </p:spPr>
        <p:txBody>
          <a:bodyPr wrap="square" rtlCol="0" anchor="t">
            <a:spAutoFit/>
          </a:bodyPr>
          <a:p>
            <a:pPr indent="0"/>
            <a:r>
              <a:rPr lang="zh-CN" altLang="en-US" sz="3200" b="1" dirty="0">
                <a:solidFill>
                  <a:srgbClr val="FF0000"/>
                </a:solidFill>
                <a:sym typeface="+mn-ea"/>
              </a:rPr>
              <a:t>图片类</a:t>
            </a:r>
            <a:endParaRPr lang="zh-CN" altLang="en-US" sz="3200" b="1" dirty="0">
              <a:solidFill>
                <a:srgbClr val="FF0000"/>
              </a:solidFill>
              <a:sym typeface="+mn-ea"/>
            </a:endParaRPr>
          </a:p>
        </p:txBody>
      </p:sp>
      <p:pic>
        <p:nvPicPr>
          <p:cNvPr id="3" name="图片 2" descr="徽标_副本"/>
          <p:cNvPicPr>
            <a:picLocks noChangeAspect="1"/>
          </p:cNvPicPr>
          <p:nvPr>
            <p:custDataLst>
              <p:tags r:id="rId6"/>
            </p:custDataLst>
          </p:nvPr>
        </p:nvPicPr>
        <p:blipFill>
          <a:blip r:embed="rId7">
            <a:alphaModFix amt="7000"/>
          </a:blip>
          <a:stretch>
            <a:fillRect/>
          </a:stretch>
        </p:blipFill>
        <p:spPr>
          <a:xfrm>
            <a:off x="2877185" y="-180340"/>
            <a:ext cx="7058025" cy="6870700"/>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linds(horizontal)">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文本框 103"/>
          <p:cNvSpPr txBox="1"/>
          <p:nvPr/>
        </p:nvSpPr>
        <p:spPr>
          <a:xfrm>
            <a:off x="120650" y="565785"/>
            <a:ext cx="11950700" cy="5713095"/>
          </a:xfrm>
          <a:prstGeom prst="rect">
            <a:avLst/>
          </a:prstGeom>
          <a:noFill/>
          <a:ln w="9525">
            <a:noFill/>
          </a:ln>
        </p:spPr>
        <p:txBody>
          <a:bodyPr wrap="square">
            <a:spAutoFit/>
          </a:bodyPr>
          <a:lstStyle/>
          <a:p>
            <a:pPr algn="l" defTabSz="913765">
              <a:lnSpc>
                <a:spcPct val="120000"/>
              </a:lnSpc>
              <a:spcBef>
                <a:spcPts val="1000"/>
              </a:spcBef>
              <a:buClrTx/>
              <a:buSzTx/>
              <a:buNone/>
            </a:pPr>
            <a:r>
              <a:rPr lang="zh-CN" altLang="en-US" sz="3200" b="0">
                <a:solidFill>
                  <a:schemeClr val="accent3"/>
                </a:solidFill>
              </a:rPr>
              <a:t>（山东2022）16．下图为某帝国的疆域图。该帝国是（   ）</a:t>
            </a:r>
            <a:endParaRPr lang="zh-CN" altLang="en-US" sz="3200" b="0">
              <a:solidFill>
                <a:schemeClr val="accent3"/>
              </a:solidFill>
            </a:endParaRPr>
          </a:p>
          <a:p>
            <a:pPr algn="l" defTabSz="913765">
              <a:lnSpc>
                <a:spcPct val="120000"/>
              </a:lnSpc>
              <a:spcBef>
                <a:spcPts val="1000"/>
              </a:spcBef>
              <a:buClrTx/>
              <a:buSzTx/>
              <a:buNone/>
            </a:pPr>
            <a:endParaRPr lang="zh-CN" altLang="en-US" sz="3200" b="0">
              <a:solidFill>
                <a:schemeClr val="accent3"/>
              </a:solidFill>
            </a:endParaRPr>
          </a:p>
          <a:p>
            <a:pPr algn="l" defTabSz="913765">
              <a:lnSpc>
                <a:spcPct val="120000"/>
              </a:lnSpc>
              <a:spcBef>
                <a:spcPts val="1000"/>
              </a:spcBef>
              <a:buClrTx/>
              <a:buSzTx/>
              <a:buNone/>
            </a:pPr>
            <a:endParaRPr lang="zh-CN" altLang="en-US" sz="3200" b="0">
              <a:solidFill>
                <a:schemeClr val="accent3"/>
              </a:solidFill>
            </a:endParaRPr>
          </a:p>
          <a:p>
            <a:pPr algn="l" defTabSz="913765">
              <a:lnSpc>
                <a:spcPct val="120000"/>
              </a:lnSpc>
              <a:spcBef>
                <a:spcPts val="1000"/>
              </a:spcBef>
              <a:buClrTx/>
              <a:buSzTx/>
              <a:buNone/>
            </a:pPr>
            <a:endParaRPr lang="zh-CN" altLang="en-US" sz="3200" b="0">
              <a:solidFill>
                <a:schemeClr val="accent3"/>
              </a:solidFill>
            </a:endParaRPr>
          </a:p>
          <a:p>
            <a:pPr algn="l" defTabSz="913765">
              <a:lnSpc>
                <a:spcPct val="120000"/>
              </a:lnSpc>
              <a:spcBef>
                <a:spcPts val="1000"/>
              </a:spcBef>
              <a:buClrTx/>
              <a:buSzTx/>
              <a:buNone/>
            </a:pPr>
            <a:endParaRPr lang="zh-CN" altLang="en-US" sz="3200" b="0">
              <a:solidFill>
                <a:schemeClr val="accent3"/>
              </a:solidFill>
            </a:endParaRPr>
          </a:p>
          <a:p>
            <a:pPr algn="l" defTabSz="913765">
              <a:lnSpc>
                <a:spcPct val="120000"/>
              </a:lnSpc>
              <a:spcBef>
                <a:spcPts val="1000"/>
              </a:spcBef>
              <a:buClrTx/>
              <a:buSzTx/>
              <a:buNone/>
            </a:pPr>
            <a:endParaRPr lang="zh-CN" altLang="en-US" sz="3200" b="0">
              <a:solidFill>
                <a:schemeClr val="accent3"/>
              </a:solidFill>
            </a:endParaRPr>
          </a:p>
          <a:p>
            <a:pPr algn="l" defTabSz="913765">
              <a:lnSpc>
                <a:spcPct val="120000"/>
              </a:lnSpc>
              <a:spcBef>
                <a:spcPts val="1000"/>
              </a:spcBef>
              <a:buClrTx/>
              <a:buSzTx/>
              <a:buNone/>
            </a:pPr>
            <a:r>
              <a:rPr lang="zh-CN" altLang="en-US" sz="3200" b="0">
                <a:solidFill>
                  <a:schemeClr val="accent3"/>
                </a:solidFill>
              </a:rPr>
              <a:t>A．亚历山大帝国	    B．罗马帝国	</a:t>
            </a:r>
            <a:endParaRPr lang="zh-CN" altLang="en-US" sz="3200" b="0">
              <a:solidFill>
                <a:schemeClr val="accent3"/>
              </a:solidFill>
            </a:endParaRPr>
          </a:p>
          <a:p>
            <a:pPr algn="l" defTabSz="913765">
              <a:lnSpc>
                <a:spcPct val="120000"/>
              </a:lnSpc>
              <a:spcBef>
                <a:spcPts val="1000"/>
              </a:spcBef>
              <a:buClrTx/>
              <a:buSzTx/>
              <a:buNone/>
            </a:pPr>
            <a:r>
              <a:rPr lang="zh-CN" altLang="en-US" sz="3200" b="0">
                <a:solidFill>
                  <a:schemeClr val="accent3"/>
                </a:solidFill>
              </a:rPr>
              <a:t>C．阿拉伯帝国	</a:t>
            </a:r>
            <a:r>
              <a:rPr lang="en-US" altLang="zh-CN" sz="3200" b="0">
                <a:solidFill>
                  <a:schemeClr val="accent3"/>
                </a:solidFill>
              </a:rPr>
              <a:t>            </a:t>
            </a:r>
            <a:r>
              <a:rPr lang="zh-CN" altLang="en-US" sz="3200" b="0">
                <a:solidFill>
                  <a:schemeClr val="accent3"/>
                </a:solidFill>
              </a:rPr>
              <a:t>D．奥斯曼帝国</a:t>
            </a:r>
            <a:endParaRPr lang="zh-CN" altLang="en-US" sz="3200" b="0">
              <a:solidFill>
                <a:schemeClr val="accent3"/>
              </a:solidFill>
            </a:endParaRPr>
          </a:p>
        </p:txBody>
      </p:sp>
      <p:pic>
        <p:nvPicPr>
          <p:cNvPr id="100002" name="图片 100002"/>
          <p:cNvPicPr>
            <a:picLocks noChangeAspect="1"/>
          </p:cNvPicPr>
          <p:nvPr>
            <p:custDataLst>
              <p:tags r:id="rId1"/>
            </p:custDataLst>
          </p:nvPr>
        </p:nvPicPr>
        <p:blipFill>
          <a:blip r:embed="rId2"/>
          <a:stretch>
            <a:fillRect/>
          </a:stretch>
        </p:blipFill>
        <p:spPr>
          <a:xfrm>
            <a:off x="409575" y="1232535"/>
            <a:ext cx="8502015" cy="3511550"/>
          </a:xfrm>
          <a:prstGeom prst="rect">
            <a:avLst/>
          </a:prstGeom>
        </p:spPr>
      </p:pic>
      <p:sp>
        <p:nvSpPr>
          <p:cNvPr id="106" name="文本框 105"/>
          <p:cNvSpPr txBox="1"/>
          <p:nvPr>
            <p:custDataLst>
              <p:tags r:id="rId3"/>
            </p:custDataLst>
          </p:nvPr>
        </p:nvSpPr>
        <p:spPr>
          <a:xfrm>
            <a:off x="9536430" y="1703705"/>
            <a:ext cx="2534920" cy="583565"/>
          </a:xfrm>
          <a:prstGeom prst="rect">
            <a:avLst/>
          </a:prstGeom>
          <a:noFill/>
          <a:ln w="9525">
            <a:noFill/>
          </a:ln>
        </p:spPr>
        <p:txBody>
          <a:bodyPr wrap="square">
            <a:spAutoFit/>
          </a:bodyPr>
          <a:lstStyle/>
          <a:p>
            <a:pPr indent="0"/>
            <a:r>
              <a:rPr lang="zh-CN" altLang="en-US" sz="3200" b="1" dirty="0">
                <a:solidFill>
                  <a:srgbClr val="FF0000"/>
                </a:solidFill>
              </a:rPr>
              <a:t>地图类</a:t>
            </a:r>
            <a:endParaRPr lang="zh-CN" altLang="en-US" sz="3200" b="1" dirty="0">
              <a:solidFill>
                <a:srgbClr val="FF0000"/>
              </a:solidFill>
            </a:endParaRPr>
          </a:p>
        </p:txBody>
      </p:sp>
      <p:pic>
        <p:nvPicPr>
          <p:cNvPr id="5" name="图片 4"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linds(horizontal)">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文本框 104"/>
          <p:cNvSpPr txBox="1"/>
          <p:nvPr/>
        </p:nvSpPr>
        <p:spPr>
          <a:xfrm>
            <a:off x="-635" y="413385"/>
            <a:ext cx="12013565" cy="4892675"/>
          </a:xfrm>
          <a:prstGeom prst="rect">
            <a:avLst/>
          </a:prstGeom>
          <a:noFill/>
          <a:ln w="9525">
            <a:noFill/>
          </a:ln>
        </p:spPr>
        <p:txBody>
          <a:bodyPr wrap="square">
            <a:spAutoFit/>
          </a:bodyPr>
          <a:lstStyle/>
          <a:p>
            <a:pPr indent="0"/>
            <a:r>
              <a:rPr lang="zh-CN" altLang="en-US" sz="2400" b="0">
                <a:solidFill>
                  <a:schemeClr val="accent3"/>
                </a:solidFill>
              </a:rPr>
              <a:t>33．中西文化各具特色，文明在互鉴中发展。阅读材料，回答问题。</a:t>
            </a:r>
            <a:endParaRPr lang="zh-CN" altLang="en-US" sz="2400" b="0">
              <a:solidFill>
                <a:schemeClr val="accent3"/>
              </a:solidFill>
            </a:endParaRPr>
          </a:p>
          <a:p>
            <a:pPr indent="0"/>
            <a:r>
              <a:rPr lang="zh-CN" altLang="en-US" sz="2400" b="0">
                <a:solidFill>
                  <a:schemeClr val="accent3"/>
                </a:solidFill>
              </a:rPr>
              <a:t>      （四川</a:t>
            </a:r>
            <a:r>
              <a:rPr lang="en-US" altLang="zh-CN" sz="2400" b="0">
                <a:solidFill>
                  <a:schemeClr val="accent3"/>
                </a:solidFill>
              </a:rPr>
              <a:t>2023</a:t>
            </a:r>
            <a:r>
              <a:rPr lang="zh-CN" altLang="en-US" sz="2400" b="0">
                <a:solidFill>
                  <a:schemeClr val="accent3"/>
                </a:solidFill>
              </a:rPr>
              <a:t>） </a:t>
            </a:r>
            <a:r>
              <a:rPr lang="zh-CN" altLang="en-US" sz="2400" b="0">
                <a:solidFill>
                  <a:schemeClr val="tx1"/>
                </a:solidFill>
                <a:latin typeface="楷体" panose="02010609060101010101" charset="-122"/>
                <a:ea typeface="楷体" panose="02010609060101010101" charset="-122"/>
                <a:cs typeface="楷体" panose="02010609060101010101" charset="-122"/>
              </a:rPr>
              <a:t>材料一   以激烈的社会变革为时代背景，以崛起的士阶层为骨干，以兴旺的私学为基地，战国时期学术思想界出现了诸子并起、学派林立、相互驳难的空前繁荣景象，揭开了中华文化史上光彩夺目的篇章。</a:t>
            </a:r>
            <a:endParaRPr lang="zh-CN" altLang="en-US" sz="2400" b="0">
              <a:solidFill>
                <a:schemeClr val="tx1"/>
              </a:solidFill>
              <a:latin typeface="楷体" panose="02010609060101010101" charset="-122"/>
              <a:ea typeface="楷体" panose="02010609060101010101" charset="-122"/>
              <a:cs typeface="楷体" panose="02010609060101010101" charset="-122"/>
            </a:endParaRPr>
          </a:p>
          <a:p>
            <a:pPr indent="0"/>
            <a:r>
              <a:rPr lang="zh-CN" altLang="en-US" sz="2400" b="0">
                <a:solidFill>
                  <a:schemeClr val="tx1"/>
                </a:solidFill>
                <a:latin typeface="楷体" panose="02010609060101010101" charset="-122"/>
                <a:ea typeface="楷体" panose="02010609060101010101" charset="-122"/>
                <a:cs typeface="楷体" panose="02010609060101010101" charset="-122"/>
              </a:rPr>
              <a:t>                                      ——摘编自冯天瑜等《中华文化史》</a:t>
            </a:r>
            <a:endParaRPr lang="zh-CN" altLang="en-US" sz="2400" b="0">
              <a:solidFill>
                <a:schemeClr val="tx1"/>
              </a:solidFill>
              <a:latin typeface="楷体" panose="02010609060101010101" charset="-122"/>
              <a:ea typeface="楷体" panose="02010609060101010101" charset="-122"/>
              <a:cs typeface="楷体" panose="02010609060101010101" charset="-122"/>
            </a:endParaRPr>
          </a:p>
          <a:p>
            <a:pPr indent="0"/>
            <a:r>
              <a:rPr lang="zh-CN" altLang="en-US" sz="2400" b="0">
                <a:solidFill>
                  <a:schemeClr val="tx1"/>
                </a:solidFill>
                <a:latin typeface="楷体" panose="02010609060101010101" charset="-122"/>
                <a:ea typeface="楷体" panose="02010609060101010101" charset="-122"/>
                <a:cs typeface="楷体" panose="02010609060101010101" charset="-122"/>
              </a:rPr>
              <a:t>       材料二   人是一件多么了不起的杰作！在理性上多么高贵！在才能上多么无限！多么文雅的举动！在行为上多么像一个天使！在智慧上多么像一个天神！宇宙的精华！万物的灵长！</a:t>
            </a:r>
            <a:endParaRPr lang="zh-CN" altLang="en-US" sz="2400" b="0">
              <a:solidFill>
                <a:schemeClr val="tx1"/>
              </a:solidFill>
              <a:latin typeface="楷体" panose="02010609060101010101" charset="-122"/>
              <a:ea typeface="楷体" panose="02010609060101010101" charset="-122"/>
              <a:cs typeface="楷体" panose="02010609060101010101" charset="-122"/>
            </a:endParaRPr>
          </a:p>
          <a:p>
            <a:pPr indent="0"/>
            <a:r>
              <a:rPr lang="zh-CN" altLang="en-US" sz="2400" b="0">
                <a:solidFill>
                  <a:schemeClr val="tx1"/>
                </a:solidFill>
                <a:latin typeface="楷体" panose="02010609060101010101" charset="-122"/>
                <a:ea typeface="楷体" panose="02010609060101010101" charset="-122"/>
                <a:cs typeface="楷体" panose="02010609060101010101" charset="-122"/>
              </a:rPr>
              <a:t>                                      ——节选自莎士比亚《哈姆雷特》</a:t>
            </a:r>
            <a:endParaRPr lang="zh-CN" altLang="en-US" sz="2400" b="0">
              <a:solidFill>
                <a:schemeClr val="tx1"/>
              </a:solidFill>
              <a:latin typeface="楷体" panose="02010609060101010101" charset="-122"/>
              <a:ea typeface="楷体" panose="02010609060101010101" charset="-122"/>
              <a:cs typeface="楷体" panose="02010609060101010101" charset="-122"/>
            </a:endParaRPr>
          </a:p>
          <a:p>
            <a:pPr indent="0"/>
            <a:r>
              <a:rPr lang="zh-CN" altLang="en-US" sz="2400" b="0">
                <a:solidFill>
                  <a:schemeClr val="accent3"/>
                </a:solidFill>
              </a:rPr>
              <a:t>(1)根据材料一并结合所学知识，概括春秋战国时期出现百家争鸣的原因，并列举一位该时期的思想家。</a:t>
            </a:r>
            <a:endParaRPr lang="zh-CN" altLang="en-US" sz="2400" b="0">
              <a:solidFill>
                <a:schemeClr val="accent3"/>
              </a:solidFill>
            </a:endParaRPr>
          </a:p>
          <a:p>
            <a:pPr indent="0"/>
            <a:r>
              <a:rPr lang="zh-CN" altLang="en-US" sz="2400" b="0">
                <a:solidFill>
                  <a:schemeClr val="accent3"/>
                </a:solidFill>
              </a:rPr>
              <a:t>(2)根据材料二并结合所学知识，写出与莎士比亚相关的思想解放运动的名称，并指出该运动的核心内容。</a:t>
            </a:r>
            <a:endParaRPr lang="zh-CN" altLang="en-US" sz="2400" b="0">
              <a:solidFill>
                <a:schemeClr val="accent3"/>
              </a:solidFill>
            </a:endParaRPr>
          </a:p>
        </p:txBody>
      </p:sp>
      <p:cxnSp>
        <p:nvCxnSpPr>
          <p:cNvPr id="4" name="直接连接符 3"/>
          <p:cNvCxnSpPr/>
          <p:nvPr/>
        </p:nvCxnSpPr>
        <p:spPr>
          <a:xfrm>
            <a:off x="4728210" y="4231640"/>
            <a:ext cx="5977255" cy="381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05410" y="4422140"/>
            <a:ext cx="2281555" cy="381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1"/>
            </p:custDataLst>
          </p:nvPr>
        </p:nvCxnSpPr>
        <p:spPr>
          <a:xfrm>
            <a:off x="4855210" y="5044440"/>
            <a:ext cx="5977255" cy="381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2"/>
            </p:custDataLst>
          </p:nvPr>
        </p:nvCxnSpPr>
        <p:spPr>
          <a:xfrm flipV="1">
            <a:off x="105410" y="5251450"/>
            <a:ext cx="2624455" cy="2159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3"/>
            </p:custDataLst>
          </p:nvPr>
        </p:nvCxnSpPr>
        <p:spPr>
          <a:xfrm flipV="1">
            <a:off x="4076065" y="1151890"/>
            <a:ext cx="3766820" cy="41275"/>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4"/>
            </p:custDataLst>
          </p:nvPr>
        </p:nvCxnSpPr>
        <p:spPr>
          <a:xfrm flipV="1">
            <a:off x="8241665" y="1167765"/>
            <a:ext cx="2827655" cy="2540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flipV="1">
            <a:off x="232410" y="1562100"/>
            <a:ext cx="2154555" cy="2540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6"/>
            </p:custDataLst>
          </p:nvPr>
        </p:nvCxnSpPr>
        <p:spPr>
          <a:xfrm flipV="1">
            <a:off x="1921510" y="2635250"/>
            <a:ext cx="2154555" cy="2540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4775" y="5306060"/>
            <a:ext cx="12087225" cy="1198880"/>
          </a:xfrm>
          <a:prstGeom prst="rect">
            <a:avLst/>
          </a:prstGeom>
          <a:noFill/>
          <a:ln w="9525">
            <a:noFill/>
          </a:ln>
        </p:spPr>
        <p:txBody>
          <a:bodyPr wrap="square">
            <a:spAutoFit/>
          </a:bodyPr>
          <a:lstStyle/>
          <a:p>
            <a:pPr indent="0"/>
            <a:r>
              <a:rPr lang="zh-CN" altLang="en-US" sz="2400" b="0" dirty="0">
                <a:solidFill>
                  <a:srgbClr val="C00000"/>
                </a:solidFill>
                <a:latin typeface="黑体" panose="02010609060101010101" charset="-122"/>
                <a:ea typeface="黑体" panose="02010609060101010101" charset="-122"/>
                <a:cs typeface="黑体" panose="02010609060101010101" charset="-122"/>
              </a:rPr>
              <a:t>参考答案：</a:t>
            </a:r>
            <a:r>
              <a:rPr lang="en-US" sz="2400" b="0" dirty="0">
                <a:solidFill>
                  <a:srgbClr val="C00000"/>
                </a:solidFill>
                <a:latin typeface="黑体" panose="02010609060101010101" charset="-122"/>
                <a:ea typeface="黑体" panose="02010609060101010101" charset="-122"/>
                <a:cs typeface="黑体" panose="02010609060101010101" charset="-122"/>
              </a:rPr>
              <a:t>(1)</a:t>
            </a:r>
            <a:r>
              <a:rPr lang="zh-CN" sz="2400" b="0" dirty="0">
                <a:solidFill>
                  <a:srgbClr val="C00000"/>
                </a:solidFill>
                <a:latin typeface="黑体" panose="02010609060101010101" charset="-122"/>
                <a:ea typeface="黑体" panose="02010609060101010101" charset="-122"/>
                <a:cs typeface="黑体" panose="02010609060101010101" charset="-122"/>
              </a:rPr>
              <a:t>士阶层崛起；私学兴起；井田制瓦解、封建土地所有制确立；</a:t>
            </a:r>
            <a:endParaRPr lang="zh-CN" sz="2400" b="0" dirty="0">
              <a:solidFill>
                <a:srgbClr val="C00000"/>
              </a:solidFill>
              <a:latin typeface="黑体" panose="02010609060101010101" charset="-122"/>
              <a:ea typeface="黑体" panose="02010609060101010101" charset="-122"/>
              <a:cs typeface="黑体" panose="02010609060101010101" charset="-122"/>
            </a:endParaRPr>
          </a:p>
          <a:p>
            <a:pPr indent="0"/>
            <a:r>
              <a:rPr lang="zh-CN" sz="2400" b="0" dirty="0">
                <a:solidFill>
                  <a:srgbClr val="C00000"/>
                </a:solidFill>
                <a:latin typeface="黑体" panose="02010609060101010101" charset="-122"/>
                <a:ea typeface="黑体" panose="02010609060101010101" charset="-122"/>
                <a:cs typeface="黑体" panose="02010609060101010101" charset="-122"/>
              </a:rPr>
              <a:t> </a:t>
            </a:r>
            <a:r>
              <a:rPr lang="en-US" altLang="zh-CN" sz="2400" b="0" dirty="0">
                <a:solidFill>
                  <a:srgbClr val="C00000"/>
                </a:solidFill>
                <a:latin typeface="黑体" panose="02010609060101010101" charset="-122"/>
                <a:ea typeface="黑体" panose="02010609060101010101" charset="-122"/>
                <a:cs typeface="黑体" panose="02010609060101010101" charset="-122"/>
              </a:rPr>
              <a:t>          </a:t>
            </a:r>
            <a:r>
              <a:rPr lang="zh-CN" sz="2400" b="0" dirty="0">
                <a:solidFill>
                  <a:srgbClr val="C00000"/>
                </a:solidFill>
                <a:latin typeface="黑体" panose="02010609060101010101" charset="-122"/>
                <a:ea typeface="黑体" panose="02010609060101010101" charset="-122"/>
                <a:cs typeface="黑体" panose="02010609060101010101" charset="-122"/>
              </a:rPr>
              <a:t>分封制、宗法制崩溃。孔子、孟子、荀子、老子、韩非子、墨子等任答其一</a:t>
            </a:r>
            <a:endParaRPr lang="en-US" sz="2400" b="0" dirty="0">
              <a:solidFill>
                <a:srgbClr val="C00000"/>
              </a:solidFill>
              <a:latin typeface="黑体" panose="02010609060101010101" charset="-122"/>
              <a:ea typeface="黑体" panose="02010609060101010101" charset="-122"/>
              <a:cs typeface="黑体" panose="02010609060101010101" charset="-122"/>
            </a:endParaRPr>
          </a:p>
          <a:p>
            <a:pPr indent="0"/>
            <a:r>
              <a:rPr lang="en-US" sz="2400" b="0" dirty="0">
                <a:solidFill>
                  <a:srgbClr val="C00000"/>
                </a:solidFill>
                <a:latin typeface="黑体" panose="02010609060101010101" charset="-122"/>
                <a:ea typeface="黑体" panose="02010609060101010101" charset="-122"/>
                <a:cs typeface="黑体" panose="02010609060101010101" charset="-122"/>
              </a:rPr>
              <a:t>          (2)</a:t>
            </a:r>
            <a:r>
              <a:rPr lang="zh-CN" sz="2400" b="0" dirty="0">
                <a:solidFill>
                  <a:srgbClr val="C00000"/>
                </a:solidFill>
                <a:latin typeface="黑体" panose="02010609060101010101" charset="-122"/>
                <a:ea typeface="黑体" panose="02010609060101010101" charset="-122"/>
                <a:cs typeface="黑体" panose="02010609060101010101" charset="-122"/>
              </a:rPr>
              <a:t>文艺复兴；人文主义</a:t>
            </a:r>
            <a:endParaRPr lang="zh-CN" altLang="en-US" sz="2400" b="0" dirty="0">
              <a:solidFill>
                <a:srgbClr val="C00000"/>
              </a:solidFill>
              <a:latin typeface="黑体" panose="02010609060101010101" charset="-122"/>
              <a:ea typeface="黑体" panose="02010609060101010101" charset="-122"/>
              <a:cs typeface="黑体" panose="02010609060101010101" charset="-122"/>
            </a:endParaRPr>
          </a:p>
        </p:txBody>
      </p:sp>
      <p:sp>
        <p:nvSpPr>
          <p:cNvPr id="106" name="文本框 105"/>
          <p:cNvSpPr txBox="1"/>
          <p:nvPr>
            <p:custDataLst>
              <p:tags r:id="rId7"/>
            </p:custDataLst>
          </p:nvPr>
        </p:nvSpPr>
        <p:spPr>
          <a:xfrm>
            <a:off x="5804535" y="413385"/>
            <a:ext cx="5587365" cy="583565"/>
          </a:xfrm>
          <a:prstGeom prst="rect">
            <a:avLst/>
          </a:prstGeom>
          <a:solidFill>
            <a:srgbClr val="FFFF00"/>
          </a:solidFill>
          <a:ln w="9525">
            <a:noFill/>
          </a:ln>
        </p:spPr>
        <p:txBody>
          <a:bodyPr wrap="square">
            <a:spAutoFit/>
          </a:bodyPr>
          <a:lstStyle/>
          <a:p>
            <a:pPr indent="0"/>
            <a:r>
              <a:rPr lang="zh-CN" altLang="en-US" sz="3200" b="0" dirty="0">
                <a:solidFill>
                  <a:schemeClr val="tx1"/>
                </a:solidFill>
              </a:rPr>
              <a:t>概括类、列举类、原因类试题</a:t>
            </a:r>
            <a:endParaRPr lang="zh-CN" altLang="en-US" sz="3200" b="0" dirty="0">
              <a:solidFill>
                <a:schemeClr val="tx1"/>
              </a:solidFill>
            </a:endParaRPr>
          </a:p>
        </p:txBody>
      </p:sp>
      <p:sp>
        <p:nvSpPr>
          <p:cNvPr id="3" name="矩形 2"/>
          <p:cNvSpPr/>
          <p:nvPr>
            <p:custDataLst>
              <p:tags r:id="rId8"/>
            </p:custDataLst>
          </p:nvPr>
        </p:nvSpPr>
        <p:spPr>
          <a:xfrm>
            <a:off x="105410" y="5252085"/>
            <a:ext cx="11979910" cy="12528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blinds(horizontal)">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blinds(horizontal)">
                                      <p:cBhvr>
                                        <p:cTn id="55"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6" grpId="0" bldLvl="0" animBg="1"/>
      <p:bldP spid="3" grpId="0" bldLvl="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文本框 105"/>
          <p:cNvSpPr txBox="1"/>
          <p:nvPr/>
        </p:nvSpPr>
        <p:spPr>
          <a:xfrm>
            <a:off x="139700" y="375285"/>
            <a:ext cx="8456930" cy="913765"/>
          </a:xfrm>
          <a:prstGeom prst="rect">
            <a:avLst/>
          </a:prstGeom>
          <a:noFill/>
          <a:ln w="9525">
            <a:noFill/>
          </a:ln>
        </p:spPr>
        <p:txBody>
          <a:bodyPr wrap="square">
            <a:noAutofit/>
          </a:bodyPr>
          <a:lstStyle/>
          <a:p>
            <a:pPr indent="0"/>
            <a:r>
              <a:rPr lang="zh-CN" altLang="en-US" sz="2800" b="0">
                <a:solidFill>
                  <a:schemeClr val="accent3"/>
                </a:solidFill>
              </a:rPr>
              <a:t>（山东</a:t>
            </a:r>
            <a:r>
              <a:rPr lang="en-US" altLang="zh-CN" sz="2800" b="0">
                <a:solidFill>
                  <a:schemeClr val="accent3"/>
                </a:solidFill>
              </a:rPr>
              <a:t>2022</a:t>
            </a:r>
            <a:r>
              <a:rPr lang="zh-CN" altLang="en-US" sz="2800" b="0">
                <a:solidFill>
                  <a:schemeClr val="accent3"/>
                </a:solidFill>
              </a:rPr>
              <a:t>）28．阅读材料，回答问题。</a:t>
            </a:r>
            <a:endParaRPr lang="zh-CN" altLang="en-US" sz="2800" b="0">
              <a:solidFill>
                <a:schemeClr val="accent3"/>
              </a:solidFill>
            </a:endParaRPr>
          </a:p>
          <a:p>
            <a:pPr indent="0"/>
            <a:r>
              <a:rPr lang="zh-CN" altLang="en-US" sz="2800" b="0">
                <a:solidFill>
                  <a:schemeClr val="accent3"/>
                </a:solidFill>
              </a:rPr>
              <a:t>材料  中国现代史大事年表（1953—1956）</a:t>
            </a:r>
            <a:endParaRPr lang="zh-CN" altLang="en-US" sz="2800" b="0">
              <a:solidFill>
                <a:schemeClr val="accent3"/>
              </a:solidFill>
            </a:endParaRPr>
          </a:p>
        </p:txBody>
      </p:sp>
      <p:sp>
        <p:nvSpPr>
          <p:cNvPr id="5" name="文本框 4"/>
          <p:cNvSpPr txBox="1"/>
          <p:nvPr/>
        </p:nvSpPr>
        <p:spPr>
          <a:xfrm>
            <a:off x="5867400" y="2439035"/>
            <a:ext cx="5080000" cy="614680"/>
          </a:xfrm>
          <a:prstGeom prst="rect">
            <a:avLst/>
          </a:prstGeom>
          <a:noFill/>
          <a:ln w="9525">
            <a:noFill/>
          </a:ln>
        </p:spPr>
        <p:txBody>
          <a:bodyPr>
            <a:noAutofit/>
          </a:bodyPr>
          <a:lstStyle/>
          <a:p>
            <a:pPr indent="266700"/>
            <a:endParaRPr lang="en-US" b="0">
              <a:latin typeface="黑体" panose="02010609060101010101" charset="-122"/>
              <a:ea typeface="黑体" panose="02010609060101010101" charset="-122"/>
            </a:endParaRPr>
          </a:p>
          <a:p>
            <a:pPr indent="266700"/>
            <a:r>
              <a:rPr lang="en-US" b="0">
                <a:latin typeface="黑体" panose="02010609060101010101" charset="-122"/>
                <a:ea typeface="黑体" panose="02010609060101010101" charset="-122"/>
              </a:rPr>
              <a:t> </a:t>
            </a:r>
            <a:endParaRPr lang="zh-CN" b="0">
              <a:latin typeface="黑体" panose="02010609060101010101" charset="-122"/>
              <a:ea typeface="黑体" panose="02010609060101010101" charset="-122"/>
            </a:endParaRPr>
          </a:p>
          <a:p>
            <a:pPr indent="266700"/>
            <a:endParaRPr lang="zh-CN" altLang="en-US" b="0">
              <a:latin typeface="黑体" panose="02010609060101010101" charset="-122"/>
              <a:ea typeface="黑体" panose="02010609060101010101" charset="-122"/>
            </a:endParaRPr>
          </a:p>
        </p:txBody>
      </p:sp>
      <p:pic>
        <p:nvPicPr>
          <p:cNvPr id="6" name="图片 5"/>
          <p:cNvPicPr>
            <a:picLocks noChangeAspect="1"/>
          </p:cNvPicPr>
          <p:nvPr/>
        </p:nvPicPr>
        <p:blipFill>
          <a:blip r:embed="rId1"/>
          <a:stretch>
            <a:fillRect/>
          </a:stretch>
        </p:blipFill>
        <p:spPr>
          <a:xfrm>
            <a:off x="139700" y="1041400"/>
            <a:ext cx="8456930" cy="5295900"/>
          </a:xfrm>
          <a:prstGeom prst="rect">
            <a:avLst/>
          </a:prstGeom>
        </p:spPr>
      </p:pic>
      <p:sp>
        <p:nvSpPr>
          <p:cNvPr id="8" name="文本框 7"/>
          <p:cNvSpPr txBox="1"/>
          <p:nvPr/>
        </p:nvSpPr>
        <p:spPr>
          <a:xfrm>
            <a:off x="6896100" y="1741170"/>
            <a:ext cx="4965700" cy="1198880"/>
          </a:xfrm>
          <a:prstGeom prst="rect">
            <a:avLst/>
          </a:prstGeom>
          <a:noFill/>
        </p:spPr>
        <p:txBody>
          <a:bodyPr wrap="square" rtlCol="0" anchor="t">
            <a:spAutoFit/>
          </a:bodyPr>
          <a:lstStyle/>
          <a:p>
            <a:r>
              <a:rPr lang="zh-CN" altLang="en-US" sz="2400">
                <a:solidFill>
                  <a:schemeClr val="tx1"/>
                </a:solidFill>
                <a:latin typeface="楷体" panose="02010609060101010101" charset="-122"/>
                <a:ea typeface="楷体" panose="02010609060101010101" charset="-122"/>
                <a:cs typeface="楷体" panose="02010609060101010101" charset="-122"/>
              </a:rPr>
              <a:t>根据上述年表，从</a:t>
            </a:r>
            <a:r>
              <a:rPr lang="zh-CN" altLang="en-US" sz="2400" b="1">
                <a:solidFill>
                  <a:schemeClr val="tx1"/>
                </a:solidFill>
                <a:latin typeface="楷体" panose="02010609060101010101" charset="-122"/>
                <a:ea typeface="楷体" panose="02010609060101010101" charset="-122"/>
                <a:cs typeface="楷体" panose="02010609060101010101" charset="-122"/>
              </a:rPr>
              <a:t>政治、经济、外交角度概括</a:t>
            </a:r>
            <a:r>
              <a:rPr lang="zh-CN" altLang="en-US" sz="2400">
                <a:solidFill>
                  <a:schemeClr val="tx1"/>
                </a:solidFill>
                <a:latin typeface="楷体" panose="02010609060101010101" charset="-122"/>
                <a:ea typeface="楷体" panose="02010609060101010101" charset="-122"/>
                <a:cs typeface="楷体" panose="02010609060101010101" charset="-122"/>
              </a:rPr>
              <a:t>新中国为实现向社会主义过渡所作的努力。（12分）</a:t>
            </a:r>
            <a:endParaRPr lang="zh-CN" altLang="en-US" sz="2400">
              <a:solidFill>
                <a:schemeClr val="tx1"/>
              </a:solidFill>
              <a:latin typeface="楷体" panose="02010609060101010101" charset="-122"/>
              <a:ea typeface="楷体" panose="02010609060101010101" charset="-122"/>
              <a:cs typeface="楷体" panose="02010609060101010101" charset="-122"/>
            </a:endParaRPr>
          </a:p>
        </p:txBody>
      </p:sp>
      <p:sp>
        <p:nvSpPr>
          <p:cNvPr id="9" name="文本框 8"/>
          <p:cNvSpPr txBox="1"/>
          <p:nvPr/>
        </p:nvSpPr>
        <p:spPr>
          <a:xfrm>
            <a:off x="6781800" y="3151188"/>
            <a:ext cx="5080000" cy="3046095"/>
          </a:xfrm>
          <a:prstGeom prst="rect">
            <a:avLst/>
          </a:prstGeom>
          <a:noFill/>
          <a:ln w="9525">
            <a:noFill/>
          </a:ln>
        </p:spPr>
        <p:txBody>
          <a:bodyPr>
            <a:spAutoFit/>
          </a:bodyPr>
          <a:lstStyle/>
          <a:p>
            <a:pPr indent="0"/>
            <a:r>
              <a:rPr lang="zh-CN" altLang="en-US" sz="2400" b="0">
                <a:solidFill>
                  <a:srgbClr val="C00000"/>
                </a:solidFill>
              </a:rPr>
              <a:t>政治：抗美援朝并取得胜利；召开第一届全国人民代表大会，通过《中华人民共和国宪法》。</a:t>
            </a:r>
            <a:endParaRPr lang="zh-CN" altLang="en-US" sz="2400" b="0">
              <a:solidFill>
                <a:srgbClr val="C00000"/>
              </a:solidFill>
            </a:endParaRPr>
          </a:p>
          <a:p>
            <a:pPr indent="0"/>
            <a:r>
              <a:rPr lang="zh-CN" altLang="en-US" sz="2400" b="0">
                <a:solidFill>
                  <a:srgbClr val="C00000"/>
                </a:solidFill>
              </a:rPr>
              <a:t>经济：提出过渡时期总路线，开始实施第一个五年计划；进行社会主义三大改造。</a:t>
            </a:r>
            <a:endParaRPr lang="zh-CN" altLang="en-US" sz="2400" b="0">
              <a:solidFill>
                <a:srgbClr val="C00000"/>
              </a:solidFill>
            </a:endParaRPr>
          </a:p>
          <a:p>
            <a:pPr indent="0"/>
            <a:r>
              <a:rPr lang="zh-CN" altLang="en-US" sz="2400" b="0">
                <a:solidFill>
                  <a:srgbClr val="C00000"/>
                </a:solidFill>
              </a:rPr>
              <a:t>外交：提出和平共处五项原则；参加日内瓦会议；参加万隆会议。</a:t>
            </a:r>
            <a:endParaRPr lang="zh-CN" altLang="en-US" sz="2400" b="0">
              <a:solidFill>
                <a:srgbClr val="C00000"/>
              </a:solidFill>
              <a:latin typeface="黑体" panose="02010609060101010101" charset="-122"/>
              <a:ea typeface="黑体" panose="02010609060101010101" charset="-122"/>
            </a:endParaRPr>
          </a:p>
        </p:txBody>
      </p:sp>
      <p:sp>
        <p:nvSpPr>
          <p:cNvPr id="2" name="文本框 1"/>
          <p:cNvSpPr txBox="1"/>
          <p:nvPr>
            <p:custDataLst>
              <p:tags r:id="rId2"/>
            </p:custDataLst>
          </p:nvPr>
        </p:nvSpPr>
        <p:spPr>
          <a:xfrm>
            <a:off x="7167880" y="705485"/>
            <a:ext cx="4848225" cy="583565"/>
          </a:xfrm>
          <a:prstGeom prst="rect">
            <a:avLst/>
          </a:prstGeom>
          <a:solidFill>
            <a:srgbClr val="FFFF00"/>
          </a:solidFill>
          <a:ln w="9525">
            <a:noFill/>
          </a:ln>
        </p:spPr>
        <p:txBody>
          <a:bodyPr wrap="square">
            <a:spAutoFit/>
          </a:bodyPr>
          <a:lstStyle/>
          <a:p>
            <a:pPr indent="0"/>
            <a:r>
              <a:rPr lang="zh-CN" altLang="en-US" sz="3200" b="1" dirty="0">
                <a:solidFill>
                  <a:schemeClr val="tx1"/>
                </a:solidFill>
              </a:rPr>
              <a:t>如何精心审题、概括材料</a:t>
            </a:r>
            <a:endParaRPr lang="zh-CN" altLang="en-US" sz="3200" b="1" dirty="0">
              <a:solidFill>
                <a:schemeClr val="tx1"/>
              </a:solidFill>
            </a:endParaRPr>
          </a:p>
        </p:txBody>
      </p:sp>
      <p:sp>
        <p:nvSpPr>
          <p:cNvPr id="3" name="矩形 2"/>
          <p:cNvSpPr/>
          <p:nvPr>
            <p:custDataLst>
              <p:tags r:id="rId3"/>
            </p:custDataLst>
          </p:nvPr>
        </p:nvSpPr>
        <p:spPr>
          <a:xfrm>
            <a:off x="6782435" y="3054350"/>
            <a:ext cx="5157470" cy="31432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bldLvl="0" animBg="1"/>
      <p:bldP spid="3" grpId="0" bldLvl="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文本框 105"/>
          <p:cNvSpPr txBox="1"/>
          <p:nvPr/>
        </p:nvSpPr>
        <p:spPr>
          <a:xfrm>
            <a:off x="267335" y="492760"/>
            <a:ext cx="11569065" cy="715010"/>
          </a:xfrm>
          <a:prstGeom prst="rect">
            <a:avLst/>
          </a:prstGeom>
          <a:noFill/>
          <a:ln w="9525">
            <a:noFill/>
          </a:ln>
        </p:spPr>
        <p:txBody>
          <a:bodyPr>
            <a:noAutofit/>
          </a:bodyPr>
          <a:lstStyle/>
          <a:p>
            <a:pPr indent="0"/>
            <a:r>
              <a:rPr lang="zh-CN" altLang="en-US" sz="2800">
                <a:solidFill>
                  <a:schemeClr val="tx1"/>
                </a:solidFill>
                <a:latin typeface="楷体" panose="02010609060101010101" charset="-122"/>
                <a:ea typeface="楷体" panose="02010609060101010101" charset="-122"/>
                <a:cs typeface="楷体" panose="02010609060101010101" charset="-122"/>
                <a:sym typeface="+mn-ea"/>
              </a:rPr>
              <a:t>（北京2023）</a:t>
            </a:r>
            <a:r>
              <a:rPr lang="zh-CN" altLang="en-US" sz="2800" b="0">
                <a:solidFill>
                  <a:schemeClr val="tx1"/>
                </a:solidFill>
                <a:latin typeface="楷体" panose="02010609060101010101" charset="-122"/>
                <a:ea typeface="楷体" panose="02010609060101010101" charset="-122"/>
                <a:cs typeface="楷体" panose="02010609060101010101" charset="-122"/>
              </a:rPr>
              <a:t>“哥伦布交流”指的是16到18世纪间，发生在美洲、欧洲、亚洲和非洲间的动植物、微生物的交流和人口的迁移。</a:t>
            </a:r>
            <a:endParaRPr lang="zh-CN" altLang="en-US" sz="2800" b="0">
              <a:solidFill>
                <a:schemeClr val="tx1"/>
              </a:solidFill>
              <a:latin typeface="楷体" panose="02010609060101010101" charset="-122"/>
              <a:ea typeface="楷体" panose="02010609060101010101" charset="-122"/>
              <a:cs typeface="楷体" panose="02010609060101010101" charset="-122"/>
            </a:endParaRPr>
          </a:p>
          <a:p>
            <a:pPr indent="0"/>
            <a:r>
              <a:rPr lang="zh-CN" altLang="en-US" sz="2800" b="0">
                <a:solidFill>
                  <a:schemeClr val="tx1"/>
                </a:solidFill>
                <a:latin typeface="楷体" panose="02010609060101010101" charset="-122"/>
                <a:ea typeface="楷体" panose="02010609060101010101" charset="-122"/>
                <a:cs typeface="楷体" panose="02010609060101010101" charset="-122"/>
              </a:rPr>
              <a:t>下表为“哥伦布交流”的大事年表（部分）。</a:t>
            </a:r>
            <a:endParaRPr lang="zh-CN" altLang="en-US" sz="2800" b="0">
              <a:solidFill>
                <a:schemeClr val="tx1"/>
              </a:solidFill>
              <a:latin typeface="楷体" panose="02010609060101010101" charset="-122"/>
              <a:ea typeface="楷体" panose="02010609060101010101" charset="-122"/>
              <a:cs typeface="楷体" panose="02010609060101010101" charset="-122"/>
            </a:endParaRPr>
          </a:p>
        </p:txBody>
      </p:sp>
      <p:pic>
        <p:nvPicPr>
          <p:cNvPr id="4" name="图片 3"/>
          <p:cNvPicPr>
            <a:picLocks noChangeAspect="1"/>
          </p:cNvPicPr>
          <p:nvPr/>
        </p:nvPicPr>
        <p:blipFill>
          <a:blip r:embed="rId1"/>
          <a:stretch>
            <a:fillRect/>
          </a:stretch>
        </p:blipFill>
        <p:spPr>
          <a:xfrm>
            <a:off x="0" y="1384300"/>
            <a:ext cx="9500870" cy="4128135"/>
          </a:xfrm>
          <a:prstGeom prst="rect">
            <a:avLst/>
          </a:prstGeom>
        </p:spPr>
      </p:pic>
      <p:sp>
        <p:nvSpPr>
          <p:cNvPr id="5" name="文本框 4"/>
          <p:cNvSpPr txBox="1"/>
          <p:nvPr/>
        </p:nvSpPr>
        <p:spPr>
          <a:xfrm>
            <a:off x="0" y="5687695"/>
            <a:ext cx="10160635" cy="953135"/>
          </a:xfrm>
          <a:prstGeom prst="rect">
            <a:avLst/>
          </a:prstGeom>
          <a:noFill/>
          <a:ln w="9525">
            <a:noFill/>
          </a:ln>
        </p:spPr>
        <p:txBody>
          <a:bodyPr wrap="square">
            <a:spAutoFit/>
          </a:bodyPr>
          <a:lstStyle/>
          <a:p>
            <a:pPr indent="0"/>
            <a:r>
              <a:rPr lang="zh-CN" altLang="en-US" sz="2800" b="0">
                <a:solidFill>
                  <a:schemeClr val="accent3"/>
                </a:solidFill>
                <a:latin typeface="楷体" panose="02010609060101010101" charset="-122"/>
                <a:ea typeface="楷体" panose="02010609060101010101" charset="-122"/>
                <a:cs typeface="楷体" panose="02010609060101010101" charset="-122"/>
              </a:rPr>
              <a:t>（2）依据材料和所学，分析“哥伦布交流”带来的影响。</a:t>
            </a:r>
            <a:endParaRPr lang="zh-CN" altLang="en-US" sz="2800" b="0">
              <a:solidFill>
                <a:schemeClr val="accent3"/>
              </a:solidFill>
              <a:latin typeface="楷体" panose="02010609060101010101" charset="-122"/>
              <a:ea typeface="楷体" panose="02010609060101010101" charset="-122"/>
              <a:cs typeface="楷体" panose="02010609060101010101" charset="-122"/>
            </a:endParaRPr>
          </a:p>
          <a:p>
            <a:pPr indent="0"/>
            <a:r>
              <a:rPr lang="zh-CN" altLang="en-US" sz="2800" b="0">
                <a:solidFill>
                  <a:schemeClr val="accent3"/>
                </a:solidFill>
                <a:latin typeface="楷体" panose="02010609060101010101" charset="-122"/>
                <a:ea typeface="楷体" panose="02010609060101010101" charset="-122"/>
                <a:cs typeface="楷体" panose="02010609060101010101" charset="-122"/>
              </a:rPr>
              <a:t>（6分）</a:t>
            </a:r>
            <a:endParaRPr lang="zh-CN" altLang="en-US" sz="2800" b="0">
              <a:solidFill>
                <a:schemeClr val="accent3"/>
              </a:solidFill>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7199630" y="1651000"/>
            <a:ext cx="4992370" cy="3784600"/>
          </a:xfrm>
          <a:prstGeom prst="rect">
            <a:avLst/>
          </a:prstGeom>
          <a:noFill/>
          <a:ln w="9525">
            <a:noFill/>
          </a:ln>
        </p:spPr>
        <p:txBody>
          <a:bodyPr wrap="square">
            <a:spAutoFit/>
          </a:bodyPr>
          <a:lstStyle/>
          <a:p>
            <a:pPr marL="733425" indent="-733425"/>
            <a:r>
              <a:rPr lang="zh-CN" altLang="en-US" sz="2400" b="0">
                <a:solidFill>
                  <a:srgbClr val="C00000"/>
                </a:solidFill>
                <a:latin typeface="黑体" panose="02010609060101010101" charset="-122"/>
                <a:ea typeface="黑体" panose="02010609060101010101" charset="-122"/>
              </a:rPr>
              <a:t>影响：</a:t>
            </a:r>
            <a:endParaRPr lang="zh-CN" altLang="en-US" sz="2400" b="0">
              <a:solidFill>
                <a:srgbClr val="C00000"/>
              </a:solidFill>
              <a:latin typeface="黑体" panose="02010609060101010101" charset="-122"/>
              <a:ea typeface="黑体" panose="02010609060101010101" charset="-122"/>
            </a:endParaRPr>
          </a:p>
          <a:p>
            <a:pPr marL="733425" indent="-733425"/>
            <a:r>
              <a:rPr lang="zh-CN" altLang="en-US" sz="2400" b="0">
                <a:solidFill>
                  <a:srgbClr val="C00000"/>
                </a:solidFill>
                <a:latin typeface="黑体" panose="02010609060101010101" charset="-122"/>
                <a:ea typeface="黑体" panose="02010609060101010101" charset="-122"/>
              </a:rPr>
              <a:t>高产粮食作物的传播，提高了粮食</a:t>
            </a:r>
            <a:endParaRPr lang="zh-CN" altLang="en-US" sz="2400" b="0">
              <a:solidFill>
                <a:srgbClr val="C00000"/>
              </a:solidFill>
              <a:latin typeface="黑体" panose="02010609060101010101" charset="-122"/>
              <a:ea typeface="黑体" panose="02010609060101010101" charset="-122"/>
            </a:endParaRPr>
          </a:p>
          <a:p>
            <a:pPr marL="733425" indent="-733425"/>
            <a:r>
              <a:rPr lang="zh-CN" altLang="en-US" sz="2400" b="0">
                <a:solidFill>
                  <a:srgbClr val="C00000"/>
                </a:solidFill>
                <a:latin typeface="黑体" panose="02010609060101010101" charset="-122"/>
                <a:ea typeface="黑体" panose="02010609060101010101" charset="-122"/>
              </a:rPr>
              <a:t>产量，促进了世界总人口增长，改</a:t>
            </a:r>
            <a:endParaRPr lang="zh-CN" altLang="en-US" sz="2400" b="0">
              <a:solidFill>
                <a:srgbClr val="C00000"/>
              </a:solidFill>
              <a:latin typeface="黑体" panose="02010609060101010101" charset="-122"/>
              <a:ea typeface="黑体" panose="02010609060101010101" charset="-122"/>
            </a:endParaRPr>
          </a:p>
          <a:p>
            <a:pPr marL="733425" indent="-733425"/>
            <a:r>
              <a:rPr lang="zh-CN" altLang="en-US" sz="2400" b="0">
                <a:solidFill>
                  <a:srgbClr val="C00000"/>
                </a:solidFill>
                <a:latin typeface="黑体" panose="02010609060101010101" charset="-122"/>
                <a:ea typeface="黑体" panose="02010609060101010101" charset="-122"/>
              </a:rPr>
              <a:t>变了饮食结构；</a:t>
            </a:r>
            <a:endParaRPr lang="zh-CN" altLang="en-US" sz="2400" b="0">
              <a:solidFill>
                <a:srgbClr val="C00000"/>
              </a:solidFill>
              <a:latin typeface="黑体" panose="02010609060101010101" charset="-122"/>
              <a:ea typeface="黑体" panose="02010609060101010101" charset="-122"/>
            </a:endParaRPr>
          </a:p>
          <a:p>
            <a:pPr marL="733425" indent="-733425"/>
            <a:r>
              <a:rPr lang="zh-CN" altLang="en-US" sz="2400" b="0">
                <a:solidFill>
                  <a:srgbClr val="C00000"/>
                </a:solidFill>
                <a:latin typeface="黑体" panose="02010609060101010101" charset="-122"/>
                <a:ea typeface="黑体" panose="02010609060101010101" charset="-122"/>
              </a:rPr>
              <a:t>殖民扩张与人口迁徙，带来了疾病</a:t>
            </a:r>
            <a:endParaRPr lang="zh-CN" altLang="en-US" sz="2400" b="0">
              <a:solidFill>
                <a:srgbClr val="C00000"/>
              </a:solidFill>
              <a:latin typeface="黑体" panose="02010609060101010101" charset="-122"/>
              <a:ea typeface="黑体" panose="02010609060101010101" charset="-122"/>
            </a:endParaRPr>
          </a:p>
          <a:p>
            <a:pPr marL="733425" indent="-733425"/>
            <a:r>
              <a:rPr lang="zh-CN" altLang="en-US" sz="2400" b="0">
                <a:solidFill>
                  <a:srgbClr val="C00000"/>
                </a:solidFill>
                <a:latin typeface="黑体" panose="02010609060101010101" charset="-122"/>
                <a:ea typeface="黑体" panose="02010609060101010101" charset="-122"/>
              </a:rPr>
              <a:t>的传播，造成美洲原住民大量死亡；</a:t>
            </a:r>
            <a:endParaRPr lang="zh-CN" altLang="en-US" sz="2400" b="0">
              <a:solidFill>
                <a:srgbClr val="C00000"/>
              </a:solidFill>
              <a:latin typeface="黑体" panose="02010609060101010101" charset="-122"/>
              <a:ea typeface="黑体" panose="02010609060101010101" charset="-122"/>
            </a:endParaRPr>
          </a:p>
          <a:p>
            <a:pPr marL="733425" indent="-733425"/>
            <a:r>
              <a:rPr lang="zh-CN" altLang="en-US" sz="2400" b="0">
                <a:solidFill>
                  <a:srgbClr val="C00000"/>
                </a:solidFill>
                <a:latin typeface="黑体" panose="02010609060101010101" charset="-122"/>
                <a:ea typeface="黑体" panose="02010609060101010101" charset="-122"/>
              </a:rPr>
              <a:t>为弥补劳动力不足，殖民者贩卖奴</a:t>
            </a:r>
            <a:endParaRPr lang="zh-CN" altLang="en-US" sz="2400" b="0">
              <a:solidFill>
                <a:srgbClr val="C00000"/>
              </a:solidFill>
              <a:latin typeface="黑体" panose="02010609060101010101" charset="-122"/>
              <a:ea typeface="黑体" panose="02010609060101010101" charset="-122"/>
            </a:endParaRPr>
          </a:p>
          <a:p>
            <a:pPr marL="733425" indent="-733425"/>
            <a:r>
              <a:rPr lang="zh-CN" altLang="en-US" sz="2400" b="0">
                <a:solidFill>
                  <a:srgbClr val="C00000"/>
                </a:solidFill>
                <a:latin typeface="黑体" panose="02010609060101010101" charset="-122"/>
                <a:ea typeface="黑体" panose="02010609060101010101" charset="-122"/>
              </a:rPr>
              <a:t>隶，奴隶贸易兴起；</a:t>
            </a:r>
            <a:endParaRPr lang="zh-CN" altLang="en-US" sz="2400" b="0">
              <a:solidFill>
                <a:srgbClr val="C00000"/>
              </a:solidFill>
              <a:latin typeface="黑体" panose="02010609060101010101" charset="-122"/>
              <a:ea typeface="黑体" panose="02010609060101010101" charset="-122"/>
            </a:endParaRPr>
          </a:p>
          <a:p>
            <a:pPr marL="733425" indent="-733425"/>
            <a:r>
              <a:rPr lang="zh-CN" altLang="en-US" sz="2400" b="0">
                <a:solidFill>
                  <a:srgbClr val="C00000"/>
                </a:solidFill>
                <a:latin typeface="黑体" panose="02010609060101010101" charset="-122"/>
                <a:ea typeface="黑体" panose="02010609060101010101" charset="-122"/>
              </a:rPr>
              <a:t>商品在全球的交流，促进资本主义</a:t>
            </a:r>
            <a:endParaRPr lang="zh-CN" altLang="en-US" sz="2400" b="0">
              <a:solidFill>
                <a:srgbClr val="C00000"/>
              </a:solidFill>
              <a:latin typeface="黑体" panose="02010609060101010101" charset="-122"/>
              <a:ea typeface="黑体" panose="02010609060101010101" charset="-122"/>
            </a:endParaRPr>
          </a:p>
          <a:p>
            <a:pPr marL="733425" indent="-733425"/>
            <a:r>
              <a:rPr lang="zh-CN" altLang="en-US" sz="2400" b="0">
                <a:solidFill>
                  <a:srgbClr val="C00000"/>
                </a:solidFill>
                <a:latin typeface="黑体" panose="02010609060101010101" charset="-122"/>
                <a:ea typeface="黑体" panose="02010609060101010101" charset="-122"/>
              </a:rPr>
              <a:t>世界市场雏形的出现与拓展。</a:t>
            </a:r>
            <a:endParaRPr lang="zh-CN" altLang="en-US" sz="2400" b="0">
              <a:solidFill>
                <a:srgbClr val="C00000"/>
              </a:solidFill>
              <a:latin typeface="黑体" panose="02010609060101010101" charset="-122"/>
              <a:ea typeface="黑体" panose="02010609060101010101" charset="-122"/>
            </a:endParaRPr>
          </a:p>
        </p:txBody>
      </p:sp>
      <p:cxnSp>
        <p:nvCxnSpPr>
          <p:cNvPr id="11" name="直接连接符 10"/>
          <p:cNvCxnSpPr/>
          <p:nvPr>
            <p:custDataLst>
              <p:tags r:id="rId2"/>
            </p:custDataLst>
          </p:nvPr>
        </p:nvCxnSpPr>
        <p:spPr>
          <a:xfrm>
            <a:off x="2086610" y="2660650"/>
            <a:ext cx="1799590" cy="1270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a:off x="3483610" y="3181350"/>
            <a:ext cx="143129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4"/>
            </p:custDataLst>
          </p:nvPr>
        </p:nvCxnSpPr>
        <p:spPr>
          <a:xfrm flipV="1">
            <a:off x="3039110" y="3613150"/>
            <a:ext cx="3196590" cy="2540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5"/>
            </p:custDataLst>
          </p:nvPr>
        </p:nvCxnSpPr>
        <p:spPr>
          <a:xfrm flipV="1">
            <a:off x="2230120" y="4083050"/>
            <a:ext cx="1592580" cy="3175"/>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6"/>
            </p:custDataLst>
          </p:nvPr>
        </p:nvCxnSpPr>
        <p:spPr>
          <a:xfrm flipV="1">
            <a:off x="2230120" y="4530725"/>
            <a:ext cx="1592580" cy="3175"/>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flipV="1">
            <a:off x="3741420" y="4978400"/>
            <a:ext cx="1592580" cy="3175"/>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8"/>
            </p:custDataLst>
          </p:nvPr>
        </p:nvCxnSpPr>
        <p:spPr>
          <a:xfrm flipV="1">
            <a:off x="3741420" y="5396865"/>
            <a:ext cx="1592580" cy="3175"/>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9"/>
            </p:custDataLst>
          </p:nvPr>
        </p:nvSpPr>
        <p:spPr>
          <a:xfrm>
            <a:off x="1085850" y="1450975"/>
            <a:ext cx="5821045" cy="583565"/>
          </a:xfrm>
          <a:prstGeom prst="rect">
            <a:avLst/>
          </a:prstGeom>
          <a:solidFill>
            <a:srgbClr val="FFFF00"/>
          </a:solidFill>
          <a:ln w="9525">
            <a:noFill/>
          </a:ln>
        </p:spPr>
        <p:txBody>
          <a:bodyPr wrap="square">
            <a:spAutoFit/>
          </a:bodyPr>
          <a:lstStyle/>
          <a:p>
            <a:pPr indent="0"/>
            <a:r>
              <a:rPr lang="zh-CN" altLang="en-US" sz="3200" b="1" dirty="0">
                <a:solidFill>
                  <a:schemeClr val="tx1"/>
                </a:solidFill>
              </a:rPr>
              <a:t>如何提取材料信息、分析影响。</a:t>
            </a:r>
            <a:endParaRPr lang="zh-CN" altLang="en-US" sz="3200" b="1" dirty="0">
              <a:solidFill>
                <a:schemeClr val="tx1"/>
              </a:solidFill>
            </a:endParaRPr>
          </a:p>
        </p:txBody>
      </p:sp>
      <p:sp>
        <p:nvSpPr>
          <p:cNvPr id="3" name="矩形 2"/>
          <p:cNvSpPr/>
          <p:nvPr>
            <p:custDataLst>
              <p:tags r:id="rId10"/>
            </p:custDataLst>
          </p:nvPr>
        </p:nvSpPr>
        <p:spPr>
          <a:xfrm>
            <a:off x="7199630" y="1696085"/>
            <a:ext cx="4993005" cy="37395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图片 13" descr="徽标_副本"/>
          <p:cNvPicPr>
            <a:picLocks noChangeAspect="1"/>
          </p:cNvPicPr>
          <p:nvPr>
            <p:custDataLst>
              <p:tags r:id="rId11"/>
            </p:custDataLst>
          </p:nvPr>
        </p:nvPicPr>
        <p:blipFill>
          <a:blip r:embed="rId12">
            <a:alphaModFix amt="7000"/>
          </a:blip>
          <a:stretch>
            <a:fillRect/>
          </a:stretch>
        </p:blipFill>
        <p:spPr>
          <a:xfrm>
            <a:off x="2877185" y="-180340"/>
            <a:ext cx="7058025" cy="6870700"/>
          </a:xfrm>
          <a:prstGeom prst="rect">
            <a:avLst/>
          </a:prstGeom>
        </p:spPr>
      </p:pic>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linds(horizont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ldLvl="0" animBg="1"/>
      <p:bldP spid="3" grpId="0" bldLvl="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935" y="374015"/>
            <a:ext cx="12077065" cy="4351655"/>
          </a:xfrm>
        </p:spPr>
        <p:txBody>
          <a:bodyPr>
            <a:normAutofit/>
          </a:bodyPr>
          <a:lstStyle/>
          <a:p>
            <a:pPr indent="0">
              <a:buNone/>
            </a:pPr>
            <a:r>
              <a:rPr lang="zh-CN" altLang="en-US">
                <a:latin typeface="楷体" panose="02010609060101010101" charset="-122"/>
                <a:ea typeface="楷体" panose="02010609060101010101" charset="-122"/>
                <a:cs typeface="楷体" panose="02010609060101010101" charset="-122"/>
                <a:sym typeface="+mn-ea"/>
              </a:rPr>
              <a:t>（北京2023）拉丁美洲革命不是一次偶然事件，它早已在酝酿中。孕育这次革命的重要因素，是人民大众遭受不可忍受的殖民压迫。殖民地人民在同一领域、同一环境内相互交往，相互学习，相互融合和同化，逐渐形成了共同的风俗习惯、历史文化传统。拉丁美洲人民的民族意识已经普遍高涨。</a:t>
            </a:r>
            <a:endParaRPr lang="zh-CN" altLang="en-US">
              <a:latin typeface="楷体" panose="02010609060101010101" charset="-122"/>
              <a:ea typeface="楷体" panose="02010609060101010101" charset="-122"/>
              <a:cs typeface="楷体" panose="02010609060101010101" charset="-122"/>
              <a:sym typeface="+mn-ea"/>
            </a:endParaRPr>
          </a:p>
          <a:p>
            <a:pPr indent="0">
              <a:buNone/>
            </a:pPr>
            <a:r>
              <a:rPr lang="zh-CN" altLang="en-US">
                <a:latin typeface="楷体" panose="02010609060101010101" charset="-122"/>
                <a:ea typeface="楷体" panose="02010609060101010101" charset="-122"/>
                <a:cs typeface="楷体" panose="02010609060101010101" charset="-122"/>
                <a:sym typeface="+mn-ea"/>
              </a:rPr>
              <a:t>    18世纪中叶以后，拉丁美洲与外界接触日趋频繁。卢梭、伏尔泰、孟德斯鸠等启蒙主义者的重要著作，在殖民地广泛传诵。到18世纪后半叶，资本主义工业虽然还很薄弱，但它是殖民地经济中一种新的因素，它必然会在殖民地不断发展，决非任何殖民主义与封建主义的反动势力所能压抑和扼杀的。---摘编自李春辉《拉丁美洲史稿》</a:t>
            </a:r>
            <a:endParaRPr lang="zh-CN" altLang="en-US">
              <a:sym typeface="+mn-ea"/>
            </a:endParaRPr>
          </a:p>
          <a:p>
            <a:pPr indent="0">
              <a:buNone/>
            </a:pPr>
            <a:r>
              <a:rPr lang="zh-CN" altLang="en-US">
                <a:sym typeface="+mn-ea"/>
              </a:rPr>
              <a:t>（3）依据材料和所学，说明拉丁美洲独立运动爆发的原因。（6分）</a:t>
            </a:r>
            <a:endParaRPr lang="zh-CN" altLang="en-US">
              <a:latin typeface="黑体" panose="02010609060101010101" charset="-122"/>
              <a:ea typeface="黑体" panose="02010609060101010101" charset="-122"/>
              <a:cs typeface="黑体" panose="02010609060101010101" charset="-122"/>
            </a:endParaRPr>
          </a:p>
        </p:txBody>
      </p:sp>
      <p:cxnSp>
        <p:nvCxnSpPr>
          <p:cNvPr id="4" name="直接连接符 3"/>
          <p:cNvCxnSpPr/>
          <p:nvPr/>
        </p:nvCxnSpPr>
        <p:spPr>
          <a:xfrm flipV="1">
            <a:off x="1708785" y="1235710"/>
            <a:ext cx="4514850" cy="1143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463550" y="2168525"/>
            <a:ext cx="4514850" cy="1143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63550" y="3157220"/>
            <a:ext cx="488061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7805420" y="2746375"/>
            <a:ext cx="3625850" cy="23495"/>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8239760" y="3182620"/>
            <a:ext cx="1984375" cy="2159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1465" y="4631690"/>
            <a:ext cx="11786235" cy="1568450"/>
          </a:xfrm>
          <a:prstGeom prst="rect">
            <a:avLst/>
          </a:prstGeom>
          <a:noFill/>
          <a:ln w="9525">
            <a:noFill/>
          </a:ln>
        </p:spPr>
        <p:txBody>
          <a:bodyPr wrap="square">
            <a:spAutoFit/>
          </a:bodyPr>
          <a:lstStyle/>
          <a:p>
            <a:pPr indent="266700"/>
            <a:r>
              <a:rPr lang="en-US" altLang="zh-CN" sz="2400" b="0">
                <a:solidFill>
                  <a:schemeClr val="tx1"/>
                </a:solidFill>
              </a:rPr>
              <a:t> </a:t>
            </a:r>
            <a:r>
              <a:rPr lang="en-US" altLang="zh-CN" sz="2400" b="0">
                <a:solidFill>
                  <a:srgbClr val="C00000"/>
                </a:solidFill>
              </a:rPr>
              <a:t>   </a:t>
            </a:r>
            <a:r>
              <a:rPr lang="zh-CN" altLang="en-US" sz="2400" b="0">
                <a:solidFill>
                  <a:srgbClr val="C00000"/>
                </a:solidFill>
              </a:rPr>
              <a:t>原因：欧洲殖民统治激化了民族矛盾；拉美人民联系加强与启蒙思想的传播，促进了民族民主意识的日益增长；拉美地区资本主义经济的发展，为独立运动提供了物质基础；法国大革命动摇了法国在拉丁美洲的殖民统治，也严重削弱了西班牙和葡萄牙对拉丁美洲殖民地的控制；美国的独立鼓舞了拉丁美洲人民。</a:t>
            </a:r>
            <a:endParaRPr lang="zh-CN" altLang="en-US" sz="2400" b="0">
              <a:solidFill>
                <a:srgbClr val="C00000"/>
              </a:solidFill>
            </a:endParaRPr>
          </a:p>
        </p:txBody>
      </p:sp>
      <p:sp>
        <p:nvSpPr>
          <p:cNvPr id="2" name="矩形 1"/>
          <p:cNvSpPr/>
          <p:nvPr>
            <p:custDataLst>
              <p:tags r:id="rId1"/>
            </p:custDataLst>
          </p:nvPr>
        </p:nvSpPr>
        <p:spPr>
          <a:xfrm>
            <a:off x="292100" y="4631690"/>
            <a:ext cx="11786235" cy="15659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2"/>
            </p:custDataLst>
          </p:nvPr>
        </p:nvSpPr>
        <p:spPr>
          <a:xfrm>
            <a:off x="5165090" y="1704975"/>
            <a:ext cx="5821045" cy="583565"/>
          </a:xfrm>
          <a:prstGeom prst="rect">
            <a:avLst/>
          </a:prstGeom>
          <a:solidFill>
            <a:srgbClr val="FFFF00"/>
          </a:solidFill>
          <a:ln w="9525">
            <a:noFill/>
          </a:ln>
        </p:spPr>
        <p:txBody>
          <a:bodyPr wrap="square">
            <a:spAutoFit/>
          </a:bodyPr>
          <a:p>
            <a:pPr indent="0"/>
            <a:r>
              <a:rPr lang="zh-CN" altLang="en-US" sz="3200" b="1" dirty="0">
                <a:solidFill>
                  <a:schemeClr val="tx1"/>
                </a:solidFill>
              </a:rPr>
              <a:t>如何提取材料信息、分析原因。</a:t>
            </a:r>
            <a:endParaRPr lang="zh-CN" altLang="en-US" sz="3200" b="1" dirty="0">
              <a:solidFill>
                <a:schemeClr val="tx1"/>
              </a:solidFill>
            </a:endParaRPr>
          </a:p>
        </p:txBody>
      </p:sp>
      <p:pic>
        <p:nvPicPr>
          <p:cNvPr id="11" name="图片 10" descr="徽标_副本"/>
          <p:cNvPicPr>
            <a:picLocks noChangeAspect="1"/>
          </p:cNvPicPr>
          <p:nvPr>
            <p:custDataLst>
              <p:tags r:id="rId3"/>
            </p:custDataLst>
          </p:nvPr>
        </p:nvPicPr>
        <p:blipFill>
          <a:blip r:embed="rId4">
            <a:alphaModFix amt="7000"/>
          </a:blip>
          <a:stretch>
            <a:fillRect/>
          </a:stretch>
        </p:blipFill>
        <p:spPr>
          <a:xfrm>
            <a:off x="2877185" y="-180340"/>
            <a:ext cx="7058025" cy="6870700"/>
          </a:xfrm>
          <a:prstGeom prst="rect">
            <a:avLst/>
          </a:prstGeom>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bldLvl="0" animBg="1"/>
      <p:bldP spid="10" grpId="0" bldLvl="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文本框 104"/>
          <p:cNvSpPr txBox="1"/>
          <p:nvPr/>
        </p:nvSpPr>
        <p:spPr>
          <a:xfrm>
            <a:off x="104140" y="332740"/>
            <a:ext cx="8076565" cy="953135"/>
          </a:xfrm>
          <a:prstGeom prst="rect">
            <a:avLst/>
          </a:prstGeom>
          <a:noFill/>
          <a:ln w="9525">
            <a:noFill/>
          </a:ln>
        </p:spPr>
        <p:txBody>
          <a:bodyPr wrap="square">
            <a:spAutoFit/>
          </a:bodyPr>
          <a:lstStyle/>
          <a:p>
            <a:pPr indent="0"/>
            <a:r>
              <a:rPr lang="en-US" sz="2800" b="0">
                <a:latin typeface="黑体" panose="02010609060101010101" charset="-122"/>
                <a:ea typeface="黑体" panose="02010609060101010101" charset="-122"/>
                <a:cs typeface="黑体" panose="02010609060101010101" charset="-122"/>
              </a:rPr>
              <a:t>34</a:t>
            </a:r>
            <a:r>
              <a:rPr lang="zh-CN" sz="2800" b="0">
                <a:latin typeface="黑体" panose="02010609060101010101" charset="-122"/>
                <a:ea typeface="黑体" panose="02010609060101010101" charset="-122"/>
                <a:cs typeface="黑体" panose="02010609060101010101" charset="-122"/>
              </a:rPr>
              <a:t>．（</a:t>
            </a:r>
            <a:r>
              <a:rPr lang="en-US" sz="2800" b="0">
                <a:latin typeface="黑体" panose="02010609060101010101" charset="-122"/>
                <a:ea typeface="黑体" panose="02010609060101010101" charset="-122"/>
                <a:cs typeface="黑体" panose="02010609060101010101" charset="-122"/>
              </a:rPr>
              <a:t>10</a:t>
            </a:r>
            <a:r>
              <a:rPr lang="zh-CN" sz="2800" b="0">
                <a:latin typeface="黑体" panose="02010609060101010101" charset="-122"/>
                <a:ea typeface="黑体" panose="02010609060101010101" charset="-122"/>
                <a:cs typeface="黑体" panose="02010609060101010101" charset="-122"/>
              </a:rPr>
              <a:t>分） 探究题</a:t>
            </a:r>
            <a:endParaRPr lang="zh-CN" sz="2800" b="0">
              <a:latin typeface="黑体" panose="02010609060101010101" charset="-122"/>
              <a:ea typeface="黑体" panose="02010609060101010101" charset="-122"/>
              <a:cs typeface="黑体" panose="02010609060101010101" charset="-122"/>
            </a:endParaRPr>
          </a:p>
          <a:p>
            <a:pPr indent="0"/>
            <a:r>
              <a:rPr lang="zh-CN" sz="2800" b="0">
                <a:latin typeface="黑体" panose="02010609060101010101" charset="-122"/>
                <a:ea typeface="黑体" panose="02010609060101010101" charset="-122"/>
                <a:cs typeface="黑体" panose="02010609060101010101" charset="-122"/>
              </a:rPr>
              <a:t>材料</a:t>
            </a:r>
            <a:endParaRPr lang="zh-CN" altLang="en-US" sz="2800" b="0">
              <a:latin typeface="黑体" panose="02010609060101010101" charset="-122"/>
              <a:ea typeface="黑体" panose="02010609060101010101" charset="-122"/>
              <a:cs typeface="黑体" panose="02010609060101010101" charset="-122"/>
            </a:endParaRPr>
          </a:p>
        </p:txBody>
      </p:sp>
      <p:pic>
        <p:nvPicPr>
          <p:cNvPr id="4" name="图片 3"/>
          <p:cNvPicPr/>
          <p:nvPr/>
        </p:nvPicPr>
        <p:blipFill>
          <a:blip r:embed="rId1"/>
          <a:stretch>
            <a:fillRect/>
          </a:stretch>
        </p:blipFill>
        <p:spPr>
          <a:xfrm>
            <a:off x="1955799" y="853097"/>
            <a:ext cx="8376921" cy="2147913"/>
          </a:xfrm>
          <a:prstGeom prst="rect">
            <a:avLst/>
          </a:prstGeom>
          <a:noFill/>
          <a:ln w="9525">
            <a:noFill/>
          </a:ln>
        </p:spPr>
      </p:pic>
      <p:sp>
        <p:nvSpPr>
          <p:cNvPr id="106" name="文本框 105"/>
          <p:cNvSpPr txBox="1"/>
          <p:nvPr/>
        </p:nvSpPr>
        <p:spPr>
          <a:xfrm>
            <a:off x="104140" y="3001010"/>
            <a:ext cx="12088495" cy="1568450"/>
          </a:xfrm>
          <a:prstGeom prst="rect">
            <a:avLst/>
          </a:prstGeom>
          <a:noFill/>
          <a:ln w="9525">
            <a:noFill/>
          </a:ln>
        </p:spPr>
        <p:txBody>
          <a:bodyPr wrap="square">
            <a:spAutoFit/>
          </a:bodyPr>
          <a:lstStyle/>
          <a:p>
            <a:pPr indent="0"/>
            <a:r>
              <a:rPr lang="zh-CN" altLang="en-US" sz="2400" b="0">
                <a:solidFill>
                  <a:schemeClr val="accent3"/>
                </a:solidFill>
              </a:rPr>
              <a:t>（1）根据材料并结合所学知识，指出中共中央“在事实上确立了以毛泽东为核心的党中央的正确领导”的会议名称。（2 分）简答长征精神的内涵。（2分）</a:t>
            </a:r>
            <a:endParaRPr lang="zh-CN" altLang="en-US" sz="2400" b="0">
              <a:solidFill>
                <a:schemeClr val="accent3"/>
              </a:solidFill>
            </a:endParaRPr>
          </a:p>
          <a:p>
            <a:pPr indent="0"/>
            <a:r>
              <a:rPr lang="zh-CN" altLang="en-US" sz="2400" b="0">
                <a:solidFill>
                  <a:schemeClr val="accent3"/>
                </a:solidFill>
              </a:rPr>
              <a:t>（2）根据材料并结合所学知识，简要说明中国共产党是全民族抗战的中流砥柱。（4分）</a:t>
            </a:r>
            <a:endParaRPr lang="zh-CN" altLang="en-US" sz="2400" b="0">
              <a:solidFill>
                <a:schemeClr val="accent3"/>
              </a:solidFill>
            </a:endParaRPr>
          </a:p>
          <a:p>
            <a:pPr indent="0"/>
            <a:r>
              <a:rPr lang="zh-CN" altLang="en-US" sz="2400" b="0">
                <a:solidFill>
                  <a:schemeClr val="accent3"/>
                </a:solidFill>
              </a:rPr>
              <a:t>（3）综合上述材料，就如何实现中华民族的伟大复兴，谈谈你的认识。（2分）</a:t>
            </a:r>
            <a:endParaRPr lang="zh-CN" altLang="en-US" sz="2400" b="0">
              <a:solidFill>
                <a:schemeClr val="accent3"/>
              </a:solidFill>
            </a:endParaRPr>
          </a:p>
        </p:txBody>
      </p:sp>
      <p:sp>
        <p:nvSpPr>
          <p:cNvPr id="5" name="文本框 4"/>
          <p:cNvSpPr txBox="1"/>
          <p:nvPr/>
        </p:nvSpPr>
        <p:spPr>
          <a:xfrm>
            <a:off x="191135" y="4569460"/>
            <a:ext cx="12001500" cy="1938020"/>
          </a:xfrm>
          <a:prstGeom prst="rect">
            <a:avLst/>
          </a:prstGeom>
          <a:noFill/>
          <a:ln w="9525">
            <a:noFill/>
          </a:ln>
        </p:spPr>
        <p:txBody>
          <a:bodyPr wrap="square">
            <a:spAutoFit/>
          </a:bodyPr>
          <a:lstStyle/>
          <a:p>
            <a:pPr marL="733425" indent="-733425"/>
            <a:r>
              <a:rPr lang="zh-CN" altLang="en-US" sz="2400" b="0">
                <a:solidFill>
                  <a:srgbClr val="C00000"/>
                </a:solidFill>
              </a:rPr>
              <a:t>答案：（1）名称：遵义会议（2分）内涵：爱国主义；革命乐现主义；实事求是；坚持理想信念；不怕牺牲；艰苦奋斗。（答出一点即得2分，其他言之成理的答案亦可）</a:t>
            </a:r>
            <a:endParaRPr lang="zh-CN" altLang="en-US" sz="2400" b="0">
              <a:solidFill>
                <a:srgbClr val="C00000"/>
              </a:solidFill>
            </a:endParaRPr>
          </a:p>
          <a:p>
            <a:pPr marL="733425" indent="-733425"/>
            <a:r>
              <a:rPr lang="zh-CN" altLang="en-US" sz="2400" b="0">
                <a:solidFill>
                  <a:srgbClr val="C00000"/>
                </a:solidFill>
              </a:rPr>
              <a:t>（2）说明：推动建立抗日民族统一战线，开辟敌后战场；坚持持久战；给国人以必胜的信念。（答出一点2分，共4分，</a:t>
            </a:r>
            <a:r>
              <a:rPr lang="zh-CN" sz="2400" b="0">
                <a:solidFill>
                  <a:srgbClr val="C00000"/>
                </a:solidFill>
                <a:latin typeface="黑体" panose="02010609060101010101" charset="-122"/>
                <a:ea typeface="黑体" panose="02010609060101010101" charset="-122"/>
                <a:cs typeface="黑体" panose="02010609060101010101" charset="-122"/>
              </a:rPr>
              <a:t>列举具体史实或其他言之成理的答案亦可）</a:t>
            </a:r>
            <a:endParaRPr lang="zh-CN" sz="2400" b="0">
              <a:solidFill>
                <a:srgbClr val="C00000"/>
              </a:solidFill>
              <a:latin typeface="黑体" panose="02010609060101010101" charset="-122"/>
              <a:ea typeface="黑体" panose="02010609060101010101" charset="-122"/>
              <a:cs typeface="黑体" panose="02010609060101010101" charset="-122"/>
            </a:endParaRPr>
          </a:p>
          <a:p>
            <a:pPr marL="733425" indent="-733425"/>
            <a:r>
              <a:rPr lang="zh-CN" altLang="en-US" sz="2400" b="0">
                <a:solidFill>
                  <a:srgbClr val="C00000"/>
                </a:solidFill>
              </a:rPr>
              <a:t>（3）认识：从国家、社会、个人层面回答（答出一点2分，言之成理即可）</a:t>
            </a:r>
            <a:endParaRPr lang="zh-CN" altLang="en-US" sz="2400" b="0">
              <a:solidFill>
                <a:srgbClr val="C00000"/>
              </a:solidFill>
            </a:endParaRPr>
          </a:p>
        </p:txBody>
      </p:sp>
      <p:sp>
        <p:nvSpPr>
          <p:cNvPr id="2" name="文本框 1"/>
          <p:cNvSpPr txBox="1"/>
          <p:nvPr>
            <p:custDataLst>
              <p:tags r:id="rId2"/>
            </p:custDataLst>
          </p:nvPr>
        </p:nvSpPr>
        <p:spPr>
          <a:xfrm>
            <a:off x="4922520" y="332740"/>
            <a:ext cx="3485515" cy="583565"/>
          </a:xfrm>
          <a:prstGeom prst="rect">
            <a:avLst/>
          </a:prstGeom>
          <a:solidFill>
            <a:srgbClr val="FFFF00"/>
          </a:solidFill>
          <a:ln w="9525">
            <a:noFill/>
          </a:ln>
        </p:spPr>
        <p:txBody>
          <a:bodyPr wrap="square">
            <a:spAutoFit/>
          </a:bodyPr>
          <a:lstStyle/>
          <a:p>
            <a:pPr indent="0"/>
            <a:r>
              <a:rPr lang="zh-CN" altLang="en-US" sz="3200" b="0" dirty="0">
                <a:solidFill>
                  <a:srgbClr val="FF0000"/>
                </a:solidFill>
              </a:rPr>
              <a:t>鼓励学生大胆作答</a:t>
            </a:r>
            <a:endParaRPr lang="zh-CN" altLang="en-US" sz="3200" b="0" dirty="0">
              <a:solidFill>
                <a:srgbClr val="FF0000"/>
              </a:solidFill>
            </a:endParaRPr>
          </a:p>
        </p:txBody>
      </p:sp>
      <p:sp>
        <p:nvSpPr>
          <p:cNvPr id="3" name="矩形 2"/>
          <p:cNvSpPr/>
          <p:nvPr>
            <p:custDataLst>
              <p:tags r:id="rId3"/>
            </p:custDataLst>
          </p:nvPr>
        </p:nvSpPr>
        <p:spPr>
          <a:xfrm>
            <a:off x="292100" y="4570095"/>
            <a:ext cx="11786235" cy="19850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徽标_副本"/>
          <p:cNvPicPr>
            <a:picLocks noChangeAspect="1"/>
          </p:cNvPicPr>
          <p:nvPr>
            <p:custDataLst>
              <p:tags r:id="rId4"/>
            </p:custDataLst>
          </p:nvPr>
        </p:nvPicPr>
        <p:blipFill>
          <a:blip r:embed="rId5">
            <a:alphaModFix amt="7000"/>
          </a:blip>
          <a:stretch>
            <a:fillRect/>
          </a:stretch>
        </p:blipFill>
        <p:spPr>
          <a:xfrm>
            <a:off x="2877185" y="-180340"/>
            <a:ext cx="7058025" cy="68707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ldLvl="0" animBg="1"/>
      <p:bldP spid="3"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1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1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1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Lst>
</file>

<file path=ppt/tags/tag12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Lst>
</file>

<file path=ppt/tags/tag13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4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4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5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5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Lst>
</file>

<file path=ppt/tags/tag16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6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77372"/>
  <p:tag name="KSO_WM_SCREEN_THEME_FLAG" val="Dlrq25wU2PGuGg5bbmjbDFmw0+3Hv8eV7cCT5hoJfqFxFK7Gpqa+jU8NkYMUknMU8sGeLxredRfGhxdJZOfMIL0S3aIMqwjwjPj+SmbwLHU="/>
</p:tagLst>
</file>

<file path=ppt/tags/tag171.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77372"/>
  <p:tag name="KSO_WM_SCREEN_THEME_FLAG" val="Dlrq25wU2PGuGg5bbmjbDFmw0+3Hv8eV7cCT5hoJfqFxFK7Gpqa+jU8NkYMUknMU8sGeLxredRfGhxdJZOfMIL0S3aIMqwjwjPj+SmbwLHU="/>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Fmw0+3Hv8eV7cCT5hoJfqFxFK7Gpqa+jU8NkYMUknMU8sGeLxredRfGhxdJZOfMIL0S3aIMqwjwjPj+SmbwLHU="/>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Fmw0+3Hv8eV7cCT5hoJfqFxFK7Gpqa+jU8NkYMUknMU8sGeLxredRfGhxdJZOfMIL0S3aIMqwjwjPj+SmbwLHU="/>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Fmw0+3Hv8eV7cCT5hoJfqFxFK7Gpqa+jU8NkYMUknMU8sGeLxredRfGhxdJZOfMIL0S3aIMqwjwjPj+SmbwLHU="/>
</p:tagLst>
</file>

<file path=ppt/tags/tag175.xml><?xml version="1.0" encoding="utf-8"?>
<p:tagLst xmlns:p="http://schemas.openxmlformats.org/presentationml/2006/main">
  <p:tag name="KSO_WM_TAG_VERSION" val="1.0"/>
  <p:tag name="KSO_WM_BEAUTIFY_FLAG" val="#wm#"/>
  <p:tag name="KSO_WM_COMBINE_RELATE_SLIDE_ID" val="background20176845_1"/>
  <p:tag name="KSO_WM_TEMPLATE_CATEGORY" val="custom"/>
  <p:tag name="KSO_WM_TEMPLATE_INDEX" val="20177372"/>
  <p:tag name="KSO_WM_TEMPLATE_SUBCATEGORY" val="0"/>
  <p:tag name="KSO_WM_TEMPLATE_THUMBS_INDEX" val="1、4、5、6、11、12、18、19、25、31"/>
  <p:tag name="KSO_WM_TEMPLATE_TOPIC_ID" val="2869567"/>
  <p:tag name="KSO_WM_TEMPLATE_OUTLINE_ID" val="15"/>
  <p:tag name="KSO_WM_TEMPLATE_SCENE_ID" val="1"/>
  <p:tag name="KSO_WM_TEMPLATE_JOB_ID" val="2"/>
  <p:tag name="KSO_WM_TEMPLATE_TOPIC_DEFAULT" val="1"/>
  <p:tag name="KSO_WM_TEMPLATE_MASTER_TYPE" val="1"/>
  <p:tag name="KSO_WM_SCREEN_THEME_FLAG" val="Dlrq25wU2PGuGg5bbmjbDFmw0+3Hv8eV7cCT5hoJfqFxFK7Gpqa+jU8NkYMUknMU8sGeLxredRfGhxdJZOfMIL0S3aIMqwjwjPj+SmbwLHU="/>
</p:tagLst>
</file>

<file path=ppt/tags/tag176.xml><?xml version="1.0" encoding="utf-8"?>
<p:tagLst xmlns:p="http://schemas.openxmlformats.org/presentationml/2006/main">
  <p:tag name="KSO_WM_TEMPLATE_CATEGORY" val="custom"/>
  <p:tag name="KSO_WM_TEMPLATE_INDEX" val="20177372"/>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TEMPLATE_CATEGORY" val="custom"/>
  <p:tag name="KSO_WM_TEMPLATE_INDEX" val="20177372"/>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TEMPLATE_CATEGORY" val="custom"/>
  <p:tag name="KSO_WM_TEMPLATE_INDEX" val="2017737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0184_3*m_i*1_1"/>
  <p:tag name="KSO_WM_TEMPLATE_CATEGORY" val="diagram"/>
  <p:tag name="KSO_WM_TEMPLATE_INDEX" val="20200184"/>
  <p:tag name="KSO_WM_UNIT_LAYERLEVEL" val="1_1"/>
  <p:tag name="KSO_WM_TAG_VERSION" val="1.0"/>
  <p:tag name="KSO_WM_BEAUTIFY_FLAG" val="#wm#"/>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13"/>
  <p:tag name="KSO_WM_UNIT_TEXT_FILL_TYPE" val="1"/>
  <p:tag name="KSO_WM_UNIT_USESOURCEFORMAT_APPLY"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0184_3*m_h_i*1_1_1"/>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0184_3*m_h_i*1_2_1"/>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84_3*m_h_i*1_3_1"/>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200184_3*m_h_i*1_4_1"/>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0184_3*m_h_i*1_1_3"/>
  <p:tag name="KSO_WM_TEMPLATE_CATEGORY" val="diagram"/>
  <p:tag name="KSO_WM_TEMPLATE_INDEX" val="20200184"/>
  <p:tag name="KSO_WM_UNIT_LAYERLEVEL" val="1_1_1"/>
  <p:tag name="KSO_WM_TAG_VERSION" val="1.0"/>
  <p:tag name="KSO_WM_BEAUTIFY_FLAG" val="#wm#"/>
  <p:tag name="KSO_WM_UNIT_TEXT_FILL_FORE_SCHEMECOLOR_INDEX_BRIGHTNESS" val="0.35"/>
  <p:tag name="KSO_WM_UNIT_TEXT_FILL_FORE_SCHEMECOLOR_INDEX" val="13"/>
  <p:tag name="KSO_WM_UNIT_TEXT_FILL_TYPE" val="1"/>
  <p:tag name="KSO_WM_UNIT_USESOURCEFORMAT_APPLY"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0184_3*m_h_i*1_2_2"/>
  <p:tag name="KSO_WM_TEMPLATE_CATEGORY" val="diagram"/>
  <p:tag name="KSO_WM_TEMPLATE_INDEX" val="20200184"/>
  <p:tag name="KSO_WM_UNIT_LAYERLEVEL" val="1_1_1"/>
  <p:tag name="KSO_WM_TAG_VERSION" val="1.0"/>
  <p:tag name="KSO_WM_BEAUTIFY_FLAG" val="#wm#"/>
  <p:tag name="KSO_WM_UNIT_TEXT_FILL_FORE_SCHEMECOLOR_INDEX_BRIGHTNESS" val="0.35"/>
  <p:tag name="KSO_WM_UNIT_TEXT_FILL_FORE_SCHEMECOLOR_INDEX" val="13"/>
  <p:tag name="KSO_WM_UNIT_TEXT_FILL_TYPE" val="1"/>
  <p:tag name="KSO_WM_UNIT_USESOURCEFORMAT_APPLY" val="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0184_3*m_h_i*1_3_2"/>
  <p:tag name="KSO_WM_TEMPLATE_CATEGORY" val="diagram"/>
  <p:tag name="KSO_WM_TEMPLATE_INDEX" val="20200184"/>
  <p:tag name="KSO_WM_UNIT_LAYERLEVEL" val="1_1_1"/>
  <p:tag name="KSO_WM_TAG_VERSION" val="1.0"/>
  <p:tag name="KSO_WM_BEAUTIFY_FLAG" val="#wm#"/>
  <p:tag name="KSO_WM_UNIT_TEXT_FILL_FORE_SCHEMECOLOR_INDEX_BRIGHTNESS" val="0.35"/>
  <p:tag name="KSO_WM_UNIT_TEXT_FILL_FORE_SCHEMECOLOR_INDEX" val="13"/>
  <p:tag name="KSO_WM_UNIT_TEXT_FILL_TYPE" val="1"/>
  <p:tag name="KSO_WM_UNIT_USESOURCEFORMAT_APPLY"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200184_3*m_h_i*1_4_2"/>
  <p:tag name="KSO_WM_TEMPLATE_CATEGORY" val="diagram"/>
  <p:tag name="KSO_WM_TEMPLATE_INDEX" val="20200184"/>
  <p:tag name="KSO_WM_UNIT_LAYERLEVEL" val="1_1_1"/>
  <p:tag name="KSO_WM_TAG_VERSION" val="1.0"/>
  <p:tag name="KSO_WM_BEAUTIFY_FLAG" val="#wm#"/>
  <p:tag name="KSO_WM_UNIT_TEXT_FILL_FORE_SCHEMECOLOR_INDEX_BRIGHTNESS" val="0.35"/>
  <p:tag name="KSO_WM_UNIT_TEXT_FILL_FORE_SCHEMECOLOR_INDEX" val="13"/>
  <p:tag name="KSO_WM_UNIT_TEXT_FILL_TYPE" val="1"/>
  <p:tag name="KSO_WM_UNIT_USESOURCEFORMAT_APPLY"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diagram20200184_3*i*1"/>
  <p:tag name="KSO_WM_TEMPLATE_CATEGORY" val="diagram"/>
  <p:tag name="KSO_WM_TEMPLATE_INDEX" val="20200184"/>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0184_3*m_h_i*1_1_4"/>
  <p:tag name="KSO_WM_TEMPLATE_CATEGORY" val="diagram"/>
  <p:tag name="KSO_WM_TEMPLATE_INDEX" val="20200184"/>
  <p:tag name="KSO_WM_UNIT_LAYERLEVEL" val="1_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200184_3*m_h_i*1_1_5"/>
  <p:tag name="KSO_WM_TEMPLATE_CATEGORY" val="diagram"/>
  <p:tag name="KSO_WM_TEMPLATE_INDEX" val="20200184"/>
  <p:tag name="KSO_WM_UNIT_LAYERLEVEL" val="1_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6"/>
  <p:tag name="KSO_WM_UNIT_ID" val="diagram20200184_3*m_h_i*1_1_6"/>
  <p:tag name="KSO_WM_TEMPLATE_CATEGORY" val="diagram"/>
  <p:tag name="KSO_WM_TEMPLATE_INDEX" val="20200184"/>
  <p:tag name="KSO_WM_UNIT_LAYERLEVEL" val="1_1_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7"/>
  <p:tag name="KSO_WM_UNIT_ID" val="diagram20200184_3*m_h_i*1_1_7"/>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diagram20200184_3*i*2"/>
  <p:tag name="KSO_WM_TEMPLATE_CATEGORY" val="diagram"/>
  <p:tag name="KSO_WM_TEMPLATE_INDEX" val="20200184"/>
  <p:tag name="KSO_WM_UNIT_LAYERLEVEL" val="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202.xml><?xml version="1.0" encoding="utf-8"?>
<p:tagLst xmlns:p="http://schemas.openxmlformats.org/presentationml/2006/main">
  <p:tag name="KSO_WM_UNIT_VALUE" val="104*104"/>
  <p:tag name="KSO_WM_UNIT_HIGHLIGHT" val="0"/>
  <p:tag name="KSO_WM_UNIT_COMPATIBLE" val="0"/>
  <p:tag name="KSO_WM_UNIT_DIAGRAM_ISNUMVISUAL" val="0"/>
  <p:tag name="KSO_WM_UNIT_DIAGRAM_ISREFERUNIT" val="0"/>
  <p:tag name="KSO_WM_DIAGRAM_GROUP_CODE" val="m1-1"/>
  <p:tag name="KSO_WM_UNIT_TYPE" val="m_h_x"/>
  <p:tag name="KSO_WM_UNIT_INDEX" val="1_1_1"/>
  <p:tag name="KSO_WM_UNIT_ID" val="diagram20200184_3*m_h_x*1_1_1"/>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03.xml><?xml version="1.0" encoding="utf-8"?>
<p:tagLst xmlns:p="http://schemas.openxmlformats.org/presentationml/2006/main">
  <p:tag name="KSO_WM_UNIT_VALUE" val="24*24"/>
  <p:tag name="KSO_WM_UNIT_HIGHLIGHT" val="0"/>
  <p:tag name="KSO_WM_UNIT_COMPATIBLE" val="0"/>
  <p:tag name="KSO_WM_UNIT_DIAGRAM_ISNUMVISUAL" val="0"/>
  <p:tag name="KSO_WM_UNIT_DIAGRAM_ISREFERUNIT" val="0"/>
  <p:tag name="KSO_WM_DIAGRAM_GROUP_CODE" val="m1-1"/>
  <p:tag name="KSO_WM_UNIT_TYPE" val="m_h_x"/>
  <p:tag name="KSO_WM_UNIT_INDEX" val="1_1_2"/>
  <p:tag name="KSO_WM_UNIT_ID" val="diagram20200184_3*m_h_x*1_1_2"/>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04.xml><?xml version="1.0" encoding="utf-8"?>
<p:tagLst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ID" val="diagram20200184_3*m_h_a*1_1_1"/>
  <p:tag name="KSO_WM_TEMPLATE_CATEGORY" val="diagram"/>
  <p:tag name="KSO_WM_TEMPLATE_INDEX" val="20200184"/>
  <p:tag name="KSO_WM_UNIT_LAYERLEVEL" val="1_1_1"/>
  <p:tag name="KSO_WM_TAG_VERSION" val="1.0"/>
  <p:tag name="KSO_WM_UNIT_PRESET_TEXT" val="单击此处添加标题"/>
  <p:tag name="KSO_WM_UNIT_TEXT_FILL_FORE_SCHEMECOLOR_INDEX_BRIGHTNESS" val="0.5"/>
  <p:tag name="KSO_WM_UNIT_TEXT_FILL_FORE_SCHEMECOLOR_INDEX" val="13"/>
  <p:tag name="KSO_WM_UNIT_TEXT_FILL_TYPE" val="1"/>
  <p:tag name="KSO_WM_UNIT_USESOURCEFORMAT_APPLY" val="1"/>
</p:tagLst>
</file>

<file path=ppt/tags/tag205.xml><?xml version="1.0" encoding="utf-8"?>
<p:tagLst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ID" val="diagram20200184_3*m_h_a*1_2_1"/>
  <p:tag name="KSO_WM_TEMPLATE_CATEGORY" val="diagram"/>
  <p:tag name="KSO_WM_TEMPLATE_INDEX" val="20200184"/>
  <p:tag name="KSO_WM_UNIT_LAYERLEVEL" val="1_1_1"/>
  <p:tag name="KSO_WM_TAG_VERSION" val="1.0"/>
  <p:tag name="KSO_WM_UNIT_PRESET_TEXT" val="单击此处添加标题"/>
  <p:tag name="KSO_WM_UNIT_TEXT_FILL_FORE_SCHEMECOLOR_INDEX_BRIGHTNESS" val="0.5"/>
  <p:tag name="KSO_WM_UNIT_TEXT_FILL_FORE_SCHEMECOLOR_INDEX" val="13"/>
  <p:tag name="KSO_WM_UNIT_TEXT_FILL_TYPE" val="1"/>
  <p:tag name="KSO_WM_UNIT_USESOURCEFORMAT_APPLY" val="1"/>
</p:tagLst>
</file>

<file path=ppt/tags/tag206.xml><?xml version="1.0" encoding="utf-8"?>
<p:tagLst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ID" val="diagram20200184_3*m_h_a*1_3_1"/>
  <p:tag name="KSO_WM_TEMPLATE_CATEGORY" val="diagram"/>
  <p:tag name="KSO_WM_TEMPLATE_INDEX" val="20200184"/>
  <p:tag name="KSO_WM_UNIT_LAYERLEVEL" val="1_1_1"/>
  <p:tag name="KSO_WM_TAG_VERSION" val="1.0"/>
  <p:tag name="KSO_WM_UNIT_PRESET_TEXT" val="单击此处添加标题"/>
  <p:tag name="KSO_WM_UNIT_TEXT_FILL_FORE_SCHEMECOLOR_INDEX_BRIGHTNESS" val="0.5"/>
  <p:tag name="KSO_WM_UNIT_TEXT_FILL_FORE_SCHEMECOLOR_INDEX" val="13"/>
  <p:tag name="KSO_WM_UNIT_TEXT_FILL_TYPE" val="1"/>
  <p:tag name="KSO_WM_UNIT_USESOURCEFORMAT_APPLY" val="1"/>
</p:tagLst>
</file>

<file path=ppt/tags/tag207.xml><?xml version="1.0" encoding="utf-8"?>
<p:tagLst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ID" val="diagram20200184_3*m_h_a*1_4_1"/>
  <p:tag name="KSO_WM_TEMPLATE_CATEGORY" val="diagram"/>
  <p:tag name="KSO_WM_TEMPLATE_INDEX" val="20200184"/>
  <p:tag name="KSO_WM_UNIT_LAYERLEVEL" val="1_1_1"/>
  <p:tag name="KSO_WM_TAG_VERSION" val="1.0"/>
  <p:tag name="KSO_WM_UNIT_PRESET_TEXT" val="单击此处添加标题"/>
  <p:tag name="KSO_WM_UNIT_TEXT_FILL_FORE_SCHEMECOLOR_INDEX_BRIGHTNESS" val="0.5"/>
  <p:tag name="KSO_WM_UNIT_TEXT_FILL_FORE_SCHEMECOLOR_INDEX" val="13"/>
  <p:tag name="KSO_WM_UNIT_TEXT_FILL_TYPE" val="1"/>
  <p:tag name="KSO_WM_UNIT_USESOURCEFORMAT_APPLY"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diagram20200184_3*i*3"/>
  <p:tag name="KSO_WM_TEMPLATE_CATEGORY" val="diagram"/>
  <p:tag name="KSO_WM_TEMPLATE_INDEX" val="20200184"/>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0184_3*m_h_i*1_2_3"/>
  <p:tag name="KSO_WM_TEMPLATE_CATEGORY" val="diagram"/>
  <p:tag name="KSO_WM_TEMPLATE_INDEX" val="20200184"/>
  <p:tag name="KSO_WM_UNIT_LAYERLEVEL" val="1_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0184_3*m_h_i*1_2_4"/>
  <p:tag name="KSO_WM_TEMPLATE_CATEGORY" val="diagram"/>
  <p:tag name="KSO_WM_TEMPLATE_INDEX" val="20200184"/>
  <p:tag name="KSO_WM_UNIT_LAYERLEVEL" val="1_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200184_3*m_h_i*1_2_5"/>
  <p:tag name="KSO_WM_TEMPLATE_CATEGORY" val="diagram"/>
  <p:tag name="KSO_WM_TEMPLATE_INDEX" val="20200184"/>
  <p:tag name="KSO_WM_UNIT_LAYERLEVEL" val="1_1_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0184_3*m_h_i*1_3_3"/>
  <p:tag name="KSO_WM_TEMPLATE_CATEGORY" val="diagram"/>
  <p:tag name="KSO_WM_TEMPLATE_INDEX" val="20200184"/>
  <p:tag name="KSO_WM_UNIT_LAYERLEVEL" val="1_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0184_3*m_h_i*1_3_4"/>
  <p:tag name="KSO_WM_TEMPLATE_CATEGORY" val="diagram"/>
  <p:tag name="KSO_WM_TEMPLATE_INDEX" val="20200184"/>
  <p:tag name="KSO_WM_UNIT_LAYERLEVEL" val="1_1_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200184_3*m_h_i*1_4_3"/>
  <p:tag name="KSO_WM_TEMPLATE_CATEGORY" val="diagram"/>
  <p:tag name="KSO_WM_TEMPLATE_INDEX" val="20200184"/>
  <p:tag name="KSO_WM_UNIT_LAYERLEVEL" val="1_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200184_3*m_h_i*1_4_4"/>
  <p:tag name="KSO_WM_TEMPLATE_CATEGORY" val="diagram"/>
  <p:tag name="KSO_WM_TEMPLATE_INDEX" val="20200184"/>
  <p:tag name="KSO_WM_UNIT_LAYERLEVEL" val="1_1_1"/>
  <p:tag name="KSO_WM_TAG_VERSION" val="1.0"/>
  <p:tag name="KSO_WM_BEAUTIFY_FLAG" val="#wm#"/>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200184_3*m_h_i*1_3_5"/>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4"/>
  <p:tag name="KSO_WM_UNIT_ID" val="diagram20200184_3*i*4"/>
  <p:tag name="KSO_WM_TEMPLATE_CATEGORY" val="diagram"/>
  <p:tag name="KSO_WM_TEMPLATE_INDEX" val="20200184"/>
  <p:tag name="KSO_WM_UNIT_LAYERLEVEL" val="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218.xml><?xml version="1.0" encoding="utf-8"?>
<p:tagLst xmlns:p="http://schemas.openxmlformats.org/presentationml/2006/main">
  <p:tag name="KSO_WM_UNIT_VALUE" val="52*79"/>
  <p:tag name="KSO_WM_UNIT_HIGHLIGHT" val="0"/>
  <p:tag name="KSO_WM_UNIT_COMPATIBLE" val="0"/>
  <p:tag name="KSO_WM_UNIT_DIAGRAM_ISNUMVISUAL" val="0"/>
  <p:tag name="KSO_WM_UNIT_DIAGRAM_ISREFERUNIT" val="0"/>
  <p:tag name="KSO_WM_DIAGRAM_GROUP_CODE" val="m1-1"/>
  <p:tag name="KSO_WM_UNIT_TYPE" val="m_h_x"/>
  <p:tag name="KSO_WM_UNIT_INDEX" val="1_3_1"/>
  <p:tag name="KSO_WM_UNIT_ID" val="diagram20200184_3*m_h_x*1_3_1"/>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19.xml><?xml version="1.0" encoding="utf-8"?>
<p:tagLst xmlns:p="http://schemas.openxmlformats.org/presentationml/2006/main">
  <p:tag name="KSO_WM_UNIT_VALUE" val="98*105"/>
  <p:tag name="KSO_WM_UNIT_HIGHLIGHT" val="0"/>
  <p:tag name="KSO_WM_UNIT_COMPATIBLE" val="0"/>
  <p:tag name="KSO_WM_UNIT_DIAGRAM_ISNUMVISUAL" val="0"/>
  <p:tag name="KSO_WM_UNIT_DIAGRAM_ISREFERUNIT" val="0"/>
  <p:tag name="KSO_WM_DIAGRAM_GROUP_CODE" val="m1-1"/>
  <p:tag name="KSO_WM_UNIT_TYPE" val="m_h_x"/>
  <p:tag name="KSO_WM_UNIT_INDEX" val="1_3_2"/>
  <p:tag name="KSO_WM_UNIT_ID" val="diagram20200184_3*m_h_x*1_3_2"/>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200184_3*m_h_i*1_2_6"/>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21.xml><?xml version="1.0" encoding="utf-8"?>
<p:tagLst xmlns:p="http://schemas.openxmlformats.org/presentationml/2006/main">
  <p:tag name="KSO_WM_UNIT_VALUE" val="102*102"/>
  <p:tag name="KSO_WM_UNIT_HIGHLIGHT" val="0"/>
  <p:tag name="KSO_WM_UNIT_COMPATIBLE" val="0"/>
  <p:tag name="KSO_WM_UNIT_DIAGRAM_ISNUMVISUAL" val="0"/>
  <p:tag name="KSO_WM_UNIT_DIAGRAM_ISREFERUNIT" val="0"/>
  <p:tag name="KSO_WM_DIAGRAM_GROUP_CODE" val="m1-1"/>
  <p:tag name="KSO_WM_UNIT_TYPE" val="m_h_x"/>
  <p:tag name="KSO_WM_UNIT_INDEX" val="1_2_1"/>
  <p:tag name="KSO_WM_UNIT_ID" val="diagram20200184_3*m_h_x*1_2_1"/>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5"/>
  <p:tag name="KSO_WM_UNIT_ID" val="diagram20200184_3*m_h_i*1_4_5"/>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23.xml><?xml version="1.0" encoding="utf-8"?>
<p:tagLst xmlns:p="http://schemas.openxmlformats.org/presentationml/2006/main">
  <p:tag name="KSO_WM_UNIT_VALUE" val="102*102"/>
  <p:tag name="KSO_WM_UNIT_HIGHLIGHT" val="0"/>
  <p:tag name="KSO_WM_UNIT_COMPATIBLE" val="0"/>
  <p:tag name="KSO_WM_UNIT_DIAGRAM_ISNUMVISUAL" val="0"/>
  <p:tag name="KSO_WM_UNIT_DIAGRAM_ISREFERUNIT" val="0"/>
  <p:tag name="KSO_WM_DIAGRAM_GROUP_CODE" val="m1-1"/>
  <p:tag name="KSO_WM_UNIT_TYPE" val="m_h_x"/>
  <p:tag name="KSO_WM_UNIT_INDEX" val="1_4_1"/>
  <p:tag name="KSO_WM_UNIT_ID" val="diagram20200184_3*m_h_x*1_4_1"/>
  <p:tag name="KSO_WM_TEMPLATE_CATEGORY" val="diagram"/>
  <p:tag name="KSO_WM_TEMPLATE_INDEX" val="20200184"/>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TEMPLATE_CATEGORY" val="custom"/>
  <p:tag name="KSO_WM_TEMPLATE_INDEX" val="20177372"/>
  <p:tag name="KSO_WM_SLIDE_ITEM_CNT" val="4"/>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TEMPLATE_CATEGORY" val="custom"/>
  <p:tag name="KSO_WM_TEMPLATE_INDEX" val="20177372"/>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BEAUTIFY_FLAG" val="#wm#"/>
  <p:tag name="KSO_WM_TEMPLATE_CATEGORY" val="custom"/>
  <p:tag name="KSO_WM_TEMPLATE_INDEX" val="20177372"/>
</p:tagLst>
</file>

<file path=ppt/tags/tag231.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TEMPLATE_CATEGORY" val="custom"/>
  <p:tag name="KSO_WM_TEMPLATE_INDEX" val="20177372"/>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wm#"/>
  <p:tag name="KSO_WM_TEMPLATE_CATEGORY" val="custom"/>
  <p:tag name="KSO_WM_TEMPLATE_INDEX" val="20177372"/>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wm#"/>
  <p:tag name="KSO_WM_TEMPLATE_CATEGORY" val="custom"/>
  <p:tag name="KSO_WM_TEMPLATE_INDEX" val="20177372"/>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UNIT_PLACING_PICTURE_USER_VIEWPORT" val="{&quot;height&quot;:5523,&quot;width&quot;:11982}"/>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TABLE_BEAUTIFY" val="smartTable{bee4e6c7-ecf7-4155-84a6-279f97295e63}"/>
  <p:tag name="TABLE_ENDDRAG_ORIGIN_RECT" val="901*381"/>
  <p:tag name="TABLE_ENDDRAG_RECT" val="19*110*901*381"/>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UNIT_TABLE_BEAUTIFY" val="smartTable{884b9ac1-de44-475c-b897-320c7c0599b6}"/>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wm#"/>
  <p:tag name="KSO_WM_TEMPLATE_CATEGORY" val="custom"/>
  <p:tag name="KSO_WM_TEMPLATE_INDEX" val="20177372"/>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UNIT_TABLE_BEAUTIFY" val="smartTable{e0ae334b-f2c8-4a71-8297-03372685e384}"/>
  <p:tag name="TABLE_ENDDRAG_ORIGIN_RECT" val="923*429"/>
  <p:tag name="TABLE_ENDDRAG_RECT" val="19*81*923*430"/>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wm#"/>
  <p:tag name="KSO_WM_TEMPLATE_CATEGORY" val="custom"/>
  <p:tag name="KSO_WM_TEMPLATE_INDEX" val="20177372"/>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UNIT_TABLE_BEAUTIFY" val="smartTable{89aeacea-6eb9-4964-801f-e9b34cb9f4c3}"/>
  <p:tag name="TABLE_ENDDRAG_ORIGIN_RECT" val="590*451"/>
  <p:tag name="TABLE_ENDDRAG_RECT" val="357*54*590*451"/>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wm#"/>
  <p:tag name="KSO_WM_TEMPLATE_CATEGORY" val="custom"/>
  <p:tag name="KSO_WM_TEMPLATE_INDEX" val="20177372"/>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p="http://schemas.openxmlformats.org/presentationml/2006/main">
  <p:tag name="TABLE_ENDDRAG_ORIGIN_RECT" val="292*191"/>
  <p:tag name="TABLE_ENDDRAG_RECT" val="32*130*292*191"/>
  <p:tag name="KSO_WM_UNIT_TABLE_BEAUTIFY" val="smartTable{f1092fc2-fb3b-4c7d-aebe-bba6a61b1730}"/>
</p:tagLst>
</file>

<file path=ppt/tags/tag371.xml><?xml version="1.0" encoding="utf-8"?>
<p:tagLst xmlns:p="http://schemas.openxmlformats.org/presentationml/2006/main">
  <p:tag name="TABLE_ENDDRAG_ORIGIN_RECT" val="292*263"/>
  <p:tag name="TABLE_ENDDRAG_RECT" val="22*278*292*263"/>
  <p:tag name="KSO_WM_UNIT_TABLE_BEAUTIFY" val="smartTable{3a253b4c-2a63-4079-ba9b-d16b5aef8896}"/>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wm#"/>
  <p:tag name="KSO_WM_TEMPLATE_CATEGORY" val="custom"/>
  <p:tag name="KSO_WM_TEMPLATE_INDEX" val="20177372"/>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TABLE_ENDDRAG_ORIGIN_RECT" val="281*414"/>
  <p:tag name="TABLE_ENDDRAG_RECT" val="15*93*281*414"/>
  <p:tag name="TABLE_AUTOADJUST_FLAG" val="1"/>
  <p:tag name="KSO_WM_UNIT_TABLE_BEAUTIFY" val="smartTable{36c47e2a-c7e7-433a-be56-73227c0db6b7}"/>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wm#"/>
  <p:tag name="KSO_WM_TEMPLATE_CATEGORY" val="custom"/>
  <p:tag name="KSO_WM_TEMPLATE_INDEX" val="20177372"/>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0.xml><?xml version="1.0" encoding="utf-8"?>
<p:tagLst xmlns:p="http://schemas.openxmlformats.org/presentationml/2006/main">
  <p:tag name="TABLE_ENDDRAG_ORIGIN_RECT" val="291*370"/>
  <p:tag name="TABLE_ENDDRAG_RECT" val="33*116*291*370"/>
  <p:tag name="KSO_WM_UNIT_TABLE_BEAUTIFY" val="smartTable{f1092fc2-fb3b-4c7d-aebe-bba6a61b1730}"/>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wm#"/>
  <p:tag name="KSO_WM_TEMPLATE_CATEGORY" val="custom"/>
  <p:tag name="KSO_WM_TEMPLATE_INDEX" val="20177372"/>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TABLE_ENDDRAG_ORIGIN_RECT" val="292*191"/>
  <p:tag name="TABLE_ENDDRAG_RECT" val="32*130*292*191"/>
  <p:tag name="KSO_WM_UNIT_TABLE_BEAUTIFY" val="smartTable{f1092fc2-fb3b-4c7d-aebe-bba6a61b1730}"/>
</p:tagLst>
</file>

<file path=ppt/tags/tag385.xml><?xml version="1.0" encoding="utf-8"?>
<p:tagLst xmlns:p="http://schemas.openxmlformats.org/presentationml/2006/main">
  <p:tag name="TABLE_ENDDRAG_ORIGIN_RECT" val="292*180"/>
  <p:tag name="TABLE_ENDDRAG_RECT" val="22*322*292*180"/>
  <p:tag name="KSO_WM_UNIT_TABLE_BEAUTIFY" val="smartTable{3a253b4c-2a63-4079-ba9b-d16b5aef8896}"/>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wm#"/>
  <p:tag name="KSO_WM_TEMPLATE_CATEGORY" val="custom"/>
  <p:tag name="KSO_WM_TEMPLATE_INDEX" val="20177372"/>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wm#"/>
  <p:tag name="KSO_WM_TEMPLATE_CATEGORY" val="custom"/>
  <p:tag name="KSO_WM_TEMPLATE_INDEX" val="2017737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wm#"/>
  <p:tag name="KSO_WM_TEMPLATE_CATEGORY" val="custom"/>
  <p:tag name="KSO_WM_TEMPLATE_INDEX" val="20177372"/>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wm#"/>
  <p:tag name="KSO_WM_TEMPLATE_CATEGORY" val="custom"/>
  <p:tag name="KSO_WM_TEMPLATE_INDEX" val="20177372"/>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 name="KSO_WM_UNIT_PLACING_PICTURE_USER_VIEWPORT" val="{&quot;height&quot;:6073,&quot;width&quot;:5929}"/>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UNIT_TABLE_BEAUTIFY" val="smartTable{1ad8137e-5b0c-459b-ad95-c1a6e32d7539}"/>
  <p:tag name="TABLE_ENDDRAG_ORIGIN_RECT" val="374*196"/>
  <p:tag name="TABLE_ENDDRAG_RECT" val="591*133*374*196"/>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wm#"/>
  <p:tag name="KSO_WM_TEMPLATE_CATEGORY" val="custom"/>
  <p:tag name="KSO_WM_TEMPLATE_INDEX" val="20177372"/>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0.xml><?xml version="1.0" encoding="utf-8"?>
<p:tagLst xmlns:p="http://schemas.openxmlformats.org/presentationml/2006/main">
  <p:tag name="KSO_WM_UNIT_ISCONTENTSTITLE" val="0"/>
  <p:tag name="KSO_WM_UNIT_ISNUMDGMTITLE" val="0"/>
  <p:tag name="KSO_WM_UNIT_PRESET_TEXT" val="单击此处添加大标题内容"/>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28106_5*a*1"/>
  <p:tag name="KSO_WM_TEMPLATE_CATEGORY" val="diagram"/>
  <p:tag name="KSO_WM_TEMPLATE_INDEX" val="20228106"/>
  <p:tag name="KSO_WM_UNIT_LAYERLEVEL" val="1"/>
  <p:tag name="KSO_WM_TAG_VERSION" val="1.0"/>
  <p:tag name="KSO_WM_BEAUTIFY_FLAG" val="#wm#"/>
  <p:tag name="KSO_WM_UNIT_VALUE" val="13"/>
  <p:tag name="KSO_WM_UNIT_TEXT_FILL_FORE_SCHEMECOLOR_INDEX" val="15"/>
  <p:tag name="KSO_WM_UNIT_TEXT_FILL_TYPE" val="1"/>
</p:tagLst>
</file>

<file path=ppt/tags/tag431.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f*1_2_1"/>
  <p:tag name="KSO_WM_TEMPLATE_CATEGORY" val="diagram"/>
  <p:tag name="KSO_WM_TEMPLATE_INDEX" val="20228035"/>
  <p:tag name="KSO_WM_UNIT_LAYERLEVEL" val="1_1_1"/>
  <p:tag name="KSO_WM_TAG_VERSION" val="1.0"/>
</p:tagLst>
</file>

<file path=ppt/tags/tag432.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f*1_3_1"/>
  <p:tag name="KSO_WM_TEMPLATE_CATEGORY" val="diagram"/>
  <p:tag name="KSO_WM_TEMPLATE_INDEX" val="20228035"/>
  <p:tag name="KSO_WM_UNIT_LAYERLEVEL" val="1_1_1"/>
  <p:tag name="KSO_WM_TAG_VERSION" val="1.0"/>
</p:tagLst>
</file>

<file path=ppt/tags/tag433.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f*1_1_1"/>
  <p:tag name="KSO_WM_TEMPLATE_CATEGORY" val="diagram"/>
  <p:tag name="KSO_WM_TEMPLATE_INDEX" val="20228035"/>
  <p:tag name="KSO_WM_UNIT_LAYERLEVEL" val="1_1_1"/>
  <p:tag name="KSO_WM_TAG_VERSION" val="1.0"/>
</p:tagLst>
</file>

<file path=ppt/tags/tag434.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f*1_5_1"/>
  <p:tag name="KSO_WM_TEMPLATE_CATEGORY" val="diagram"/>
  <p:tag name="KSO_WM_TEMPLATE_INDEX" val="20228035"/>
  <p:tag name="KSO_WM_UNIT_LAYERLEVEL" val="1_1_1"/>
  <p:tag name="KSO_WM_TAG_VERSION" val="1.0"/>
</p:tagLst>
</file>

<file path=ppt/tags/tag435.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f*1_4_1"/>
  <p:tag name="KSO_WM_TEMPLATE_CATEGORY" val="diagram"/>
  <p:tag name="KSO_WM_TEMPLATE_INDEX" val="20228035"/>
  <p:tag name="KSO_WM_UNIT_LAYERLEVEL" val="1_1_1"/>
  <p:tag name="KSO_WM_TAG_VERSION" val="1.0"/>
</p:tagLst>
</file>

<file path=ppt/tags/tag436.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35_3*l_h_i*1_4_1"/>
  <p:tag name="KSO_WM_TEMPLATE_CATEGORY" val="diagram"/>
  <p:tag name="KSO_WM_TEMPLATE_INDEX" val="20228035"/>
  <p:tag name="KSO_WM_UNIT_LAYERLEVEL" val="1_1_1"/>
  <p:tag name="KSO_WM_TAG_VERSION" val="1.0"/>
  <p:tag name="KSO_WM_BEAUTIFY_FLAG" val="#wm#"/>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8035_3*l_h_i*1_4_2"/>
  <p:tag name="KSO_WM_TEMPLATE_CATEGORY" val="diagram"/>
  <p:tag name="KSO_WM_TEMPLATE_INDEX" val="20228035"/>
  <p:tag name="KSO_WM_UNIT_LAYERLEVEL" val="1_1_1"/>
  <p:tag name="KSO_WM_TAG_VERSION" val="1.0"/>
  <p:tag name="KSO_WM_BEAUTIFY_FLAG" val="#wm#"/>
</p:tagLst>
</file>

<file path=ppt/tags/tag438.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35_3*l_h_i*1_1_1"/>
  <p:tag name="KSO_WM_TEMPLATE_CATEGORY" val="diagram"/>
  <p:tag name="KSO_WM_TEMPLATE_INDEX" val="20228035"/>
  <p:tag name="KSO_WM_UNIT_LAYERLEVEL" val="1_1_1"/>
  <p:tag name="KSO_WM_TAG_VERSION" val="1.0"/>
  <p:tag name="KSO_WM_BEAUTIFY_FLAG" val="#wm#"/>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35_3*l_h_i*1_1_2"/>
  <p:tag name="KSO_WM_TEMPLATE_CATEGORY" val="diagram"/>
  <p:tag name="KSO_WM_TEMPLATE_INDEX" val="20228035"/>
  <p:tag name="KSO_WM_UNIT_LAYERLEVEL" val="1_1_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0.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35_3*l_h_i*1_2_1"/>
  <p:tag name="KSO_WM_TEMPLATE_CATEGORY" val="diagram"/>
  <p:tag name="KSO_WM_TEMPLATE_INDEX" val="20228035"/>
  <p:tag name="KSO_WM_UNIT_LAYERLEVEL" val="1_1_1"/>
  <p:tag name="KSO_WM_TAG_VERSION" val="1.0"/>
  <p:tag name="KSO_WM_BEAUTIFY_FLAG" val="#wm#"/>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035_3*l_h_i*1_2_2"/>
  <p:tag name="KSO_WM_TEMPLATE_CATEGORY" val="diagram"/>
  <p:tag name="KSO_WM_TEMPLATE_INDEX" val="20228035"/>
  <p:tag name="KSO_WM_UNIT_LAYERLEVEL" val="1_1_1"/>
  <p:tag name="KSO_WM_TAG_VERSION" val="1.0"/>
  <p:tag name="KSO_WM_BEAUTIFY_FLAG" val="#wm#"/>
</p:tagLst>
</file>

<file path=ppt/tags/tag442.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35_3*l_h_i*1_3_1"/>
  <p:tag name="KSO_WM_TEMPLATE_CATEGORY" val="diagram"/>
  <p:tag name="KSO_WM_TEMPLATE_INDEX" val="20228035"/>
  <p:tag name="KSO_WM_UNIT_LAYERLEVEL" val="1_1_1"/>
  <p:tag name="KSO_WM_TAG_VERSION" val="1.0"/>
  <p:tag name="KSO_WM_BEAUTIFY_FLAG" val="#wm#"/>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8035_3*l_h_i*1_3_2"/>
  <p:tag name="KSO_WM_TEMPLATE_CATEGORY" val="diagram"/>
  <p:tag name="KSO_WM_TEMPLATE_INDEX" val="20228035"/>
  <p:tag name="KSO_WM_UNIT_LAYERLEVEL" val="1_1_1"/>
  <p:tag name="KSO_WM_TAG_VERSION" val="1.0"/>
  <p:tag name="KSO_WM_BEAUTIFY_FLAG" val="#wm#"/>
</p:tagLst>
</file>

<file path=ppt/tags/tag444.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035_3*l_h_i*1_5_1"/>
  <p:tag name="KSO_WM_TEMPLATE_CATEGORY" val="diagram"/>
  <p:tag name="KSO_WM_TEMPLATE_INDEX" val="20228035"/>
  <p:tag name="KSO_WM_UNIT_LAYERLEVEL" val="1_1_1"/>
  <p:tag name="KSO_WM_TAG_VERSION" val="1.0"/>
  <p:tag name="KSO_WM_BEAUTIFY_FLAG" val="#wm#"/>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28035_3*l_h_i*1_5_2"/>
  <p:tag name="KSO_WM_TEMPLATE_CATEGORY" val="diagram"/>
  <p:tag name="KSO_WM_TEMPLATE_INDEX" val="20228035"/>
  <p:tag name="KSO_WM_UNIT_LAYERLEVEL" val="1_1_1"/>
  <p:tag name="KSO_WM_TAG_VERSION" val="1.0"/>
  <p:tag name="KSO_WM_BEAUTIFY_FLAG" val="#wm#"/>
</p:tagLst>
</file>

<file path=ppt/tags/tag44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a*1_2_1"/>
  <p:tag name="KSO_WM_TEMPLATE_CATEGORY" val="diagram"/>
  <p:tag name="KSO_WM_TEMPLATE_INDEX" val="20228035"/>
  <p:tag name="KSO_WM_UNIT_LAYERLEVEL" val="1_1_1"/>
  <p:tag name="KSO_WM_TAG_VERSION" val="1.0"/>
</p:tagLst>
</file>

<file path=ppt/tags/tag447.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a*1_1_1"/>
  <p:tag name="KSO_WM_TEMPLATE_CATEGORY" val="diagram"/>
  <p:tag name="KSO_WM_TEMPLATE_INDEX" val="20228035"/>
  <p:tag name="KSO_WM_UNIT_LAYERLEVEL" val="1_1_1"/>
  <p:tag name="KSO_WM_TAG_VERSION" val="1.0"/>
</p:tagLst>
</file>

<file path=ppt/tags/tag448.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a*1_3_1"/>
  <p:tag name="KSO_WM_TEMPLATE_CATEGORY" val="diagram"/>
  <p:tag name="KSO_WM_TEMPLATE_INDEX" val="20228035"/>
  <p:tag name="KSO_WM_UNIT_LAYERLEVEL" val="1_1_1"/>
  <p:tag name="KSO_WM_TAG_VERSION" val="1.0"/>
</p:tagLst>
</file>

<file path=ppt/tags/tag449.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a*1_5_1"/>
  <p:tag name="KSO_WM_TEMPLATE_CATEGORY" val="diagram"/>
  <p:tag name="KSO_WM_TEMPLATE_INDEX" val="20228035"/>
  <p:tag name="KSO_WM_UNIT_LAYERLEVEL" val="1_1_1"/>
  <p:tag name="KSO_WM_TAG_VERSION" val="1.0"/>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0.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ID" val="diagram20228035_3*l_h_a*1_4_1"/>
  <p:tag name="KSO_WM_TEMPLATE_CATEGORY" val="diagram"/>
  <p:tag name="KSO_WM_TEMPLATE_INDEX" val="20228035"/>
  <p:tag name="KSO_WM_UNIT_LAYERLEVEL" val="1_1_1"/>
  <p:tag name="KSO_WM_TAG_VERSION" val="1.0"/>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wm#"/>
  <p:tag name="KSO_WM_TEMPLATE_CATEGORY" val="custom"/>
  <p:tag name="KSO_WM_TEMPLATE_INDEX" val="20177372"/>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
</p:tagLst>
</file>

<file path=ppt/tags/tag484.xml><?xml version="1.0" encoding="utf-8"?>
<p:tagLst xmlns:p="http://schemas.openxmlformats.org/presentationml/2006/main">
  <p:tag name="KSO_WM_BEAUTIFY_FLAG" val=""/>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BEAUTIFY_FLAG" val=""/>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BEAUTIFY_FLAG" val=""/>
</p:tagLst>
</file>

<file path=ppt/tags/tag503.xml><?xml version="1.0" encoding="utf-8"?>
<p:tagLst xmlns:p="http://schemas.openxmlformats.org/presentationml/2006/main">
  <p:tag name="KSO_WM_BEAUTIFY_FLAG" val=""/>
</p:tagLst>
</file>

<file path=ppt/tags/tag504.xml><?xml version="1.0" encoding="utf-8"?>
<p:tagLst xmlns:p="http://schemas.openxmlformats.org/presentationml/2006/main">
  <p:tag name="KSO_WM_BEAUTIFY_FLAG" val=""/>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BEAUTIFY_FLAG" val=""/>
</p:tagLst>
</file>

<file path=ppt/tags/tag509.xml><?xml version="1.0" encoding="utf-8"?>
<p:tagLst xmlns:p="http://schemas.openxmlformats.org/presentationml/2006/main">
  <p:tag name="KSO_WM_BEAUTIFY_FLAG" val=""/>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0.xml><?xml version="1.0" encoding="utf-8"?>
<p:tagLst xmlns:p="http://schemas.openxmlformats.org/presentationml/2006/main">
  <p:tag name="KSO_WM_BEAUTIFY_FLAG" val=""/>
</p:tagLst>
</file>

<file path=ppt/tags/tag511.xml><?xml version="1.0" encoding="utf-8"?>
<p:tagLst xmlns:p="http://schemas.openxmlformats.org/presentationml/2006/main">
  <p:tag name="KSO_WM_BEAUTIFY_FLAG" val=""/>
</p:tagLst>
</file>

<file path=ppt/tags/tag512.xml><?xml version="1.0" encoding="utf-8"?>
<p:tagLst xmlns:p="http://schemas.openxmlformats.org/presentationml/2006/main">
  <p:tag name="KSO_WM_BEAUTIFY_FLAG" val=""/>
</p:tagLst>
</file>

<file path=ppt/tags/tag513.xml><?xml version="1.0" encoding="utf-8"?>
<p:tagLst xmlns:p="http://schemas.openxmlformats.org/presentationml/2006/main">
  <p:tag name="KSO_WM_BEAUTIFY_FLAG" val=""/>
</p:tagLst>
</file>

<file path=ppt/tags/tag514.xml><?xml version="1.0" encoding="utf-8"?>
<p:tagLst xmlns:p="http://schemas.openxmlformats.org/presentationml/2006/main">
  <p:tag name="KSO_WM_BEAUTIFY_FLAG" val=""/>
</p:tagLst>
</file>

<file path=ppt/tags/tag515.xml><?xml version="1.0" encoding="utf-8"?>
<p:tagLst xmlns:p="http://schemas.openxmlformats.org/presentationml/2006/main">
  <p:tag name="KSO_WM_BEAUTIFY_FLAG" val=""/>
</p:tagLst>
</file>

<file path=ppt/tags/tag516.xml><?xml version="1.0" encoding="utf-8"?>
<p:tagLst xmlns:p="http://schemas.openxmlformats.org/presentationml/2006/main">
  <p:tag name="KSO_WM_BEAUTIFY_FLAG" val=""/>
</p:tagLst>
</file>

<file path=ppt/tags/tag517.xml><?xml version="1.0" encoding="utf-8"?>
<p:tagLst xmlns:p="http://schemas.openxmlformats.org/presentationml/2006/main">
  <p:tag name="KSO_WM_BEAUTIFY_FLAG" val=""/>
</p:tagLst>
</file>

<file path=ppt/tags/tag518.xml><?xml version="1.0" encoding="utf-8"?>
<p:tagLst xmlns:p="http://schemas.openxmlformats.org/presentationml/2006/main">
  <p:tag name="KSO_WM_BEAUTIFY_FLAG" val=""/>
</p:tagLst>
</file>

<file path=ppt/tags/tag519.xml><?xml version="1.0" encoding="utf-8"?>
<p:tagLst xmlns:p="http://schemas.openxmlformats.org/presentationml/2006/main">
  <p:tag name="KSO_WM_BEAUTIFY_FLAG" val=""/>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0.xml><?xml version="1.0" encoding="utf-8"?>
<p:tagLst xmlns:p="http://schemas.openxmlformats.org/presentationml/2006/main">
  <p:tag name="KSO_WM_BEAUTIFY_FLAG" val=""/>
</p:tagLst>
</file>

<file path=ppt/tags/tag521.xml><?xml version="1.0" encoding="utf-8"?>
<p:tagLst xmlns:p="http://schemas.openxmlformats.org/presentationml/2006/main">
  <p:tag name="KSO_WM_BEAUTIFY_FLAG" val=""/>
</p:tagLst>
</file>

<file path=ppt/tags/tag522.xml><?xml version="1.0" encoding="utf-8"?>
<p:tagLst xmlns:p="http://schemas.openxmlformats.org/presentationml/2006/main">
  <p:tag name="KSO_WM_BEAUTIFY_FLAG" val=""/>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wm#"/>
  <p:tag name="KSO_WM_TEMPLATE_CATEGORY" val="custom"/>
  <p:tag name="KSO_WM_TEMPLATE_INDEX" val="20177372"/>
</p:tagLst>
</file>

<file path=ppt/tags/tag525.xml><?xml version="1.0" encoding="utf-8"?>
<p:tagLst xmlns:p="http://schemas.openxmlformats.org/presentationml/2006/main">
  <p:tag name="KSO_WM_BEAUTIFY_FLAG" val=""/>
</p:tagLst>
</file>

<file path=ppt/tags/tag526.xml><?xml version="1.0" encoding="utf-8"?>
<p:tagLst xmlns:p="http://schemas.openxmlformats.org/presentationml/2006/main">
  <p:tag name="KSO_WM_BEAUTIFY_FLAG" val=""/>
</p:tagLst>
</file>

<file path=ppt/tags/tag527.xml><?xml version="1.0" encoding="utf-8"?>
<p:tagLst xmlns:p="http://schemas.openxmlformats.org/presentationml/2006/main">
  <p:tag name="KSO_WM_BEAUTIFY_FLAG" val=""/>
</p:tagLst>
</file>

<file path=ppt/tags/tag528.xml><?xml version="1.0" encoding="utf-8"?>
<p:tagLst xmlns:p="http://schemas.openxmlformats.org/presentationml/2006/main">
  <p:tag name="KSO_WM_BEAUTIFY_FLAG" val="#wm#"/>
  <p:tag name="KSO_WM_TEMPLATE_CATEGORY" val="custom"/>
  <p:tag name="KSO_WM_TEMPLATE_INDEX" val="20177372"/>
</p:tagLst>
</file>

<file path=ppt/tags/tag529.xml><?xml version="1.0" encoding="utf-8"?>
<p:tagLst xmlns:p="http://schemas.openxmlformats.org/presentationml/2006/main">
  <p:tag name="KSO_WM_BEAUTIFY_FLAG" val=""/>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0.xml><?xml version="1.0" encoding="utf-8"?>
<p:tagLst xmlns:p="http://schemas.openxmlformats.org/presentationml/2006/main">
  <p:tag name="KSO_WM_BEAUTIFY_FLAG" val="#wm#"/>
  <p:tag name="KSO_WM_TEMPLATE_CATEGORY" val="custom"/>
  <p:tag name="KSO_WM_TEMPLATE_INDEX" val="20177372"/>
</p:tagLst>
</file>

<file path=ppt/tags/tag531.xml><?xml version="1.0" encoding="utf-8"?>
<p:tagLst xmlns:p="http://schemas.openxmlformats.org/presentationml/2006/main">
  <p:tag name="KSO_WM_BEAUTIFY_FLAG" val="#wm#"/>
  <p:tag name="KSO_WM_TEMPLATE_CATEGORY" val="custom"/>
  <p:tag name="KSO_WM_TEMPLATE_INDEX" val="20177372"/>
</p:tagLst>
</file>

<file path=ppt/tags/tag532.xml><?xml version="1.0" encoding="utf-8"?>
<p:tagLst xmlns:p="http://schemas.openxmlformats.org/presentationml/2006/main">
  <p:tag name="KSO_WM_BEAUTIFY_FLAG" val=""/>
</p:tagLst>
</file>

<file path=ppt/tags/tag533.xml><?xml version="1.0" encoding="utf-8"?>
<p:tagLst xmlns:p="http://schemas.openxmlformats.org/presentationml/2006/main">
  <p:tag name="KSO_WM_BEAUTIFY_FLAG" val=""/>
</p:tagLst>
</file>

<file path=ppt/tags/tag534.xml><?xml version="1.0" encoding="utf-8"?>
<p:tagLst xmlns:p="http://schemas.openxmlformats.org/presentationml/2006/main">
  <p:tag name="KSO_WM_BEAUTIFY_FLAG" val="#wm#"/>
  <p:tag name="KSO_WM_TEMPLATE_CATEGORY" val="custom"/>
  <p:tag name="KSO_WM_TEMPLATE_INDEX" val="20177372"/>
</p:tagLst>
</file>

<file path=ppt/tags/tag535.xml><?xml version="1.0" encoding="utf-8"?>
<p:tagLst xmlns:p="http://schemas.openxmlformats.org/presentationml/2006/main">
  <p:tag name="KSO_WM_BEAUTIFY_FLAG" val=""/>
</p:tagLst>
</file>

<file path=ppt/tags/tag536.xml><?xml version="1.0" encoding="utf-8"?>
<p:tagLst xmlns:p="http://schemas.openxmlformats.org/presentationml/2006/main">
  <p:tag name="KSO_WM_BEAUTIFY_FLAG" val="#wm#"/>
  <p:tag name="KSO_WM_TEMPLATE_CATEGORY" val="custom"/>
  <p:tag name="KSO_WM_TEMPLATE_INDEX" val="20177372"/>
</p:tagLst>
</file>

<file path=ppt/tags/tag537.xml><?xml version="1.0" encoding="utf-8"?>
<p:tagLst xmlns:p="http://schemas.openxmlformats.org/presentationml/2006/main">
  <p:tag name="KSO_WM_BEAUTIFY_FLAG" val="#wm#"/>
  <p:tag name="KSO_WM_TEMPLATE_CATEGORY" val="custom"/>
  <p:tag name="KSO_WM_TEMPLATE_INDEX" val="20177372"/>
</p:tagLst>
</file>

<file path=ppt/tags/tag538.xml><?xml version="1.0" encoding="utf-8"?>
<p:tagLst xmlns:p="http://schemas.openxmlformats.org/presentationml/2006/main">
  <p:tag name="KSO_WM_BEAUTIFY_FLAG" val="#wm#"/>
  <p:tag name="KSO_WM_TEMPLATE_CATEGORY" val="custom"/>
  <p:tag name="KSO_WM_TEMPLATE_INDEX" val="20177372"/>
</p:tagLst>
</file>

<file path=ppt/tags/tag539.xml><?xml version="1.0" encoding="utf-8"?>
<p:tagLst xmlns:p="http://schemas.openxmlformats.org/presentationml/2006/main">
  <p:tag name="KSO_WM_BEAUTIFY_FLAG" val=""/>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0.xml><?xml version="1.0" encoding="utf-8"?>
<p:tagLst xmlns:p="http://schemas.openxmlformats.org/presentationml/2006/main">
  <p:tag name="KSO_WM_BEAUTIFY_FLAG" val="#wm#"/>
  <p:tag name="KSO_WM_TEMPLATE_CATEGORY" val="custom"/>
  <p:tag name="KSO_WM_TEMPLATE_INDEX" val="20177372"/>
</p:tagLst>
</file>

<file path=ppt/tags/tag541.xml><?xml version="1.0" encoding="utf-8"?>
<p:tagLst xmlns:p="http://schemas.openxmlformats.org/presentationml/2006/main">
  <p:tag name="KSO_WM_BEAUTIFY_FLAG" val="#wm#"/>
  <p:tag name="KSO_WM_TEMPLATE_CATEGORY" val="custom"/>
  <p:tag name="KSO_WM_TEMPLATE_INDEX" val="20177372"/>
</p:tagLst>
</file>

<file path=ppt/tags/tag542.xml><?xml version="1.0" encoding="utf-8"?>
<p:tagLst xmlns:p="http://schemas.openxmlformats.org/presentationml/2006/main">
  <p:tag name="KSO_WM_BEAUTIFY_FLAG" val=""/>
</p:tagLst>
</file>

<file path=ppt/tags/tag543.xml><?xml version="1.0" encoding="utf-8"?>
<p:tagLst xmlns:p="http://schemas.openxmlformats.org/presentationml/2006/main">
  <p:tag name="KSO_WM_BEAUTIFY_FLAG" val=""/>
</p:tagLst>
</file>

<file path=ppt/tags/tag544.xml><?xml version="1.0" encoding="utf-8"?>
<p:tagLst xmlns:p="http://schemas.openxmlformats.org/presentationml/2006/main">
  <p:tag name="KSO_WM_BEAUTIFY_FLAG" val="#wm#"/>
  <p:tag name="KSO_WM_TEMPLATE_CATEGORY" val="custom"/>
  <p:tag name="KSO_WM_TEMPLATE_INDEX" val="20177372"/>
</p:tagLst>
</file>

<file path=ppt/tags/tag545.xml><?xml version="1.0" encoding="utf-8"?>
<p:tagLst xmlns:p="http://schemas.openxmlformats.org/presentationml/2006/main">
  <p:tag name="KSO_WM_BEAUTIFY_FLAG" val=""/>
</p:tagLst>
</file>

<file path=ppt/tags/tag546.xml><?xml version="1.0" encoding="utf-8"?>
<p:tagLst xmlns:p="http://schemas.openxmlformats.org/presentationml/2006/main">
  <p:tag name="KSO_WM_BEAUTIFY_FLAG" val=""/>
</p:tagLst>
</file>

<file path=ppt/tags/tag547.xml><?xml version="1.0" encoding="utf-8"?>
<p:tagLst xmlns:p="http://schemas.openxmlformats.org/presentationml/2006/main">
  <p:tag name="KSO_WM_BEAUTIFY_FLAG" val=""/>
</p:tagLst>
</file>

<file path=ppt/tags/tag548.xml><?xml version="1.0" encoding="utf-8"?>
<p:tagLst xmlns:p="http://schemas.openxmlformats.org/presentationml/2006/main">
  <p:tag name="KSO_WM_BEAUTIFY_FLAG" val="#wm#"/>
  <p:tag name="KSO_WM_TEMPLATE_CATEGORY" val="custom"/>
  <p:tag name="KSO_WM_TEMPLATE_INDEX" val="20177372"/>
</p:tagLst>
</file>

<file path=ppt/tags/tag549.xml><?xml version="1.0" encoding="utf-8"?>
<p:tagLst xmlns:p="http://schemas.openxmlformats.org/presentationml/2006/main">
  <p:tag name="KSO_WM_BEAUTIFY_FLAG" val=""/>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0.xml><?xml version="1.0" encoding="utf-8"?>
<p:tagLst xmlns:p="http://schemas.openxmlformats.org/presentationml/2006/main">
  <p:tag name="KSO_WM_BEAUTIFY_FLAG" val=""/>
</p:tagLst>
</file>

<file path=ppt/tags/tag551.xml><?xml version="1.0" encoding="utf-8"?>
<p:tagLst xmlns:p="http://schemas.openxmlformats.org/presentationml/2006/main">
  <p:tag name="KSO_WM_BEAUTIFY_FLAG" val=""/>
</p:tagLst>
</file>

<file path=ppt/tags/tag552.xml><?xml version="1.0" encoding="utf-8"?>
<p:tagLst xmlns:p="http://schemas.openxmlformats.org/presentationml/2006/main">
  <p:tag name="KSO_WM_BEAUTIFY_FLAG" val=""/>
</p:tagLst>
</file>

<file path=ppt/tags/tag553.xml><?xml version="1.0" encoding="utf-8"?>
<p:tagLst xmlns:p="http://schemas.openxmlformats.org/presentationml/2006/main">
  <p:tag name="KSO_WM_BEAUTIFY_FLAG" val=""/>
</p:tagLst>
</file>

<file path=ppt/tags/tag554.xml><?xml version="1.0" encoding="utf-8"?>
<p:tagLst xmlns:p="http://schemas.openxmlformats.org/presentationml/2006/main">
  <p:tag name="KSO_WM_BEAUTIFY_FLAG" val=""/>
</p:tagLst>
</file>

<file path=ppt/tags/tag555.xml><?xml version="1.0" encoding="utf-8"?>
<p:tagLst xmlns:p="http://schemas.openxmlformats.org/presentationml/2006/main">
  <p:tag name="KSO_WM_BEAUTIFY_FLAG" val=""/>
</p:tagLst>
</file>

<file path=ppt/tags/tag556.xml><?xml version="1.0" encoding="utf-8"?>
<p:tagLst xmlns:p="http://schemas.openxmlformats.org/presentationml/2006/main">
  <p:tag name="KSO_WM_BEAUTIFY_FLAG" val=""/>
</p:tagLst>
</file>

<file path=ppt/tags/tag557.xml><?xml version="1.0" encoding="utf-8"?>
<p:tagLst xmlns:p="http://schemas.openxmlformats.org/presentationml/2006/main">
  <p:tag name="KSO_WM_BEAUTIFY_FLAG" val="#wm#"/>
  <p:tag name="KSO_WM_TEMPLATE_CATEGORY" val="custom"/>
  <p:tag name="KSO_WM_TEMPLATE_INDEX" val="20177372"/>
</p:tagLst>
</file>

<file path=ppt/tags/tag558.xml><?xml version="1.0" encoding="utf-8"?>
<p:tagLst xmlns:p="http://schemas.openxmlformats.org/presentationml/2006/main">
  <p:tag name="KSO_WM_BEAUTIFY_FLAG" val=""/>
</p:tagLst>
</file>

<file path=ppt/tags/tag559.xml><?xml version="1.0" encoding="utf-8"?>
<p:tagLst xmlns:p="http://schemas.openxmlformats.org/presentationml/2006/main">
  <p:tag name="KSO_WM_BEAUTIFY_FLAG" val=""/>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0.xml><?xml version="1.0" encoding="utf-8"?>
<p:tagLst xmlns:p="http://schemas.openxmlformats.org/presentationml/2006/main">
  <p:tag name="KSO_WM_BEAUTIFY_FLAG" val=""/>
</p:tagLst>
</file>

<file path=ppt/tags/tag561.xml><?xml version="1.0" encoding="utf-8"?>
<p:tagLst xmlns:p="http://schemas.openxmlformats.org/presentationml/2006/main">
  <p:tag name="KSO_WM_BEAUTIFY_FLAG" val="#wm#"/>
  <p:tag name="KSO_WM_TEMPLATE_CATEGORY" val="custom"/>
  <p:tag name="KSO_WM_TEMPLATE_INDEX" val="20177372"/>
</p:tagLst>
</file>

<file path=ppt/tags/tag562.xml><?xml version="1.0" encoding="utf-8"?>
<p:tagLst xmlns:p="http://schemas.openxmlformats.org/presentationml/2006/main">
  <p:tag name="KSO_WM_BEAUTIFY_FLAG" val=""/>
</p:tagLst>
</file>

<file path=ppt/tags/tag563.xml><?xml version="1.0" encoding="utf-8"?>
<p:tagLst xmlns:p="http://schemas.openxmlformats.org/presentationml/2006/main">
  <p:tag name="KSO_WM_BEAUTIFY_FLAG" val=""/>
</p:tagLst>
</file>

<file path=ppt/tags/tag564.xml><?xml version="1.0" encoding="utf-8"?>
<p:tagLst xmlns:p="http://schemas.openxmlformats.org/presentationml/2006/main">
  <p:tag name="KSO_WM_BEAUTIFY_FLAG" val=""/>
</p:tagLst>
</file>

<file path=ppt/tags/tag565.xml><?xml version="1.0" encoding="utf-8"?>
<p:tagLst xmlns:p="http://schemas.openxmlformats.org/presentationml/2006/main">
  <p:tag name="KSO_WM_BEAUTIFY_FLAG" val=""/>
</p:tagLst>
</file>

<file path=ppt/tags/tag566.xml><?xml version="1.0" encoding="utf-8"?>
<p:tagLst xmlns:p="http://schemas.openxmlformats.org/presentationml/2006/main">
  <p:tag name="KSO_WM_BEAUTIFY_FLAG" val=""/>
</p:tagLst>
</file>

<file path=ppt/tags/tag567.xml><?xml version="1.0" encoding="utf-8"?>
<p:tagLst xmlns:p="http://schemas.openxmlformats.org/presentationml/2006/main">
  <p:tag name="KSO_WM_BEAUTIFY_FLAG" val=""/>
</p:tagLst>
</file>

<file path=ppt/tags/tag568.xml><?xml version="1.0" encoding="utf-8"?>
<p:tagLst xmlns:p="http://schemas.openxmlformats.org/presentationml/2006/main">
  <p:tag name="KSO_WM_BEAUTIFY_FLAG" val=""/>
</p:tagLst>
</file>

<file path=ppt/tags/tag569.xml><?xml version="1.0" encoding="utf-8"?>
<p:tagLst xmlns:p="http://schemas.openxmlformats.org/presentationml/2006/main">
  <p:tag name="KSO_WM_BEAUTIFY_FLAG" val=""/>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0.xml><?xml version="1.0" encoding="utf-8"?>
<p:tagLst xmlns:p="http://schemas.openxmlformats.org/presentationml/2006/main">
  <p:tag name="KSO_WM_BEAUTIFY_FLAG" val=""/>
</p:tagLst>
</file>

<file path=ppt/tags/tag571.xml><?xml version="1.0" encoding="utf-8"?>
<p:tagLst xmlns:p="http://schemas.openxmlformats.org/presentationml/2006/main">
  <p:tag name="KSO_WM_BEAUTIFY_FLAG" val=""/>
</p:tagLst>
</file>

<file path=ppt/tags/tag572.xml><?xml version="1.0" encoding="utf-8"?>
<p:tagLst xmlns:p="http://schemas.openxmlformats.org/presentationml/2006/main">
  <p:tag name="KSO_WM_BEAUTIFY_FLAG" val="#wm#"/>
  <p:tag name="KSO_WM_TEMPLATE_CATEGORY" val="custom"/>
  <p:tag name="KSO_WM_TEMPLATE_INDEX" val="20177372"/>
</p:tagLst>
</file>

<file path=ppt/tags/tag573.xml><?xml version="1.0" encoding="utf-8"?>
<p:tagLst xmlns:p="http://schemas.openxmlformats.org/presentationml/2006/main">
  <p:tag name="KSO_WM_BEAUTIFY_FLAG" val=""/>
</p:tagLst>
</file>

<file path=ppt/tags/tag574.xml><?xml version="1.0" encoding="utf-8"?>
<p:tagLst xmlns:p="http://schemas.openxmlformats.org/presentationml/2006/main">
  <p:tag name="KSO_WM_BEAUTIFY_FLAG" val=""/>
</p:tagLst>
</file>

<file path=ppt/tags/tag575.xml><?xml version="1.0" encoding="utf-8"?>
<p:tagLst xmlns:p="http://schemas.openxmlformats.org/presentationml/2006/main">
  <p:tag name="KSO_WM_BEAUTIFY_FLAG" val=""/>
</p:tagLst>
</file>

<file path=ppt/tags/tag576.xml><?xml version="1.0" encoding="utf-8"?>
<p:tagLst xmlns:p="http://schemas.openxmlformats.org/presentationml/2006/main">
  <p:tag name="KSO_WM_BEAUTIFY_FLAG" val="#wm#"/>
  <p:tag name="KSO_WM_TEMPLATE_CATEGORY" val="custom"/>
  <p:tag name="KSO_WM_TEMPLATE_INDEX" val="20177372"/>
</p:tagLst>
</file>

<file path=ppt/tags/tag577.xml><?xml version="1.0" encoding="utf-8"?>
<p:tagLst xmlns:p="http://schemas.openxmlformats.org/presentationml/2006/main">
  <p:tag name="KSO_WM_BEAUTIFY_FLAG" val=""/>
</p:tagLst>
</file>

<file path=ppt/tags/tag578.xml><?xml version="1.0" encoding="utf-8"?>
<p:tagLst xmlns:p="http://schemas.openxmlformats.org/presentationml/2006/main">
  <p:tag name="KSO_WM_BEAUTIFY_FLAG" val=""/>
</p:tagLst>
</file>

<file path=ppt/tags/tag579.xml><?xml version="1.0" encoding="utf-8"?>
<p:tagLst xmlns:p="http://schemas.openxmlformats.org/presentationml/2006/main">
  <p:tag name="KSO_WM_BEAUTIFY_FLAG" val=""/>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0.xml><?xml version="1.0" encoding="utf-8"?>
<p:tagLst xmlns:p="http://schemas.openxmlformats.org/presentationml/2006/main">
  <p:tag name="KSO_WM_BEAUTIFY_FLAG" val="#wm#"/>
  <p:tag name="KSO_WM_TEMPLATE_CATEGORY" val="custom"/>
  <p:tag name="KSO_WM_TEMPLATE_INDEX" val="20177372"/>
</p:tagLst>
</file>

<file path=ppt/tags/tag581.xml><?xml version="1.0" encoding="utf-8"?>
<p:tagLst xmlns:p="http://schemas.openxmlformats.org/presentationml/2006/main">
  <p:tag name="KSO_WM_BEAUTIFY_FLAG" val=""/>
</p:tagLst>
</file>

<file path=ppt/tags/tag582.xml><?xml version="1.0" encoding="utf-8"?>
<p:tagLst xmlns:p="http://schemas.openxmlformats.org/presentationml/2006/main">
  <p:tag name="KSO_WM_BEAUTIFY_FLAG" val="#wm#"/>
  <p:tag name="KSO_WM_TEMPLATE_CATEGORY" val="custom"/>
  <p:tag name="KSO_WM_TEMPLATE_INDEX" val="20177372"/>
</p:tagLst>
</file>

<file path=ppt/tags/tag583.xml><?xml version="1.0" encoding="utf-8"?>
<p:tagLst xmlns:p="http://schemas.openxmlformats.org/presentationml/2006/main">
  <p:tag name="KSO_WM_UNIT_PLACING_PICTURE_USER_VIEWPORT" val="{&quot;height&quot;:10670,&quot;width&quot;:17000}"/>
</p:tagLst>
</file>

<file path=ppt/tags/tag584.xml><?xml version="1.0" encoding="utf-8"?>
<p:tagLst xmlns:p="http://schemas.openxmlformats.org/presentationml/2006/main">
  <p:tag name="KSO_WM_BEAUTIFY_FLAG" val="#wm#"/>
  <p:tag name="KSO_WM_TEMPLATE_CATEGORY" val="custom"/>
  <p:tag name="KSO_WM_TEMPLATE_INDEX" val="20177372"/>
</p:tagLst>
</file>

<file path=ppt/tags/tag585.xml><?xml version="1.0" encoding="utf-8"?>
<p:tagLst xmlns:p="http://schemas.openxmlformats.org/presentationml/2006/main">
  <p:tag name="KSO_WPP_MARK_KEY" val="c37c2b19-00de-4559-ab10-64e4246d194a"/>
  <p:tag name="COMMONDATA" val="eyJoZGlkIjoiZTViNWRjNTcxN2M2Nzc0ZTVhNTA4YzY1ODRkNDc4NjYifQ=="/>
  <p:tag name="KSO_WM_SCREEN_THEME_FLAG" val="Dlrq25wU2PGuGg5bbmjbDFmw0+3Hv8eV7cCT5hoJfqFxFK7Gpqa+jU8NkYMUknMU8sGeLxredRfGhxdJZOfMIL0S3aIMqwjwjPj+SmbwLHU="/>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20171372">
      <a:dk1>
        <a:srgbClr val="000000"/>
      </a:dk1>
      <a:lt1>
        <a:srgbClr val="FFFFFF"/>
      </a:lt1>
      <a:dk2>
        <a:srgbClr val="F2F2F2"/>
      </a:dk2>
      <a:lt2>
        <a:srgbClr val="FFFFFF"/>
      </a:lt2>
      <a:accent1>
        <a:srgbClr val="009A96"/>
      </a:accent1>
      <a:accent2>
        <a:srgbClr val="F86B2C"/>
      </a:accent2>
      <a:accent3>
        <a:srgbClr val="284757"/>
      </a:accent3>
      <a:accent4>
        <a:srgbClr val="00637E"/>
      </a:accent4>
      <a:accent5>
        <a:srgbClr val="11A4CC"/>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14718</Words>
  <PresentationFormat>宽屏</PresentationFormat>
  <Paragraphs>1468</Paragraphs>
  <Slides>101</Slides>
  <Notes>9</Notes>
  <HiddenSlides>3</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101</vt:i4>
      </vt:variant>
    </vt:vector>
  </HeadingPairs>
  <TitlesOfParts>
    <vt:vector size="113" baseType="lpstr">
      <vt:lpstr>Arial</vt:lpstr>
      <vt:lpstr>宋体</vt:lpstr>
      <vt:lpstr>Wingdings</vt:lpstr>
      <vt:lpstr>微软雅黑</vt:lpstr>
      <vt:lpstr>Calibri</vt:lpstr>
      <vt:lpstr>Impact</vt:lpstr>
      <vt:lpstr>黑体</vt:lpstr>
      <vt:lpstr>Arial Unicode MS</vt:lpstr>
      <vt:lpstr>Times New Roman</vt:lpstr>
      <vt:lpstr>Times New Roman</vt:lpstr>
      <vt:lpstr>楷体</vt:lpstr>
      <vt:lpstr>自定义设计方案</vt:lpstr>
      <vt:lpstr>高2022级 统编《中外历史纲要》 学业水平合格考备考建议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（一）考了什么</vt:lpstr>
      <vt:lpstr>试卷分析   ——时空阶段    四川2021年</vt:lpstr>
      <vt:lpstr>试卷分析   ——时空阶段  四川2022年</vt:lpstr>
      <vt:lpstr>试卷分析   ——时空阶段 四川2023年</vt:lpstr>
      <vt:lpstr>试卷分析 ——时空阶段    江苏</vt:lpstr>
      <vt:lpstr>试卷分析— —时空阶段    湖南</vt:lpstr>
      <vt:lpstr>试卷分析— —时空阶段    海南</vt:lpstr>
      <vt:lpstr>试卷分析 ——时空阶段    北京2021年</vt:lpstr>
      <vt:lpstr>试卷分析 ——时空阶段    湖北</vt:lpstr>
      <vt:lpstr>试卷分析 ——时空阶段    北京2023年</vt:lpstr>
      <vt:lpstr>试卷分析 ——时空阶段    浙江</vt:lpstr>
      <vt:lpstr>试卷分析 ——时空阶段    山东</vt:lpstr>
      <vt:lpstr>试卷分析 ——时空阶段    福建</vt:lpstr>
      <vt:lpstr>四川2021-2023年试卷分析——时空阶段</vt:lpstr>
      <vt:lpstr>试卷分析——其他省份时空阶段考查占比统计	</vt:lpstr>
      <vt:lpstr>（一）考了什么</vt:lpstr>
      <vt:lpstr>PowerPoint 演示文稿</vt:lpstr>
      <vt:lpstr>PowerPoint 演示文稿</vt:lpstr>
      <vt:lpstr>PowerPoint 演示文稿</vt:lpstr>
      <vt:lpstr>PowerPoint 演示文稿</vt:lpstr>
      <vt:lpstr>PowerPoint 演示文稿</vt:lpstr>
      <vt:lpstr>（一）考了什么</vt:lpstr>
      <vt:lpstr>具体课时考点分析</vt:lpstr>
      <vt:lpstr>具体课时考点分析</vt:lpstr>
      <vt:lpstr>具体课时考点分析</vt:lpstr>
      <vt:lpstr>具体课时考点分析</vt:lpstr>
      <vt:lpstr>具体课时考点分析</vt:lpstr>
      <vt:lpstr>具体课时考点分析</vt:lpstr>
      <vt:lpstr>具体课时 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具体课时考点分析</vt:lpstr>
      <vt:lpstr>（二）怎么考及考到什么难度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（一）聚焦高频考点  精炼主干知识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（二）精练常见题型   培养基本方法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（三）树立学考信心   严格考试纪律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2019-09-19T02:01:00Z</dcterms:created>
  <dcterms:modified xsi:type="dcterms:W3CDTF">2023-05-05T06:47:56Z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C3933F0F0E9E4DECA8167EEAD910EA61_13</vt:lpwstr>
  </property>
</Properties>
</file>